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3" r:id="rId2"/>
  </p:sldMasterIdLst>
  <p:notesMasterIdLst>
    <p:notesMasterId r:id="rId3"/>
  </p:notesMasterIdLst>
  <p:sldIdLst>
    <p:sldId id="261" r:id="rId4"/>
    <p:sldId id="273" r:id="rId5"/>
    <p:sldId id="257" r:id="rId6"/>
    <p:sldId id="266" r:id="rId7"/>
    <p:sldId id="268" r:id="rId8"/>
    <p:sldId id="258" r:id="rId9"/>
    <p:sldId id="269" r:id="rId10"/>
    <p:sldId id="272" r:id="rId11"/>
    <p:sldId id="259" r:id="rId12"/>
    <p:sldId id="270" r:id="rId13"/>
    <p:sldId id="262" r:id="rId14"/>
    <p:sldId id="260" r:id="rId15"/>
    <p:sldId id="264" r:id="rId16"/>
    <p:sldId id="265" r:id="rId17"/>
    <p:sldId id="274" r:id="rId18"/>
    <p:sldId id="278" r:id="rId19"/>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CBD02759-8B59-419B-B6B1-D0C9A6B2A037}">
          <p14:sldIdLst>
            <p14:sldId id="261"/>
          </p14:sldIdLst>
        </p14:section>
        <p14:section name="目录" id="{7D4F23F0-F1A5-4C79-B43A-3F8A633E327B}">
          <p14:sldIdLst>
            <p14:sldId id="273"/>
          </p14:sldIdLst>
        </p14:section>
        <p14:section name="1" id="{25FE483E-3594-415D-B805-634D9879E005}">
          <p14:sldIdLst>
            <p14:sldId id="257"/>
            <p14:sldId id="266"/>
            <p14:sldId id="268"/>
          </p14:sldIdLst>
        </p14:section>
        <p14:section name="2" id="{6E03C56F-ABCA-4145-91DB-FAC22B5244FE}">
          <p14:sldIdLst>
            <p14:sldId id="258"/>
            <p14:sldId id="269"/>
            <p14:sldId id="272"/>
          </p14:sldIdLst>
        </p14:section>
        <p14:section name="3" id="{C044DC0B-2159-4F42-86B6-2337D67F43FD}">
          <p14:sldIdLst>
            <p14:sldId id="259"/>
            <p14:sldId id="270"/>
            <p14:sldId id="262"/>
          </p14:sldIdLst>
        </p14:section>
        <p14:section name="4" id="{50AC77E9-1C83-45BD-943F-865A143B8FD6}">
          <p14:sldIdLst>
            <p14:sldId id="260"/>
            <p14:sldId id="264"/>
            <p14:sldId id="265"/>
          </p14:sldIdLst>
        </p14:section>
        <p14:section name="封底" id="{7430C7B9-FE64-441D-A9CC-560DD722BEBD}">
          <p14:sldIdLst>
            <p14:sldId id="274"/>
            <p14:sldId id="278"/>
          </p14:sldIdLst>
        </p14:section>
      </p14:sectionLst>
    </p:ex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tags/tag1.xml" Type="http://schemas.openxmlformats.org/officeDocument/2006/relationships/tags"/><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8C5D40E-493E-3C44-A5DC-FDB555F89777}" type="doc">
      <dgm:prSet loTypeId="urn:microsoft.com/office/officeart/2005/8/layout/pyramid1" loCatId="" qsTypeId="urn:microsoft.com/office/officeart/2005/8/quickstyle/3D5" qsCatId="3D" csTypeId="urn:microsoft.com/office/officeart/2005/8/colors/accent1_2" csCatId="accent1" phldr="1"/>
      <dgm:spPr/>
      <dgm:t>
        <a:bodyPr/>
        <a:lstStyle/>
        <a:p/>
      </dgm:t>
    </dgm:pt>
    <dgm:pt modelId="{2408E381-D0B6-124C-B7AC-72F717E1D80D}" type="parTrans" cxnId="{1C1B0460-1DC7-4096-BDE2-8CC2DF60CAF2}">
      <dgm:prSet custT="1"/>
      <dgm:spPr/>
      <dgm:t>
        <a:bodyPr/>
        <a:lstStyle/>
        <a:p>
          <a:endParaRPr lang="zh-CN" altLang="en-US" sz="1200"/>
        </a:p>
      </dgm:t>
    </dgm:pt>
    <dgm:pt modelId="{BBBA85CE-83E3-C34F-869C-9C2F43866A92}">
      <dgm:prSet phldrT="[文本]" custT="1"/>
      <dgm:spPr>
        <a:solidFill>
          <a:schemeClr val="bg1"/>
        </a:solidFill>
        <a:ln w="3175" cmpd="sng">
          <a:solidFill>
            <a:schemeClr val="bg1">
              <a:lumMod val="85000"/>
            </a:schemeClr>
          </a:solidFill>
        </a:ln>
        <a:effectLst>
          <a:outerShdw blurRad="50800" dist="38100" dir="2700000" algn="tl" rotWithShape="0">
            <a:prstClr val="black">
              <a:alpha val="40000"/>
            </a:prstClr>
          </a:outerShdw>
        </a:effectLst>
      </dgm:spPr>
      <dgm:t>
        <a:bodyPr/>
        <a:lstStyle/>
        <a:p>
          <a:endParaRPr lang="zh-CN" altLang="en-US" sz="800" smtClean="0"/>
        </a:p>
        <a:p>
          <a:r>
            <a:rPr lang="zh-CN" altLang="en-US" sz="800" smtClean="0"/>
            <a:t>标题一</a:t>
          </a:r>
          <a:endParaRPr lang="zh-CN" altLang="en-US" sz="800"/>
        </a:p>
      </dgm:t>
    </dgm:pt>
    <dgm:pt modelId="{EA391075-3EC9-0A4C-A0E1-0350182CF45A}" type="sibTrans" cxnId="{1C1B0460-1DC7-4096-BDE2-8CC2DF60CAF2}">
      <dgm:prSet custT="1"/>
      <dgm:spPr/>
      <dgm:t>
        <a:bodyPr/>
        <a:lstStyle/>
        <a:p>
          <a:endParaRPr lang="zh-CN" altLang="en-US" sz="1200"/>
        </a:p>
      </dgm:t>
    </dgm:pt>
    <dgm:pt modelId="{EFF90AB3-9219-EC4C-8A8B-51DDE502F238}" type="parTrans" cxnId="{F1B360CB-AF02-4A7B-88FE-3E912C7E93AD}">
      <dgm:prSet custT="1"/>
      <dgm:spPr/>
      <dgm:t>
        <a:bodyPr/>
        <a:lstStyle/>
        <a:p>
          <a:endParaRPr lang="zh-CN" altLang="en-US" sz="1200"/>
        </a:p>
      </dgm:t>
    </dgm:pt>
    <dgm:pt modelId="{88F1D061-A2DA-9145-BCA6-A0A0057E7C93}">
      <dgm:prSet phldrT="[文本]" custT="1"/>
      <dgm:spPr>
        <a:solidFill>
          <a:srgbClr val="00B050"/>
        </a:solidFill>
        <a:ln>
          <a:solidFill>
            <a:srgbClr val="349782"/>
          </a:solidFill>
        </a:ln>
        <a:effectLst>
          <a:outerShdw blurRad="50800" dist="38100" dir="2700000" algn="tl" rotWithShape="0">
            <a:prstClr val="black">
              <a:alpha val="40000"/>
            </a:prstClr>
          </a:outerShdw>
        </a:effectLst>
      </dgm:spPr>
      <dgm:t>
        <a:bodyPr/>
        <a:lstStyle/>
        <a:p>
          <a:r>
            <a:rPr lang="zh-CN" altLang="en-US" sz="1000" smtClean="0">
              <a:solidFill>
                <a:srgbClr val="FFFFFF"/>
              </a:solidFill>
            </a:rPr>
            <a:t>标题二</a:t>
          </a:r>
          <a:endParaRPr lang="zh-CN" altLang="en-US" sz="1000">
            <a:solidFill>
              <a:srgbClr val="FFFFFF"/>
            </a:solidFill>
          </a:endParaRPr>
        </a:p>
      </dgm:t>
    </dgm:pt>
    <dgm:pt modelId="{87A501AF-67D6-8E47-B7B4-1B3D408F2A71}" type="sibTrans" cxnId="{F1B360CB-AF02-4A7B-88FE-3E912C7E93AD}">
      <dgm:prSet custT="1"/>
      <dgm:spPr/>
      <dgm:t>
        <a:bodyPr/>
        <a:lstStyle/>
        <a:p>
          <a:endParaRPr lang="zh-CN" altLang="en-US" sz="1200"/>
        </a:p>
      </dgm:t>
    </dgm:pt>
    <dgm:pt modelId="{897142DF-397D-3843-BA83-7A063AAF959E}" type="parTrans" cxnId="{1C31269F-5D25-402A-A227-83623DCA016F}">
      <dgm:prSet custT="1"/>
      <dgm:spPr/>
      <dgm:t>
        <a:bodyPr/>
        <a:lstStyle/>
        <a:p>
          <a:endParaRPr lang="zh-CN" altLang="en-US" sz="1200"/>
        </a:p>
      </dgm:t>
    </dgm:pt>
    <dgm:pt modelId="{07D5250E-3DBA-C24E-BEAF-1F9F61EF7BB6}">
      <dgm:prSet phldrT="[文本]" custT="1"/>
      <dgm:spPr>
        <a:solidFill>
          <a:srgbClr val="00B0F0"/>
        </a:solidFill>
        <a:ln>
          <a:solidFill>
            <a:srgbClr val="090A0D"/>
          </a:solidFill>
        </a:ln>
        <a:effectLst>
          <a:outerShdw blurRad="50800" dist="38100" dir="2700000" algn="tl" rotWithShape="0">
            <a:prstClr val="black">
              <a:alpha val="40000"/>
            </a:prstClr>
          </a:outerShdw>
        </a:effectLst>
      </dgm:spPr>
      <dgm:t>
        <a:bodyPr/>
        <a:lstStyle/>
        <a:p>
          <a:r>
            <a:rPr lang="zh-CN" altLang="en-US" sz="1200" smtClean="0">
              <a:solidFill>
                <a:schemeClr val="bg1"/>
              </a:solidFill>
            </a:rPr>
            <a:t>标题三</a:t>
          </a:r>
          <a:endParaRPr lang="zh-CN" altLang="en-US" sz="1200">
            <a:solidFill>
              <a:schemeClr val="bg1"/>
            </a:solidFill>
          </a:endParaRPr>
        </a:p>
      </dgm:t>
    </dgm:pt>
    <dgm:pt modelId="{43027307-D22A-224B-B605-DD400B74D16E}" type="sibTrans" cxnId="{1C31269F-5D25-402A-A227-83623DCA016F}">
      <dgm:prSet custT="1"/>
      <dgm:spPr/>
      <dgm:t>
        <a:bodyPr/>
        <a:lstStyle/>
        <a:p>
          <a:endParaRPr lang="zh-CN" altLang="en-US" sz="1200"/>
        </a:p>
      </dgm:t>
    </dgm:pt>
    <dgm:pt modelId="{EF76010C-9343-7C41-BC8C-AD3133EFD110}" type="pres">
      <dgm:prSet presAssocID="{F8C5D40E-493E-3C44-A5DC-FDB555F89777}" presName="Name0">
        <dgm:presLayoutVars>
          <dgm:dir/>
          <dgm:animLvl val="lvl"/>
          <dgm:resizeHandles val="exact"/>
        </dgm:presLayoutVars>
      </dgm:prSet>
      <dgm:spPr/>
      <dgm:t>
        <a:bodyPr/>
        <a:lstStyle/>
        <a:p/>
      </dgm:t>
    </dgm:pt>
    <dgm:pt modelId="{4C50C39F-7B71-9948-BD54-9E0A72DFE9B7}" type="pres">
      <dgm:prSet presAssocID="{BBBA85CE-83E3-C34F-869C-9C2F43866A92}" presName="Name8"/>
      <dgm:spPr/>
      <dgm:t>
        <a:bodyPr/>
        <a:lstStyle/>
        <a:p/>
      </dgm:t>
    </dgm:pt>
    <dgm:pt modelId="{8929A867-9275-2844-ACE2-2B1119A85CE3}" type="pres">
      <dgm:prSet presAssocID="{BBBA85CE-83E3-C34F-869C-9C2F43866A92}" presName="level" presStyleLbl="node1" presStyleCnt="3" custLinFactNeighborX="61861">
        <dgm:presLayoutVars>
          <dgm:chMax val="1"/>
          <dgm:bulletEnabled val="1"/>
        </dgm:presLayoutVars>
      </dgm:prSet>
      <dgm:spPr/>
      <dgm:t>
        <a:bodyPr/>
        <a:lstStyle/>
        <a:p>
          <a:endParaRPr lang="zh-CN" altLang="en-US"/>
        </a:p>
      </dgm:t>
    </dgm:pt>
    <dgm:pt modelId="{94937A6C-549D-974C-8E91-F394788D63F7}" type="pres">
      <dgm:prSet presAssocID="{BBBA85CE-83E3-C34F-869C-9C2F43866A92}" presName="levelTx" presStyleLbl="revTx" presStyleCnt="3">
        <dgm:presLayoutVars>
          <dgm:chMax val="1"/>
          <dgm:bulletEnabled val="1"/>
        </dgm:presLayoutVars>
      </dgm:prSet>
      <dgm:spPr/>
      <dgm:t>
        <a:bodyPr/>
        <a:lstStyle/>
        <a:p>
          <a:endParaRPr lang="zh-CN" altLang="en-US"/>
        </a:p>
      </dgm:t>
    </dgm:pt>
    <dgm:pt modelId="{724A2821-2FB3-F24F-B859-3C7C3A68F8CC}" type="pres">
      <dgm:prSet presAssocID="{88F1D061-A2DA-9145-BCA6-A0A0057E7C93}" presName="Name8"/>
      <dgm:spPr/>
      <dgm:t>
        <a:bodyPr/>
        <a:lstStyle/>
        <a:p/>
      </dgm:t>
    </dgm:pt>
    <dgm:pt modelId="{DA3D65F4-8057-654B-BE15-584D0A24E669}" type="pres">
      <dgm:prSet presAssocID="{88F1D061-A2DA-9145-BCA6-A0A0057E7C93}" presName="level" presStyleLbl="node1" presStyleIdx="1" presStyleCnt="3">
        <dgm:presLayoutVars>
          <dgm:chMax val="1"/>
          <dgm:bulletEnabled val="1"/>
        </dgm:presLayoutVars>
      </dgm:prSet>
      <dgm:spPr/>
      <dgm:t>
        <a:bodyPr/>
        <a:lstStyle/>
        <a:p>
          <a:endParaRPr lang="zh-CN" altLang="en-US"/>
        </a:p>
      </dgm:t>
    </dgm:pt>
    <dgm:pt modelId="{7C8BEC9D-5CBD-CD47-8DD5-2E8D84B55E83}" type="pres">
      <dgm:prSet presAssocID="{88F1D061-A2DA-9145-BCA6-A0A0057E7C93}" presName="levelTx" presStyleLbl="revTx" presStyleIdx="1" presStyleCnt="3">
        <dgm:presLayoutVars>
          <dgm:chMax val="1"/>
          <dgm:bulletEnabled val="1"/>
        </dgm:presLayoutVars>
      </dgm:prSet>
      <dgm:spPr/>
      <dgm:t>
        <a:bodyPr/>
        <a:lstStyle/>
        <a:p>
          <a:endParaRPr lang="zh-CN" altLang="en-US"/>
        </a:p>
      </dgm:t>
    </dgm:pt>
    <dgm:pt modelId="{D438C8C7-0E7B-924E-AE09-38912DCF0B02}" type="pres">
      <dgm:prSet presAssocID="{07D5250E-3DBA-C24E-BEAF-1F9F61EF7BB6}" presName="Name8"/>
      <dgm:spPr/>
      <dgm:t>
        <a:bodyPr/>
        <a:lstStyle/>
        <a:p/>
      </dgm:t>
    </dgm:pt>
    <dgm:pt modelId="{0B9CE690-1501-E845-853D-9037E9E64C9E}" type="pres">
      <dgm:prSet presAssocID="{07D5250E-3DBA-C24E-BEAF-1F9F61EF7BB6}" presName="level" presStyleLbl="node1" presStyleIdx="2" presStyleCnt="3" custLinFactNeighborX="-17313">
        <dgm:presLayoutVars>
          <dgm:chMax val="1"/>
          <dgm:bulletEnabled val="1"/>
        </dgm:presLayoutVars>
      </dgm:prSet>
      <dgm:spPr/>
      <dgm:t>
        <a:bodyPr/>
        <a:lstStyle/>
        <a:p>
          <a:endParaRPr lang="zh-CN" altLang="en-US"/>
        </a:p>
      </dgm:t>
    </dgm:pt>
    <dgm:pt modelId="{10A11531-C0A0-1646-8625-34FFA9A5A1EE}" type="pres">
      <dgm:prSet presAssocID="{07D5250E-3DBA-C24E-BEAF-1F9F61EF7BB6}" presName="levelTx" presStyleLbl="revTx" presStyleIdx="2" presStyleCnt="3">
        <dgm:presLayoutVars>
          <dgm:chMax val="1"/>
          <dgm:bulletEnabled val="1"/>
        </dgm:presLayoutVars>
      </dgm:prSet>
      <dgm:spPr/>
      <dgm:t>
        <a:bodyPr/>
        <a:lstStyle/>
        <a:p>
          <a:endParaRPr lang="zh-CN" altLang="en-US"/>
        </a:p>
      </dgm:t>
    </dgm:pt>
  </dgm:ptLst>
  <dgm:cxnLst>
    <dgm:cxn modelId="{1C1B0460-1DC7-4096-BDE2-8CC2DF60CAF2}" srcId="{F8C5D40E-493E-3C44-A5DC-FDB555F89777}" destId="{BBBA85CE-83E3-C34F-869C-9C2F43866A92}" srcOrd="0" destOrd="0" parTransId="{2408E381-D0B6-124C-B7AC-72F717E1D80D}" sibTransId="{EA391075-3EC9-0A4C-A0E1-0350182CF45A}"/>
    <dgm:cxn modelId="{F1B360CB-AF02-4A7B-88FE-3E912C7E93AD}" srcId="{F8C5D40E-493E-3C44-A5DC-FDB555F89777}" destId="{88F1D061-A2DA-9145-BCA6-A0A0057E7C93}" srcOrd="1" destOrd="0" parTransId="{EFF90AB3-9219-EC4C-8A8B-51DDE502F238}" sibTransId="{87A501AF-67D6-8E47-B7B4-1B3D408F2A71}"/>
    <dgm:cxn modelId="{1C31269F-5D25-402A-A227-83623DCA016F}" srcId="{F8C5D40E-493E-3C44-A5DC-FDB555F89777}" destId="{07D5250E-3DBA-C24E-BEAF-1F9F61EF7BB6}" srcOrd="2" destOrd="0" parTransId="{897142DF-397D-3843-BA83-7A063AAF959E}" sibTransId="{43027307-D22A-224B-B605-DD400B74D16E}"/>
    <dgm:cxn modelId="{5B8DE166-269C-418D-BFAA-08D9D46D6543}" type="presOf" srcId="{F8C5D40E-493E-3C44-A5DC-FDB555F89777}" destId="{EF76010C-9343-7C41-BC8C-AD3133EFD110}" srcOrd="0" destOrd="0" presId="urn:microsoft.com/office/officeart/2005/8/layout/pyramid1"/>
    <dgm:cxn modelId="{FAB0FDE2-159C-478C-93E6-999B8A88FDB8}" type="presParOf" srcId="{EF76010C-9343-7C41-BC8C-AD3133EFD110}" destId="{4C50C39F-7B71-9948-BD54-9E0A72DFE9B7}" srcOrd="0" destOrd="0" presId="urn:microsoft.com/office/officeart/2005/8/layout/pyramid1"/>
    <dgm:cxn modelId="{B084017D-2FB5-47CE-821F-93E04AA9AD9F}" type="presParOf" srcId="{4C50C39F-7B71-9948-BD54-9E0A72DFE9B7}" destId="{8929A867-9275-2844-ACE2-2B1119A85CE3}" srcOrd="0" destOrd="0" presId="urn:microsoft.com/office/officeart/2005/8/layout/pyramid1"/>
    <dgm:cxn modelId="{3CCD3C97-FD2C-48CA-9C5C-31986654B6A7}" type="presOf" srcId="{BBBA85CE-83E3-C34F-869C-9C2F43866A92}" destId="{8929A867-9275-2844-ACE2-2B1119A85CE3}" srcOrd="0" destOrd="0" presId="urn:microsoft.com/office/officeart/2005/8/layout/pyramid1"/>
    <dgm:cxn modelId="{EB6C9D7E-F674-4AC7-A83B-15F94E276DD9}" type="presParOf" srcId="{4C50C39F-7B71-9948-BD54-9E0A72DFE9B7}" destId="{94937A6C-549D-974C-8E91-F394788D63F7}" srcOrd="1" destOrd="0" presId="urn:microsoft.com/office/officeart/2005/8/layout/pyramid1"/>
    <dgm:cxn modelId="{A3DB144C-0517-41D7-AEAF-C1B619C0AC35}" type="presOf" srcId="{BBBA85CE-83E3-C34F-869C-9C2F43866A92}" destId="{94937A6C-549D-974C-8E91-F394788D63F7}" srcOrd="1" destOrd="0" presId="urn:microsoft.com/office/officeart/2005/8/layout/pyramid1"/>
    <dgm:cxn modelId="{B78BDA32-7730-46B1-BD17-018D33F3BED8}" type="presParOf" srcId="{EF76010C-9343-7C41-BC8C-AD3133EFD110}" destId="{724A2821-2FB3-F24F-B859-3C7C3A68F8CC}" srcOrd="1" destOrd="0" presId="urn:microsoft.com/office/officeart/2005/8/layout/pyramid1"/>
    <dgm:cxn modelId="{08D21C07-6B18-4ECF-9AF7-8F6A83212C35}" type="presParOf" srcId="{724A2821-2FB3-F24F-B859-3C7C3A68F8CC}" destId="{DA3D65F4-8057-654B-BE15-584D0A24E669}" srcOrd="0" destOrd="0" presId="urn:microsoft.com/office/officeart/2005/8/layout/pyramid1"/>
    <dgm:cxn modelId="{818DDA64-2134-4806-A529-2500DAC63522}" type="presOf" srcId="{88F1D061-A2DA-9145-BCA6-A0A0057E7C93}" destId="{DA3D65F4-8057-654B-BE15-584D0A24E669}" srcOrd="0" destOrd="0" presId="urn:microsoft.com/office/officeart/2005/8/layout/pyramid1"/>
    <dgm:cxn modelId="{9B6289F7-D36B-4E1B-852F-F5CEEF605C4D}" type="presParOf" srcId="{724A2821-2FB3-F24F-B859-3C7C3A68F8CC}" destId="{7C8BEC9D-5CBD-CD47-8DD5-2E8D84B55E83}" srcOrd="1" destOrd="0" presId="urn:microsoft.com/office/officeart/2005/8/layout/pyramid1"/>
    <dgm:cxn modelId="{89E2C6A0-BE91-4BDE-B97D-125D7E673A79}" type="presOf" srcId="{88F1D061-A2DA-9145-BCA6-A0A0057E7C93}" destId="{7C8BEC9D-5CBD-CD47-8DD5-2E8D84B55E83}" srcOrd="1" destOrd="0" presId="urn:microsoft.com/office/officeart/2005/8/layout/pyramid1"/>
    <dgm:cxn modelId="{361BBB0A-11EC-4E37-BAB1-99049830E61A}" type="presParOf" srcId="{EF76010C-9343-7C41-BC8C-AD3133EFD110}" destId="{D438C8C7-0E7B-924E-AE09-38912DCF0B02}" srcOrd="2" destOrd="0" presId="urn:microsoft.com/office/officeart/2005/8/layout/pyramid1"/>
    <dgm:cxn modelId="{623373D3-1943-490D-BF7F-BE6C22F23B2D}" type="presParOf" srcId="{D438C8C7-0E7B-924E-AE09-38912DCF0B02}" destId="{0B9CE690-1501-E845-853D-9037E9E64C9E}" srcOrd="0" destOrd="0" presId="urn:microsoft.com/office/officeart/2005/8/layout/pyramid1"/>
    <dgm:cxn modelId="{D4CEAD43-3838-44AD-81F1-F2728F42CB77}" type="presOf" srcId="{07D5250E-3DBA-C24E-BEAF-1F9F61EF7BB6}" destId="{0B9CE690-1501-E845-853D-9037E9E64C9E}" srcOrd="0" destOrd="0" presId="urn:microsoft.com/office/officeart/2005/8/layout/pyramid1"/>
    <dgm:cxn modelId="{4CE143FA-2E69-46BF-A72C-D72FEC4E4919}" type="presParOf" srcId="{D438C8C7-0E7B-924E-AE09-38912DCF0B02}" destId="{10A11531-C0A0-1646-8625-34FFA9A5A1EE}" srcOrd="1" destOrd="0" presId="urn:microsoft.com/office/officeart/2005/8/layout/pyramid1"/>
    <dgm:cxn modelId="{41880730-6253-43E1-AFCD-F34749B0B9EF}" type="presOf" srcId="{07D5250E-3DBA-C24E-BEAF-1F9F61EF7BB6}" destId="{10A11531-C0A0-1646-8625-34FFA9A5A1EE}" srcOrd="1" destOrd="0" presId="urn:microsoft.com/office/officeart/2005/8/layout/pyramid1"/>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0" name=""/>
      <dsp:cNvGrpSpPr/>
    </dsp:nvGrpSpPr>
    <dsp:grpSpPr/>
    <dsp:sp modelId="{8929A867-9275-2844-ACE2-2B1119A85CE3}">
      <dsp:nvSpPr>
        <dsp:cNvPr id="21" name=""/>
        <dsp:cNvSpPr/>
      </dsp:nvSpPr>
      <dsp:spPr>
        <a:xfrm>
          <a:off x="2357127" y="0"/>
          <a:ext cx="1456266" cy="1325921"/>
        </a:xfrm>
        <a:prstGeom prst="trapezoid">
          <a:avLst>
            <a:gd name="adj" fmla="val 54915"/>
          </a:avLst>
        </a:prstGeom>
        <a:solidFill>
          <a:schemeClr val="bg1"/>
        </a:solidFill>
        <a:ln w="3175" cmpd="sng">
          <a:solidFill>
            <a:schemeClr val="bg1">
              <a:lumMod val="85000"/>
            </a:schemeClr>
          </a:solidFill>
        </a:ln>
        <a:effectLst>
          <a:outerShdw blurRad="50800" dist="38100" dir="2700000" algn="t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zh-CN" altLang="en-US" sz="800" kern="1200" smtClean="0"/>
        </a:p>
        <a:p>
          <a:pPr lvl="0" algn="ctr" defTabSz="355600">
            <a:lnSpc>
              <a:spcPct val="90000"/>
            </a:lnSpc>
            <a:spcBef>
              <a:spcPct val="0"/>
            </a:spcBef>
            <a:spcAft>
              <a:spcPct val="35000"/>
            </a:spcAft>
          </a:pPr>
          <a:r>
            <a:rPr lang="zh-CN" altLang="en-US" sz="800" kern="1200" smtClean="0"/>
            <a:t>标题一</a:t>
          </a:r>
          <a:endParaRPr lang="zh-CN" altLang="en-US" sz="800" kern="1200"/>
        </a:p>
      </dsp:txBody>
      <dsp:txXfrm>
        <a:off x="2357127" y="0"/>
        <a:ext cx="1456266" cy="1325921"/>
      </dsp:txXfrm>
    </dsp:sp>
    <dsp:sp modelId="{DA3D65F4-8057-654B-BE15-584D0A24E669}">
      <dsp:nvSpPr>
        <dsp:cNvPr id="22" name=""/>
        <dsp:cNvSpPr/>
      </dsp:nvSpPr>
      <dsp:spPr>
        <a:xfrm>
          <a:off x="728133" y="1325921"/>
          <a:ext cx="2912533" cy="1325921"/>
        </a:xfrm>
        <a:prstGeom prst="trapezoid">
          <a:avLst>
            <a:gd name="adj" fmla="val 54915"/>
          </a:avLst>
        </a:prstGeom>
        <a:solidFill>
          <a:srgbClr val="00B050"/>
        </a:solidFill>
        <a:ln>
          <a:solidFill>
            <a:srgbClr val="349782"/>
          </a:solidFill>
        </a:ln>
        <a:effectLst>
          <a:outerShdw blurRad="50800" dist="38100" dir="2700000" algn="t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smtClean="0">
              <a:solidFill>
                <a:srgbClr val="FFFFFF"/>
              </a:solidFill>
            </a:rPr>
            <a:t>标题二</a:t>
          </a:r>
          <a:endParaRPr lang="zh-CN" altLang="en-US" sz="1000" kern="1200">
            <a:solidFill>
              <a:srgbClr val="FFFFFF"/>
            </a:solidFill>
          </a:endParaRPr>
        </a:p>
      </dsp:txBody>
      <dsp:txXfrm>
        <a:off x="1237826" y="1325921"/>
        <a:ext cx="1893146" cy="1325921"/>
      </dsp:txXfrm>
    </dsp:sp>
    <dsp:sp modelId="{0B9CE690-1501-E845-853D-9037E9E64C9E}">
      <dsp:nvSpPr>
        <dsp:cNvPr id="23" name=""/>
        <dsp:cNvSpPr/>
      </dsp:nvSpPr>
      <dsp:spPr>
        <a:xfrm>
          <a:off x="0" y="2651843"/>
          <a:ext cx="4368800" cy="1325921"/>
        </a:xfrm>
        <a:prstGeom prst="trapezoid">
          <a:avLst>
            <a:gd name="adj" fmla="val 54915"/>
          </a:avLst>
        </a:prstGeom>
        <a:solidFill>
          <a:srgbClr val="00B0F0"/>
        </a:solidFill>
        <a:ln>
          <a:solidFill>
            <a:srgbClr val="090A0D"/>
          </a:solidFill>
        </a:ln>
        <a:effectLst>
          <a:outerShdw blurRad="50800" dist="38100" dir="2700000" algn="t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smtClean="0">
              <a:solidFill>
                <a:schemeClr val="bg1"/>
              </a:solidFill>
            </a:rPr>
            <a:t>标题三</a:t>
          </a:r>
          <a:endParaRPr lang="zh-CN" altLang="en-US" sz="1200" kern="1200">
            <a:solidFill>
              <a:schemeClr val="bg1"/>
            </a:solidFill>
          </a:endParaRPr>
        </a:p>
      </dsp:txBody>
      <dsp:txXfrm>
        <a:off x="764539" y="2651843"/>
        <a:ext cx="2839720" cy="1325921"/>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dgm:ruleLst>
            </dgm:layoutNode>
          </dgm:if>
          <dgm:else name="Name14"/>
        </dgm:choose>
        <dgm:layoutNode name="level">
          <dgm:varLst>
            <dgm:chMax val="1"/>
            <dgm:bulletEnabled val="1"/>
          </dgm:varLst>
          <dgm:alg type="sp"/>
          <dgm:shape type="trapezoid" r:blip="">
            <dgm:adjLst/>
          </dgm:shape>
          <dgm:presOf axis="self"/>
          <dgm:constrLst>
            <dgm:constr type="h" val="500"/>
            <dgm:constr type="w" val="1"/>
          </dgm:constrLst>
          <dgm:ruleLst/>
        </dgm:layoutNode>
        <dgm:layoutNode name="levelTx" styleLbl="revTx">
          <dgm:varLst>
            <dgm:chMax val="1"/>
            <dgm:bulletEnabled val="1"/>
          </dgm:varLst>
          <dgm:alg type="tx"/>
          <dgm:shape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BD6A4-2DB0-4E85-A5B6-65A47B8FC830}" type="datetimeFigureOut">
              <a:rPr lang="zh-CN" altLang="en-US" smtClean="0"/>
              <a:t>2016/2/29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0C20C-005B-4BB0-8B7D-2BCD0807BE9B}" type="slidenum">
              <a:rPr lang="zh-CN" altLang="en-US" smtClean="0"/>
              <a:t>‹#›</a:t>
            </a:fld>
            <a:endParaRPr lang="zh-CN" altLang="en-US"/>
          </a:p>
        </p:txBody>
      </p:sp>
    </p:spTree>
    <p:extLst>
      <p:ext uri="{BB962C8B-B14F-4D97-AF65-F5344CB8AC3E}">
        <p14:creationId val="258707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8" name="矩形 7"/>
          <p:cNvSpPr/>
          <p:nvPr userDrawn="1"/>
        </p:nvSpPr>
        <p:spPr>
          <a:xfrm>
            <a:off x="0" y="0"/>
            <a:ext cx="12192000" cy="6858000"/>
          </a:xfrm>
          <a:prstGeom prst="rect">
            <a:avLst/>
          </a:prstGeom>
          <a:gradFill flip="none" rotWithShape="1">
            <a:gsLst>
              <a:gs pos="0">
                <a:schemeClr val="bg1">
                  <a:alpha val="49000"/>
                </a:schemeClr>
              </a:gs>
              <a:gs pos="100000">
                <a:schemeClr val="accent6">
                  <a:lumMod val="20000"/>
                  <a:lumOff val="80000"/>
                  <a:alpha val="3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mn-lt"/>
            </a:endParaRPr>
          </a:p>
        </p:txBody>
      </p:sp>
      <p:sp>
        <p:nvSpPr>
          <p:cNvPr id="9" name="矩形 8"/>
          <p:cNvSpPr/>
          <p:nvPr/>
        </p:nvSpPr>
        <p:spPr>
          <a:xfrm>
            <a:off x="0" y="0"/>
            <a:ext cx="3048000" cy="6858000"/>
          </a:xfrm>
          <a:prstGeom prst="rect">
            <a:avLst/>
          </a:prstGeom>
          <a:gradFill flip="none" rotWithShape="1">
            <a:gsLst>
              <a:gs pos="0">
                <a:schemeClr val="tx1">
                  <a:alpha val="70000"/>
                </a:schemeClr>
              </a:gs>
              <a:gs pos="100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mn-lt"/>
            </a:endParaRPr>
          </a:p>
        </p:txBody>
      </p:sp>
      <p:sp>
        <p:nvSpPr>
          <p:cNvPr id="23" name="矩形 22"/>
          <p:cNvSpPr/>
          <p:nvPr/>
        </p:nvSpPr>
        <p:spPr>
          <a:xfrm>
            <a:off x="3048000" y="0"/>
            <a:ext cx="3048000" cy="6858000"/>
          </a:xfrm>
          <a:prstGeom prst="rect">
            <a:avLst/>
          </a:prstGeom>
          <a:gradFill flip="none" rotWithShape="1">
            <a:gsLst>
              <a:gs pos="0">
                <a:schemeClr val="tx1">
                  <a:alpha val="70000"/>
                </a:schemeClr>
              </a:gs>
              <a:gs pos="100000">
                <a:schemeClr val="tx1">
                  <a:alpha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mn-lt"/>
            </a:endParaRPr>
          </a:p>
        </p:txBody>
      </p:sp>
      <p:sp>
        <p:nvSpPr>
          <p:cNvPr id="36" name="矩形 35"/>
          <p:cNvSpPr/>
          <p:nvPr/>
        </p:nvSpPr>
        <p:spPr>
          <a:xfrm>
            <a:off x="6096000" y="0"/>
            <a:ext cx="3048000" cy="6858000"/>
          </a:xfrm>
          <a:prstGeom prst="rect">
            <a:avLst/>
          </a:prstGeom>
          <a:gradFill flip="none" rotWithShape="1">
            <a:gsLst>
              <a:gs pos="0">
                <a:schemeClr val="tx1">
                  <a:alpha val="70000"/>
                </a:schemeClr>
              </a:gs>
              <a:gs pos="100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mn-lt"/>
            </a:endParaRPr>
          </a:p>
        </p:txBody>
      </p:sp>
      <p:sp>
        <p:nvSpPr>
          <p:cNvPr id="46" name="矩形 45"/>
          <p:cNvSpPr/>
          <p:nvPr/>
        </p:nvSpPr>
        <p:spPr>
          <a:xfrm>
            <a:off x="9144000" y="0"/>
            <a:ext cx="3048000" cy="6858000"/>
          </a:xfrm>
          <a:prstGeom prst="rect">
            <a:avLst/>
          </a:prstGeom>
          <a:gradFill flip="none" rotWithShape="1">
            <a:gsLst>
              <a:gs pos="0">
                <a:schemeClr val="tx1">
                  <a:alpha val="70000"/>
                </a:schemeClr>
              </a:gs>
              <a:gs pos="100000">
                <a:schemeClr val="tx1">
                  <a:alpha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mn-lt"/>
            </a:endParaRPr>
          </a:p>
        </p:txBody>
      </p:sp>
      <p:pic>
        <p:nvPicPr>
          <p:cNvPr id="11" name="图片 10"/>
          <p:cNvPicPr>
            <a:picLocks noChangeAspect="1"/>
          </p:cNvPicPr>
          <p:nvPr userDrawn="1"/>
        </p:nvPicPr>
        <p:blipFill>
          <a:blip r:embed="rId1"/>
          <a:stretch>
            <a:fillRect/>
          </a:stretch>
        </p:blipFill>
        <p:spPr>
          <a:xfrm>
            <a:off x="1888435" y="7315200"/>
            <a:ext cx="12191999" cy="6858000"/>
          </a:xfrm>
          <a:prstGeom prst="rect">
            <a:avLst/>
          </a:prstGeom>
        </p:spPr>
      </p:pic>
    </p:spTree>
    <p:extLst>
      <p:ext uri="{BB962C8B-B14F-4D97-AF65-F5344CB8AC3E}">
        <p14:creationId val="837220370"/>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1830790"/>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8367671"/>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8322136"/>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9174003"/>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8" name="矩形 7"/>
          <p:cNvSpPr/>
          <p:nvPr userDrawn="1"/>
        </p:nvSpPr>
        <p:spPr>
          <a:xfrm>
            <a:off x="0" y="0"/>
            <a:ext cx="12192000" cy="6858000"/>
          </a:xfrm>
          <a:prstGeom prst="rect">
            <a:avLst/>
          </a:prstGeom>
          <a:gradFill flip="none" rotWithShape="1">
            <a:gsLst>
              <a:gs pos="0">
                <a:schemeClr val="tx1">
                  <a:alpha val="70000"/>
                </a:schemeClr>
              </a:gs>
              <a:gs pos="100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ea"/>
              <a:sym typeface="+mn-lt"/>
            </a:endParaRPr>
          </a:p>
        </p:txBody>
      </p:sp>
    </p:spTree>
    <p:extLst>
      <p:ext uri="{BB962C8B-B14F-4D97-AF65-F5344CB8AC3E}">
        <p14:creationId val="2352993912"/>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590239"/>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0279136"/>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5773460"/>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054634"/>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5337398"/>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1082461"/>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3159298"/>
      </p:ext>
    </p:extLst>
  </p:cSld>
  <p:clrMapOvr>
    <a:masterClrMapping/>
  </p:clrMapOvr>
  <mc:AlternateContent>
    <mc:Choice Requires="p14">
      <p:transition spd="slow" advTm="5000" p14:dur="1500">
        <p14:flythrough/>
      </p:transition>
    </mc:Choice>
    <mc:Fallback>
      <p:transition spd="slow" advTm="5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media/image2.png" Type="http://schemas.openxmlformats.org/officeDocument/2006/relationships/image"/><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
            <a:lum/>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9" name="五边形 3"/>
          <p:cNvSpPr>
            <a:spLocks noChangeArrowheads="1"/>
          </p:cNvSpPr>
          <p:nvPr userDrawn="1"/>
        </p:nvSpPr>
        <p:spPr bwMode="auto">
          <a:xfrm rot="16200000">
            <a:off x="2667002" y="-2667003"/>
            <a:ext cx="6858000" cy="12192002"/>
          </a:xfrm>
          <a:prstGeom prst="homePlate">
            <a:avLst>
              <a:gd name="adj" fmla="val 0"/>
            </a:avLst>
          </a:prstGeom>
          <a:solidFill>
            <a:srgbClr val="0AB79B">
              <a:alpha val="50000"/>
            </a:srgbClr>
          </a:solidFill>
          <a:ln>
            <a:noFill/>
          </a:ln>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Aparajita" panose="020b0804020202020204" pitchFamily="34" charset="0"/>
              <a:ea typeface="微软雅黑"/>
              <a:cs typeface="+mn-cs"/>
              <a:sym typeface="Aparajita" panose="020b0804020202020204" pitchFamily="34" charset="0"/>
            </a:endParaRPr>
          </a:p>
        </p:txBody>
      </p:sp>
    </p:spTree>
    <p:extLst>
      <p:ext uri="{BB962C8B-B14F-4D97-AF65-F5344CB8AC3E}">
        <p14:creationId val="301213355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mc:Choice Requires="p14">
      <p:transition spd="slow" advTm="5000" p14:dur="1500">
        <p14:flythrough/>
      </p:transition>
    </mc:Choice>
    <mc:Fallback>
      <p:transition spd="slow" advTm="5000">
        <p:fade/>
      </p:transition>
    </mc:Fallback>
  </mc:AlternateConten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2016/2/29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47004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mc:Choice Requires="p14">
      <p:transition spd="slow" advTm="5000" p14:dur="1500">
        <p14:flythrough/>
      </p:transition>
    </mc:Choice>
    <mc:Fallback>
      <p:transition spd="slow" advTm="5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直角三角形 2"/>
          <p:cNvSpPr/>
          <p:nvPr/>
        </p:nvSpPr>
        <p:spPr>
          <a:xfrm flipH="1" flipV="1">
            <a:off x="0" y="0"/>
            <a:ext cx="12192000" cy="6858000"/>
          </a:xfrm>
          <a:prstGeom prst="rtTriangle">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4" name="直角三角形 3"/>
          <p:cNvSpPr/>
          <p:nvPr/>
        </p:nvSpPr>
        <p:spPr>
          <a:xfrm flipH="1">
            <a:off x="6096000" y="3389243"/>
            <a:ext cx="6096000" cy="3443515"/>
          </a:xfrm>
          <a:prstGeom prst="rtTriangle">
            <a:avLst/>
          </a:prstGeom>
          <a:solidFill>
            <a:srgbClr val="6E6E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2" name="文本框 1"/>
          <p:cNvSpPr txBox="1"/>
          <p:nvPr/>
        </p:nvSpPr>
        <p:spPr>
          <a:xfrm>
            <a:off x="5562647" y="2338655"/>
            <a:ext cx="6278880" cy="8229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800" u="none">
                <a:ln>
                  <a:noFill/>
                </a:ln>
                <a:solidFill>
                  <a:schemeClr val="bg1"/>
                </a:solidFill>
                <a:effectLst/>
                <a:uLnTx/>
                <a:uFillTx/>
                <a:latin charset="-122" panose="02000000000000000000" pitchFamily="2" typeface="方正细谭黑简体"/>
                <a:ea charset="-122" panose="02000000000000000000" pitchFamily="2" typeface="方正细谭黑简体"/>
              </a:rPr>
              <a:t>大气杂志风格汇报模版</a:t>
            </a:r>
          </a:p>
        </p:txBody>
      </p:sp>
      <p:sp>
        <p:nvSpPr>
          <p:cNvPr id="5" name="文本框 4"/>
          <p:cNvSpPr txBox="1">
            <a:spLocks noChangeArrowheads="1"/>
          </p:cNvSpPr>
          <p:nvPr/>
        </p:nvSpPr>
        <p:spPr bwMode="auto">
          <a:xfrm>
            <a:off x="6248746" y="1826676"/>
            <a:ext cx="650681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3200">
                <a:solidFill>
                  <a:schemeClr val="bg1"/>
                </a:solidFill>
                <a:latin typeface="+mn-ea"/>
                <a:ea typeface="+mn-ea"/>
              </a:rPr>
              <a:t>MORE THAN TEMPLATE</a:t>
            </a:r>
          </a:p>
        </p:txBody>
      </p:sp>
      <p:sp>
        <p:nvSpPr>
          <p:cNvPr id="6" name="文本框 5"/>
          <p:cNvSpPr txBox="1">
            <a:spLocks noChangeArrowheads="1"/>
          </p:cNvSpPr>
          <p:nvPr/>
        </p:nvSpPr>
        <p:spPr bwMode="auto">
          <a:xfrm>
            <a:off x="7092910" y="-330186"/>
            <a:ext cx="5227637" cy="2621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mtClean="0" sz="16600">
                <a:solidFill>
                  <a:schemeClr val="bg1"/>
                </a:solidFill>
                <a:latin typeface="+mn-lt"/>
              </a:rPr>
              <a:t>2016</a:t>
            </a:r>
          </a:p>
        </p:txBody>
      </p:sp>
      <p:sp>
        <p:nvSpPr>
          <p:cNvPr id="7" name="直角三角形 6"/>
          <p:cNvSpPr/>
          <p:nvPr/>
        </p:nvSpPr>
        <p:spPr>
          <a:xfrm>
            <a:off x="0" y="2242733"/>
            <a:ext cx="8170334" cy="4615267"/>
          </a:xfrm>
          <a:prstGeom prst="rtTriangle">
            <a:avLst/>
          </a:prstGeom>
          <a:solidFill>
            <a:srgbClr val="6E6E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Tree>
    <p:extLst>
      <p:ext uri="{BB962C8B-B14F-4D97-AF65-F5344CB8AC3E}">
        <p14:creationId val="4196865896"/>
      </p:ext>
    </p:extLst>
  </p:cSld>
  <p:clrMapOvr>
    <a:masterClrMapping/>
  </p:clrMapOvr>
  <mc:AlternateContent>
    <mc:Choice Requires="p14">
      <p:transition advTm="5000" p14:dur="1500" spd="slow">
        <p14:flythrough/>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5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786250" y="6316318"/>
            <a:ext cx="2619501" cy="253959"/>
          </a:xfrm>
          <a:prstGeom prst="rect">
            <a:avLst/>
          </a:prstGeom>
          <a:noFill/>
        </p:spPr>
        <p:txBody>
          <a:bodyPr rtlCol="0" wrap="square">
            <a:spAutoFit/>
          </a:bodyPr>
          <a:lstStyle/>
          <a:p>
            <a:pPr algn="ctr" defTabSz="609585">
              <a:lnSpc>
                <a:spcPct val="80000"/>
              </a:lnSpc>
            </a:pPr>
            <a:r>
              <a:rPr altLang="zh-CN" kumimoji="1" lang="en-US" sz="1333">
                <a:solidFill>
                  <a:schemeClr val="bg1"/>
                </a:solidFill>
                <a:ea charset="-122" panose="02000000000000000000" pitchFamily="2" typeface="方正兰亭超细黑简体"/>
              </a:rPr>
              <a:t>LOGO | COMPANY</a:t>
            </a:r>
          </a:p>
        </p:txBody>
      </p:sp>
      <p:graphicFrame>
        <p:nvGraphicFramePr>
          <p:cNvPr id="5" name="图表 4"/>
          <p:cNvGraphicFramePr/>
          <p:nvPr>
            <p:extLst>
              <p:ext uri="{D42A27DB-BD31-4B8C-83A1-F6EECF244321}">
                <p14:modId val="4236089459"/>
              </p:ext>
            </p:extLst>
          </p:nvPr>
        </p:nvGraphicFramePr>
        <p:xfrm>
          <a:off x="3567288" y="1512612"/>
          <a:ext cx="4368800" cy="3977765"/>
        </p:xfrm>
        <a:graphic>
          <a:graphicData uri="http://schemas.openxmlformats.org/drawingml/2006/diagram">
            <dgm:relIds xmlns:dgm="http://schemas.openxmlformats.org/drawingml/2006/diagram" r:cs="rId6" r:dm="rId3" r:lo="rId4" r:qs="rId5"/>
          </a:graphicData>
        </a:graphic>
      </p:graphicFrame>
      <p:cxnSp>
        <p:nvCxnSpPr>
          <p:cNvPr id="6" name="直线连接符 5"/>
          <p:cNvCxnSpPr/>
          <p:nvPr/>
        </p:nvCxnSpPr>
        <p:spPr>
          <a:xfrm flipH="1">
            <a:off x="7384028" y="2449672"/>
            <a:ext cx="1384931" cy="0"/>
          </a:xfrm>
          <a:prstGeom prst="line">
            <a:avLst/>
          </a:prstGeom>
          <a:ln cmpd="sng" w="19050">
            <a:solidFill>
              <a:schemeClr val="bg1"/>
            </a:solidFill>
            <a:prstDash val="dot"/>
            <a:headEnd len="sm" type="oval" w="sm"/>
            <a:tailEnd len="sm" type="oval" w="sm"/>
          </a:ln>
          <a:effectLst/>
        </p:spPr>
        <p:style>
          <a:lnRef idx="2">
            <a:schemeClr val="accent1"/>
          </a:lnRef>
          <a:fillRef idx="0">
            <a:schemeClr val="accent1"/>
          </a:fillRef>
          <a:effectRef idx="1">
            <a:schemeClr val="accent1"/>
          </a:effectRef>
          <a:fontRef idx="minor">
            <a:schemeClr val="tx1"/>
          </a:fontRef>
        </p:style>
      </p:cxnSp>
      <p:cxnSp>
        <p:nvCxnSpPr>
          <p:cNvPr id="7" name="直线连接符 6"/>
          <p:cNvCxnSpPr/>
          <p:nvPr/>
        </p:nvCxnSpPr>
        <p:spPr>
          <a:xfrm flipH="1">
            <a:off x="7179493" y="3565160"/>
            <a:ext cx="1384931" cy="0"/>
          </a:xfrm>
          <a:prstGeom prst="line">
            <a:avLst/>
          </a:prstGeom>
          <a:ln cmpd="sng" w="19050">
            <a:solidFill>
              <a:srgbClr val="349782"/>
            </a:solidFill>
            <a:prstDash val="dot"/>
            <a:headEnd len="sm" type="oval" w="sm"/>
            <a:tailEnd len="sm" type="oval" w="sm"/>
          </a:ln>
          <a:effectLst/>
        </p:spPr>
        <p:style>
          <a:lnRef idx="2">
            <a:schemeClr val="accent1"/>
          </a:lnRef>
          <a:fillRef idx="0">
            <a:schemeClr val="accent1"/>
          </a:fillRef>
          <a:effectRef idx="1">
            <a:schemeClr val="accent1"/>
          </a:effectRef>
          <a:fontRef idx="minor">
            <a:schemeClr val="tx1"/>
          </a:fontRef>
        </p:style>
      </p:cxnSp>
      <p:cxnSp>
        <p:nvCxnSpPr>
          <p:cNvPr id="8" name="直线连接符 7"/>
          <p:cNvCxnSpPr/>
          <p:nvPr/>
        </p:nvCxnSpPr>
        <p:spPr>
          <a:xfrm flipH="1">
            <a:off x="7871957" y="4773071"/>
            <a:ext cx="1384931" cy="0"/>
          </a:xfrm>
          <a:prstGeom prst="line">
            <a:avLst/>
          </a:prstGeom>
          <a:ln cmpd="sng" w="19050">
            <a:solidFill>
              <a:schemeClr val="bg1"/>
            </a:solidFill>
            <a:prstDash val="dot"/>
            <a:headEnd len="sm" type="oval" w="sm"/>
            <a:tailEnd len="sm" type="oval" w="sm"/>
          </a:ln>
          <a:effectLst/>
        </p:spPr>
        <p:style>
          <a:lnRef idx="2">
            <a:schemeClr val="accent1"/>
          </a:lnRef>
          <a:fillRef idx="0">
            <a:schemeClr val="accent1"/>
          </a:fillRef>
          <a:effectRef idx="1">
            <a:schemeClr val="accent1"/>
          </a:effectRef>
          <a:fontRef idx="minor">
            <a:schemeClr val="tx1"/>
          </a:fontRef>
        </p:style>
      </p:cxnSp>
      <p:sp>
        <p:nvSpPr>
          <p:cNvPr id="9" name="文本框 8"/>
          <p:cNvSpPr txBox="1"/>
          <p:nvPr/>
        </p:nvSpPr>
        <p:spPr>
          <a:xfrm>
            <a:off x="8910456" y="2281447"/>
            <a:ext cx="2194309" cy="619628"/>
          </a:xfrm>
          <a:prstGeom prst="rect">
            <a:avLst/>
          </a:prstGeom>
          <a:noFill/>
        </p:spPr>
        <p:txBody>
          <a:bodyPr rtlCol="0" wrap="square">
            <a:spAutoFit/>
          </a:bodyPr>
          <a:lstStyle/>
          <a:p>
            <a:pPr>
              <a:lnSpc>
                <a:spcPct val="130000"/>
              </a:lnSpc>
              <a:defRPr/>
            </a:pPr>
            <a:r>
              <a:rPr altLang="en-US" kern="0" lang="zh-CN" sz="1333">
                <a:solidFill>
                  <a:schemeClr val="bg1"/>
                </a:solidFill>
                <a:ea charset="-122" panose="02000000000000000000" pitchFamily="2" typeface="方正兰亭超细黑简体"/>
                <a:cs charset="0" pitchFamily="34" typeface="Arial"/>
              </a:rPr>
              <a:t>标题数字等都可以通过点击和重新输入进行更改。</a:t>
            </a:r>
          </a:p>
        </p:txBody>
      </p:sp>
      <p:sp>
        <p:nvSpPr>
          <p:cNvPr id="10" name="矩形 9"/>
          <p:cNvSpPr/>
          <p:nvPr/>
        </p:nvSpPr>
        <p:spPr>
          <a:xfrm>
            <a:off x="8910456" y="1946583"/>
            <a:ext cx="1714817" cy="375971"/>
          </a:xfrm>
          <a:prstGeom prst="rect">
            <a:avLst/>
          </a:prstGeom>
        </p:spPr>
        <p:txBody>
          <a:bodyPr wrap="none">
            <a:spAutoFit/>
          </a:bodyPr>
          <a:lstStyle/>
          <a:p>
            <a:pPr>
              <a:defRPr/>
            </a:pPr>
            <a:r>
              <a:rPr altLang="zh-CN" b="1" kern="0" lang="en-US" sz="1867">
                <a:solidFill>
                  <a:schemeClr val="bg1"/>
                </a:solidFill>
                <a:ea charset="-122" panose="02000000000000000000" pitchFamily="2" typeface="方正兰亭超细黑简体"/>
                <a:cs charset="0" pitchFamily="34" typeface="Arial"/>
              </a:rPr>
              <a:t>Add Your Text</a:t>
            </a:r>
          </a:p>
        </p:txBody>
      </p:sp>
      <p:sp>
        <p:nvSpPr>
          <p:cNvPr id="11" name="文本框 10"/>
          <p:cNvSpPr txBox="1"/>
          <p:nvPr/>
        </p:nvSpPr>
        <p:spPr>
          <a:xfrm>
            <a:off x="8659116" y="3398138"/>
            <a:ext cx="2194309" cy="619628"/>
          </a:xfrm>
          <a:prstGeom prst="rect">
            <a:avLst/>
          </a:prstGeom>
          <a:noFill/>
        </p:spPr>
        <p:txBody>
          <a:bodyPr rtlCol="0" wrap="square">
            <a:spAutoFit/>
          </a:bodyPr>
          <a:lstStyle/>
          <a:p>
            <a:pPr>
              <a:lnSpc>
                <a:spcPct val="130000"/>
              </a:lnSpc>
              <a:defRPr/>
            </a:pPr>
            <a:r>
              <a:rPr altLang="en-US" kern="0" lang="zh-CN" sz="1333">
                <a:solidFill>
                  <a:schemeClr val="bg1"/>
                </a:solidFill>
                <a:ea charset="-122" panose="02000000000000000000" pitchFamily="2" typeface="方正兰亭超细黑简体"/>
                <a:cs charset="0" pitchFamily="34" typeface="Arial"/>
              </a:rPr>
              <a:t>标题数字等都可以通过点击和重新输入进行更改。</a:t>
            </a:r>
          </a:p>
        </p:txBody>
      </p:sp>
      <p:sp>
        <p:nvSpPr>
          <p:cNvPr id="12" name="矩形 11"/>
          <p:cNvSpPr/>
          <p:nvPr/>
        </p:nvSpPr>
        <p:spPr>
          <a:xfrm>
            <a:off x="8659116" y="3063273"/>
            <a:ext cx="1714817" cy="375971"/>
          </a:xfrm>
          <a:prstGeom prst="rect">
            <a:avLst/>
          </a:prstGeom>
        </p:spPr>
        <p:txBody>
          <a:bodyPr wrap="none">
            <a:spAutoFit/>
          </a:bodyPr>
          <a:lstStyle/>
          <a:p>
            <a:pPr>
              <a:defRPr/>
            </a:pPr>
            <a:r>
              <a:rPr altLang="zh-CN" b="1" kern="0" lang="en-US" sz="1867">
                <a:solidFill>
                  <a:schemeClr val="bg1"/>
                </a:solidFill>
                <a:ea charset="-122" panose="02000000000000000000" pitchFamily="2" typeface="方正兰亭超细黑简体"/>
                <a:cs charset="0" pitchFamily="34" typeface="Arial"/>
              </a:rPr>
              <a:t>Add Your Text</a:t>
            </a:r>
          </a:p>
        </p:txBody>
      </p:sp>
      <p:sp>
        <p:nvSpPr>
          <p:cNvPr id="13" name="文本框 12"/>
          <p:cNvSpPr txBox="1"/>
          <p:nvPr/>
        </p:nvSpPr>
        <p:spPr>
          <a:xfrm>
            <a:off x="9622944" y="4617338"/>
            <a:ext cx="2194309" cy="619628"/>
          </a:xfrm>
          <a:prstGeom prst="rect">
            <a:avLst/>
          </a:prstGeom>
          <a:noFill/>
        </p:spPr>
        <p:txBody>
          <a:bodyPr rtlCol="0" wrap="square">
            <a:spAutoFit/>
          </a:bodyPr>
          <a:lstStyle/>
          <a:p>
            <a:pPr>
              <a:lnSpc>
                <a:spcPct val="130000"/>
              </a:lnSpc>
              <a:defRPr/>
            </a:pPr>
            <a:r>
              <a:rPr altLang="en-US" kern="0" lang="zh-CN" sz="1333">
                <a:solidFill>
                  <a:schemeClr val="bg1"/>
                </a:solidFill>
                <a:ea charset="-122" panose="02000000000000000000" pitchFamily="2" typeface="方正兰亭超细黑简体"/>
                <a:cs charset="0" pitchFamily="34" typeface="Arial"/>
              </a:rPr>
              <a:t>标题数字等都可以通过点击和重新输入进行更改。</a:t>
            </a:r>
          </a:p>
        </p:txBody>
      </p:sp>
      <p:sp>
        <p:nvSpPr>
          <p:cNvPr id="14" name="矩形 13"/>
          <p:cNvSpPr/>
          <p:nvPr/>
        </p:nvSpPr>
        <p:spPr>
          <a:xfrm>
            <a:off x="9622944" y="4282473"/>
            <a:ext cx="1714817" cy="375971"/>
          </a:xfrm>
          <a:prstGeom prst="rect">
            <a:avLst/>
          </a:prstGeom>
        </p:spPr>
        <p:txBody>
          <a:bodyPr wrap="none">
            <a:spAutoFit/>
          </a:bodyPr>
          <a:lstStyle/>
          <a:p>
            <a:pPr>
              <a:defRPr/>
            </a:pPr>
            <a:r>
              <a:rPr altLang="zh-CN" b="1" kern="0" lang="en-US" sz="1867">
                <a:solidFill>
                  <a:schemeClr val="bg1"/>
                </a:solidFill>
                <a:ea charset="-122" panose="02000000000000000000" pitchFamily="2" typeface="方正兰亭超细黑简体"/>
                <a:cs charset="0" pitchFamily="34" typeface="Arial"/>
              </a:rPr>
              <a:t>Add Your Text</a:t>
            </a:r>
          </a:p>
        </p:txBody>
      </p:sp>
      <p:sp>
        <p:nvSpPr>
          <p:cNvPr id="15" name="矩形 14"/>
          <p:cNvSpPr/>
          <p:nvPr/>
        </p:nvSpPr>
        <p:spPr>
          <a:xfrm>
            <a:off x="633013" y="2230365"/>
            <a:ext cx="2787521" cy="1371600"/>
          </a:xfrm>
          <a:prstGeom prst="rect">
            <a:avLst/>
          </a:prstGeom>
        </p:spPr>
        <p:txBody>
          <a:bodyPr wrap="square">
            <a:spAutoFit/>
          </a:bodyPr>
          <a:lstStyle/>
          <a:p>
            <a:pPr algn="r" defTabSz="1219170" fontAlgn="base" lvl="0">
              <a:spcBef>
                <a:spcPct val="0"/>
              </a:spcBef>
              <a:spcAft>
                <a:spcPct val="0"/>
              </a:spcAft>
              <a:defRPr/>
            </a:pPr>
            <a:r>
              <a:rPr altLang="zh-CN" lang="en-US" sz="1400">
                <a:solidFill>
                  <a:prstClr val="white"/>
                </a:solidFill>
                <a:latin charset="-122" panose="020b0502040204020203" pitchFamily="34" typeface="微软雅黑 Light"/>
              </a:rPr>
              <a:t>A designer can use default text to simulate what text would look like. If it is not real text. A designer can use default text to simulate what text would look like. If it is not real text.</a:t>
            </a:r>
          </a:p>
        </p:txBody>
      </p:sp>
      <p:sp>
        <p:nvSpPr>
          <p:cNvPr id="16" name="矩形 15"/>
          <p:cNvSpPr/>
          <p:nvPr/>
        </p:nvSpPr>
        <p:spPr>
          <a:xfrm>
            <a:off x="633011" y="1491957"/>
            <a:ext cx="2347255" cy="579044"/>
          </a:xfrm>
          <a:prstGeom prst="rect">
            <a:avLst/>
          </a:prstGeom>
        </p:spPr>
        <p:txBody>
          <a:bodyPr wrap="square">
            <a:spAutoFit/>
          </a:bodyPr>
          <a:lstStyle/>
          <a:p>
            <a:pPr defTabSz="609585">
              <a:lnSpc>
                <a:spcPct val="150000"/>
              </a:lnSpc>
            </a:pPr>
            <a:r>
              <a:rPr altLang="zh-CN" b="1" lang="en-US" sz="2133">
                <a:solidFill>
                  <a:schemeClr val="bg1"/>
                </a:solidFill>
                <a:ea charset="-122" panose="02000000000000000000" pitchFamily="2" typeface="方正兰亭超细黑简体"/>
              </a:rPr>
              <a:t>EXAMPLE TEXT</a:t>
            </a:r>
          </a:p>
        </p:txBody>
      </p:sp>
      <p:sp>
        <p:nvSpPr>
          <p:cNvPr id="17" name="文本框 16"/>
          <p:cNvSpPr txBox="1"/>
          <p:nvPr/>
        </p:nvSpPr>
        <p:spPr>
          <a:xfrm>
            <a:off x="1153638" y="249879"/>
            <a:ext cx="3021101" cy="717408"/>
          </a:xfrm>
          <a:prstGeom prst="rect">
            <a:avLst/>
          </a:prstGeom>
          <a:noFill/>
        </p:spPr>
        <p:txBody>
          <a:bodyPr anchor="ctr" rtlCol="0" wrap="square">
            <a:spAutoFit/>
          </a:bodyPr>
          <a:lstStyle/>
          <a:p>
            <a:pPr defTabSz="609585">
              <a:lnSpc>
                <a:spcPct val="110000"/>
              </a:lnSpc>
            </a:pPr>
            <a:r>
              <a:rPr altLang="zh-CN" b="1" kumimoji="1" lang="en-US" sz="1867">
                <a:solidFill>
                  <a:schemeClr val="bg1"/>
                </a:solidFill>
                <a:ea charset="-122" panose="02000000000000000000" pitchFamily="2" typeface="方正兰亭超细黑简体"/>
              </a:rPr>
              <a:t>MORE THAN TEMPLATE</a:t>
            </a:r>
          </a:p>
          <a:p>
            <a:pPr defTabSz="609585">
              <a:lnSpc>
                <a:spcPct val="110000"/>
              </a:lnSpc>
            </a:pPr>
            <a:r>
              <a:rPr altLang="zh-CN" b="1" kumimoji="1" lang="en-US" sz="1867">
                <a:solidFill>
                  <a:schemeClr val="bg1"/>
                </a:solidFill>
                <a:ea charset="-122" panose="02000000000000000000" pitchFamily="2" typeface="方正兰亭超细黑简体"/>
              </a:rPr>
              <a:t>点击此处添加副标题</a:t>
            </a:r>
          </a:p>
        </p:txBody>
      </p:sp>
      <p:sp>
        <p:nvSpPr>
          <p:cNvPr id="18" name="矩形 17"/>
          <p:cNvSpPr/>
          <p:nvPr/>
        </p:nvSpPr>
        <p:spPr>
          <a:xfrm>
            <a:off x="492736" y="292579"/>
            <a:ext cx="660901" cy="632007"/>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r>
              <a:rPr altLang="zh-CN" b="1" kumimoji="1" lang="en-US" sz="1067">
                <a:solidFill>
                  <a:schemeClr val="bg1"/>
                </a:solidFill>
                <a:ea charset="-122" panose="02000000000000000000" pitchFamily="2" typeface="方正兰亭超细黑简体"/>
              </a:rPr>
              <a:t>LOGO</a:t>
            </a:r>
          </a:p>
        </p:txBody>
      </p:sp>
      <p:sp>
        <p:nvSpPr>
          <p:cNvPr id="19" name="矩形 18"/>
          <p:cNvSpPr/>
          <p:nvPr/>
        </p:nvSpPr>
        <p:spPr>
          <a:xfrm>
            <a:off x="706390" y="3887526"/>
            <a:ext cx="2787521" cy="1371600"/>
          </a:xfrm>
          <a:prstGeom prst="rect">
            <a:avLst/>
          </a:prstGeom>
        </p:spPr>
        <p:txBody>
          <a:bodyPr wrap="square">
            <a:spAutoFit/>
          </a:bodyPr>
          <a:lstStyle/>
          <a:p>
            <a:pPr algn="r" defTabSz="1219170" fontAlgn="base" lvl="0">
              <a:spcBef>
                <a:spcPct val="0"/>
              </a:spcBef>
              <a:spcAft>
                <a:spcPct val="0"/>
              </a:spcAft>
              <a:defRPr/>
            </a:pPr>
            <a:r>
              <a:rPr altLang="zh-CN" lang="en-US" sz="1400">
                <a:solidFill>
                  <a:prstClr val="white"/>
                </a:solidFill>
                <a:latin charset="-122" panose="020b0502040204020203" pitchFamily="34" typeface="微软雅黑 Light"/>
              </a:rPr>
              <a:t>A designer can use default text to simulate what text would look like. If it is not real text. A designer can use default text to simulate what text would look like. If it is not real text.</a:t>
            </a:r>
          </a:p>
        </p:txBody>
      </p:sp>
    </p:spTree>
    <p:extLst>
      <p:ext uri="{BB962C8B-B14F-4D97-AF65-F5344CB8AC3E}">
        <p14:creationId val="3343057163"/>
      </p:ext>
    </p:extLst>
  </p:cSld>
  <p:clrMapOvr>
    <a:masterClrMapping/>
  </p:clrMapOvr>
  <mc:AlternateContent>
    <mc:Choice Requires="p14">
      <p:transition advTm="5000" p14:dur="1500" spd="slow">
        <p14:flythrough/>
      </p:transition>
    </mc:Choice>
    <mc:Fallback>
      <p:transition advTm="5000"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15"/>
          <p:cNvSpPr/>
          <p:nvPr/>
        </p:nvSpPr>
        <p:spPr bwMode="auto">
          <a:xfrm>
            <a:off x="1943099" y="2139314"/>
            <a:ext cx="1773759" cy="1226304"/>
          </a:xfrm>
          <a:custGeom>
            <a:gdLst>
              <a:gd fmla="*/ 500063 w 171" name="T0"/>
              <a:gd fmla="*/ 0 h 118" name="T1"/>
              <a:gd fmla="*/ 541421 w 171" name="T2"/>
              <a:gd fmla="*/ 26369 h 118" name="T3"/>
              <a:gd fmla="*/ 586540 w 171" name="T4"/>
              <a:gd fmla="*/ 37669 h 118" name="T5"/>
              <a:gd fmla="*/ 605339 w 171" name="T6"/>
              <a:gd fmla="*/ 26369 h 118" name="T7"/>
              <a:gd fmla="*/ 639178 w 171" name="T8"/>
              <a:gd fmla="*/ 79106 h 118" name="T9"/>
              <a:gd fmla="*/ 631658 w 171" name="T10"/>
              <a:gd fmla="*/ 97941 h 118" name="T11"/>
              <a:gd fmla="*/ 560221 w 171" name="T12"/>
              <a:gd fmla="*/ 120542 h 118" name="T13"/>
              <a:gd fmla="*/ 556461 w 171" name="T14"/>
              <a:gd fmla="*/ 124309 h 118" name="T15"/>
              <a:gd fmla="*/ 503823 w 171" name="T16"/>
              <a:gd fmla="*/ 195881 h 118" name="T17"/>
              <a:gd fmla="*/ 454944 w 171" name="T18"/>
              <a:gd fmla="*/ 210949 h 118" name="T19"/>
              <a:gd fmla="*/ 447425 w 171" name="T20"/>
              <a:gd fmla="*/ 237318 h 118" name="T21"/>
              <a:gd fmla="*/ 439905 w 171" name="T22"/>
              <a:gd fmla="*/ 252386 h 118" name="T23"/>
              <a:gd fmla="*/ 428625 w 171" name="T24"/>
              <a:gd fmla="*/ 286288 h 118" name="T25"/>
              <a:gd fmla="*/ 409826 w 171" name="T26"/>
              <a:gd fmla="*/ 346559 h 118" name="T27"/>
              <a:gd fmla="*/ 383507 w 171" name="T28"/>
              <a:gd fmla="*/ 357860 h 118" name="T29"/>
              <a:gd fmla="*/ 353428 w 171" name="T30"/>
              <a:gd fmla="*/ 384229 h 118" name="T31"/>
              <a:gd fmla="*/ 342148 w 171" name="T32"/>
              <a:gd fmla="*/ 399297 h 118" name="T33"/>
              <a:gd fmla="*/ 338388 w 171" name="T34"/>
              <a:gd fmla="*/ 418131 h 118" name="T35"/>
              <a:gd fmla="*/ 308309 w 171" name="T36"/>
              <a:gd fmla="*/ 414364 h 118" name="T37"/>
              <a:gd fmla="*/ 289510 w 171" name="T38"/>
              <a:gd fmla="*/ 403064 h 118" name="T39"/>
              <a:gd fmla="*/ 236872 w 171" name="T40"/>
              <a:gd fmla="*/ 414364 h 118" name="T41"/>
              <a:gd fmla="*/ 199273 w 171" name="T42"/>
              <a:gd fmla="*/ 410597 h 118" name="T43"/>
              <a:gd fmla="*/ 180474 w 171" name="T44"/>
              <a:gd fmla="*/ 406831 h 118" name="T45"/>
              <a:gd fmla="*/ 142875 w 171" name="T46"/>
              <a:gd fmla="*/ 436966 h 118" name="T47"/>
              <a:gd fmla="*/ 93997 w 171" name="T48"/>
              <a:gd fmla="*/ 433199 h 118" name="T49"/>
              <a:gd fmla="*/ 63918 w 171" name="T50"/>
              <a:gd fmla="*/ 421898 h 118" name="T51"/>
              <a:gd fmla="*/ 56398 w 171" name="T52"/>
              <a:gd fmla="*/ 391763 h 118" name="T53"/>
              <a:gd fmla="*/ 48878 w 171" name="T54"/>
              <a:gd fmla="*/ 365394 h 118" name="T55"/>
              <a:gd fmla="*/ 48878 w 171" name="T56"/>
              <a:gd fmla="*/ 335258 h 118" name="T57"/>
              <a:gd fmla="*/ 0 w 171" name="T58"/>
              <a:gd fmla="*/ 256153 h 118" name="T59"/>
              <a:gd fmla="*/ 0 w 171" name="T60"/>
              <a:gd fmla="*/ 256153 h 118" name="T61"/>
              <a:gd fmla="*/ 3760 w 171" name="T62"/>
              <a:gd fmla="*/ 256153 h 118" name="T63"/>
              <a:gd fmla="*/ 52638 w 171" name="T64"/>
              <a:gd fmla="*/ 226017 h 118" name="T65"/>
              <a:gd fmla="*/ 67678 w 171" name="T66"/>
              <a:gd fmla="*/ 177047 h 118" name="T67"/>
              <a:gd fmla="*/ 86477 w 171" name="T68"/>
              <a:gd fmla="*/ 139377 h 118" name="T69"/>
              <a:gd fmla="*/ 105276 w 171" name="T70"/>
              <a:gd fmla="*/ 120542 h 118" name="T71"/>
              <a:gd fmla="*/ 120316 w 171" name="T72"/>
              <a:gd fmla="*/ 105475 h 118" name="T73"/>
              <a:gd fmla="*/ 131595 w 171" name="T74"/>
              <a:gd fmla="*/ 105475 h 118" name="T75"/>
              <a:gd fmla="*/ 154155 w 171" name="T76"/>
              <a:gd fmla="*/ 105475 h 118" name="T77"/>
              <a:gd fmla="*/ 187994 w 171" name="T78"/>
              <a:gd fmla="*/ 116775 h 118" name="T79"/>
              <a:gd fmla="*/ 195513 w 171" name="T80"/>
              <a:gd fmla="*/ 109242 h 118" name="T81"/>
              <a:gd fmla="*/ 206793 w 171" name="T82"/>
              <a:gd fmla="*/ 82873 h 118" name="T83"/>
              <a:gd fmla="*/ 218073 w 171" name="T84"/>
              <a:gd fmla="*/ 67805 h 118" name="T85"/>
              <a:gd fmla="*/ 233112 w 171" name="T86"/>
              <a:gd fmla="*/ 48970 h 118" name="T87"/>
              <a:gd fmla="*/ 255671 w 171" name="T88"/>
              <a:gd fmla="*/ 15068 h 118" name="T89"/>
              <a:gd fmla="*/ 274471 w 171" name="T90"/>
              <a:gd fmla="*/ 15068 h 118" name="T91"/>
              <a:gd fmla="*/ 342148 w 171" name="T92"/>
              <a:gd fmla="*/ 33903 h 118" name="T93"/>
              <a:gd fmla="*/ 364708 w 171" name="T94"/>
              <a:gd fmla="*/ 56504 h 118" name="T95"/>
              <a:gd fmla="*/ 368467 w 171" name="T96"/>
              <a:gd fmla="*/ 82873 h 118" name="T97"/>
              <a:gd fmla="*/ 368467 w 171" name="T98"/>
              <a:gd fmla="*/ 94174 h 118" name="T99"/>
              <a:gd fmla="*/ 375987 w 171" name="T100"/>
              <a:gd fmla="*/ 94174 h 118" name="T101"/>
              <a:gd fmla="*/ 409826 w 171" name="T102"/>
              <a:gd fmla="*/ 56504 h 118" name="T103"/>
              <a:gd fmla="*/ 439905 w 171" name="T104"/>
              <a:gd fmla="*/ 3767 h 118" name="T105"/>
              <a:gd fmla="*/ 473744 w 171" name="T106"/>
              <a:gd fmla="*/ 0 h 118" name="T107"/>
              <a:gd fmla="*/ 492543 w 171" name="T108"/>
              <a:gd fmla="*/ 3767 h 118" name="T109"/>
              <a:gd fmla="*/ 492543 w 171" name="T110"/>
              <a:gd fmla="*/ 3767 h 118" name="T111"/>
              <a:gd fmla="*/ 500063 w 171" name="T112"/>
              <a:gd fmla="*/ 0 h 118" name="T113"/>
              <a:gd fmla="*/ 500063 w 171" name="T114"/>
              <a:gd fmla="*/ 0 h 11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18" w="171">
                <a:moveTo>
                  <a:pt x="133" y="0"/>
                </a:moveTo>
                <a:cubicBezTo>
                  <a:pt x="138" y="0"/>
                  <a:pt x="141" y="4"/>
                  <a:pt x="144" y="7"/>
                </a:cubicBezTo>
                <a:cubicBezTo>
                  <a:pt x="148" y="9"/>
                  <a:pt x="151" y="10"/>
                  <a:pt x="156" y="10"/>
                </a:cubicBezTo>
                <a:cubicBezTo>
                  <a:pt x="157" y="9"/>
                  <a:pt x="159" y="7"/>
                  <a:pt x="161" y="7"/>
                </a:cubicBezTo>
                <a:cubicBezTo>
                  <a:pt x="167" y="6"/>
                  <a:pt x="171" y="16"/>
                  <a:pt x="170" y="21"/>
                </a:cubicBezTo>
                <a:cubicBezTo>
                  <a:pt x="170" y="22"/>
                  <a:pt x="169" y="24"/>
                  <a:pt x="168" y="26"/>
                </a:cubicBezTo>
                <a:cubicBezTo>
                  <a:pt x="163" y="31"/>
                  <a:pt x="154" y="29"/>
                  <a:pt x="149" y="32"/>
                </a:cubicBezTo>
                <a:cubicBezTo>
                  <a:pt x="149" y="32"/>
                  <a:pt x="148" y="33"/>
                  <a:pt x="148" y="33"/>
                </a:cubicBezTo>
                <a:cubicBezTo>
                  <a:pt x="142" y="38"/>
                  <a:pt x="140" y="46"/>
                  <a:pt x="134" y="52"/>
                </a:cubicBezTo>
                <a:cubicBezTo>
                  <a:pt x="131" y="54"/>
                  <a:pt x="124" y="53"/>
                  <a:pt x="121" y="56"/>
                </a:cubicBezTo>
                <a:cubicBezTo>
                  <a:pt x="120" y="57"/>
                  <a:pt x="120" y="61"/>
                  <a:pt x="119" y="63"/>
                </a:cubicBezTo>
                <a:cubicBezTo>
                  <a:pt x="118" y="64"/>
                  <a:pt x="118" y="66"/>
                  <a:pt x="117" y="67"/>
                </a:cubicBezTo>
                <a:cubicBezTo>
                  <a:pt x="116" y="70"/>
                  <a:pt x="115" y="73"/>
                  <a:pt x="114" y="76"/>
                </a:cubicBezTo>
                <a:cubicBezTo>
                  <a:pt x="112" y="81"/>
                  <a:pt x="112" y="87"/>
                  <a:pt x="109" y="92"/>
                </a:cubicBezTo>
                <a:cubicBezTo>
                  <a:pt x="107" y="94"/>
                  <a:pt x="104" y="94"/>
                  <a:pt x="102" y="95"/>
                </a:cubicBezTo>
                <a:cubicBezTo>
                  <a:pt x="99" y="96"/>
                  <a:pt x="97" y="100"/>
                  <a:pt x="94" y="102"/>
                </a:cubicBezTo>
                <a:cubicBezTo>
                  <a:pt x="93" y="104"/>
                  <a:pt x="92" y="104"/>
                  <a:pt x="91" y="106"/>
                </a:cubicBezTo>
                <a:cubicBezTo>
                  <a:pt x="90" y="108"/>
                  <a:pt x="90" y="109"/>
                  <a:pt x="90" y="111"/>
                </a:cubicBezTo>
                <a:cubicBezTo>
                  <a:pt x="87" y="111"/>
                  <a:pt x="85" y="111"/>
                  <a:pt x="82" y="110"/>
                </a:cubicBezTo>
                <a:cubicBezTo>
                  <a:pt x="80" y="109"/>
                  <a:pt x="79" y="107"/>
                  <a:pt x="77" y="107"/>
                </a:cubicBezTo>
                <a:cubicBezTo>
                  <a:pt x="72" y="106"/>
                  <a:pt x="68" y="110"/>
                  <a:pt x="63" y="110"/>
                </a:cubicBezTo>
                <a:cubicBezTo>
                  <a:pt x="60" y="110"/>
                  <a:pt x="57" y="110"/>
                  <a:pt x="53" y="109"/>
                </a:cubicBezTo>
                <a:cubicBezTo>
                  <a:pt x="52" y="109"/>
                  <a:pt x="50" y="108"/>
                  <a:pt x="48" y="108"/>
                </a:cubicBezTo>
                <a:cubicBezTo>
                  <a:pt x="44" y="108"/>
                  <a:pt x="38" y="113"/>
                  <a:pt x="38" y="116"/>
                </a:cubicBezTo>
                <a:cubicBezTo>
                  <a:pt x="34" y="118"/>
                  <a:pt x="29" y="117"/>
                  <a:pt x="25" y="115"/>
                </a:cubicBezTo>
                <a:cubicBezTo>
                  <a:pt x="23" y="114"/>
                  <a:pt x="19" y="114"/>
                  <a:pt x="17" y="112"/>
                </a:cubicBezTo>
                <a:cubicBezTo>
                  <a:pt x="15" y="110"/>
                  <a:pt x="16" y="106"/>
                  <a:pt x="15" y="104"/>
                </a:cubicBezTo>
                <a:cubicBezTo>
                  <a:pt x="15" y="101"/>
                  <a:pt x="14" y="100"/>
                  <a:pt x="13" y="97"/>
                </a:cubicBezTo>
                <a:cubicBezTo>
                  <a:pt x="13" y="95"/>
                  <a:pt x="14" y="92"/>
                  <a:pt x="13" y="89"/>
                </a:cubicBezTo>
                <a:cubicBezTo>
                  <a:pt x="12" y="83"/>
                  <a:pt x="7" y="68"/>
                  <a:pt x="0" y="68"/>
                </a:cubicBezTo>
                <a:cubicBezTo>
                  <a:pt x="0" y="68"/>
                  <a:pt x="0" y="68"/>
                  <a:pt x="0" y="68"/>
                </a:cubicBezTo>
                <a:cubicBezTo>
                  <a:pt x="0" y="68"/>
                  <a:pt x="0" y="68"/>
                  <a:pt x="1" y="68"/>
                </a:cubicBezTo>
                <a:cubicBezTo>
                  <a:pt x="4" y="65"/>
                  <a:pt x="11" y="63"/>
                  <a:pt x="14" y="60"/>
                </a:cubicBezTo>
                <a:cubicBezTo>
                  <a:pt x="17" y="57"/>
                  <a:pt x="17" y="51"/>
                  <a:pt x="18" y="47"/>
                </a:cubicBezTo>
                <a:cubicBezTo>
                  <a:pt x="19" y="44"/>
                  <a:pt x="21" y="40"/>
                  <a:pt x="23" y="37"/>
                </a:cubicBezTo>
                <a:cubicBezTo>
                  <a:pt x="24" y="36"/>
                  <a:pt x="26" y="34"/>
                  <a:pt x="28" y="32"/>
                </a:cubicBezTo>
                <a:cubicBezTo>
                  <a:pt x="29" y="31"/>
                  <a:pt x="30" y="28"/>
                  <a:pt x="32" y="28"/>
                </a:cubicBezTo>
                <a:cubicBezTo>
                  <a:pt x="33" y="28"/>
                  <a:pt x="34" y="28"/>
                  <a:pt x="35" y="28"/>
                </a:cubicBezTo>
                <a:cubicBezTo>
                  <a:pt x="37" y="28"/>
                  <a:pt x="39" y="28"/>
                  <a:pt x="41" y="28"/>
                </a:cubicBezTo>
                <a:cubicBezTo>
                  <a:pt x="44" y="29"/>
                  <a:pt x="46" y="31"/>
                  <a:pt x="50" y="31"/>
                </a:cubicBezTo>
                <a:cubicBezTo>
                  <a:pt x="50" y="31"/>
                  <a:pt x="51" y="30"/>
                  <a:pt x="52" y="29"/>
                </a:cubicBezTo>
                <a:cubicBezTo>
                  <a:pt x="53" y="27"/>
                  <a:pt x="54" y="24"/>
                  <a:pt x="55" y="22"/>
                </a:cubicBezTo>
                <a:cubicBezTo>
                  <a:pt x="56" y="21"/>
                  <a:pt x="57" y="20"/>
                  <a:pt x="58" y="18"/>
                </a:cubicBezTo>
                <a:cubicBezTo>
                  <a:pt x="60" y="16"/>
                  <a:pt x="61" y="15"/>
                  <a:pt x="62" y="13"/>
                </a:cubicBezTo>
                <a:cubicBezTo>
                  <a:pt x="64" y="10"/>
                  <a:pt x="65" y="6"/>
                  <a:pt x="68" y="4"/>
                </a:cubicBezTo>
                <a:cubicBezTo>
                  <a:pt x="69" y="4"/>
                  <a:pt x="72" y="4"/>
                  <a:pt x="73" y="4"/>
                </a:cubicBezTo>
                <a:cubicBezTo>
                  <a:pt x="80" y="4"/>
                  <a:pt x="86" y="5"/>
                  <a:pt x="91" y="9"/>
                </a:cubicBezTo>
                <a:cubicBezTo>
                  <a:pt x="93" y="10"/>
                  <a:pt x="96" y="13"/>
                  <a:pt x="97" y="15"/>
                </a:cubicBezTo>
                <a:cubicBezTo>
                  <a:pt x="97" y="18"/>
                  <a:pt x="98" y="20"/>
                  <a:pt x="98" y="22"/>
                </a:cubicBezTo>
                <a:cubicBezTo>
                  <a:pt x="98" y="23"/>
                  <a:pt x="98" y="25"/>
                  <a:pt x="98" y="25"/>
                </a:cubicBezTo>
                <a:cubicBezTo>
                  <a:pt x="99" y="25"/>
                  <a:pt x="99" y="25"/>
                  <a:pt x="100" y="25"/>
                </a:cubicBezTo>
                <a:cubicBezTo>
                  <a:pt x="104" y="24"/>
                  <a:pt x="108" y="19"/>
                  <a:pt x="109" y="15"/>
                </a:cubicBezTo>
                <a:cubicBezTo>
                  <a:pt x="111" y="10"/>
                  <a:pt x="110" y="3"/>
                  <a:pt x="117" y="1"/>
                </a:cubicBezTo>
                <a:cubicBezTo>
                  <a:pt x="120" y="0"/>
                  <a:pt x="123" y="0"/>
                  <a:pt x="126" y="0"/>
                </a:cubicBezTo>
                <a:cubicBezTo>
                  <a:pt x="128" y="1"/>
                  <a:pt x="129" y="1"/>
                  <a:pt x="131" y="1"/>
                </a:cubicBezTo>
                <a:cubicBezTo>
                  <a:pt x="131" y="1"/>
                  <a:pt x="131" y="1"/>
                  <a:pt x="131" y="1"/>
                </a:cubicBezTo>
                <a:cubicBezTo>
                  <a:pt x="132" y="0"/>
                  <a:pt x="132" y="0"/>
                  <a:pt x="133" y="0"/>
                </a:cubicBezTo>
                <a:cubicBezTo>
                  <a:pt x="133" y="0"/>
                  <a:pt x="133" y="0"/>
                  <a:pt x="133" y="0"/>
                </a:cubicBezTo>
                <a:close/>
              </a:path>
            </a:pathLst>
          </a:custGeom>
          <a:solidFill>
            <a:srgbClr val="FFFF00"/>
          </a:solidFill>
          <a:ln>
            <a:noFill/>
          </a:ln>
          <a:effectLst>
            <a:outerShdw algn="tl" blurRad="50800" dir="2700000" dist="38100" rotWithShape="0">
              <a:prstClr val="black">
                <a:alpha val="40000"/>
              </a:prstClr>
            </a:outerShdw>
          </a:effec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3" name="Freeform 20"/>
          <p:cNvSpPr/>
          <p:nvPr/>
        </p:nvSpPr>
        <p:spPr bwMode="auto">
          <a:xfrm>
            <a:off x="4941819" y="2139314"/>
            <a:ext cx="1918289" cy="1252581"/>
          </a:xfrm>
          <a:custGeom>
            <a:gdLst>
              <a:gd fmla="*/ 236786 w 185" name="T0"/>
              <a:gd fmla="*/ 11257 h 121" name="T1"/>
              <a:gd fmla="*/ 274371 w 185" name="T2"/>
              <a:gd fmla="*/ 15009 h 121" name="T3"/>
              <a:gd fmla="*/ 300681 w 185" name="T4"/>
              <a:gd fmla="*/ 71293 h 121" name="T5"/>
              <a:gd fmla="*/ 323232 w 185" name="T6"/>
              <a:gd fmla="*/ 101311 h 121" name="T7"/>
              <a:gd fmla="*/ 342025 w 185" name="T8"/>
              <a:gd fmla="*/ 101311 h 121" name="T9"/>
              <a:gd fmla="*/ 390885 w 185" name="T10"/>
              <a:gd fmla="*/ 101311 h 121" name="T11"/>
              <a:gd fmla="*/ 439746 w 185" name="T12"/>
              <a:gd fmla="*/ 123825 h 121" name="T13"/>
              <a:gd fmla="*/ 514916 w 185" name="T14"/>
              <a:gd fmla="*/ 150091 h 121" name="T15"/>
              <a:gd fmla="*/ 578811 w 185" name="T16"/>
              <a:gd fmla="*/ 172605 h 121" name="T17"/>
              <a:gd fmla="*/ 627672 w 185" name="T18"/>
              <a:gd fmla="*/ 183861 h 121" name="T19"/>
              <a:gd fmla="*/ 653981 w 185" name="T20"/>
              <a:gd fmla="*/ 191366 h 121" name="T21"/>
              <a:gd fmla="*/ 672774 w 185" name="T22"/>
              <a:gd fmla="*/ 213880 h 121" name="T23"/>
              <a:gd fmla="*/ 691566 w 185" name="T24"/>
              <a:gd fmla="*/ 262659 h 121" name="T25"/>
              <a:gd fmla="*/ 695325 w 185" name="T26"/>
              <a:gd fmla="*/ 318943 h 121" name="T27"/>
              <a:gd fmla="*/ 691566 w 185" name="T28"/>
              <a:gd fmla="*/ 378980 h 121" name="T29"/>
              <a:gd fmla="*/ 627672 w 185" name="T30"/>
              <a:gd fmla="*/ 405245 h 121" name="T31"/>
              <a:gd fmla="*/ 560019 w 185" name="T32"/>
              <a:gd fmla="*/ 439016 h 121" name="T33"/>
              <a:gd fmla="*/ 484848 w 185" name="T34"/>
              <a:gd fmla="*/ 390236 h 121" name="T35"/>
              <a:gd fmla="*/ 326991 w 185" name="T36"/>
              <a:gd fmla="*/ 360218 h 121" name="T37"/>
              <a:gd fmla="*/ 251820 w 185" name="T38"/>
              <a:gd fmla="*/ 367723 h 121" name="T39"/>
              <a:gd fmla="*/ 176650 w 185" name="T40"/>
              <a:gd fmla="*/ 397741 h 121" name="T41"/>
              <a:gd fmla="*/ 93963 w 185" name="T42"/>
              <a:gd fmla="*/ 442768 h 121" name="T43"/>
              <a:gd fmla="*/ 82687 w 185" name="T44"/>
              <a:gd fmla="*/ 454025 h 121" name="T45"/>
              <a:gd fmla="*/ 30068 w 185" name="T46"/>
              <a:gd fmla="*/ 371475 h 121" name="T47"/>
              <a:gd fmla="*/ 3759 w 185" name="T48"/>
              <a:gd fmla="*/ 337705 h 121" name="T49"/>
              <a:gd fmla="*/ 45102 w 185" name="T50"/>
              <a:gd fmla="*/ 307686 h 121" name="T51"/>
              <a:gd fmla="*/ 105238 w 185" name="T52"/>
              <a:gd fmla="*/ 285173 h 121" name="T53"/>
              <a:gd fmla="*/ 161616 w 185" name="T54"/>
              <a:gd fmla="*/ 262659 h 121" name="T55"/>
              <a:gd fmla="*/ 169133 w 185" name="T56"/>
              <a:gd fmla="*/ 195118 h 121" name="T57"/>
              <a:gd fmla="*/ 120272 w 185" name="T58"/>
              <a:gd fmla="*/ 135082 h 121" name="T59"/>
              <a:gd fmla="*/ 169133 w 185" name="T60"/>
              <a:gd fmla="*/ 82550 h 121" name="T61"/>
              <a:gd fmla="*/ 120272 w 185" name="T62"/>
              <a:gd fmla="*/ 33770 h 121"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20" w="185">
                <a:moveTo>
                  <a:pt x="41" y="0"/>
                </a:moveTo>
                <a:cubicBezTo>
                  <a:pt x="48" y="0"/>
                  <a:pt x="56" y="2"/>
                  <a:pt x="63" y="3"/>
                </a:cubicBezTo>
                <a:cubicBezTo>
                  <a:pt x="65" y="3"/>
                  <a:pt x="67" y="4"/>
                  <a:pt x="69" y="4"/>
                </a:cubicBezTo>
                <a:cubicBezTo>
                  <a:pt x="71" y="4"/>
                  <a:pt x="72" y="4"/>
                  <a:pt x="73" y="4"/>
                </a:cubicBezTo>
                <a:cubicBezTo>
                  <a:pt x="73" y="4"/>
                  <a:pt x="73" y="4"/>
                  <a:pt x="73" y="4"/>
                </a:cubicBezTo>
                <a:cubicBezTo>
                  <a:pt x="76" y="9"/>
                  <a:pt x="77" y="14"/>
                  <a:pt x="80" y="19"/>
                </a:cubicBezTo>
                <a:cubicBezTo>
                  <a:pt x="81" y="20"/>
                  <a:pt x="82" y="22"/>
                  <a:pt x="84" y="23"/>
                </a:cubicBezTo>
                <a:cubicBezTo>
                  <a:pt x="85" y="24"/>
                  <a:pt x="85" y="25"/>
                  <a:pt x="86" y="27"/>
                </a:cubicBezTo>
                <a:cubicBezTo>
                  <a:pt x="86" y="27"/>
                  <a:pt x="86" y="27"/>
                  <a:pt x="86" y="27"/>
                </a:cubicBezTo>
                <a:cubicBezTo>
                  <a:pt x="88" y="27"/>
                  <a:pt x="90" y="27"/>
                  <a:pt x="91" y="27"/>
                </a:cubicBezTo>
                <a:cubicBezTo>
                  <a:pt x="92" y="26"/>
                  <a:pt x="93" y="26"/>
                  <a:pt x="94" y="26"/>
                </a:cubicBezTo>
                <a:cubicBezTo>
                  <a:pt x="98" y="25"/>
                  <a:pt x="100" y="26"/>
                  <a:pt x="104" y="27"/>
                </a:cubicBezTo>
                <a:cubicBezTo>
                  <a:pt x="105" y="27"/>
                  <a:pt x="106" y="27"/>
                  <a:pt x="107" y="27"/>
                </a:cubicBezTo>
                <a:cubicBezTo>
                  <a:pt x="111" y="29"/>
                  <a:pt x="113" y="33"/>
                  <a:pt x="117" y="33"/>
                </a:cubicBezTo>
                <a:cubicBezTo>
                  <a:pt x="121" y="34"/>
                  <a:pt x="125" y="30"/>
                  <a:pt x="129" y="32"/>
                </a:cubicBezTo>
                <a:cubicBezTo>
                  <a:pt x="132" y="34"/>
                  <a:pt x="134" y="38"/>
                  <a:pt x="137" y="40"/>
                </a:cubicBezTo>
                <a:cubicBezTo>
                  <a:pt x="139" y="41"/>
                  <a:pt x="146" y="45"/>
                  <a:pt x="148" y="46"/>
                </a:cubicBezTo>
                <a:cubicBezTo>
                  <a:pt x="150" y="46"/>
                  <a:pt x="152" y="46"/>
                  <a:pt x="154" y="46"/>
                </a:cubicBezTo>
                <a:cubicBezTo>
                  <a:pt x="156" y="46"/>
                  <a:pt x="157" y="48"/>
                  <a:pt x="159" y="48"/>
                </a:cubicBezTo>
                <a:cubicBezTo>
                  <a:pt x="162" y="49"/>
                  <a:pt x="165" y="48"/>
                  <a:pt x="167" y="49"/>
                </a:cubicBezTo>
                <a:cubicBezTo>
                  <a:pt x="170" y="49"/>
                  <a:pt x="171" y="51"/>
                  <a:pt x="174" y="51"/>
                </a:cubicBezTo>
                <a:cubicBezTo>
                  <a:pt x="174" y="51"/>
                  <a:pt x="174" y="51"/>
                  <a:pt x="174" y="51"/>
                </a:cubicBezTo>
                <a:cubicBezTo>
                  <a:pt x="174" y="51"/>
                  <a:pt x="174" y="51"/>
                  <a:pt x="174" y="52"/>
                </a:cubicBezTo>
                <a:cubicBezTo>
                  <a:pt x="174" y="55"/>
                  <a:pt x="178" y="55"/>
                  <a:pt x="179" y="57"/>
                </a:cubicBezTo>
                <a:cubicBezTo>
                  <a:pt x="180" y="59"/>
                  <a:pt x="179" y="61"/>
                  <a:pt x="180" y="63"/>
                </a:cubicBezTo>
                <a:cubicBezTo>
                  <a:pt x="181" y="66"/>
                  <a:pt x="184" y="67"/>
                  <a:pt x="184" y="70"/>
                </a:cubicBezTo>
                <a:cubicBezTo>
                  <a:pt x="185" y="72"/>
                  <a:pt x="184" y="74"/>
                  <a:pt x="184" y="76"/>
                </a:cubicBezTo>
                <a:cubicBezTo>
                  <a:pt x="184" y="79"/>
                  <a:pt x="185" y="82"/>
                  <a:pt x="185" y="85"/>
                </a:cubicBezTo>
                <a:cubicBezTo>
                  <a:pt x="184" y="88"/>
                  <a:pt x="183" y="90"/>
                  <a:pt x="183" y="93"/>
                </a:cubicBezTo>
                <a:cubicBezTo>
                  <a:pt x="183" y="96"/>
                  <a:pt x="184" y="98"/>
                  <a:pt x="184" y="101"/>
                </a:cubicBezTo>
                <a:cubicBezTo>
                  <a:pt x="184" y="101"/>
                  <a:pt x="184" y="101"/>
                  <a:pt x="184" y="101"/>
                </a:cubicBezTo>
                <a:cubicBezTo>
                  <a:pt x="179" y="104"/>
                  <a:pt x="173" y="105"/>
                  <a:pt x="167" y="108"/>
                </a:cubicBezTo>
                <a:cubicBezTo>
                  <a:pt x="166" y="109"/>
                  <a:pt x="165" y="110"/>
                  <a:pt x="163" y="111"/>
                </a:cubicBezTo>
                <a:cubicBezTo>
                  <a:pt x="159" y="113"/>
                  <a:pt x="154" y="115"/>
                  <a:pt x="149" y="117"/>
                </a:cubicBezTo>
                <a:cubicBezTo>
                  <a:pt x="148" y="117"/>
                  <a:pt x="147" y="118"/>
                  <a:pt x="146" y="118"/>
                </a:cubicBezTo>
                <a:cubicBezTo>
                  <a:pt x="143" y="115"/>
                  <a:pt x="133" y="104"/>
                  <a:pt x="129" y="104"/>
                </a:cubicBezTo>
                <a:cubicBezTo>
                  <a:pt x="124" y="104"/>
                  <a:pt x="125" y="115"/>
                  <a:pt x="118" y="113"/>
                </a:cubicBezTo>
                <a:cubicBezTo>
                  <a:pt x="107" y="110"/>
                  <a:pt x="98" y="100"/>
                  <a:pt x="87" y="96"/>
                </a:cubicBezTo>
                <a:cubicBezTo>
                  <a:pt x="83" y="95"/>
                  <a:pt x="80" y="97"/>
                  <a:pt x="76" y="98"/>
                </a:cubicBezTo>
                <a:cubicBezTo>
                  <a:pt x="73" y="98"/>
                  <a:pt x="70" y="98"/>
                  <a:pt x="67" y="98"/>
                </a:cubicBezTo>
                <a:cubicBezTo>
                  <a:pt x="63" y="100"/>
                  <a:pt x="60" y="101"/>
                  <a:pt x="57" y="102"/>
                </a:cubicBezTo>
                <a:cubicBezTo>
                  <a:pt x="54" y="103"/>
                  <a:pt x="50" y="105"/>
                  <a:pt x="47" y="106"/>
                </a:cubicBezTo>
                <a:cubicBezTo>
                  <a:pt x="41" y="108"/>
                  <a:pt x="30" y="107"/>
                  <a:pt x="26" y="113"/>
                </a:cubicBezTo>
                <a:cubicBezTo>
                  <a:pt x="25" y="115"/>
                  <a:pt x="25" y="116"/>
                  <a:pt x="25" y="118"/>
                </a:cubicBezTo>
                <a:cubicBezTo>
                  <a:pt x="24" y="119"/>
                  <a:pt x="24" y="120"/>
                  <a:pt x="23" y="121"/>
                </a:cubicBezTo>
                <a:cubicBezTo>
                  <a:pt x="23" y="121"/>
                  <a:pt x="23" y="121"/>
                  <a:pt x="22" y="121"/>
                </a:cubicBezTo>
                <a:cubicBezTo>
                  <a:pt x="21" y="113"/>
                  <a:pt x="17" y="114"/>
                  <a:pt x="13" y="108"/>
                </a:cubicBezTo>
                <a:cubicBezTo>
                  <a:pt x="11" y="106"/>
                  <a:pt x="10" y="102"/>
                  <a:pt x="8" y="99"/>
                </a:cubicBezTo>
                <a:cubicBezTo>
                  <a:pt x="6" y="97"/>
                  <a:pt x="1" y="97"/>
                  <a:pt x="0" y="94"/>
                </a:cubicBezTo>
                <a:cubicBezTo>
                  <a:pt x="0" y="93"/>
                  <a:pt x="1" y="91"/>
                  <a:pt x="1" y="90"/>
                </a:cubicBezTo>
                <a:cubicBezTo>
                  <a:pt x="2" y="84"/>
                  <a:pt x="3" y="87"/>
                  <a:pt x="6" y="85"/>
                </a:cubicBezTo>
                <a:cubicBezTo>
                  <a:pt x="8" y="83"/>
                  <a:pt x="10" y="82"/>
                  <a:pt x="12" y="82"/>
                </a:cubicBezTo>
                <a:cubicBezTo>
                  <a:pt x="14" y="81"/>
                  <a:pt x="16" y="82"/>
                  <a:pt x="18" y="82"/>
                </a:cubicBezTo>
                <a:cubicBezTo>
                  <a:pt x="22" y="78"/>
                  <a:pt x="22" y="76"/>
                  <a:pt x="28" y="76"/>
                </a:cubicBezTo>
                <a:cubicBezTo>
                  <a:pt x="29" y="76"/>
                  <a:pt x="30" y="75"/>
                  <a:pt x="31" y="75"/>
                </a:cubicBezTo>
                <a:cubicBezTo>
                  <a:pt x="35" y="73"/>
                  <a:pt x="39" y="70"/>
                  <a:pt x="43" y="70"/>
                </a:cubicBezTo>
                <a:cubicBezTo>
                  <a:pt x="46" y="69"/>
                  <a:pt x="50" y="68"/>
                  <a:pt x="51" y="64"/>
                </a:cubicBezTo>
                <a:cubicBezTo>
                  <a:pt x="51" y="61"/>
                  <a:pt x="46" y="55"/>
                  <a:pt x="45" y="52"/>
                </a:cubicBezTo>
                <a:cubicBezTo>
                  <a:pt x="43" y="48"/>
                  <a:pt x="42" y="43"/>
                  <a:pt x="39" y="39"/>
                </a:cubicBezTo>
                <a:cubicBezTo>
                  <a:pt x="38" y="38"/>
                  <a:pt x="33" y="36"/>
                  <a:pt x="32" y="36"/>
                </a:cubicBezTo>
                <a:cubicBezTo>
                  <a:pt x="30" y="31"/>
                  <a:pt x="38" y="26"/>
                  <a:pt x="42" y="26"/>
                </a:cubicBezTo>
                <a:cubicBezTo>
                  <a:pt x="43" y="25"/>
                  <a:pt x="44" y="24"/>
                  <a:pt x="45" y="22"/>
                </a:cubicBezTo>
                <a:cubicBezTo>
                  <a:pt x="46" y="20"/>
                  <a:pt x="47" y="10"/>
                  <a:pt x="44" y="8"/>
                </a:cubicBezTo>
                <a:cubicBezTo>
                  <a:pt x="40" y="6"/>
                  <a:pt x="35" y="13"/>
                  <a:pt x="32" y="9"/>
                </a:cubicBezTo>
                <a:cubicBezTo>
                  <a:pt x="30" y="5"/>
                  <a:pt x="39" y="1"/>
                  <a:pt x="41" y="0"/>
                </a:cubicBezTo>
                <a:close/>
              </a:path>
            </a:pathLst>
          </a:custGeom>
          <a:solidFill>
            <a:srgbClr val="FFFF00"/>
          </a:solidFill>
          <a:ln>
            <a:noFill/>
          </a:ln>
          <a:effectLst>
            <a:outerShdw algn="tl" blurRad="50800" dir="2700000" dist="38100" rotWithShape="0">
              <a:prstClr val="black">
                <a:alpha val="40000"/>
              </a:prstClr>
            </a:outerShdw>
          </a:effec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4" name="Freeform 28"/>
          <p:cNvSpPr/>
          <p:nvPr/>
        </p:nvSpPr>
        <p:spPr bwMode="auto">
          <a:xfrm>
            <a:off x="8085069" y="2139314"/>
            <a:ext cx="2106613" cy="1493461"/>
          </a:xfrm>
          <a:custGeom>
            <a:gdLst>
              <a:gd fmla="*/ 410005 w 203" name="T0"/>
              <a:gd fmla="*/ 3759 h 144" name="T1"/>
              <a:gd fmla="*/ 451382 w 203" name="T2"/>
              <a:gd fmla="*/ 33834 h 144" name="T3"/>
              <a:gd fmla="*/ 455144 w 203" name="T4"/>
              <a:gd fmla="*/ 33834 h 144" name="T5"/>
              <a:gd fmla="*/ 477713 w 203" name="T6"/>
              <a:gd fmla="*/ 101501 h 144" name="T7"/>
              <a:gd fmla="*/ 537897 w 203" name="T8"/>
              <a:gd fmla="*/ 105260 h 144" name="T9"/>
              <a:gd fmla="*/ 583035 w 203" name="T10"/>
              <a:gd fmla="*/ 86464 h 144" name="T11"/>
              <a:gd fmla="*/ 635696 w 203" name="T12"/>
              <a:gd fmla="*/ 48871 h 144" name="T13"/>
              <a:gd fmla="*/ 662027 w 203" name="T14"/>
              <a:gd fmla="*/ 60149 h 144" name="T15"/>
              <a:gd fmla="*/ 703404 w 203" name="T16"/>
              <a:gd fmla="*/ 63908 h 144" name="T17"/>
              <a:gd fmla="*/ 722211 w 203" name="T18"/>
              <a:gd fmla="*/ 90223 h 144" name="T19"/>
              <a:gd fmla="*/ 763588 w 203" name="T20"/>
              <a:gd fmla="*/ 176687 h 144" name="T21"/>
              <a:gd fmla="*/ 759826 w 203" name="T22"/>
              <a:gd fmla="*/ 176687 h 144" name="T23"/>
              <a:gd fmla="*/ 744780 w 203" name="T24"/>
              <a:gd fmla="*/ 195483 h 144" name="T25"/>
              <a:gd fmla="*/ 707165 w 203" name="T26"/>
              <a:gd fmla="*/ 229317 h 144" name="T27"/>
              <a:gd fmla="*/ 662027 w 203" name="T28"/>
              <a:gd fmla="*/ 259391 h 144" name="T29"/>
              <a:gd fmla="*/ 601843 w 203" name="T30"/>
              <a:gd fmla="*/ 285706 h 144" name="T31"/>
              <a:gd fmla="*/ 522851 w 203" name="T32"/>
              <a:gd fmla="*/ 304503 h 144" name="T33"/>
              <a:gd fmla="*/ 413767 w 203" name="T34"/>
              <a:gd fmla="*/ 319540 h 144" name="T35"/>
              <a:gd fmla="*/ 353583 w 203" name="T36"/>
              <a:gd fmla="*/ 360892 h 144" name="T37"/>
              <a:gd fmla="*/ 308444 w 203" name="T38"/>
              <a:gd fmla="*/ 387207 h 144" name="T39"/>
              <a:gd fmla="*/ 259545 w 203" name="T40"/>
              <a:gd fmla="*/ 413522 h 144" name="T41"/>
              <a:gd fmla="*/ 180553 w 203" name="T42"/>
              <a:gd fmla="*/ 443596 h 144" name="T43"/>
              <a:gd fmla="*/ 105322 w 203" name="T44"/>
              <a:gd fmla="*/ 533819 h 144" name="T45"/>
              <a:gd fmla="*/ 78992 w 203" name="T46"/>
              <a:gd fmla="*/ 541338 h 144" name="T47"/>
              <a:gd fmla="*/ 3762 w 203" name="T48"/>
              <a:gd fmla="*/ 466152 h 144" name="T49"/>
              <a:gd fmla="*/ 7523 w 203" name="T50"/>
              <a:gd fmla="*/ 428559 h 144" name="T51"/>
              <a:gd fmla="*/ 33854 w 203" name="T52"/>
              <a:gd fmla="*/ 387207 h 144" name="T53"/>
              <a:gd fmla="*/ 78992 w 203" name="T54"/>
              <a:gd fmla="*/ 349614 h 144" name="T55"/>
              <a:gd fmla="*/ 131653 w 203" name="T56"/>
              <a:gd fmla="*/ 319540 h 144" name="T57"/>
              <a:gd fmla="*/ 150461 w 203" name="T58"/>
              <a:gd fmla="*/ 296984 h 144" name="T59"/>
              <a:gd fmla="*/ 169268 w 203" name="T60"/>
              <a:gd fmla="*/ 229317 h 144" name="T61"/>
              <a:gd fmla="*/ 225691 w 203" name="T62"/>
              <a:gd fmla="*/ 169168 h 144" name="T63"/>
              <a:gd fmla="*/ 229453 w 203" name="T64"/>
              <a:gd fmla="*/ 97742 h 144" name="T65"/>
              <a:gd fmla="*/ 248260 w 203" name="T66"/>
              <a:gd fmla="*/ 71427 h 144" name="T67"/>
              <a:gd fmla="*/ 282114 w 203" name="T68"/>
              <a:gd fmla="*/ 37593 h 144" name="T69"/>
              <a:gd fmla="*/ 327252 w 203" name="T70"/>
              <a:gd fmla="*/ 56389 h 144" name="T71"/>
              <a:gd fmla="*/ 349821 w 203" name="T72"/>
              <a:gd fmla="*/ 7519 h 1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44" w="203">
                <a:moveTo>
                  <a:pt x="104" y="0"/>
                </a:moveTo>
                <a:cubicBezTo>
                  <a:pt x="105" y="0"/>
                  <a:pt x="108" y="0"/>
                  <a:pt x="109" y="1"/>
                </a:cubicBezTo>
                <a:cubicBezTo>
                  <a:pt x="112" y="3"/>
                  <a:pt x="113" y="8"/>
                  <a:pt x="118" y="8"/>
                </a:cubicBezTo>
                <a:cubicBezTo>
                  <a:pt x="119" y="8"/>
                  <a:pt x="120" y="8"/>
                  <a:pt x="120" y="9"/>
                </a:cubicBezTo>
                <a:cubicBezTo>
                  <a:pt x="120" y="9"/>
                  <a:pt x="120" y="9"/>
                  <a:pt x="121" y="9"/>
                </a:cubicBezTo>
                <a:cubicBezTo>
                  <a:pt x="121" y="9"/>
                  <a:pt x="121" y="9"/>
                  <a:pt x="121" y="9"/>
                </a:cubicBezTo>
                <a:cubicBezTo>
                  <a:pt x="119" y="10"/>
                  <a:pt x="118" y="12"/>
                  <a:pt x="118" y="14"/>
                </a:cubicBezTo>
                <a:cubicBezTo>
                  <a:pt x="118" y="18"/>
                  <a:pt x="122" y="27"/>
                  <a:pt x="127" y="27"/>
                </a:cubicBezTo>
                <a:cubicBezTo>
                  <a:pt x="130" y="26"/>
                  <a:pt x="132" y="31"/>
                  <a:pt x="136" y="30"/>
                </a:cubicBezTo>
                <a:cubicBezTo>
                  <a:pt x="138" y="29"/>
                  <a:pt x="141" y="28"/>
                  <a:pt x="143" y="28"/>
                </a:cubicBezTo>
                <a:cubicBezTo>
                  <a:pt x="145" y="27"/>
                  <a:pt x="146" y="25"/>
                  <a:pt x="148" y="24"/>
                </a:cubicBezTo>
                <a:cubicBezTo>
                  <a:pt x="151" y="23"/>
                  <a:pt x="153" y="24"/>
                  <a:pt x="155" y="23"/>
                </a:cubicBezTo>
                <a:cubicBezTo>
                  <a:pt x="158" y="21"/>
                  <a:pt x="160" y="20"/>
                  <a:pt x="163" y="18"/>
                </a:cubicBezTo>
                <a:cubicBezTo>
                  <a:pt x="165" y="16"/>
                  <a:pt x="167" y="15"/>
                  <a:pt x="169" y="13"/>
                </a:cubicBezTo>
                <a:cubicBezTo>
                  <a:pt x="169" y="13"/>
                  <a:pt x="169" y="13"/>
                  <a:pt x="169" y="13"/>
                </a:cubicBezTo>
                <a:cubicBezTo>
                  <a:pt x="172" y="13"/>
                  <a:pt x="174" y="16"/>
                  <a:pt x="176" y="16"/>
                </a:cubicBezTo>
                <a:cubicBezTo>
                  <a:pt x="179" y="17"/>
                  <a:pt x="184" y="16"/>
                  <a:pt x="187" y="17"/>
                </a:cubicBezTo>
                <a:cubicBezTo>
                  <a:pt x="187" y="17"/>
                  <a:pt x="187" y="17"/>
                  <a:pt x="187" y="17"/>
                </a:cubicBezTo>
                <a:cubicBezTo>
                  <a:pt x="188" y="18"/>
                  <a:pt x="189" y="20"/>
                  <a:pt x="190" y="21"/>
                </a:cubicBezTo>
                <a:cubicBezTo>
                  <a:pt x="190" y="22"/>
                  <a:pt x="191" y="23"/>
                  <a:pt x="192" y="24"/>
                </a:cubicBezTo>
                <a:cubicBezTo>
                  <a:pt x="194" y="33"/>
                  <a:pt x="185" y="41"/>
                  <a:pt x="196" y="45"/>
                </a:cubicBezTo>
                <a:cubicBezTo>
                  <a:pt x="198" y="46"/>
                  <a:pt x="200" y="46"/>
                  <a:pt x="203" y="47"/>
                </a:cubicBezTo>
                <a:cubicBezTo>
                  <a:pt x="203" y="47"/>
                  <a:pt x="203" y="47"/>
                  <a:pt x="203" y="47"/>
                </a:cubicBezTo>
                <a:cubicBezTo>
                  <a:pt x="202" y="47"/>
                  <a:pt x="202" y="47"/>
                  <a:pt x="202" y="47"/>
                </a:cubicBezTo>
                <a:cubicBezTo>
                  <a:pt x="202" y="48"/>
                  <a:pt x="202" y="48"/>
                  <a:pt x="202" y="48"/>
                </a:cubicBezTo>
                <a:cubicBezTo>
                  <a:pt x="201" y="49"/>
                  <a:pt x="199" y="51"/>
                  <a:pt x="198" y="52"/>
                </a:cubicBezTo>
                <a:cubicBezTo>
                  <a:pt x="196" y="54"/>
                  <a:pt x="194" y="55"/>
                  <a:pt x="192" y="56"/>
                </a:cubicBezTo>
                <a:cubicBezTo>
                  <a:pt x="191" y="58"/>
                  <a:pt x="190" y="59"/>
                  <a:pt x="188" y="61"/>
                </a:cubicBezTo>
                <a:cubicBezTo>
                  <a:pt x="186" y="63"/>
                  <a:pt x="183" y="65"/>
                  <a:pt x="180" y="66"/>
                </a:cubicBezTo>
                <a:cubicBezTo>
                  <a:pt x="179" y="67"/>
                  <a:pt x="177" y="68"/>
                  <a:pt x="176" y="69"/>
                </a:cubicBezTo>
                <a:cubicBezTo>
                  <a:pt x="174" y="70"/>
                  <a:pt x="172" y="71"/>
                  <a:pt x="170" y="73"/>
                </a:cubicBezTo>
                <a:cubicBezTo>
                  <a:pt x="167" y="74"/>
                  <a:pt x="163" y="75"/>
                  <a:pt x="160" y="76"/>
                </a:cubicBezTo>
                <a:cubicBezTo>
                  <a:pt x="157" y="77"/>
                  <a:pt x="154" y="79"/>
                  <a:pt x="151" y="80"/>
                </a:cubicBezTo>
                <a:cubicBezTo>
                  <a:pt x="147" y="81"/>
                  <a:pt x="143" y="80"/>
                  <a:pt x="139" y="81"/>
                </a:cubicBezTo>
                <a:cubicBezTo>
                  <a:pt x="135" y="82"/>
                  <a:pt x="132" y="85"/>
                  <a:pt x="128" y="85"/>
                </a:cubicBezTo>
                <a:cubicBezTo>
                  <a:pt x="121" y="85"/>
                  <a:pt x="117" y="82"/>
                  <a:pt x="110" y="85"/>
                </a:cubicBezTo>
                <a:cubicBezTo>
                  <a:pt x="108" y="85"/>
                  <a:pt x="107" y="87"/>
                  <a:pt x="106" y="87"/>
                </a:cubicBezTo>
                <a:cubicBezTo>
                  <a:pt x="102" y="90"/>
                  <a:pt x="98" y="93"/>
                  <a:pt x="94" y="96"/>
                </a:cubicBezTo>
                <a:cubicBezTo>
                  <a:pt x="92" y="98"/>
                  <a:pt x="91" y="100"/>
                  <a:pt x="89" y="101"/>
                </a:cubicBezTo>
                <a:cubicBezTo>
                  <a:pt x="87" y="102"/>
                  <a:pt x="84" y="102"/>
                  <a:pt x="82" y="103"/>
                </a:cubicBezTo>
                <a:cubicBezTo>
                  <a:pt x="80" y="104"/>
                  <a:pt x="78" y="105"/>
                  <a:pt x="76" y="106"/>
                </a:cubicBezTo>
                <a:cubicBezTo>
                  <a:pt x="74" y="108"/>
                  <a:pt x="72" y="108"/>
                  <a:pt x="69" y="110"/>
                </a:cubicBezTo>
                <a:cubicBezTo>
                  <a:pt x="65" y="112"/>
                  <a:pt x="59" y="114"/>
                  <a:pt x="54" y="116"/>
                </a:cubicBezTo>
                <a:cubicBezTo>
                  <a:pt x="52" y="116"/>
                  <a:pt x="50" y="117"/>
                  <a:pt x="48" y="118"/>
                </a:cubicBezTo>
                <a:cubicBezTo>
                  <a:pt x="36" y="121"/>
                  <a:pt x="29" y="119"/>
                  <a:pt x="27" y="133"/>
                </a:cubicBezTo>
                <a:cubicBezTo>
                  <a:pt x="26" y="137"/>
                  <a:pt x="28" y="139"/>
                  <a:pt x="28" y="142"/>
                </a:cubicBezTo>
                <a:cubicBezTo>
                  <a:pt x="27" y="143"/>
                  <a:pt x="26" y="143"/>
                  <a:pt x="25" y="144"/>
                </a:cubicBezTo>
                <a:cubicBezTo>
                  <a:pt x="24" y="144"/>
                  <a:pt x="22" y="144"/>
                  <a:pt x="21" y="144"/>
                </a:cubicBezTo>
                <a:cubicBezTo>
                  <a:pt x="12" y="144"/>
                  <a:pt x="10" y="136"/>
                  <a:pt x="6" y="130"/>
                </a:cubicBezTo>
                <a:cubicBezTo>
                  <a:pt x="4" y="128"/>
                  <a:pt x="1" y="127"/>
                  <a:pt x="1" y="124"/>
                </a:cubicBezTo>
                <a:cubicBezTo>
                  <a:pt x="0" y="122"/>
                  <a:pt x="0" y="119"/>
                  <a:pt x="0" y="117"/>
                </a:cubicBezTo>
                <a:cubicBezTo>
                  <a:pt x="1" y="116"/>
                  <a:pt x="1" y="115"/>
                  <a:pt x="2" y="114"/>
                </a:cubicBezTo>
                <a:cubicBezTo>
                  <a:pt x="2" y="113"/>
                  <a:pt x="2" y="111"/>
                  <a:pt x="2" y="110"/>
                </a:cubicBezTo>
                <a:cubicBezTo>
                  <a:pt x="3" y="107"/>
                  <a:pt x="6" y="105"/>
                  <a:pt x="9" y="103"/>
                </a:cubicBezTo>
                <a:cubicBezTo>
                  <a:pt x="11" y="101"/>
                  <a:pt x="11" y="98"/>
                  <a:pt x="14" y="96"/>
                </a:cubicBezTo>
                <a:cubicBezTo>
                  <a:pt x="16" y="94"/>
                  <a:pt x="19" y="94"/>
                  <a:pt x="21" y="93"/>
                </a:cubicBezTo>
                <a:cubicBezTo>
                  <a:pt x="24" y="91"/>
                  <a:pt x="26" y="89"/>
                  <a:pt x="28" y="87"/>
                </a:cubicBezTo>
                <a:cubicBezTo>
                  <a:pt x="30" y="86"/>
                  <a:pt x="33" y="86"/>
                  <a:pt x="35" y="85"/>
                </a:cubicBezTo>
                <a:cubicBezTo>
                  <a:pt x="36" y="84"/>
                  <a:pt x="38" y="82"/>
                  <a:pt x="40" y="80"/>
                </a:cubicBezTo>
                <a:cubicBezTo>
                  <a:pt x="40" y="80"/>
                  <a:pt x="40" y="80"/>
                  <a:pt x="40" y="79"/>
                </a:cubicBezTo>
                <a:cubicBezTo>
                  <a:pt x="43" y="76"/>
                  <a:pt x="45" y="73"/>
                  <a:pt x="45" y="68"/>
                </a:cubicBezTo>
                <a:cubicBezTo>
                  <a:pt x="45" y="65"/>
                  <a:pt x="44" y="63"/>
                  <a:pt x="45" y="61"/>
                </a:cubicBezTo>
                <a:cubicBezTo>
                  <a:pt x="46" y="60"/>
                  <a:pt x="47" y="60"/>
                  <a:pt x="48" y="59"/>
                </a:cubicBezTo>
                <a:cubicBezTo>
                  <a:pt x="52" y="54"/>
                  <a:pt x="58" y="51"/>
                  <a:pt x="60" y="45"/>
                </a:cubicBezTo>
                <a:cubicBezTo>
                  <a:pt x="60" y="43"/>
                  <a:pt x="60" y="41"/>
                  <a:pt x="60" y="39"/>
                </a:cubicBezTo>
                <a:cubicBezTo>
                  <a:pt x="60" y="34"/>
                  <a:pt x="60" y="30"/>
                  <a:pt x="61" y="26"/>
                </a:cubicBezTo>
                <a:cubicBezTo>
                  <a:pt x="61" y="24"/>
                  <a:pt x="62" y="23"/>
                  <a:pt x="62" y="22"/>
                </a:cubicBezTo>
                <a:cubicBezTo>
                  <a:pt x="64" y="21"/>
                  <a:pt x="65" y="20"/>
                  <a:pt x="66" y="19"/>
                </a:cubicBezTo>
                <a:cubicBezTo>
                  <a:pt x="68" y="16"/>
                  <a:pt x="70" y="13"/>
                  <a:pt x="73" y="11"/>
                </a:cubicBezTo>
                <a:cubicBezTo>
                  <a:pt x="73" y="10"/>
                  <a:pt x="74" y="10"/>
                  <a:pt x="75" y="10"/>
                </a:cubicBezTo>
                <a:cubicBezTo>
                  <a:pt x="76" y="11"/>
                  <a:pt x="77" y="12"/>
                  <a:pt x="78" y="13"/>
                </a:cubicBezTo>
                <a:cubicBezTo>
                  <a:pt x="80" y="15"/>
                  <a:pt x="84" y="16"/>
                  <a:pt x="87" y="15"/>
                </a:cubicBezTo>
                <a:cubicBezTo>
                  <a:pt x="90" y="13"/>
                  <a:pt x="92" y="1"/>
                  <a:pt x="93" y="1"/>
                </a:cubicBezTo>
                <a:cubicBezTo>
                  <a:pt x="93" y="1"/>
                  <a:pt x="93" y="2"/>
                  <a:pt x="93" y="2"/>
                </a:cubicBezTo>
                <a:cubicBezTo>
                  <a:pt x="97" y="4"/>
                  <a:pt x="101" y="3"/>
                  <a:pt x="104" y="0"/>
                </a:cubicBezTo>
                <a:close/>
              </a:path>
            </a:pathLst>
          </a:custGeom>
          <a:solidFill>
            <a:srgbClr val="FFFF00"/>
          </a:solidFill>
          <a:ln>
            <a:noFill/>
          </a:ln>
          <a:effectLst>
            <a:outerShdw algn="tl" blurRad="50800" dir="2700000" dist="38100" rotWithShape="0">
              <a:prstClr val="black">
                <a:alpha val="40000"/>
              </a:prstClr>
            </a:outerShdw>
          </a:effec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5" name="文本框 4"/>
          <p:cNvSpPr txBox="1"/>
          <p:nvPr/>
        </p:nvSpPr>
        <p:spPr>
          <a:xfrm>
            <a:off x="1512203" y="4331076"/>
            <a:ext cx="3059344" cy="13106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p:txBody>
      </p:sp>
      <p:sp>
        <p:nvSpPr>
          <p:cNvPr id="6" name="文本框 5"/>
          <p:cNvSpPr txBox="1"/>
          <p:nvPr/>
        </p:nvSpPr>
        <p:spPr>
          <a:xfrm>
            <a:off x="4798637" y="4331076"/>
            <a:ext cx="3059344" cy="13106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p:txBody>
      </p:sp>
      <p:sp>
        <p:nvSpPr>
          <p:cNvPr id="7" name="文本框 6"/>
          <p:cNvSpPr txBox="1"/>
          <p:nvPr/>
        </p:nvSpPr>
        <p:spPr>
          <a:xfrm>
            <a:off x="8085069" y="4331076"/>
            <a:ext cx="3059344" cy="13106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a:p>
            <a:pPr algn="l" defTabSz="914400" eaLnBrk="1" fontAlgn="auto" hangingPunct="1" indent="0" latinLnBrk="0" lvl="0" marL="0" marR="0" rtl="0">
              <a:lnSpc>
                <a:spcPct val="100000"/>
              </a:lnSpc>
              <a:spcBef>
                <a:spcPct val="0"/>
              </a:spcBef>
              <a:spcAft>
                <a:spcPct val="0"/>
              </a:spcAft>
              <a:buClr>
                <a:srgbClr val="9BBB59"/>
              </a:buClr>
              <a:buSzTx/>
              <a:buFontTx/>
              <a:buNone/>
              <a:defRPr/>
            </a:pPr>
            <a:r>
              <a:rPr altLang="zh-CN" b="0" baseline="0" cap="none" i="0" kern="1200" kumimoji="0" lang="en-US" noProof="0" normalizeH="0" smtClean="0" spc="0" strike="noStrike" sz="2000" u="none">
                <a:ln>
                  <a:noFill/>
                </a:ln>
                <a:solidFill>
                  <a:schemeClr val="bg1"/>
                </a:solidFill>
                <a:effectLst/>
                <a:uLnTx/>
                <a:uFillTx/>
                <a:latin typeface="微软雅黑 Light"/>
                <a:ea typeface="微软雅黑 Light"/>
                <a:cs typeface="+mn-cs"/>
              </a:rPr>
              <a:t>Type something here</a:t>
            </a:r>
          </a:p>
        </p:txBody>
      </p:sp>
      <p:sp>
        <p:nvSpPr>
          <p:cNvPr id="8" name="文本框 7"/>
          <p:cNvSpPr txBox="1"/>
          <p:nvPr/>
        </p:nvSpPr>
        <p:spPr>
          <a:xfrm>
            <a:off x="1153638" y="249879"/>
            <a:ext cx="3021101" cy="717408"/>
          </a:xfrm>
          <a:prstGeom prst="rect">
            <a:avLst/>
          </a:prstGeom>
          <a:noFill/>
        </p:spPr>
        <p:txBody>
          <a:bodyPr anchor="ctr" rtlCol="0" wrap="square">
            <a:spAutoFit/>
          </a:bodyPr>
          <a:lstStyle/>
          <a:p>
            <a:pPr defTabSz="609585">
              <a:lnSpc>
                <a:spcPct val="110000"/>
              </a:lnSpc>
            </a:pPr>
            <a:r>
              <a:rPr altLang="zh-CN" b="1" kumimoji="1" lang="en-US" sz="1867">
                <a:solidFill>
                  <a:srgbClr val="FFFFFF"/>
                </a:solidFill>
                <a:ea charset="-122" panose="02000000000000000000" pitchFamily="2" typeface="方正兰亭超细黑简体"/>
              </a:rPr>
              <a:t>MORE THAN TEMPLATE</a:t>
            </a:r>
          </a:p>
          <a:p>
            <a:pPr defTabSz="609585">
              <a:lnSpc>
                <a:spcPct val="110000"/>
              </a:lnSpc>
            </a:pPr>
            <a:r>
              <a:rPr altLang="zh-CN" b="1" kumimoji="1" lang="en-US" sz="1867">
                <a:solidFill>
                  <a:srgbClr val="FFFFFF"/>
                </a:solidFill>
                <a:ea charset="-122" panose="02000000000000000000" pitchFamily="2" typeface="方正兰亭超细黑简体"/>
              </a:rPr>
              <a:t>点击此处添加副标题</a:t>
            </a:r>
          </a:p>
        </p:txBody>
      </p:sp>
      <p:sp>
        <p:nvSpPr>
          <p:cNvPr id="9" name="矩形 8"/>
          <p:cNvSpPr/>
          <p:nvPr/>
        </p:nvSpPr>
        <p:spPr>
          <a:xfrm>
            <a:off x="492736" y="292579"/>
            <a:ext cx="660901" cy="632007"/>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r>
              <a:rPr altLang="zh-CN" b="1" kumimoji="1" lang="en-US" sz="1067">
                <a:solidFill>
                  <a:srgbClr val="FFFFFF"/>
                </a:solidFill>
                <a:ea charset="-122" panose="02000000000000000000" pitchFamily="2" typeface="方正兰亭超细黑简体"/>
              </a:rPr>
              <a:t>LOGO</a:t>
            </a:r>
          </a:p>
        </p:txBody>
      </p:sp>
    </p:spTree>
    <p:extLst>
      <p:ext uri="{BB962C8B-B14F-4D97-AF65-F5344CB8AC3E}">
        <p14:creationId val="310279604"/>
      </p:ext>
    </p:extLst>
  </p:cSld>
  <p:clrMapOvr>
    <a:masterClrMapping/>
  </p:clrMapOvr>
  <mc:AlternateContent>
    <mc:Choice Requires="p14">
      <p:transition advTm="5000" p14:dur="1500" spd="slow">
        <p14:flythrough/>
      </p:transition>
    </mc:Choice>
    <mc:Fallback>
      <p:transition advTm="5000"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199676" y="4989095"/>
            <a:ext cx="5777949" cy="850232"/>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3" name="等腰三角形 2"/>
          <p:cNvSpPr>
            <a:spLocks noChangeAspect="1"/>
          </p:cNvSpPr>
          <p:nvPr/>
        </p:nvSpPr>
        <p:spPr>
          <a:xfrm>
            <a:off x="3203200" y="2584568"/>
            <a:ext cx="1843316" cy="2262188"/>
          </a:xfrm>
          <a:prstGeom prst="triangle">
            <a:avLst/>
          </a:prstGeom>
          <a:solidFill>
            <a:srgbClr val="0C6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6600" u="none">
              <a:ln>
                <a:noFill/>
              </a:ln>
              <a:solidFill>
                <a:prstClr val="white"/>
              </a:solidFill>
              <a:effectLst/>
              <a:uLnTx/>
              <a:uFillTx/>
              <a:latin charset="0" pitchFamily="34" typeface="Arial"/>
              <a:ea typeface="微软雅黑 Light"/>
              <a:cs charset="0" pitchFamily="34" typeface="Arial"/>
            </a:endParaRPr>
          </a:p>
        </p:txBody>
      </p:sp>
      <p:sp>
        <p:nvSpPr>
          <p:cNvPr id="4" name="文本框 3"/>
          <p:cNvSpPr txBox="1"/>
          <p:nvPr/>
        </p:nvSpPr>
        <p:spPr>
          <a:xfrm>
            <a:off x="3690766" y="3274995"/>
            <a:ext cx="860743" cy="1554480"/>
          </a:xfrm>
          <a:prstGeom prst="rect">
            <a:avLst/>
          </a:prstGeom>
          <a:noFill/>
        </p:spPr>
        <p:txBody>
          <a:bodyPr anchor="ct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9600" u="none">
                <a:ln>
                  <a:noFill/>
                </a:ln>
                <a:solidFill>
                  <a:prstClr val="white"/>
                </a:solidFill>
                <a:effectLst/>
                <a:uLnTx/>
                <a:uFillTx/>
                <a:latin charset="0" pitchFamily="34" typeface="Arial"/>
                <a:ea typeface="微软雅黑 Light"/>
                <a:cs charset="0" pitchFamily="34" typeface="Arial"/>
              </a:rPr>
              <a:t>1</a:t>
            </a:r>
          </a:p>
        </p:txBody>
      </p:sp>
      <p:sp>
        <p:nvSpPr>
          <p:cNvPr id="5" name="等腰三角形 4"/>
          <p:cNvSpPr>
            <a:spLocks noChangeAspect="1"/>
          </p:cNvSpPr>
          <p:nvPr/>
        </p:nvSpPr>
        <p:spPr>
          <a:xfrm>
            <a:off x="4092421" y="2584569"/>
            <a:ext cx="1843315" cy="2262187"/>
          </a:xfrm>
          <a:prstGeom prst="triangle">
            <a:avLst/>
          </a:prstGeom>
          <a:solidFill>
            <a:srgbClr val="3F8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6" name="文本框 5"/>
          <p:cNvSpPr txBox="1"/>
          <p:nvPr/>
        </p:nvSpPr>
        <p:spPr>
          <a:xfrm>
            <a:off x="4579503" y="3283342"/>
            <a:ext cx="860743" cy="1554480"/>
          </a:xfrm>
          <a:prstGeom prst="rect">
            <a:avLst/>
          </a:prstGeom>
          <a:noFill/>
        </p:spPr>
        <p:txBody>
          <a:bodyPr anchor="ct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9600" u="none">
                <a:ln>
                  <a:noFill/>
                </a:ln>
                <a:solidFill>
                  <a:prstClr val="white"/>
                </a:solidFill>
                <a:effectLst/>
                <a:uLnTx/>
                <a:uFillTx/>
                <a:latin charset="0" pitchFamily="34" typeface="Arial"/>
                <a:ea typeface="微软雅黑 Light"/>
                <a:cs charset="0" pitchFamily="34" typeface="Arial"/>
              </a:rPr>
              <a:t>2</a:t>
            </a:r>
          </a:p>
        </p:txBody>
      </p:sp>
      <p:sp>
        <p:nvSpPr>
          <p:cNvPr id="7" name="等腰三角形 6"/>
          <p:cNvSpPr>
            <a:spLocks noChangeAspect="1"/>
          </p:cNvSpPr>
          <p:nvPr/>
        </p:nvSpPr>
        <p:spPr>
          <a:xfrm>
            <a:off x="4981641" y="2584569"/>
            <a:ext cx="1843315" cy="2262187"/>
          </a:xfrm>
          <a:prstGeom prst="triangle">
            <a:avLst/>
          </a:prstGeom>
          <a:solidFill>
            <a:srgbClr val="F1C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8" name="文本框 7"/>
          <p:cNvSpPr txBox="1"/>
          <p:nvPr/>
        </p:nvSpPr>
        <p:spPr>
          <a:xfrm>
            <a:off x="5468726" y="3267404"/>
            <a:ext cx="860743" cy="15544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9600" u="none">
                <a:ln>
                  <a:noFill/>
                </a:ln>
                <a:solidFill>
                  <a:prstClr val="white"/>
                </a:solidFill>
                <a:effectLst/>
                <a:uLnTx/>
                <a:uFillTx/>
                <a:latin charset="0" pitchFamily="34" typeface="Arial"/>
                <a:ea typeface="微软雅黑 Light"/>
                <a:cs charset="0" pitchFamily="34" typeface="Arial"/>
              </a:rPr>
              <a:t>3</a:t>
            </a:r>
          </a:p>
        </p:txBody>
      </p:sp>
      <p:sp>
        <p:nvSpPr>
          <p:cNvPr id="9" name="等腰三角形 8"/>
          <p:cNvSpPr>
            <a:spLocks noChangeAspect="1"/>
          </p:cNvSpPr>
          <p:nvPr/>
        </p:nvSpPr>
        <p:spPr>
          <a:xfrm>
            <a:off x="5870862" y="1020303"/>
            <a:ext cx="3117938" cy="3826453"/>
          </a:xfrm>
          <a:prstGeom prst="triangle">
            <a:avLst/>
          </a:prstGeom>
          <a:solidFill>
            <a:srgbClr val="D825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10" name="文本框 9"/>
          <p:cNvSpPr txBox="1"/>
          <p:nvPr/>
        </p:nvSpPr>
        <p:spPr>
          <a:xfrm>
            <a:off x="6621083" y="1999914"/>
            <a:ext cx="1587817" cy="31242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9900" u="none">
                <a:ln>
                  <a:noFill/>
                </a:ln>
                <a:solidFill>
                  <a:prstClr val="white"/>
                </a:solidFill>
                <a:effectLst/>
                <a:uLnTx/>
                <a:uFillTx/>
                <a:latin charset="0" pitchFamily="34" typeface="Arial"/>
                <a:ea typeface="微软雅黑 Light"/>
                <a:cs charset="0" pitchFamily="34" typeface="Arial"/>
              </a:rPr>
              <a:t>4</a:t>
            </a:r>
          </a:p>
        </p:txBody>
      </p:sp>
      <p:sp>
        <p:nvSpPr>
          <p:cNvPr id="11" name="矩形 10"/>
          <p:cNvSpPr/>
          <p:nvPr/>
        </p:nvSpPr>
        <p:spPr>
          <a:xfrm>
            <a:off x="4090483" y="4999310"/>
            <a:ext cx="5358328" cy="82296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4800" u="none">
                <a:ln>
                  <a:noFill/>
                </a:ln>
                <a:solidFill>
                  <a:prstClr val="black">
                    <a:lumMod val="65000"/>
                    <a:lumOff val="35000"/>
                  </a:prstClr>
                </a:solidFill>
                <a:effectLst/>
                <a:uLnTx/>
                <a:uFillTx/>
                <a:latin charset="0" panose="020b0503020202020204" pitchFamily="34" typeface="Agency FB"/>
                <a:ea typeface="微软雅黑 Light"/>
                <a:cs typeface="+mn-cs"/>
              </a:rPr>
              <a:t>ABOUT OUR CLIENTS</a:t>
            </a:r>
          </a:p>
        </p:txBody>
      </p:sp>
      <p:cxnSp>
        <p:nvCxnSpPr>
          <p:cNvPr id="12" name="直接连接符 11"/>
          <p:cNvCxnSpPr>
            <a:stCxn id="11" idx="1"/>
          </p:cNvCxnSpPr>
          <p:nvPr/>
        </p:nvCxnSpPr>
        <p:spPr>
          <a:xfrm flipH="1" flipV="1">
            <a:off x="3199677" y="5402172"/>
            <a:ext cx="890806" cy="861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8091568" y="5406190"/>
            <a:ext cx="890806" cy="861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75097187"/>
      </p:ext>
    </p:extLst>
  </p:cSld>
  <p:clrMapOvr>
    <a:masterClrMapping/>
  </p:clrMapOvr>
  <mc:AlternateContent>
    <mc:Choice Requires="p14">
      <p:transition advTm="5000" p14:dur="1500" spd="slow">
        <p14:flythrough/>
      </p:transition>
    </mc:Choice>
    <mc:Fallback>
      <p:transition advTm="5000"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直角三角形 1"/>
          <p:cNvSpPr/>
          <p:nvPr/>
        </p:nvSpPr>
        <p:spPr>
          <a:xfrm>
            <a:off x="6096000" y="981075"/>
            <a:ext cx="1979613" cy="4892035"/>
          </a:xfrm>
          <a:prstGeom prst="rtTriangle">
            <a:avLst/>
          </a:prstGeom>
          <a:solidFill>
            <a:srgbClr val="D825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3" name="直角三角形 2"/>
          <p:cNvSpPr/>
          <p:nvPr/>
        </p:nvSpPr>
        <p:spPr>
          <a:xfrm flipH="1">
            <a:off x="4116387" y="981074"/>
            <a:ext cx="1979613" cy="4892035"/>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grpSp>
        <p:nvGrpSpPr>
          <p:cNvPr id="4" name="组合 3"/>
          <p:cNvGrpSpPr>
            <a:grpSpLocks noChangeAspect="1"/>
          </p:cNvGrpSpPr>
          <p:nvPr/>
        </p:nvGrpSpPr>
        <p:grpSpPr>
          <a:xfrm>
            <a:off x="5235937" y="3758532"/>
            <a:ext cx="543946" cy="414000"/>
            <a:chOff x="3730625" y="5216526"/>
            <a:chExt cx="750888" cy="571500"/>
          </a:xfrm>
          <a:solidFill>
            <a:srgbClr val="D82553"/>
          </a:solidFill>
        </p:grpSpPr>
        <p:sp>
          <p:nvSpPr>
            <p:cNvPr id="5" name="Freeform 43"/>
            <p:cNvSpPr>
              <a:spLocks noEditPoints="1"/>
            </p:cNvSpPr>
            <p:nvPr/>
          </p:nvSpPr>
          <p:spPr bwMode="auto">
            <a:xfrm>
              <a:off x="3730625" y="5216526"/>
              <a:ext cx="750888" cy="571500"/>
            </a:xfrm>
            <a:custGeom>
              <a:gdLst>
                <a:gd fmla="*/ 184 w 200" name="T0"/>
                <a:gd fmla="*/ 24 h 152" name="T1"/>
                <a:gd fmla="*/ 151 w 200" name="T2"/>
                <a:gd fmla="*/ 24 h 152" name="T3"/>
                <a:gd fmla="*/ 132 w 200" name="T4"/>
                <a:gd fmla="*/ 4 h 152" name="T5"/>
                <a:gd fmla="*/ 132 w 200" name="T6"/>
                <a:gd fmla="*/ 4 h 152" name="T7"/>
                <a:gd fmla="*/ 132 w 200" name="T8"/>
                <a:gd fmla="*/ 4 h 152" name="T9"/>
                <a:gd fmla="*/ 132 w 200" name="T10"/>
                <a:gd fmla="*/ 4 h 152" name="T11"/>
                <a:gd fmla="*/ 121 w 200" name="T12"/>
                <a:gd fmla="*/ 0 h 152" name="T13"/>
                <a:gd fmla="*/ 81 w 200" name="T14"/>
                <a:gd fmla="*/ 0 h 152" name="T15"/>
                <a:gd fmla="*/ 69 w 200" name="T16"/>
                <a:gd fmla="*/ 5 h 152" name="T17"/>
                <a:gd fmla="*/ 69 w 200" name="T18"/>
                <a:gd fmla="*/ 5 h 152" name="T19"/>
                <a:gd fmla="*/ 50 w 200" name="T20"/>
                <a:gd fmla="*/ 24 h 152" name="T21"/>
                <a:gd fmla="*/ 16 w 200" name="T22"/>
                <a:gd fmla="*/ 24 h 152" name="T23"/>
                <a:gd fmla="*/ 0 w 200" name="T24"/>
                <a:gd fmla="*/ 40 h 152" name="T25"/>
                <a:gd fmla="*/ 0 w 200" name="T26"/>
                <a:gd fmla="*/ 136 h 152" name="T27"/>
                <a:gd fmla="*/ 16 w 200" name="T28"/>
                <a:gd fmla="*/ 152 h 152" name="T29"/>
                <a:gd fmla="*/ 184 w 200" name="T30"/>
                <a:gd fmla="*/ 152 h 152" name="T31"/>
                <a:gd fmla="*/ 200 w 200" name="T32"/>
                <a:gd fmla="*/ 136 h 152" name="T33"/>
                <a:gd fmla="*/ 200 w 200" name="T34"/>
                <a:gd fmla="*/ 40 h 152" name="T35"/>
                <a:gd fmla="*/ 184 w 200" name="T36"/>
                <a:gd fmla="*/ 24 h 152" name="T37"/>
                <a:gd fmla="*/ 192 w 200" name="T38"/>
                <a:gd fmla="*/ 136 h 152" name="T39"/>
                <a:gd fmla="*/ 184 w 200" name="T40"/>
                <a:gd fmla="*/ 144 h 152" name="T41"/>
                <a:gd fmla="*/ 16 w 200" name="T42"/>
                <a:gd fmla="*/ 144 h 152" name="T43"/>
                <a:gd fmla="*/ 8 w 200" name="T44"/>
                <a:gd fmla="*/ 136 h 152" name="T45"/>
                <a:gd fmla="*/ 8 w 200" name="T46"/>
                <a:gd fmla="*/ 40 h 152" name="T47"/>
                <a:gd fmla="*/ 16 w 200" name="T48"/>
                <a:gd fmla="*/ 32 h 152" name="T49"/>
                <a:gd fmla="*/ 50 w 200" name="T50"/>
                <a:gd fmla="*/ 32 h 152" name="T51"/>
                <a:gd fmla="*/ 54 w 200" name="T52"/>
                <a:gd fmla="*/ 32 h 152" name="T53"/>
                <a:gd fmla="*/ 56 w 200" name="T54"/>
                <a:gd fmla="*/ 29 h 152" name="T55"/>
                <a:gd fmla="*/ 66 w 200" name="T56"/>
                <a:gd fmla="*/ 20 h 152" name="T57"/>
                <a:gd fmla="*/ 66 w 200" name="T58"/>
                <a:gd fmla="*/ 20 h 152" name="T59"/>
                <a:gd fmla="*/ 75 w 200" name="T60"/>
                <a:gd fmla="*/ 10 h 152" name="T61"/>
                <a:gd fmla="*/ 81 w 200" name="T62"/>
                <a:gd fmla="*/ 8 h 152" name="T63"/>
                <a:gd fmla="*/ 121 w 200" name="T64"/>
                <a:gd fmla="*/ 8 h 152" name="T65"/>
                <a:gd fmla="*/ 126 w 200" name="T66"/>
                <a:gd fmla="*/ 10 h 152" name="T67"/>
                <a:gd fmla="*/ 146 w 200" name="T68"/>
                <a:gd fmla="*/ 29 h 152" name="T69"/>
                <a:gd fmla="*/ 148 w 200" name="T70"/>
                <a:gd fmla="*/ 32 h 152" name="T71"/>
                <a:gd fmla="*/ 151 w 200" name="T72"/>
                <a:gd fmla="*/ 32 h 152" name="T73"/>
                <a:gd fmla="*/ 184 w 200" name="T74"/>
                <a:gd fmla="*/ 32 h 152" name="T75"/>
                <a:gd fmla="*/ 192 w 200" name="T76"/>
                <a:gd fmla="*/ 40 h 152" name="T77"/>
                <a:gd fmla="*/ 192 w 200" name="T78"/>
                <a:gd fmla="*/ 136 h 15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2" w="200">
                  <a:moveTo>
                    <a:pt x="184" y="24"/>
                  </a:moveTo>
                  <a:cubicBezTo>
                    <a:pt x="151" y="24"/>
                    <a:pt x="151" y="24"/>
                    <a:pt x="151" y="24"/>
                  </a:cubicBezTo>
                  <a:cubicBezTo>
                    <a:pt x="132" y="4"/>
                    <a:pt x="132" y="4"/>
                    <a:pt x="132" y="4"/>
                  </a:cubicBezTo>
                  <a:cubicBezTo>
                    <a:pt x="132" y="4"/>
                    <a:pt x="132" y="4"/>
                    <a:pt x="132" y="4"/>
                  </a:cubicBezTo>
                  <a:cubicBezTo>
                    <a:pt x="132" y="4"/>
                    <a:pt x="132" y="4"/>
                    <a:pt x="132" y="4"/>
                  </a:cubicBezTo>
                  <a:cubicBezTo>
                    <a:pt x="132" y="4"/>
                    <a:pt x="132" y="4"/>
                    <a:pt x="132" y="4"/>
                  </a:cubicBezTo>
                  <a:cubicBezTo>
                    <a:pt x="129" y="1"/>
                    <a:pt x="125" y="0"/>
                    <a:pt x="121" y="0"/>
                  </a:cubicBezTo>
                  <a:cubicBezTo>
                    <a:pt x="81" y="0"/>
                    <a:pt x="81" y="0"/>
                    <a:pt x="81" y="0"/>
                  </a:cubicBezTo>
                  <a:cubicBezTo>
                    <a:pt x="76" y="0"/>
                    <a:pt x="72" y="2"/>
                    <a:pt x="69" y="5"/>
                  </a:cubicBezTo>
                  <a:cubicBezTo>
                    <a:pt x="69" y="5"/>
                    <a:pt x="69" y="5"/>
                    <a:pt x="69" y="5"/>
                  </a:cubicBezTo>
                  <a:cubicBezTo>
                    <a:pt x="50" y="24"/>
                    <a:pt x="50" y="24"/>
                    <a:pt x="50" y="24"/>
                  </a:cubicBezTo>
                  <a:cubicBezTo>
                    <a:pt x="16" y="24"/>
                    <a:pt x="16" y="24"/>
                    <a:pt x="16" y="24"/>
                  </a:cubicBezTo>
                  <a:cubicBezTo>
                    <a:pt x="8" y="24"/>
                    <a:pt x="0" y="31"/>
                    <a:pt x="0" y="40"/>
                  </a:cubicBezTo>
                  <a:cubicBezTo>
                    <a:pt x="0" y="136"/>
                    <a:pt x="0" y="136"/>
                    <a:pt x="0" y="136"/>
                  </a:cubicBezTo>
                  <a:cubicBezTo>
                    <a:pt x="0" y="144"/>
                    <a:pt x="8" y="152"/>
                    <a:pt x="16" y="152"/>
                  </a:cubicBezTo>
                  <a:cubicBezTo>
                    <a:pt x="184" y="152"/>
                    <a:pt x="184" y="152"/>
                    <a:pt x="184" y="152"/>
                  </a:cubicBezTo>
                  <a:cubicBezTo>
                    <a:pt x="193" y="152"/>
                    <a:pt x="200" y="144"/>
                    <a:pt x="200" y="136"/>
                  </a:cubicBezTo>
                  <a:cubicBezTo>
                    <a:pt x="200" y="40"/>
                    <a:pt x="200" y="40"/>
                    <a:pt x="200" y="40"/>
                  </a:cubicBezTo>
                  <a:cubicBezTo>
                    <a:pt x="200" y="31"/>
                    <a:pt x="193" y="24"/>
                    <a:pt x="184" y="24"/>
                  </a:cubicBezTo>
                  <a:close/>
                  <a:moveTo>
                    <a:pt x="192" y="136"/>
                  </a:moveTo>
                  <a:cubicBezTo>
                    <a:pt x="192" y="140"/>
                    <a:pt x="189" y="144"/>
                    <a:pt x="184" y="144"/>
                  </a:cubicBezTo>
                  <a:cubicBezTo>
                    <a:pt x="16" y="144"/>
                    <a:pt x="16" y="144"/>
                    <a:pt x="16" y="144"/>
                  </a:cubicBezTo>
                  <a:cubicBezTo>
                    <a:pt x="12" y="144"/>
                    <a:pt x="8" y="140"/>
                    <a:pt x="8" y="136"/>
                  </a:cubicBezTo>
                  <a:cubicBezTo>
                    <a:pt x="8" y="40"/>
                    <a:pt x="8" y="40"/>
                    <a:pt x="8" y="40"/>
                  </a:cubicBezTo>
                  <a:cubicBezTo>
                    <a:pt x="8" y="35"/>
                    <a:pt x="12" y="32"/>
                    <a:pt x="16" y="32"/>
                  </a:cubicBezTo>
                  <a:cubicBezTo>
                    <a:pt x="50" y="32"/>
                    <a:pt x="50" y="32"/>
                    <a:pt x="50" y="32"/>
                  </a:cubicBezTo>
                  <a:cubicBezTo>
                    <a:pt x="54" y="32"/>
                    <a:pt x="54" y="32"/>
                    <a:pt x="54" y="32"/>
                  </a:cubicBezTo>
                  <a:cubicBezTo>
                    <a:pt x="56" y="29"/>
                    <a:pt x="56" y="29"/>
                    <a:pt x="56" y="29"/>
                  </a:cubicBezTo>
                  <a:cubicBezTo>
                    <a:pt x="66" y="20"/>
                    <a:pt x="66" y="20"/>
                    <a:pt x="66" y="20"/>
                  </a:cubicBezTo>
                  <a:cubicBezTo>
                    <a:pt x="66" y="20"/>
                    <a:pt x="66" y="20"/>
                    <a:pt x="66" y="20"/>
                  </a:cubicBezTo>
                  <a:cubicBezTo>
                    <a:pt x="75" y="10"/>
                    <a:pt x="75" y="10"/>
                    <a:pt x="75" y="10"/>
                  </a:cubicBezTo>
                  <a:cubicBezTo>
                    <a:pt x="76" y="9"/>
                    <a:pt x="79" y="8"/>
                    <a:pt x="81" y="8"/>
                  </a:cubicBezTo>
                  <a:cubicBezTo>
                    <a:pt x="121" y="8"/>
                    <a:pt x="121" y="8"/>
                    <a:pt x="121" y="8"/>
                  </a:cubicBezTo>
                  <a:cubicBezTo>
                    <a:pt x="123" y="8"/>
                    <a:pt x="125" y="8"/>
                    <a:pt x="126" y="10"/>
                  </a:cubicBezTo>
                  <a:cubicBezTo>
                    <a:pt x="146" y="29"/>
                    <a:pt x="146" y="29"/>
                    <a:pt x="146" y="29"/>
                  </a:cubicBezTo>
                  <a:cubicBezTo>
                    <a:pt x="148" y="32"/>
                    <a:pt x="148" y="32"/>
                    <a:pt x="148" y="32"/>
                  </a:cubicBezTo>
                  <a:cubicBezTo>
                    <a:pt x="151" y="32"/>
                    <a:pt x="151" y="32"/>
                    <a:pt x="151" y="32"/>
                  </a:cubicBezTo>
                  <a:cubicBezTo>
                    <a:pt x="184" y="32"/>
                    <a:pt x="184" y="32"/>
                    <a:pt x="184" y="32"/>
                  </a:cubicBezTo>
                  <a:cubicBezTo>
                    <a:pt x="189" y="32"/>
                    <a:pt x="192" y="35"/>
                    <a:pt x="192" y="40"/>
                  </a:cubicBezTo>
                  <a:lnTo>
                    <a:pt x="192" y="136"/>
                  </a:lnTo>
                  <a:close/>
                </a:path>
              </a:pathLst>
            </a:custGeom>
            <a:grp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6" name="Freeform 44"/>
            <p:cNvSpPr>
              <a:spLocks noEditPoints="1"/>
            </p:cNvSpPr>
            <p:nvPr/>
          </p:nvSpPr>
          <p:spPr bwMode="auto">
            <a:xfrm>
              <a:off x="3911600" y="5337176"/>
              <a:ext cx="390525" cy="390525"/>
            </a:xfrm>
            <a:custGeom>
              <a:gdLst>
                <a:gd fmla="*/ 52 w 104" name="T0"/>
                <a:gd fmla="*/ 0 h 104" name="T1"/>
                <a:gd fmla="*/ 0 w 104" name="T2"/>
                <a:gd fmla="*/ 52 h 104" name="T3"/>
                <a:gd fmla="*/ 52 w 104" name="T4"/>
                <a:gd fmla="*/ 104 h 104" name="T5"/>
                <a:gd fmla="*/ 104 w 104" name="T6"/>
                <a:gd fmla="*/ 52 h 104" name="T7"/>
                <a:gd fmla="*/ 52 w 104" name="T8"/>
                <a:gd fmla="*/ 0 h 104" name="T9"/>
                <a:gd fmla="*/ 52 w 104" name="T10"/>
                <a:gd fmla="*/ 96 h 104" name="T11"/>
                <a:gd fmla="*/ 8 w 104" name="T12"/>
                <a:gd fmla="*/ 52 h 104" name="T13"/>
                <a:gd fmla="*/ 52 w 104" name="T14"/>
                <a:gd fmla="*/ 8 h 104" name="T15"/>
                <a:gd fmla="*/ 96 w 104" name="T16"/>
                <a:gd fmla="*/ 52 h 104" name="T17"/>
                <a:gd fmla="*/ 52 w 104" name="T18"/>
                <a:gd fmla="*/ 96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104">
                  <a:moveTo>
                    <a:pt x="52" y="0"/>
                  </a:moveTo>
                  <a:cubicBezTo>
                    <a:pt x="24" y="0"/>
                    <a:pt x="0" y="23"/>
                    <a:pt x="0" y="52"/>
                  </a:cubicBezTo>
                  <a:cubicBezTo>
                    <a:pt x="0" y="80"/>
                    <a:pt x="24" y="104"/>
                    <a:pt x="52" y="104"/>
                  </a:cubicBezTo>
                  <a:cubicBezTo>
                    <a:pt x="81" y="104"/>
                    <a:pt x="104" y="80"/>
                    <a:pt x="104" y="52"/>
                  </a:cubicBezTo>
                  <a:cubicBezTo>
                    <a:pt x="104" y="23"/>
                    <a:pt x="81" y="0"/>
                    <a:pt x="52" y="0"/>
                  </a:cubicBezTo>
                  <a:close/>
                  <a:moveTo>
                    <a:pt x="52" y="96"/>
                  </a:moveTo>
                  <a:cubicBezTo>
                    <a:pt x="28" y="96"/>
                    <a:pt x="8" y="76"/>
                    <a:pt x="8" y="52"/>
                  </a:cubicBezTo>
                  <a:cubicBezTo>
                    <a:pt x="8" y="27"/>
                    <a:pt x="28" y="8"/>
                    <a:pt x="52" y="8"/>
                  </a:cubicBezTo>
                  <a:cubicBezTo>
                    <a:pt x="77" y="8"/>
                    <a:pt x="96" y="27"/>
                    <a:pt x="96" y="52"/>
                  </a:cubicBezTo>
                  <a:cubicBezTo>
                    <a:pt x="96" y="76"/>
                    <a:pt x="77" y="96"/>
                    <a:pt x="52" y="96"/>
                  </a:cubicBezTo>
                  <a:close/>
                </a:path>
              </a:pathLst>
            </a:custGeom>
            <a:grp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7" name="Freeform 45"/>
            <p:cNvSpPr>
              <a:spLocks noEditPoints="1"/>
            </p:cNvSpPr>
            <p:nvPr/>
          </p:nvSpPr>
          <p:spPr bwMode="auto">
            <a:xfrm>
              <a:off x="3971925" y="5397501"/>
              <a:ext cx="269875" cy="269875"/>
            </a:xfrm>
            <a:custGeom>
              <a:gdLst>
                <a:gd fmla="*/ 36 w 72" name="T0"/>
                <a:gd fmla="*/ 0 h 72" name="T1"/>
                <a:gd fmla="*/ 0 w 72" name="T2"/>
                <a:gd fmla="*/ 36 h 72" name="T3"/>
                <a:gd fmla="*/ 36 w 72" name="T4"/>
                <a:gd fmla="*/ 72 h 72" name="T5"/>
                <a:gd fmla="*/ 72 w 72" name="T6"/>
                <a:gd fmla="*/ 36 h 72" name="T7"/>
                <a:gd fmla="*/ 36 w 72" name="T8"/>
                <a:gd fmla="*/ 0 h 72" name="T9"/>
                <a:gd fmla="*/ 36 w 72" name="T10"/>
                <a:gd fmla="*/ 64 h 72" name="T11"/>
                <a:gd fmla="*/ 8 w 72" name="T12"/>
                <a:gd fmla="*/ 36 h 72" name="T13"/>
                <a:gd fmla="*/ 36 w 72" name="T14"/>
                <a:gd fmla="*/ 8 h 72" name="T15"/>
                <a:gd fmla="*/ 64 w 72" name="T16"/>
                <a:gd fmla="*/ 36 h 72" name="T17"/>
                <a:gd fmla="*/ 36 w 72" name="T18"/>
                <a:gd fmla="*/ 64 h 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2" w="72">
                  <a:moveTo>
                    <a:pt x="36" y="0"/>
                  </a:moveTo>
                  <a:cubicBezTo>
                    <a:pt x="17" y="0"/>
                    <a:pt x="0" y="16"/>
                    <a:pt x="0" y="36"/>
                  </a:cubicBezTo>
                  <a:cubicBezTo>
                    <a:pt x="0" y="55"/>
                    <a:pt x="17" y="72"/>
                    <a:pt x="36" y="72"/>
                  </a:cubicBezTo>
                  <a:cubicBezTo>
                    <a:pt x="56" y="72"/>
                    <a:pt x="72" y="55"/>
                    <a:pt x="72" y="36"/>
                  </a:cubicBezTo>
                  <a:cubicBezTo>
                    <a:pt x="72" y="16"/>
                    <a:pt x="56" y="0"/>
                    <a:pt x="36" y="0"/>
                  </a:cubicBezTo>
                  <a:close/>
                  <a:moveTo>
                    <a:pt x="36" y="64"/>
                  </a:moveTo>
                  <a:cubicBezTo>
                    <a:pt x="21" y="64"/>
                    <a:pt x="8" y="51"/>
                    <a:pt x="8" y="36"/>
                  </a:cubicBezTo>
                  <a:cubicBezTo>
                    <a:pt x="8" y="20"/>
                    <a:pt x="21" y="8"/>
                    <a:pt x="36" y="8"/>
                  </a:cubicBezTo>
                  <a:cubicBezTo>
                    <a:pt x="52" y="8"/>
                    <a:pt x="64" y="20"/>
                    <a:pt x="64" y="36"/>
                  </a:cubicBezTo>
                  <a:cubicBezTo>
                    <a:pt x="64" y="51"/>
                    <a:pt x="52" y="64"/>
                    <a:pt x="36" y="64"/>
                  </a:cubicBezTo>
                  <a:close/>
                </a:path>
              </a:pathLst>
            </a:custGeom>
            <a:grp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grpSp>
      <p:sp>
        <p:nvSpPr>
          <p:cNvPr id="8" name="Freeform 41"/>
          <p:cNvSpPr>
            <a:spLocks noChangeAspect="1" noEditPoints="1"/>
          </p:cNvSpPr>
          <p:nvPr/>
        </p:nvSpPr>
        <p:spPr bwMode="auto">
          <a:xfrm>
            <a:off x="6436525" y="3758532"/>
            <a:ext cx="482878" cy="412687"/>
          </a:xfrm>
          <a:custGeom>
            <a:gdLst>
              <a:gd fmla="*/ 176 w 192" name="T0"/>
              <a:gd fmla="*/ 20 h 164" name="T1"/>
              <a:gd fmla="*/ 72 w 192" name="T2"/>
              <a:gd fmla="*/ 20 h 164" name="T3"/>
              <a:gd fmla="*/ 72 w 192" name="T4"/>
              <a:gd fmla="*/ 16 h 164" name="T5"/>
              <a:gd fmla="*/ 56 w 192" name="T6"/>
              <a:gd fmla="*/ 0 h 164" name="T7"/>
              <a:gd fmla="*/ 16 w 192" name="T8"/>
              <a:gd fmla="*/ 0 h 164" name="T9"/>
              <a:gd fmla="*/ 0 w 192" name="T10"/>
              <a:gd fmla="*/ 16 h 164" name="T11"/>
              <a:gd fmla="*/ 0 w 192" name="T12"/>
              <a:gd fmla="*/ 36 h 164" name="T13"/>
              <a:gd fmla="*/ 0 w 192" name="T14"/>
              <a:gd fmla="*/ 64 h 164" name="T15"/>
              <a:gd fmla="*/ 0 w 192" name="T16"/>
              <a:gd fmla="*/ 148 h 164" name="T17"/>
              <a:gd fmla="*/ 16 w 192" name="T18"/>
              <a:gd fmla="*/ 164 h 164" name="T19"/>
              <a:gd fmla="*/ 176 w 192" name="T20"/>
              <a:gd fmla="*/ 164 h 164" name="T21"/>
              <a:gd fmla="*/ 192 w 192" name="T22"/>
              <a:gd fmla="*/ 148 h 164" name="T23"/>
              <a:gd fmla="*/ 192 w 192" name="T24"/>
              <a:gd fmla="*/ 36 h 164" name="T25"/>
              <a:gd fmla="*/ 176 w 192" name="T26"/>
              <a:gd fmla="*/ 20 h 164" name="T27"/>
              <a:gd fmla="*/ 8 w 192" name="T28"/>
              <a:gd fmla="*/ 16 h 164" name="T29"/>
              <a:gd fmla="*/ 16 w 192" name="T30"/>
              <a:gd fmla="*/ 8 h 164" name="T31"/>
              <a:gd fmla="*/ 56 w 192" name="T32"/>
              <a:gd fmla="*/ 8 h 164" name="T33"/>
              <a:gd fmla="*/ 64 w 192" name="T34"/>
              <a:gd fmla="*/ 16 h 164" name="T35"/>
              <a:gd fmla="*/ 64 w 192" name="T36"/>
              <a:gd fmla="*/ 20 h 164" name="T37"/>
              <a:gd fmla="*/ 64 w 192" name="T38"/>
              <a:gd fmla="*/ 28 h 164" name="T39"/>
              <a:gd fmla="*/ 72 w 192" name="T40"/>
              <a:gd fmla="*/ 28 h 164" name="T41"/>
              <a:gd fmla="*/ 176 w 192" name="T42"/>
              <a:gd fmla="*/ 28 h 164" name="T43"/>
              <a:gd fmla="*/ 184 w 192" name="T44"/>
              <a:gd fmla="*/ 36 h 164" name="T45"/>
              <a:gd fmla="*/ 184 w 192" name="T46"/>
              <a:gd fmla="*/ 44 h 164" name="T47"/>
              <a:gd fmla="*/ 8 w 192" name="T48"/>
              <a:gd fmla="*/ 44 h 164" name="T49"/>
              <a:gd fmla="*/ 8 w 192" name="T50"/>
              <a:gd fmla="*/ 36 h 164" name="T51"/>
              <a:gd fmla="*/ 8 w 192" name="T52"/>
              <a:gd fmla="*/ 16 h 164" name="T53"/>
              <a:gd fmla="*/ 176 w 192" name="T54"/>
              <a:gd fmla="*/ 156 h 164" name="T55"/>
              <a:gd fmla="*/ 16 w 192" name="T56"/>
              <a:gd fmla="*/ 156 h 164" name="T57"/>
              <a:gd fmla="*/ 8 w 192" name="T58"/>
              <a:gd fmla="*/ 148 h 164" name="T59"/>
              <a:gd fmla="*/ 8 w 192" name="T60"/>
              <a:gd fmla="*/ 64 h 164" name="T61"/>
              <a:gd fmla="*/ 8 w 192" name="T62"/>
              <a:gd fmla="*/ 52 h 164" name="T63"/>
              <a:gd fmla="*/ 184 w 192" name="T64"/>
              <a:gd fmla="*/ 52 h 164" name="T65"/>
              <a:gd fmla="*/ 184 w 192" name="T66"/>
              <a:gd fmla="*/ 148 h 164" name="T67"/>
              <a:gd fmla="*/ 176 w 192" name="T68"/>
              <a:gd fmla="*/ 156 h 16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64" w="192">
                <a:moveTo>
                  <a:pt x="176" y="20"/>
                </a:moveTo>
                <a:cubicBezTo>
                  <a:pt x="72" y="20"/>
                  <a:pt x="72" y="20"/>
                  <a:pt x="72" y="20"/>
                </a:cubicBezTo>
                <a:cubicBezTo>
                  <a:pt x="72" y="16"/>
                  <a:pt x="72" y="16"/>
                  <a:pt x="72" y="16"/>
                </a:cubicBezTo>
                <a:cubicBezTo>
                  <a:pt x="72" y="7"/>
                  <a:pt x="65" y="0"/>
                  <a:pt x="56" y="0"/>
                </a:cubicBezTo>
                <a:cubicBezTo>
                  <a:pt x="16" y="0"/>
                  <a:pt x="16" y="0"/>
                  <a:pt x="16" y="0"/>
                </a:cubicBezTo>
                <a:cubicBezTo>
                  <a:pt x="8" y="0"/>
                  <a:pt x="0" y="7"/>
                  <a:pt x="0" y="16"/>
                </a:cubicBezTo>
                <a:cubicBezTo>
                  <a:pt x="0" y="36"/>
                  <a:pt x="0" y="36"/>
                  <a:pt x="0" y="36"/>
                </a:cubicBezTo>
                <a:cubicBezTo>
                  <a:pt x="0" y="64"/>
                  <a:pt x="0" y="64"/>
                  <a:pt x="0" y="64"/>
                </a:cubicBezTo>
                <a:cubicBezTo>
                  <a:pt x="0" y="148"/>
                  <a:pt x="0" y="148"/>
                  <a:pt x="0" y="148"/>
                </a:cubicBezTo>
                <a:cubicBezTo>
                  <a:pt x="0" y="156"/>
                  <a:pt x="8" y="164"/>
                  <a:pt x="16" y="164"/>
                </a:cubicBezTo>
                <a:cubicBezTo>
                  <a:pt x="176" y="164"/>
                  <a:pt x="176" y="164"/>
                  <a:pt x="176" y="164"/>
                </a:cubicBezTo>
                <a:cubicBezTo>
                  <a:pt x="185" y="164"/>
                  <a:pt x="192" y="156"/>
                  <a:pt x="192" y="148"/>
                </a:cubicBezTo>
                <a:cubicBezTo>
                  <a:pt x="192" y="36"/>
                  <a:pt x="192" y="36"/>
                  <a:pt x="192" y="36"/>
                </a:cubicBezTo>
                <a:cubicBezTo>
                  <a:pt x="192" y="27"/>
                  <a:pt x="185" y="20"/>
                  <a:pt x="176" y="20"/>
                </a:cubicBezTo>
                <a:close/>
                <a:moveTo>
                  <a:pt x="8" y="16"/>
                </a:moveTo>
                <a:cubicBezTo>
                  <a:pt x="8" y="11"/>
                  <a:pt x="12" y="8"/>
                  <a:pt x="16" y="8"/>
                </a:cubicBezTo>
                <a:cubicBezTo>
                  <a:pt x="56" y="8"/>
                  <a:pt x="56" y="8"/>
                  <a:pt x="56" y="8"/>
                </a:cubicBezTo>
                <a:cubicBezTo>
                  <a:pt x="61" y="8"/>
                  <a:pt x="64" y="11"/>
                  <a:pt x="64" y="16"/>
                </a:cubicBezTo>
                <a:cubicBezTo>
                  <a:pt x="64" y="20"/>
                  <a:pt x="64" y="20"/>
                  <a:pt x="64" y="20"/>
                </a:cubicBezTo>
                <a:cubicBezTo>
                  <a:pt x="64" y="28"/>
                  <a:pt x="64" y="28"/>
                  <a:pt x="64" y="28"/>
                </a:cubicBezTo>
                <a:cubicBezTo>
                  <a:pt x="72" y="28"/>
                  <a:pt x="72" y="28"/>
                  <a:pt x="72" y="28"/>
                </a:cubicBezTo>
                <a:cubicBezTo>
                  <a:pt x="176" y="28"/>
                  <a:pt x="176" y="28"/>
                  <a:pt x="176" y="28"/>
                </a:cubicBezTo>
                <a:cubicBezTo>
                  <a:pt x="181" y="28"/>
                  <a:pt x="184" y="31"/>
                  <a:pt x="184" y="36"/>
                </a:cubicBezTo>
                <a:cubicBezTo>
                  <a:pt x="184" y="44"/>
                  <a:pt x="184" y="44"/>
                  <a:pt x="184" y="44"/>
                </a:cubicBezTo>
                <a:cubicBezTo>
                  <a:pt x="8" y="44"/>
                  <a:pt x="8" y="44"/>
                  <a:pt x="8" y="44"/>
                </a:cubicBezTo>
                <a:cubicBezTo>
                  <a:pt x="8" y="36"/>
                  <a:pt x="8" y="36"/>
                  <a:pt x="8" y="36"/>
                </a:cubicBezTo>
                <a:lnTo>
                  <a:pt x="8" y="16"/>
                </a:lnTo>
                <a:close/>
                <a:moveTo>
                  <a:pt x="176" y="156"/>
                </a:moveTo>
                <a:cubicBezTo>
                  <a:pt x="16" y="156"/>
                  <a:pt x="16" y="156"/>
                  <a:pt x="16" y="156"/>
                </a:cubicBezTo>
                <a:cubicBezTo>
                  <a:pt x="12" y="156"/>
                  <a:pt x="8" y="152"/>
                  <a:pt x="8" y="148"/>
                </a:cubicBezTo>
                <a:cubicBezTo>
                  <a:pt x="8" y="64"/>
                  <a:pt x="8" y="64"/>
                  <a:pt x="8" y="64"/>
                </a:cubicBezTo>
                <a:cubicBezTo>
                  <a:pt x="8" y="52"/>
                  <a:pt x="8" y="52"/>
                  <a:pt x="8" y="52"/>
                </a:cubicBezTo>
                <a:cubicBezTo>
                  <a:pt x="184" y="52"/>
                  <a:pt x="184" y="52"/>
                  <a:pt x="184" y="52"/>
                </a:cubicBezTo>
                <a:cubicBezTo>
                  <a:pt x="184" y="148"/>
                  <a:pt x="184" y="148"/>
                  <a:pt x="184" y="148"/>
                </a:cubicBezTo>
                <a:cubicBezTo>
                  <a:pt x="184" y="152"/>
                  <a:pt x="181" y="156"/>
                  <a:pt x="176" y="15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9" name="矩形 8"/>
          <p:cNvSpPr/>
          <p:nvPr/>
        </p:nvSpPr>
        <p:spPr>
          <a:xfrm>
            <a:off x="4667421" y="4406054"/>
            <a:ext cx="1380489" cy="1045464"/>
          </a:xfrm>
          <a:prstGeom prst="rect">
            <a:avLst/>
          </a:prstGeom>
          <a:noFill/>
        </p:spPr>
        <p:txBody>
          <a:bodyPr wrap="square">
            <a:spAutoFit/>
          </a:bodyPr>
          <a:lstStyle/>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srgbClr val="D82553"/>
                </a:solidFill>
                <a:effectLst/>
                <a:uLnTx/>
                <a:uFillTx/>
                <a:latin charset="0" pitchFamily="34" typeface="Arial"/>
                <a:ea charset="-122" panose="020b0503020204020204" pitchFamily="34" typeface="微软雅黑"/>
                <a:cs charset="0" pitchFamily="34" typeface="Arial"/>
              </a:rPr>
              <a:t>TEXT HERE</a:t>
            </a:r>
          </a:p>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srgbClr val="D82553"/>
                </a:solidFill>
                <a:effectLst/>
                <a:uLnTx/>
                <a:uFillTx/>
                <a:latin charset="0" pitchFamily="34" typeface="Arial"/>
                <a:ea charset="-122" panose="020b0503020204020204" pitchFamily="34" typeface="微软雅黑"/>
                <a:cs charset="0" pitchFamily="34" typeface="Arial"/>
              </a:rPr>
              <a:t>Some text about this part related goes here. </a:t>
            </a:r>
          </a:p>
        </p:txBody>
      </p:sp>
      <p:sp>
        <p:nvSpPr>
          <p:cNvPr id="10" name="矩形 9"/>
          <p:cNvSpPr/>
          <p:nvPr/>
        </p:nvSpPr>
        <p:spPr>
          <a:xfrm>
            <a:off x="6156587" y="4406054"/>
            <a:ext cx="1380489" cy="1045464"/>
          </a:xfrm>
          <a:prstGeom prst="rect">
            <a:avLst/>
          </a:prstGeom>
          <a:noFill/>
        </p:spPr>
        <p:txBody>
          <a:bodyPr wrap="square">
            <a:spAutoFit/>
          </a:bodyPr>
          <a:lstStyle/>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schemeClr val="bg1"/>
                </a:solidFill>
                <a:effectLst/>
                <a:uLnTx/>
                <a:uFillTx/>
                <a:latin charset="0" pitchFamily="34" typeface="Arial"/>
                <a:ea charset="-122" panose="020b0503020204020204" pitchFamily="34" typeface="微软雅黑"/>
                <a:cs charset="0" pitchFamily="34" typeface="Arial"/>
              </a:rPr>
              <a:t>TEXT HERE</a:t>
            </a:r>
          </a:p>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schemeClr val="bg1"/>
                </a:solidFill>
                <a:effectLst/>
                <a:uLnTx/>
                <a:uFillTx/>
                <a:latin charset="0" pitchFamily="34" typeface="Arial"/>
                <a:ea charset="-122" panose="020b0503020204020204" pitchFamily="34" typeface="微软雅黑"/>
                <a:cs charset="0" pitchFamily="34" typeface="Arial"/>
              </a:rPr>
              <a:t>Some text about this part related goes here. </a:t>
            </a:r>
          </a:p>
        </p:txBody>
      </p:sp>
      <p:sp>
        <p:nvSpPr>
          <p:cNvPr id="11" name="矩形 10"/>
          <p:cNvSpPr/>
          <p:nvPr/>
        </p:nvSpPr>
        <p:spPr>
          <a:xfrm>
            <a:off x="583863" y="3014324"/>
            <a:ext cx="2624811" cy="1560576"/>
          </a:xfrm>
          <a:prstGeom prst="rect">
            <a:avLst/>
          </a:prstGeom>
          <a:noFill/>
        </p:spPr>
        <p:txBody>
          <a:bodyPr wrap="square">
            <a:spAutoFit/>
          </a:bodyPr>
          <a:lstStyle/>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a:t>
            </a:r>
          </a:p>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a:t>
            </a:r>
          </a:p>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a:t>
            </a:r>
          </a:p>
        </p:txBody>
      </p:sp>
      <p:sp>
        <p:nvSpPr>
          <p:cNvPr id="12" name="文本框 11"/>
          <p:cNvSpPr txBox="1"/>
          <p:nvPr/>
        </p:nvSpPr>
        <p:spPr>
          <a:xfrm>
            <a:off x="570081" y="1989396"/>
            <a:ext cx="1554480" cy="9144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5400" u="none">
                <a:ln>
                  <a:noFill/>
                </a:ln>
                <a:solidFill>
                  <a:srgbClr val="D82553"/>
                </a:solidFill>
                <a:effectLst/>
                <a:uLnTx/>
                <a:uFillTx/>
                <a:latin charset="0" pitchFamily="34" typeface="Arial"/>
                <a:ea typeface="微软雅黑 Light"/>
                <a:cs charset="0" pitchFamily="34" typeface="Arial"/>
              </a:rPr>
              <a:t>25%</a:t>
            </a:r>
          </a:p>
        </p:txBody>
      </p:sp>
      <p:cxnSp>
        <p:nvCxnSpPr>
          <p:cNvPr id="13" name="直接连接符 12"/>
          <p:cNvCxnSpPr/>
          <p:nvPr/>
        </p:nvCxnSpPr>
        <p:spPr>
          <a:xfrm>
            <a:off x="690268" y="2912726"/>
            <a:ext cx="2412000" cy="0"/>
          </a:xfrm>
          <a:prstGeom prst="line">
            <a:avLst/>
          </a:prstGeom>
          <a:ln>
            <a:solidFill>
              <a:srgbClr val="D82553"/>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9000208" y="3014324"/>
            <a:ext cx="2624811" cy="1560576"/>
          </a:xfrm>
          <a:prstGeom prst="rect">
            <a:avLst/>
          </a:prstGeom>
          <a:noFill/>
        </p:spPr>
        <p:txBody>
          <a:bodyPr wrap="square">
            <a:spAutoFit/>
          </a:bodyPr>
          <a:lstStyle/>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a:t>
            </a:r>
          </a:p>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a:t>
            </a:r>
          </a:p>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a:t>
            </a:r>
          </a:p>
        </p:txBody>
      </p:sp>
      <p:sp>
        <p:nvSpPr>
          <p:cNvPr id="15" name="文本框 14"/>
          <p:cNvSpPr txBox="1"/>
          <p:nvPr/>
        </p:nvSpPr>
        <p:spPr>
          <a:xfrm>
            <a:off x="9738076" y="1989396"/>
            <a:ext cx="1897380" cy="9144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5400" u="none">
                <a:ln>
                  <a:noFill/>
                </a:ln>
                <a:solidFill>
                  <a:prstClr val="white"/>
                </a:solidFill>
                <a:effectLst/>
                <a:uLnTx/>
                <a:uFillTx/>
                <a:latin charset="0" pitchFamily="34" typeface="Arial"/>
                <a:ea typeface="微软雅黑 Light"/>
                <a:cs charset="0" pitchFamily="34" typeface="Arial"/>
              </a:rPr>
              <a:t>2,973</a:t>
            </a:r>
          </a:p>
        </p:txBody>
      </p:sp>
      <p:cxnSp>
        <p:nvCxnSpPr>
          <p:cNvPr id="16" name="直接连接符 15"/>
          <p:cNvCxnSpPr/>
          <p:nvPr/>
        </p:nvCxnSpPr>
        <p:spPr>
          <a:xfrm>
            <a:off x="9106612" y="2912726"/>
            <a:ext cx="241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153638" y="249879"/>
            <a:ext cx="3021101" cy="717408"/>
          </a:xfrm>
          <a:prstGeom prst="rect">
            <a:avLst/>
          </a:prstGeom>
          <a:noFill/>
        </p:spPr>
        <p:txBody>
          <a:bodyPr anchor="ctr" rtlCol="0" wrap="square">
            <a:spAutoFit/>
          </a:bodyPr>
          <a:lstStyle/>
          <a:p>
            <a:pPr defTabSz="609585">
              <a:lnSpc>
                <a:spcPct val="110000"/>
              </a:lnSpc>
            </a:pPr>
            <a:r>
              <a:rPr altLang="zh-CN" b="1" kumimoji="1" lang="en-US" sz="1867">
                <a:solidFill>
                  <a:srgbClr val="FFFFFF"/>
                </a:solidFill>
                <a:ea charset="-122" panose="02000000000000000000" pitchFamily="2" typeface="方正兰亭超细黑简体"/>
              </a:rPr>
              <a:t>MORE THAN TEMPLATE</a:t>
            </a:r>
          </a:p>
          <a:p>
            <a:pPr defTabSz="609585">
              <a:lnSpc>
                <a:spcPct val="110000"/>
              </a:lnSpc>
            </a:pPr>
            <a:r>
              <a:rPr altLang="zh-CN" b="1" kumimoji="1" lang="en-US" sz="1867">
                <a:solidFill>
                  <a:srgbClr val="FFFFFF"/>
                </a:solidFill>
                <a:ea charset="-122" panose="02000000000000000000" pitchFamily="2" typeface="方正兰亭超细黑简体"/>
              </a:rPr>
              <a:t>点击此处添加副标题</a:t>
            </a:r>
          </a:p>
        </p:txBody>
      </p:sp>
      <p:sp>
        <p:nvSpPr>
          <p:cNvPr id="19" name="矩形 18"/>
          <p:cNvSpPr/>
          <p:nvPr/>
        </p:nvSpPr>
        <p:spPr>
          <a:xfrm>
            <a:off x="492736" y="292579"/>
            <a:ext cx="660901" cy="632007"/>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r>
              <a:rPr altLang="zh-CN" b="1" kumimoji="1" lang="en-US" sz="1067">
                <a:solidFill>
                  <a:srgbClr val="FFFFFF"/>
                </a:solidFill>
                <a:ea charset="-122" panose="02000000000000000000" pitchFamily="2" typeface="方正兰亭超细黑简体"/>
              </a:rPr>
              <a:t>LOGO</a:t>
            </a:r>
          </a:p>
        </p:txBody>
      </p:sp>
    </p:spTree>
    <p:extLst>
      <p:ext uri="{BB962C8B-B14F-4D97-AF65-F5344CB8AC3E}">
        <p14:creationId val="3868001626"/>
      </p:ext>
    </p:extLst>
  </p:cSld>
  <p:clrMapOvr>
    <a:masterClrMapping/>
  </p:clrMapOvr>
  <mc:AlternateContent>
    <mc:Choice Requires="p14">
      <p:transition advTm="5000" p14:dur="1500" spd="slow">
        <p14:flythrough/>
      </p:transition>
    </mc:Choice>
    <mc:Fallback>
      <p:transition advTm="5000"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107"/>
          <p:cNvSpPr>
            <a:spLocks noChangeAspect="1"/>
          </p:cNvSpPr>
          <p:nvPr/>
        </p:nvSpPr>
        <p:spPr bwMode="auto">
          <a:xfrm>
            <a:off x="6643244" y="3486130"/>
            <a:ext cx="2386742" cy="2391064"/>
          </a:xfrm>
          <a:custGeom>
            <a:gdLst>
              <a:gd fmla="*/ 233 w 234" name="T0"/>
              <a:gd fmla="*/ 110 h 234" name="T1"/>
              <a:gd fmla="*/ 233 w 234" name="T2"/>
              <a:gd fmla="*/ 30 h 234" name="T3"/>
              <a:gd fmla="*/ 233 w 234" name="T4"/>
              <a:gd fmla="*/ 0 h 234" name="T5"/>
              <a:gd fmla="*/ 204 w 234" name="T6"/>
              <a:gd fmla="*/ 0 h 234" name="T7"/>
              <a:gd fmla="*/ 121 w 234" name="T8"/>
              <a:gd fmla="*/ 0 h 234" name="T9"/>
              <a:gd fmla="*/ 120 w 234" name="T10"/>
              <a:gd fmla="*/ 0 h 234" name="T11"/>
              <a:gd fmla="*/ 117 w 234" name="T12"/>
              <a:gd fmla="*/ 0 h 234" name="T13"/>
              <a:gd fmla="*/ 0 w 234" name="T14"/>
              <a:gd fmla="*/ 117 h 234" name="T15"/>
              <a:gd fmla="*/ 117 w 234" name="T16"/>
              <a:gd fmla="*/ 234 h 234" name="T17"/>
              <a:gd fmla="*/ 234 w 234" name="T18"/>
              <a:gd fmla="*/ 117 h 234" name="T19"/>
              <a:gd fmla="*/ 233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3" y="110"/>
                </a:moveTo>
                <a:cubicBezTo>
                  <a:pt x="233" y="30"/>
                  <a:pt x="233" y="30"/>
                  <a:pt x="233" y="30"/>
                </a:cubicBezTo>
                <a:cubicBezTo>
                  <a:pt x="233" y="0"/>
                  <a:pt x="233" y="0"/>
                  <a:pt x="233" y="0"/>
                </a:cubicBezTo>
                <a:cubicBezTo>
                  <a:pt x="204" y="0"/>
                  <a:pt x="204" y="0"/>
                  <a:pt x="204" y="0"/>
                </a:cubicBezTo>
                <a:cubicBezTo>
                  <a:pt x="121" y="0"/>
                  <a:pt x="121" y="0"/>
                  <a:pt x="121" y="0"/>
                </a:cubicBezTo>
                <a:cubicBezTo>
                  <a:pt x="121" y="0"/>
                  <a:pt x="121" y="0"/>
                  <a:pt x="120" y="0"/>
                </a:cubicBezTo>
                <a:cubicBezTo>
                  <a:pt x="119" y="0"/>
                  <a:pt x="118" y="0"/>
                  <a:pt x="117" y="0"/>
                </a:cubicBezTo>
                <a:cubicBezTo>
                  <a:pt x="52" y="0"/>
                  <a:pt x="0" y="52"/>
                  <a:pt x="0" y="117"/>
                </a:cubicBezTo>
                <a:cubicBezTo>
                  <a:pt x="0" y="181"/>
                  <a:pt x="52" y="234"/>
                  <a:pt x="117" y="234"/>
                </a:cubicBezTo>
                <a:cubicBezTo>
                  <a:pt x="181" y="234"/>
                  <a:pt x="234" y="181"/>
                  <a:pt x="234" y="117"/>
                </a:cubicBezTo>
                <a:cubicBezTo>
                  <a:pt x="234" y="115"/>
                  <a:pt x="234" y="112"/>
                  <a:pt x="233" y="110"/>
                </a:cubicBezTo>
                <a:close/>
              </a:path>
            </a:pathLst>
          </a:custGeom>
          <a:solidFill>
            <a:srgbClr val="D82553">
              <a:alpha val="80000"/>
            </a:srgb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5" name="Freeform 107"/>
          <p:cNvSpPr>
            <a:spLocks noChangeAspect="1"/>
          </p:cNvSpPr>
          <p:nvPr/>
        </p:nvSpPr>
        <p:spPr bwMode="auto">
          <a:xfrm flipH="1">
            <a:off x="9129672" y="3486130"/>
            <a:ext cx="2386742" cy="2391064"/>
          </a:xfrm>
          <a:custGeom>
            <a:gdLst>
              <a:gd fmla="*/ 233 w 234" name="T0"/>
              <a:gd fmla="*/ 110 h 234" name="T1"/>
              <a:gd fmla="*/ 233 w 234" name="T2"/>
              <a:gd fmla="*/ 30 h 234" name="T3"/>
              <a:gd fmla="*/ 233 w 234" name="T4"/>
              <a:gd fmla="*/ 0 h 234" name="T5"/>
              <a:gd fmla="*/ 204 w 234" name="T6"/>
              <a:gd fmla="*/ 0 h 234" name="T7"/>
              <a:gd fmla="*/ 121 w 234" name="T8"/>
              <a:gd fmla="*/ 0 h 234" name="T9"/>
              <a:gd fmla="*/ 120 w 234" name="T10"/>
              <a:gd fmla="*/ 0 h 234" name="T11"/>
              <a:gd fmla="*/ 117 w 234" name="T12"/>
              <a:gd fmla="*/ 0 h 234" name="T13"/>
              <a:gd fmla="*/ 0 w 234" name="T14"/>
              <a:gd fmla="*/ 117 h 234" name="T15"/>
              <a:gd fmla="*/ 117 w 234" name="T16"/>
              <a:gd fmla="*/ 234 h 234" name="T17"/>
              <a:gd fmla="*/ 234 w 234" name="T18"/>
              <a:gd fmla="*/ 117 h 234" name="T19"/>
              <a:gd fmla="*/ 233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3" y="110"/>
                </a:moveTo>
                <a:cubicBezTo>
                  <a:pt x="233" y="30"/>
                  <a:pt x="233" y="30"/>
                  <a:pt x="233" y="30"/>
                </a:cubicBezTo>
                <a:cubicBezTo>
                  <a:pt x="233" y="0"/>
                  <a:pt x="233" y="0"/>
                  <a:pt x="233" y="0"/>
                </a:cubicBezTo>
                <a:cubicBezTo>
                  <a:pt x="204" y="0"/>
                  <a:pt x="204" y="0"/>
                  <a:pt x="204" y="0"/>
                </a:cubicBezTo>
                <a:cubicBezTo>
                  <a:pt x="121" y="0"/>
                  <a:pt x="121" y="0"/>
                  <a:pt x="121" y="0"/>
                </a:cubicBezTo>
                <a:cubicBezTo>
                  <a:pt x="121" y="0"/>
                  <a:pt x="121" y="0"/>
                  <a:pt x="120" y="0"/>
                </a:cubicBezTo>
                <a:cubicBezTo>
                  <a:pt x="119" y="0"/>
                  <a:pt x="118" y="0"/>
                  <a:pt x="117" y="0"/>
                </a:cubicBezTo>
                <a:cubicBezTo>
                  <a:pt x="52" y="0"/>
                  <a:pt x="0" y="52"/>
                  <a:pt x="0" y="117"/>
                </a:cubicBezTo>
                <a:cubicBezTo>
                  <a:pt x="0" y="181"/>
                  <a:pt x="52" y="234"/>
                  <a:pt x="117" y="234"/>
                </a:cubicBezTo>
                <a:cubicBezTo>
                  <a:pt x="181" y="234"/>
                  <a:pt x="234" y="181"/>
                  <a:pt x="234" y="117"/>
                </a:cubicBezTo>
                <a:cubicBezTo>
                  <a:pt x="234" y="115"/>
                  <a:pt x="234" y="112"/>
                  <a:pt x="233" y="110"/>
                </a:cubicBezTo>
                <a:close/>
              </a:path>
            </a:pathLst>
          </a:custGeom>
          <a:solidFill>
            <a:srgbClr val="D82553">
              <a:alpha val="80000"/>
            </a:srgb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6" name="Freeform 107"/>
          <p:cNvSpPr>
            <a:spLocks noChangeAspect="1"/>
          </p:cNvSpPr>
          <p:nvPr/>
        </p:nvSpPr>
        <p:spPr bwMode="auto">
          <a:xfrm flipH="1" flipV="1">
            <a:off x="9129672" y="980806"/>
            <a:ext cx="2386742" cy="2391064"/>
          </a:xfrm>
          <a:custGeom>
            <a:gdLst>
              <a:gd fmla="*/ 233 w 234" name="T0"/>
              <a:gd fmla="*/ 110 h 234" name="T1"/>
              <a:gd fmla="*/ 233 w 234" name="T2"/>
              <a:gd fmla="*/ 30 h 234" name="T3"/>
              <a:gd fmla="*/ 233 w 234" name="T4"/>
              <a:gd fmla="*/ 0 h 234" name="T5"/>
              <a:gd fmla="*/ 204 w 234" name="T6"/>
              <a:gd fmla="*/ 0 h 234" name="T7"/>
              <a:gd fmla="*/ 121 w 234" name="T8"/>
              <a:gd fmla="*/ 0 h 234" name="T9"/>
              <a:gd fmla="*/ 120 w 234" name="T10"/>
              <a:gd fmla="*/ 0 h 234" name="T11"/>
              <a:gd fmla="*/ 117 w 234" name="T12"/>
              <a:gd fmla="*/ 0 h 234" name="T13"/>
              <a:gd fmla="*/ 0 w 234" name="T14"/>
              <a:gd fmla="*/ 117 h 234" name="T15"/>
              <a:gd fmla="*/ 117 w 234" name="T16"/>
              <a:gd fmla="*/ 234 h 234" name="T17"/>
              <a:gd fmla="*/ 234 w 234" name="T18"/>
              <a:gd fmla="*/ 117 h 234" name="T19"/>
              <a:gd fmla="*/ 233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3" y="110"/>
                </a:moveTo>
                <a:cubicBezTo>
                  <a:pt x="233" y="30"/>
                  <a:pt x="233" y="30"/>
                  <a:pt x="233" y="30"/>
                </a:cubicBezTo>
                <a:cubicBezTo>
                  <a:pt x="233" y="0"/>
                  <a:pt x="233" y="0"/>
                  <a:pt x="233" y="0"/>
                </a:cubicBezTo>
                <a:cubicBezTo>
                  <a:pt x="204" y="0"/>
                  <a:pt x="204" y="0"/>
                  <a:pt x="204" y="0"/>
                </a:cubicBezTo>
                <a:cubicBezTo>
                  <a:pt x="121" y="0"/>
                  <a:pt x="121" y="0"/>
                  <a:pt x="121" y="0"/>
                </a:cubicBezTo>
                <a:cubicBezTo>
                  <a:pt x="121" y="0"/>
                  <a:pt x="121" y="0"/>
                  <a:pt x="120" y="0"/>
                </a:cubicBezTo>
                <a:cubicBezTo>
                  <a:pt x="119" y="0"/>
                  <a:pt x="118" y="0"/>
                  <a:pt x="117" y="0"/>
                </a:cubicBezTo>
                <a:cubicBezTo>
                  <a:pt x="52" y="0"/>
                  <a:pt x="0" y="52"/>
                  <a:pt x="0" y="117"/>
                </a:cubicBezTo>
                <a:cubicBezTo>
                  <a:pt x="0" y="181"/>
                  <a:pt x="52" y="234"/>
                  <a:pt x="117" y="234"/>
                </a:cubicBezTo>
                <a:cubicBezTo>
                  <a:pt x="181" y="234"/>
                  <a:pt x="234" y="181"/>
                  <a:pt x="234" y="117"/>
                </a:cubicBezTo>
                <a:cubicBezTo>
                  <a:pt x="234" y="115"/>
                  <a:pt x="234" y="112"/>
                  <a:pt x="233" y="110"/>
                </a:cubicBezTo>
                <a:close/>
              </a:path>
            </a:pathLst>
          </a:custGeom>
          <a:solidFill>
            <a:srgbClr val="D82553">
              <a:alpha val="80000"/>
            </a:srgb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7" name="Freeform 107"/>
          <p:cNvSpPr>
            <a:spLocks noChangeAspect="1"/>
          </p:cNvSpPr>
          <p:nvPr/>
        </p:nvSpPr>
        <p:spPr bwMode="auto">
          <a:xfrm flipV="1">
            <a:off x="6643244" y="980806"/>
            <a:ext cx="2386742" cy="2391064"/>
          </a:xfrm>
          <a:custGeom>
            <a:gdLst>
              <a:gd fmla="*/ 233 w 234" name="T0"/>
              <a:gd fmla="*/ 110 h 234" name="T1"/>
              <a:gd fmla="*/ 233 w 234" name="T2"/>
              <a:gd fmla="*/ 30 h 234" name="T3"/>
              <a:gd fmla="*/ 233 w 234" name="T4"/>
              <a:gd fmla="*/ 0 h 234" name="T5"/>
              <a:gd fmla="*/ 204 w 234" name="T6"/>
              <a:gd fmla="*/ 0 h 234" name="T7"/>
              <a:gd fmla="*/ 121 w 234" name="T8"/>
              <a:gd fmla="*/ 0 h 234" name="T9"/>
              <a:gd fmla="*/ 120 w 234" name="T10"/>
              <a:gd fmla="*/ 0 h 234" name="T11"/>
              <a:gd fmla="*/ 117 w 234" name="T12"/>
              <a:gd fmla="*/ 0 h 234" name="T13"/>
              <a:gd fmla="*/ 0 w 234" name="T14"/>
              <a:gd fmla="*/ 117 h 234" name="T15"/>
              <a:gd fmla="*/ 117 w 234" name="T16"/>
              <a:gd fmla="*/ 234 h 234" name="T17"/>
              <a:gd fmla="*/ 234 w 234" name="T18"/>
              <a:gd fmla="*/ 117 h 234" name="T19"/>
              <a:gd fmla="*/ 233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3" y="110"/>
                </a:moveTo>
                <a:cubicBezTo>
                  <a:pt x="233" y="30"/>
                  <a:pt x="233" y="30"/>
                  <a:pt x="233" y="30"/>
                </a:cubicBezTo>
                <a:cubicBezTo>
                  <a:pt x="233" y="0"/>
                  <a:pt x="233" y="0"/>
                  <a:pt x="233" y="0"/>
                </a:cubicBezTo>
                <a:cubicBezTo>
                  <a:pt x="204" y="0"/>
                  <a:pt x="204" y="0"/>
                  <a:pt x="204" y="0"/>
                </a:cubicBezTo>
                <a:cubicBezTo>
                  <a:pt x="121" y="0"/>
                  <a:pt x="121" y="0"/>
                  <a:pt x="121" y="0"/>
                </a:cubicBezTo>
                <a:cubicBezTo>
                  <a:pt x="121" y="0"/>
                  <a:pt x="121" y="0"/>
                  <a:pt x="120" y="0"/>
                </a:cubicBezTo>
                <a:cubicBezTo>
                  <a:pt x="119" y="0"/>
                  <a:pt x="118" y="0"/>
                  <a:pt x="117" y="0"/>
                </a:cubicBezTo>
                <a:cubicBezTo>
                  <a:pt x="52" y="0"/>
                  <a:pt x="0" y="52"/>
                  <a:pt x="0" y="117"/>
                </a:cubicBezTo>
                <a:cubicBezTo>
                  <a:pt x="0" y="181"/>
                  <a:pt x="52" y="234"/>
                  <a:pt x="117" y="234"/>
                </a:cubicBezTo>
                <a:cubicBezTo>
                  <a:pt x="181" y="234"/>
                  <a:pt x="234" y="181"/>
                  <a:pt x="234" y="117"/>
                </a:cubicBezTo>
                <a:cubicBezTo>
                  <a:pt x="234" y="115"/>
                  <a:pt x="234" y="112"/>
                  <a:pt x="233" y="110"/>
                </a:cubicBezTo>
                <a:close/>
              </a:path>
            </a:pathLst>
          </a:custGeom>
          <a:solidFill>
            <a:srgbClr val="D82553">
              <a:alpha val="80000"/>
            </a:srgb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8" name="Freeform 35"/>
          <p:cNvSpPr>
            <a:spLocks noChangeAspect="1" noEditPoints="1"/>
          </p:cNvSpPr>
          <p:nvPr/>
        </p:nvSpPr>
        <p:spPr bwMode="auto">
          <a:xfrm>
            <a:off x="10056281" y="1289391"/>
            <a:ext cx="533524" cy="577375"/>
          </a:xfrm>
          <a:custGeom>
            <a:gdLst>
              <a:gd fmla="*/ 178 w 185" name="T0"/>
              <a:gd fmla="*/ 48 h 200" name="T1"/>
              <a:gd fmla="*/ 123 w 185" name="T2"/>
              <a:gd fmla="*/ 42 h 200" name="T3"/>
              <a:gd fmla="*/ 58 w 185" name="T4"/>
              <a:gd fmla="*/ 41 h 200" name="T5"/>
              <a:gd fmla="*/ 7 w 185" name="T6"/>
              <a:gd fmla="*/ 48 h 200" name="T7"/>
              <a:gd fmla="*/ 28 w 185" name="T8"/>
              <a:gd fmla="*/ 100 h 200" name="T9"/>
              <a:gd fmla="*/ 32 w 185" name="T10"/>
              <a:gd fmla="*/ 162 h 200" name="T11"/>
              <a:gd fmla="*/ 91 w 185" name="T12"/>
              <a:gd fmla="*/ 200 h 200" name="T13"/>
              <a:gd fmla="*/ 153 w 185" name="T14"/>
              <a:gd fmla="*/ 162 h 200" name="T15"/>
              <a:gd fmla="*/ 157 w 185" name="T16"/>
              <a:gd fmla="*/ 100 h 200" name="T17"/>
              <a:gd fmla="*/ 171 w 185" name="T18"/>
              <a:gd fmla="*/ 52 h 200" name="T19"/>
              <a:gd fmla="*/ 129 w 185" name="T20"/>
              <a:gd fmla="*/ 76 h 200" name="T21"/>
              <a:gd fmla="*/ 153 w 185" name="T22"/>
              <a:gd fmla="*/ 45 h 200" name="T23"/>
              <a:gd fmla="*/ 92 w 185" name="T24"/>
              <a:gd fmla="*/ 136 h 200" name="T25"/>
              <a:gd fmla="*/ 59 w 185" name="T26"/>
              <a:gd fmla="*/ 116 h 200" name="T27"/>
              <a:gd fmla="*/ 59 w 185" name="T28"/>
              <a:gd fmla="*/ 83 h 200" name="T29"/>
              <a:gd fmla="*/ 92 w 185" name="T30"/>
              <a:gd fmla="*/ 63 h 200" name="T31"/>
              <a:gd fmla="*/ 122 w 185" name="T32"/>
              <a:gd fmla="*/ 81 h 200" name="T33"/>
              <a:gd fmla="*/ 122 w 185" name="T34"/>
              <a:gd fmla="*/ 119 h 200" name="T35"/>
              <a:gd fmla="*/ 121 w 185" name="T36"/>
              <a:gd fmla="*/ 129 h 200" name="T37"/>
              <a:gd fmla="*/ 101 w 185" name="T38"/>
              <a:gd fmla="*/ 140 h 200" name="T39"/>
              <a:gd fmla="*/ 121 w 185" name="T40"/>
              <a:gd fmla="*/ 129 h 200" name="T41"/>
              <a:gd fmla="*/ 64 w 185" name="T42"/>
              <a:gd fmla="*/ 148 h 200" name="T43"/>
              <a:gd fmla="*/ 72 w 185" name="T44"/>
              <a:gd fmla="*/ 134 h 200" name="T45"/>
              <a:gd fmla="*/ 51 w 185" name="T46"/>
              <a:gd fmla="*/ 110 h 200" name="T47"/>
              <a:gd fmla="*/ 51 w 185" name="T48"/>
              <a:gd fmla="*/ 90 h 200" name="T49"/>
              <a:gd fmla="*/ 51 w 185" name="T50"/>
              <a:gd fmla="*/ 110 h 200" name="T51"/>
              <a:gd fmla="*/ 64 w 185" name="T52"/>
              <a:gd fmla="*/ 51 h 200" name="T53"/>
              <a:gd fmla="*/ 72 w 185" name="T54"/>
              <a:gd fmla="*/ 66 h 200" name="T55"/>
              <a:gd fmla="*/ 101 w 185" name="T56"/>
              <a:gd fmla="*/ 59 h 200" name="T57"/>
              <a:gd fmla="*/ 121 w 185" name="T58"/>
              <a:gd fmla="*/ 71 h 200" name="T59"/>
              <a:gd fmla="*/ 101 w 185" name="T60"/>
              <a:gd fmla="*/ 59 h 200" name="T61"/>
              <a:gd fmla="*/ 145 w 185" name="T62"/>
              <a:gd fmla="*/ 100 h 200" name="T63"/>
              <a:gd fmla="*/ 131 w 185" name="T64"/>
              <a:gd fmla="*/ 100 h 200" name="T65"/>
              <a:gd fmla="*/ 91 w 185" name="T66"/>
              <a:gd fmla="*/ 8 h 200" name="T67"/>
              <a:gd fmla="*/ 92 w 185" name="T68"/>
              <a:gd fmla="*/ 54 h 200" name="T69"/>
              <a:gd fmla="*/ 91 w 185" name="T70"/>
              <a:gd fmla="*/ 8 h 200" name="T71"/>
              <a:gd fmla="*/ 32 w 185" name="T72"/>
              <a:gd fmla="*/ 45 h 200" name="T73"/>
              <a:gd fmla="*/ 52 w 185" name="T74"/>
              <a:gd fmla="*/ 79 h 200" name="T75"/>
              <a:gd fmla="*/ 24 w 185" name="T76"/>
              <a:gd fmla="*/ 84 h 200" name="T77"/>
              <a:gd fmla="*/ 32 w 185" name="T78"/>
              <a:gd fmla="*/ 154 h 200" name="T79"/>
              <a:gd fmla="*/ 34 w 185" name="T80"/>
              <a:gd fmla="*/ 105 h 200" name="T81"/>
              <a:gd fmla="*/ 56 w 185" name="T82"/>
              <a:gd fmla="*/ 150 h 200" name="T83"/>
              <a:gd fmla="*/ 91 w 185" name="T84"/>
              <a:gd fmla="*/ 192 h 200" name="T85"/>
              <a:gd fmla="*/ 92 w 185" name="T86"/>
              <a:gd fmla="*/ 145 h 200" name="T87"/>
              <a:gd fmla="*/ 91 w 185" name="T88"/>
              <a:gd fmla="*/ 192 h 200" name="T89"/>
              <a:gd fmla="*/ 153 w 185" name="T90"/>
              <a:gd fmla="*/ 154 h 200" name="T91"/>
              <a:gd fmla="*/ 129 w 185" name="T92"/>
              <a:gd fmla="*/ 123 h 200" name="T93"/>
              <a:gd fmla="*/ 171 w 185" name="T94"/>
              <a:gd fmla="*/ 148 h 2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00" w="185">
                <a:moveTo>
                  <a:pt x="157" y="100"/>
                </a:moveTo>
                <a:cubicBezTo>
                  <a:pt x="176" y="80"/>
                  <a:pt x="185" y="60"/>
                  <a:pt x="178" y="48"/>
                </a:cubicBezTo>
                <a:cubicBezTo>
                  <a:pt x="175" y="43"/>
                  <a:pt x="168" y="37"/>
                  <a:pt x="153" y="37"/>
                </a:cubicBezTo>
                <a:cubicBezTo>
                  <a:pt x="144" y="37"/>
                  <a:pt x="134" y="39"/>
                  <a:pt x="123" y="42"/>
                </a:cubicBezTo>
                <a:cubicBezTo>
                  <a:pt x="116" y="16"/>
                  <a:pt x="104" y="0"/>
                  <a:pt x="91" y="0"/>
                </a:cubicBezTo>
                <a:cubicBezTo>
                  <a:pt x="77" y="0"/>
                  <a:pt x="65" y="16"/>
                  <a:pt x="58" y="41"/>
                </a:cubicBezTo>
                <a:cubicBezTo>
                  <a:pt x="49" y="39"/>
                  <a:pt x="40" y="37"/>
                  <a:pt x="32" y="37"/>
                </a:cubicBezTo>
                <a:cubicBezTo>
                  <a:pt x="17" y="37"/>
                  <a:pt x="10" y="43"/>
                  <a:pt x="7" y="48"/>
                </a:cubicBezTo>
                <a:cubicBezTo>
                  <a:pt x="1" y="58"/>
                  <a:pt x="5" y="72"/>
                  <a:pt x="18" y="89"/>
                </a:cubicBezTo>
                <a:cubicBezTo>
                  <a:pt x="21" y="92"/>
                  <a:pt x="24" y="96"/>
                  <a:pt x="28" y="100"/>
                </a:cubicBezTo>
                <a:cubicBezTo>
                  <a:pt x="8" y="120"/>
                  <a:pt x="0" y="140"/>
                  <a:pt x="7" y="152"/>
                </a:cubicBezTo>
                <a:cubicBezTo>
                  <a:pt x="10" y="156"/>
                  <a:pt x="17" y="162"/>
                  <a:pt x="32" y="162"/>
                </a:cubicBezTo>
                <a:cubicBezTo>
                  <a:pt x="40" y="162"/>
                  <a:pt x="49" y="161"/>
                  <a:pt x="58" y="158"/>
                </a:cubicBezTo>
                <a:cubicBezTo>
                  <a:pt x="65" y="184"/>
                  <a:pt x="77" y="200"/>
                  <a:pt x="91" y="200"/>
                </a:cubicBezTo>
                <a:cubicBezTo>
                  <a:pt x="104" y="200"/>
                  <a:pt x="116" y="183"/>
                  <a:pt x="123" y="157"/>
                </a:cubicBezTo>
                <a:cubicBezTo>
                  <a:pt x="134" y="161"/>
                  <a:pt x="144" y="162"/>
                  <a:pt x="153" y="162"/>
                </a:cubicBezTo>
                <a:cubicBezTo>
                  <a:pt x="168" y="162"/>
                  <a:pt x="175" y="156"/>
                  <a:pt x="178" y="152"/>
                </a:cubicBezTo>
                <a:cubicBezTo>
                  <a:pt x="185" y="140"/>
                  <a:pt x="176" y="120"/>
                  <a:pt x="157" y="100"/>
                </a:cubicBezTo>
                <a:close/>
                <a:moveTo>
                  <a:pt x="153" y="45"/>
                </a:moveTo>
                <a:cubicBezTo>
                  <a:pt x="159" y="45"/>
                  <a:pt x="168" y="46"/>
                  <a:pt x="171" y="52"/>
                </a:cubicBezTo>
                <a:cubicBezTo>
                  <a:pt x="176" y="60"/>
                  <a:pt x="169" y="76"/>
                  <a:pt x="151" y="94"/>
                </a:cubicBezTo>
                <a:cubicBezTo>
                  <a:pt x="145" y="88"/>
                  <a:pt x="137" y="82"/>
                  <a:pt x="129" y="76"/>
                </a:cubicBezTo>
                <a:cubicBezTo>
                  <a:pt x="129" y="67"/>
                  <a:pt x="127" y="58"/>
                  <a:pt x="125" y="50"/>
                </a:cubicBezTo>
                <a:cubicBezTo>
                  <a:pt x="136" y="47"/>
                  <a:pt x="145" y="45"/>
                  <a:pt x="153" y="45"/>
                </a:cubicBezTo>
                <a:close/>
                <a:moveTo>
                  <a:pt x="109" y="127"/>
                </a:moveTo>
                <a:cubicBezTo>
                  <a:pt x="103" y="130"/>
                  <a:pt x="98" y="133"/>
                  <a:pt x="92" y="136"/>
                </a:cubicBezTo>
                <a:cubicBezTo>
                  <a:pt x="87" y="133"/>
                  <a:pt x="81" y="130"/>
                  <a:pt x="76" y="127"/>
                </a:cubicBezTo>
                <a:cubicBezTo>
                  <a:pt x="70" y="123"/>
                  <a:pt x="65" y="120"/>
                  <a:pt x="59" y="116"/>
                </a:cubicBezTo>
                <a:cubicBezTo>
                  <a:pt x="59" y="111"/>
                  <a:pt x="59" y="105"/>
                  <a:pt x="59" y="100"/>
                </a:cubicBezTo>
                <a:cubicBezTo>
                  <a:pt x="59" y="94"/>
                  <a:pt x="59" y="89"/>
                  <a:pt x="59" y="83"/>
                </a:cubicBezTo>
                <a:cubicBezTo>
                  <a:pt x="65" y="80"/>
                  <a:pt x="70" y="76"/>
                  <a:pt x="76" y="73"/>
                </a:cubicBezTo>
                <a:cubicBezTo>
                  <a:pt x="81" y="69"/>
                  <a:pt x="87" y="66"/>
                  <a:pt x="92" y="63"/>
                </a:cubicBezTo>
                <a:cubicBezTo>
                  <a:pt x="98" y="66"/>
                  <a:pt x="103" y="69"/>
                  <a:pt x="109" y="73"/>
                </a:cubicBezTo>
                <a:cubicBezTo>
                  <a:pt x="113" y="75"/>
                  <a:pt x="118" y="78"/>
                  <a:pt x="122" y="81"/>
                </a:cubicBezTo>
                <a:cubicBezTo>
                  <a:pt x="122" y="87"/>
                  <a:pt x="123" y="93"/>
                  <a:pt x="123" y="100"/>
                </a:cubicBezTo>
                <a:cubicBezTo>
                  <a:pt x="123" y="106"/>
                  <a:pt x="122" y="113"/>
                  <a:pt x="122" y="119"/>
                </a:cubicBezTo>
                <a:cubicBezTo>
                  <a:pt x="118" y="121"/>
                  <a:pt x="113" y="124"/>
                  <a:pt x="109" y="127"/>
                </a:cubicBezTo>
                <a:close/>
                <a:moveTo>
                  <a:pt x="121" y="129"/>
                </a:moveTo>
                <a:cubicBezTo>
                  <a:pt x="120" y="135"/>
                  <a:pt x="119" y="141"/>
                  <a:pt x="118" y="147"/>
                </a:cubicBezTo>
                <a:cubicBezTo>
                  <a:pt x="112" y="145"/>
                  <a:pt x="107" y="143"/>
                  <a:pt x="101" y="140"/>
                </a:cubicBezTo>
                <a:cubicBezTo>
                  <a:pt x="105" y="138"/>
                  <a:pt x="109" y="136"/>
                  <a:pt x="113" y="134"/>
                </a:cubicBezTo>
                <a:cubicBezTo>
                  <a:pt x="116" y="132"/>
                  <a:pt x="118" y="131"/>
                  <a:pt x="121" y="129"/>
                </a:cubicBezTo>
                <a:close/>
                <a:moveTo>
                  <a:pt x="83" y="140"/>
                </a:moveTo>
                <a:cubicBezTo>
                  <a:pt x="77" y="143"/>
                  <a:pt x="70" y="146"/>
                  <a:pt x="64" y="148"/>
                </a:cubicBezTo>
                <a:cubicBezTo>
                  <a:pt x="62" y="141"/>
                  <a:pt x="61" y="134"/>
                  <a:pt x="60" y="126"/>
                </a:cubicBezTo>
                <a:cubicBezTo>
                  <a:pt x="64" y="129"/>
                  <a:pt x="68" y="131"/>
                  <a:pt x="72" y="134"/>
                </a:cubicBezTo>
                <a:cubicBezTo>
                  <a:pt x="76" y="136"/>
                  <a:pt x="80" y="138"/>
                  <a:pt x="83" y="140"/>
                </a:cubicBezTo>
                <a:close/>
                <a:moveTo>
                  <a:pt x="51" y="110"/>
                </a:moveTo>
                <a:cubicBezTo>
                  <a:pt x="47" y="106"/>
                  <a:pt x="43" y="103"/>
                  <a:pt x="39" y="100"/>
                </a:cubicBezTo>
                <a:cubicBezTo>
                  <a:pt x="43" y="96"/>
                  <a:pt x="47" y="93"/>
                  <a:pt x="51" y="90"/>
                </a:cubicBezTo>
                <a:cubicBezTo>
                  <a:pt x="51" y="93"/>
                  <a:pt x="51" y="96"/>
                  <a:pt x="51" y="100"/>
                </a:cubicBezTo>
                <a:cubicBezTo>
                  <a:pt x="51" y="103"/>
                  <a:pt x="51" y="106"/>
                  <a:pt x="51" y="110"/>
                </a:cubicBezTo>
                <a:close/>
                <a:moveTo>
                  <a:pt x="60" y="73"/>
                </a:moveTo>
                <a:cubicBezTo>
                  <a:pt x="61" y="65"/>
                  <a:pt x="62" y="58"/>
                  <a:pt x="64" y="51"/>
                </a:cubicBezTo>
                <a:cubicBezTo>
                  <a:pt x="70" y="53"/>
                  <a:pt x="77" y="56"/>
                  <a:pt x="83" y="59"/>
                </a:cubicBezTo>
                <a:cubicBezTo>
                  <a:pt x="80" y="61"/>
                  <a:pt x="76" y="63"/>
                  <a:pt x="72" y="66"/>
                </a:cubicBezTo>
                <a:cubicBezTo>
                  <a:pt x="68" y="68"/>
                  <a:pt x="64" y="71"/>
                  <a:pt x="60" y="73"/>
                </a:cubicBezTo>
                <a:close/>
                <a:moveTo>
                  <a:pt x="101" y="59"/>
                </a:moveTo>
                <a:cubicBezTo>
                  <a:pt x="107" y="56"/>
                  <a:pt x="112" y="54"/>
                  <a:pt x="118" y="52"/>
                </a:cubicBezTo>
                <a:cubicBezTo>
                  <a:pt x="119" y="58"/>
                  <a:pt x="120" y="64"/>
                  <a:pt x="121" y="71"/>
                </a:cubicBezTo>
                <a:cubicBezTo>
                  <a:pt x="118" y="69"/>
                  <a:pt x="116" y="67"/>
                  <a:pt x="113" y="66"/>
                </a:cubicBezTo>
                <a:cubicBezTo>
                  <a:pt x="109" y="63"/>
                  <a:pt x="105" y="61"/>
                  <a:pt x="101" y="59"/>
                </a:cubicBezTo>
                <a:close/>
                <a:moveTo>
                  <a:pt x="130" y="87"/>
                </a:moveTo>
                <a:cubicBezTo>
                  <a:pt x="136" y="91"/>
                  <a:pt x="141" y="96"/>
                  <a:pt x="145" y="100"/>
                </a:cubicBezTo>
                <a:cubicBezTo>
                  <a:pt x="141" y="104"/>
                  <a:pt x="136" y="108"/>
                  <a:pt x="130" y="112"/>
                </a:cubicBezTo>
                <a:cubicBezTo>
                  <a:pt x="130" y="108"/>
                  <a:pt x="131" y="104"/>
                  <a:pt x="131" y="100"/>
                </a:cubicBezTo>
                <a:cubicBezTo>
                  <a:pt x="131" y="95"/>
                  <a:pt x="130" y="91"/>
                  <a:pt x="130" y="87"/>
                </a:cubicBezTo>
                <a:close/>
                <a:moveTo>
                  <a:pt x="91" y="8"/>
                </a:moveTo>
                <a:cubicBezTo>
                  <a:pt x="100" y="8"/>
                  <a:pt x="109" y="22"/>
                  <a:pt x="116" y="45"/>
                </a:cubicBezTo>
                <a:cubicBezTo>
                  <a:pt x="108" y="47"/>
                  <a:pt x="100" y="50"/>
                  <a:pt x="92" y="54"/>
                </a:cubicBezTo>
                <a:cubicBezTo>
                  <a:pt x="83" y="50"/>
                  <a:pt x="74" y="46"/>
                  <a:pt x="66" y="43"/>
                </a:cubicBezTo>
                <a:cubicBezTo>
                  <a:pt x="72" y="21"/>
                  <a:pt x="82" y="8"/>
                  <a:pt x="91" y="8"/>
                </a:cubicBezTo>
                <a:close/>
                <a:moveTo>
                  <a:pt x="14" y="52"/>
                </a:moveTo>
                <a:cubicBezTo>
                  <a:pt x="17" y="46"/>
                  <a:pt x="26" y="45"/>
                  <a:pt x="32" y="45"/>
                </a:cubicBezTo>
                <a:cubicBezTo>
                  <a:pt x="39" y="45"/>
                  <a:pt x="47" y="47"/>
                  <a:pt x="56" y="49"/>
                </a:cubicBezTo>
                <a:cubicBezTo>
                  <a:pt x="54" y="58"/>
                  <a:pt x="52" y="68"/>
                  <a:pt x="52" y="79"/>
                </a:cubicBezTo>
                <a:cubicBezTo>
                  <a:pt x="45" y="84"/>
                  <a:pt x="39" y="89"/>
                  <a:pt x="34" y="94"/>
                </a:cubicBezTo>
                <a:cubicBezTo>
                  <a:pt x="30" y="91"/>
                  <a:pt x="27" y="87"/>
                  <a:pt x="24" y="84"/>
                </a:cubicBezTo>
                <a:cubicBezTo>
                  <a:pt x="14" y="70"/>
                  <a:pt x="10" y="59"/>
                  <a:pt x="14" y="52"/>
                </a:cubicBezTo>
                <a:close/>
                <a:moveTo>
                  <a:pt x="32" y="154"/>
                </a:moveTo>
                <a:cubicBezTo>
                  <a:pt x="26" y="154"/>
                  <a:pt x="17" y="153"/>
                  <a:pt x="14" y="148"/>
                </a:cubicBezTo>
                <a:cubicBezTo>
                  <a:pt x="9" y="139"/>
                  <a:pt x="16" y="123"/>
                  <a:pt x="34" y="105"/>
                </a:cubicBezTo>
                <a:cubicBezTo>
                  <a:pt x="39" y="110"/>
                  <a:pt x="45" y="115"/>
                  <a:pt x="52" y="120"/>
                </a:cubicBezTo>
                <a:cubicBezTo>
                  <a:pt x="52" y="131"/>
                  <a:pt x="54" y="141"/>
                  <a:pt x="56" y="150"/>
                </a:cubicBezTo>
                <a:cubicBezTo>
                  <a:pt x="47" y="153"/>
                  <a:pt x="39" y="154"/>
                  <a:pt x="32" y="154"/>
                </a:cubicBezTo>
                <a:close/>
                <a:moveTo>
                  <a:pt x="91" y="192"/>
                </a:moveTo>
                <a:cubicBezTo>
                  <a:pt x="82" y="192"/>
                  <a:pt x="72" y="178"/>
                  <a:pt x="66" y="156"/>
                </a:cubicBezTo>
                <a:cubicBezTo>
                  <a:pt x="74" y="153"/>
                  <a:pt x="83" y="150"/>
                  <a:pt x="92" y="145"/>
                </a:cubicBezTo>
                <a:cubicBezTo>
                  <a:pt x="100" y="149"/>
                  <a:pt x="108" y="152"/>
                  <a:pt x="116" y="155"/>
                </a:cubicBezTo>
                <a:cubicBezTo>
                  <a:pt x="109" y="178"/>
                  <a:pt x="100" y="192"/>
                  <a:pt x="91" y="192"/>
                </a:cubicBezTo>
                <a:close/>
                <a:moveTo>
                  <a:pt x="171" y="148"/>
                </a:moveTo>
                <a:cubicBezTo>
                  <a:pt x="168" y="153"/>
                  <a:pt x="159" y="154"/>
                  <a:pt x="153" y="154"/>
                </a:cubicBezTo>
                <a:cubicBezTo>
                  <a:pt x="145" y="154"/>
                  <a:pt x="136" y="153"/>
                  <a:pt x="125" y="150"/>
                </a:cubicBezTo>
                <a:cubicBezTo>
                  <a:pt x="127" y="141"/>
                  <a:pt x="129" y="132"/>
                  <a:pt x="129" y="123"/>
                </a:cubicBezTo>
                <a:cubicBezTo>
                  <a:pt x="137" y="117"/>
                  <a:pt x="145" y="111"/>
                  <a:pt x="151" y="105"/>
                </a:cubicBezTo>
                <a:cubicBezTo>
                  <a:pt x="169" y="123"/>
                  <a:pt x="176" y="139"/>
                  <a:pt x="171" y="148"/>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grpSp>
        <p:nvGrpSpPr>
          <p:cNvPr id="9" name="组合 8"/>
          <p:cNvGrpSpPr>
            <a:grpSpLocks noChangeAspect="1"/>
          </p:cNvGrpSpPr>
          <p:nvPr/>
        </p:nvGrpSpPr>
        <p:grpSpPr>
          <a:xfrm>
            <a:off x="10011822" y="3863318"/>
            <a:ext cx="622443" cy="473837"/>
            <a:chOff x="9150351" y="3798888"/>
            <a:chExt cx="811213" cy="617538"/>
          </a:xfrm>
          <a:solidFill>
            <a:schemeClr val="bg1"/>
          </a:solidFill>
        </p:grpSpPr>
        <p:sp>
          <p:nvSpPr>
            <p:cNvPr id="10" name="Freeform 51"/>
            <p:cNvSpPr>
              <a:spLocks noEditPoints="1"/>
            </p:cNvSpPr>
            <p:nvPr/>
          </p:nvSpPr>
          <p:spPr bwMode="auto">
            <a:xfrm>
              <a:off x="9431338" y="4175126"/>
              <a:ext cx="241300" cy="241300"/>
            </a:xfrm>
            <a:custGeom>
              <a:gdLst>
                <a:gd fmla="*/ 32 w 64" name="T0"/>
                <a:gd fmla="*/ 0 h 64" name="T1"/>
                <a:gd fmla="*/ 0 w 64" name="T2"/>
                <a:gd fmla="*/ 32 h 64" name="T3"/>
                <a:gd fmla="*/ 32 w 64" name="T4"/>
                <a:gd fmla="*/ 64 h 64" name="T5"/>
                <a:gd fmla="*/ 64 w 64" name="T6"/>
                <a:gd fmla="*/ 32 h 64" name="T7"/>
                <a:gd fmla="*/ 32 w 64" name="T8"/>
                <a:gd fmla="*/ 0 h 64" name="T9"/>
                <a:gd fmla="*/ 32 w 64" name="T10"/>
                <a:gd fmla="*/ 56 h 64" name="T11"/>
                <a:gd fmla="*/ 8 w 64" name="T12"/>
                <a:gd fmla="*/ 32 h 64" name="T13"/>
                <a:gd fmla="*/ 32 w 64" name="T14"/>
                <a:gd fmla="*/ 8 h 64" name="T15"/>
                <a:gd fmla="*/ 56 w 64" name="T16"/>
                <a:gd fmla="*/ 32 h 64" name="T17"/>
                <a:gd fmla="*/ 32 w 64" name="T18"/>
                <a:gd fmla="*/ 56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64">
                  <a:moveTo>
                    <a:pt x="32" y="0"/>
                  </a:moveTo>
                  <a:cubicBezTo>
                    <a:pt x="15" y="0"/>
                    <a:pt x="0" y="14"/>
                    <a:pt x="0" y="32"/>
                  </a:cubicBezTo>
                  <a:cubicBezTo>
                    <a:pt x="0" y="50"/>
                    <a:pt x="15" y="64"/>
                    <a:pt x="32" y="64"/>
                  </a:cubicBezTo>
                  <a:cubicBezTo>
                    <a:pt x="50" y="64"/>
                    <a:pt x="64" y="50"/>
                    <a:pt x="64" y="32"/>
                  </a:cubicBezTo>
                  <a:cubicBezTo>
                    <a:pt x="64" y="14"/>
                    <a:pt x="50" y="0"/>
                    <a:pt x="32" y="0"/>
                  </a:cubicBezTo>
                  <a:close/>
                  <a:moveTo>
                    <a:pt x="32" y="56"/>
                  </a:moveTo>
                  <a:cubicBezTo>
                    <a:pt x="19" y="56"/>
                    <a:pt x="8" y="45"/>
                    <a:pt x="8" y="32"/>
                  </a:cubicBezTo>
                  <a:cubicBezTo>
                    <a:pt x="8" y="19"/>
                    <a:pt x="19" y="8"/>
                    <a:pt x="32" y="8"/>
                  </a:cubicBezTo>
                  <a:cubicBezTo>
                    <a:pt x="46" y="8"/>
                    <a:pt x="56" y="19"/>
                    <a:pt x="56" y="32"/>
                  </a:cubicBezTo>
                  <a:cubicBezTo>
                    <a:pt x="56" y="45"/>
                    <a:pt x="46" y="56"/>
                    <a:pt x="32"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11" name="Freeform 52"/>
            <p:cNvSpPr/>
            <p:nvPr/>
          </p:nvSpPr>
          <p:spPr bwMode="auto">
            <a:xfrm>
              <a:off x="9323388" y="4040188"/>
              <a:ext cx="461963" cy="168275"/>
            </a:xfrm>
            <a:custGeom>
              <a:gdLst>
                <a:gd fmla="*/ 61 w 123" name="T0"/>
                <a:gd fmla="*/ 0 h 45" name="T1"/>
                <a:gd fmla="*/ 0 w 123" name="T2"/>
                <a:gd fmla="*/ 39 h 45" name="T3"/>
                <a:gd fmla="*/ 6 w 123" name="T4"/>
                <a:gd fmla="*/ 45 h 45" name="T5"/>
                <a:gd fmla="*/ 61 w 123" name="T6"/>
                <a:gd fmla="*/ 8 h 45" name="T7"/>
                <a:gd fmla="*/ 117 w 123" name="T8"/>
                <a:gd fmla="*/ 45 h 45" name="T9"/>
                <a:gd fmla="*/ 123 w 123" name="T10"/>
                <a:gd fmla="*/ 39 h 45" name="T11"/>
                <a:gd fmla="*/ 61 w 123" name="T12"/>
                <a:gd fmla="*/ 0 h 45" name="T13"/>
              </a:gdLst>
              <a:cxnLst>
                <a:cxn ang="0">
                  <a:pos x="T0" y="T1"/>
                </a:cxn>
                <a:cxn ang="0">
                  <a:pos x="T2" y="T3"/>
                </a:cxn>
                <a:cxn ang="0">
                  <a:pos x="T4" y="T5"/>
                </a:cxn>
                <a:cxn ang="0">
                  <a:pos x="T6" y="T7"/>
                </a:cxn>
                <a:cxn ang="0">
                  <a:pos x="T8" y="T9"/>
                </a:cxn>
                <a:cxn ang="0">
                  <a:pos x="T10" y="T11"/>
                </a:cxn>
                <a:cxn ang="0">
                  <a:pos x="T12" y="T13"/>
                </a:cxn>
              </a:cxnLst>
              <a:rect b="b" l="0" r="r" t="0"/>
              <a:pathLst>
                <a:path h="45" w="123">
                  <a:moveTo>
                    <a:pt x="61" y="0"/>
                  </a:moveTo>
                  <a:cubicBezTo>
                    <a:pt x="34" y="0"/>
                    <a:pt x="11" y="16"/>
                    <a:pt x="0" y="39"/>
                  </a:cubicBezTo>
                  <a:cubicBezTo>
                    <a:pt x="6" y="45"/>
                    <a:pt x="6" y="45"/>
                    <a:pt x="6" y="45"/>
                  </a:cubicBezTo>
                  <a:cubicBezTo>
                    <a:pt x="15" y="23"/>
                    <a:pt x="37" y="8"/>
                    <a:pt x="61" y="8"/>
                  </a:cubicBezTo>
                  <a:cubicBezTo>
                    <a:pt x="86" y="8"/>
                    <a:pt x="108" y="23"/>
                    <a:pt x="117" y="45"/>
                  </a:cubicBezTo>
                  <a:cubicBezTo>
                    <a:pt x="123" y="39"/>
                    <a:pt x="123" y="39"/>
                    <a:pt x="123" y="39"/>
                  </a:cubicBezTo>
                  <a:cubicBezTo>
                    <a:pt x="112" y="16"/>
                    <a:pt x="89" y="0"/>
                    <a:pt x="6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12" name="Freeform 53"/>
            <p:cNvSpPr/>
            <p:nvPr/>
          </p:nvSpPr>
          <p:spPr bwMode="auto">
            <a:xfrm>
              <a:off x="9150351" y="3798888"/>
              <a:ext cx="811213" cy="233363"/>
            </a:xfrm>
            <a:custGeom>
              <a:gdLst>
                <a:gd fmla="*/ 108 w 216" name="T0"/>
                <a:gd fmla="*/ 0 h 62" name="T1"/>
                <a:gd fmla="*/ 0 w 216" name="T2"/>
                <a:gd fmla="*/ 56 h 62" name="T3"/>
                <a:gd fmla="*/ 6 w 216" name="T4"/>
                <a:gd fmla="*/ 62 h 62" name="T5"/>
                <a:gd fmla="*/ 108 w 216" name="T6"/>
                <a:gd fmla="*/ 8 h 62" name="T7"/>
                <a:gd fmla="*/ 210 w 216" name="T8"/>
                <a:gd fmla="*/ 62 h 62" name="T9"/>
                <a:gd fmla="*/ 216 w 216" name="T10"/>
                <a:gd fmla="*/ 56 h 62" name="T11"/>
                <a:gd fmla="*/ 108 w 216"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216">
                  <a:moveTo>
                    <a:pt x="108" y="0"/>
                  </a:moveTo>
                  <a:cubicBezTo>
                    <a:pt x="63" y="0"/>
                    <a:pt x="24" y="22"/>
                    <a:pt x="0" y="56"/>
                  </a:cubicBezTo>
                  <a:cubicBezTo>
                    <a:pt x="6" y="62"/>
                    <a:pt x="6" y="62"/>
                    <a:pt x="6" y="62"/>
                  </a:cubicBezTo>
                  <a:cubicBezTo>
                    <a:pt x="28" y="30"/>
                    <a:pt x="65" y="8"/>
                    <a:pt x="108" y="8"/>
                  </a:cubicBezTo>
                  <a:cubicBezTo>
                    <a:pt x="150" y="8"/>
                    <a:pt x="187" y="29"/>
                    <a:pt x="210" y="62"/>
                  </a:cubicBezTo>
                  <a:cubicBezTo>
                    <a:pt x="216" y="56"/>
                    <a:pt x="216" y="56"/>
                    <a:pt x="216" y="56"/>
                  </a:cubicBezTo>
                  <a:cubicBezTo>
                    <a:pt x="192" y="22"/>
                    <a:pt x="152" y="0"/>
                    <a:pt x="10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13" name="Freeform 54"/>
            <p:cNvSpPr/>
            <p:nvPr/>
          </p:nvSpPr>
          <p:spPr bwMode="auto">
            <a:xfrm>
              <a:off x="9236076" y="3919538"/>
              <a:ext cx="638175" cy="198438"/>
            </a:xfrm>
            <a:custGeom>
              <a:gdLst>
                <a:gd fmla="*/ 85 w 170" name="T0"/>
                <a:gd fmla="*/ 0 h 53" name="T1"/>
                <a:gd fmla="*/ 0 w 170" name="T2"/>
                <a:gd fmla="*/ 47 h 53" name="T3"/>
                <a:gd fmla="*/ 6 w 170" name="T4"/>
                <a:gd fmla="*/ 53 h 53" name="T5"/>
                <a:gd fmla="*/ 85 w 170" name="T6"/>
                <a:gd fmla="*/ 8 h 53" name="T7"/>
                <a:gd fmla="*/ 164 w 170" name="T8"/>
                <a:gd fmla="*/ 53 h 53" name="T9"/>
                <a:gd fmla="*/ 170 w 170" name="T10"/>
                <a:gd fmla="*/ 47 h 53" name="T11"/>
                <a:gd fmla="*/ 85 w 170" name="T12"/>
                <a:gd fmla="*/ 0 h 53" name="T13"/>
              </a:gdLst>
              <a:cxnLst>
                <a:cxn ang="0">
                  <a:pos x="T0" y="T1"/>
                </a:cxn>
                <a:cxn ang="0">
                  <a:pos x="T2" y="T3"/>
                </a:cxn>
                <a:cxn ang="0">
                  <a:pos x="T4" y="T5"/>
                </a:cxn>
                <a:cxn ang="0">
                  <a:pos x="T6" y="T7"/>
                </a:cxn>
                <a:cxn ang="0">
                  <a:pos x="T8" y="T9"/>
                </a:cxn>
                <a:cxn ang="0">
                  <a:pos x="T10" y="T11"/>
                </a:cxn>
                <a:cxn ang="0">
                  <a:pos x="T12" y="T13"/>
                </a:cxn>
              </a:cxnLst>
              <a:rect b="b" l="0" r="r" t="0"/>
              <a:pathLst>
                <a:path h="52" w="170">
                  <a:moveTo>
                    <a:pt x="85" y="0"/>
                  </a:moveTo>
                  <a:cubicBezTo>
                    <a:pt x="49" y="0"/>
                    <a:pt x="18" y="19"/>
                    <a:pt x="0" y="47"/>
                  </a:cubicBezTo>
                  <a:cubicBezTo>
                    <a:pt x="6" y="53"/>
                    <a:pt x="6" y="53"/>
                    <a:pt x="6" y="53"/>
                  </a:cubicBezTo>
                  <a:cubicBezTo>
                    <a:pt x="22" y="26"/>
                    <a:pt x="51" y="8"/>
                    <a:pt x="85" y="8"/>
                  </a:cubicBezTo>
                  <a:cubicBezTo>
                    <a:pt x="118" y="8"/>
                    <a:pt x="148" y="26"/>
                    <a:pt x="164" y="53"/>
                  </a:cubicBezTo>
                  <a:cubicBezTo>
                    <a:pt x="170" y="47"/>
                    <a:pt x="170" y="47"/>
                    <a:pt x="170" y="47"/>
                  </a:cubicBezTo>
                  <a:cubicBezTo>
                    <a:pt x="152" y="19"/>
                    <a:pt x="121" y="0"/>
                    <a:pt x="8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grpSp>
      <p:grpSp>
        <p:nvGrpSpPr>
          <p:cNvPr id="14" name="组合 13"/>
          <p:cNvGrpSpPr>
            <a:grpSpLocks noChangeAspect="1"/>
          </p:cNvGrpSpPr>
          <p:nvPr/>
        </p:nvGrpSpPr>
        <p:grpSpPr>
          <a:xfrm>
            <a:off x="7560109" y="3774398"/>
            <a:ext cx="553012" cy="562757"/>
            <a:chOff x="10536238" y="3694113"/>
            <a:chExt cx="720725" cy="733425"/>
          </a:xfrm>
        </p:grpSpPr>
        <p:sp>
          <p:nvSpPr>
            <p:cNvPr id="15" name="Freeform 55"/>
            <p:cNvSpPr>
              <a:spLocks noEditPoints="1"/>
            </p:cNvSpPr>
            <p:nvPr/>
          </p:nvSpPr>
          <p:spPr bwMode="auto">
            <a:xfrm>
              <a:off x="10779126" y="3933826"/>
              <a:ext cx="241300" cy="241300"/>
            </a:xfrm>
            <a:custGeom>
              <a:gdLst>
                <a:gd fmla="*/ 32 w 64" name="T0"/>
                <a:gd fmla="*/ 0 h 64" name="T1"/>
                <a:gd fmla="*/ 0 w 64" name="T2"/>
                <a:gd fmla="*/ 32 h 64" name="T3"/>
                <a:gd fmla="*/ 32 w 64" name="T4"/>
                <a:gd fmla="*/ 64 h 64" name="T5"/>
                <a:gd fmla="*/ 64 w 64" name="T6"/>
                <a:gd fmla="*/ 32 h 64" name="T7"/>
                <a:gd fmla="*/ 32 w 64" name="T8"/>
                <a:gd fmla="*/ 0 h 64" name="T9"/>
                <a:gd fmla="*/ 32 w 64" name="T10"/>
                <a:gd fmla="*/ 56 h 64" name="T11"/>
                <a:gd fmla="*/ 8 w 64" name="T12"/>
                <a:gd fmla="*/ 32 h 64" name="T13"/>
                <a:gd fmla="*/ 32 w 64" name="T14"/>
                <a:gd fmla="*/ 8 h 64" name="T15"/>
                <a:gd fmla="*/ 56 w 64" name="T16"/>
                <a:gd fmla="*/ 32 h 64" name="T17"/>
                <a:gd fmla="*/ 32 w 64" name="T18"/>
                <a:gd fmla="*/ 56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64">
                  <a:moveTo>
                    <a:pt x="32" y="0"/>
                  </a:moveTo>
                  <a:cubicBezTo>
                    <a:pt x="14" y="0"/>
                    <a:pt x="0" y="14"/>
                    <a:pt x="0" y="32"/>
                  </a:cubicBezTo>
                  <a:cubicBezTo>
                    <a:pt x="0" y="50"/>
                    <a:pt x="14" y="64"/>
                    <a:pt x="32" y="64"/>
                  </a:cubicBezTo>
                  <a:cubicBezTo>
                    <a:pt x="49" y="64"/>
                    <a:pt x="64" y="50"/>
                    <a:pt x="64" y="32"/>
                  </a:cubicBezTo>
                  <a:cubicBezTo>
                    <a:pt x="64" y="14"/>
                    <a:pt x="49" y="0"/>
                    <a:pt x="32" y="0"/>
                  </a:cubicBezTo>
                  <a:close/>
                  <a:moveTo>
                    <a:pt x="32" y="56"/>
                  </a:moveTo>
                  <a:cubicBezTo>
                    <a:pt x="19" y="56"/>
                    <a:pt x="8" y="45"/>
                    <a:pt x="8" y="32"/>
                  </a:cubicBezTo>
                  <a:cubicBezTo>
                    <a:pt x="8" y="19"/>
                    <a:pt x="19" y="8"/>
                    <a:pt x="32" y="8"/>
                  </a:cubicBezTo>
                  <a:cubicBezTo>
                    <a:pt x="45" y="8"/>
                    <a:pt x="56" y="19"/>
                    <a:pt x="56" y="32"/>
                  </a:cubicBezTo>
                  <a:cubicBezTo>
                    <a:pt x="56" y="45"/>
                    <a:pt x="45" y="56"/>
                    <a:pt x="32" y="5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16" name="Freeform 56"/>
            <p:cNvSpPr>
              <a:spLocks noEditPoints="1"/>
            </p:cNvSpPr>
            <p:nvPr/>
          </p:nvSpPr>
          <p:spPr bwMode="auto">
            <a:xfrm>
              <a:off x="10660063" y="3814763"/>
              <a:ext cx="479425" cy="481013"/>
            </a:xfrm>
            <a:custGeom>
              <a:gdLst>
                <a:gd fmla="*/ 64 w 128" name="T0"/>
                <a:gd fmla="*/ 0 h 128" name="T1"/>
                <a:gd fmla="*/ 0 w 128" name="T2"/>
                <a:gd fmla="*/ 64 h 128" name="T3"/>
                <a:gd fmla="*/ 64 w 128" name="T4"/>
                <a:gd fmla="*/ 128 h 128" name="T5"/>
                <a:gd fmla="*/ 128 w 128" name="T6"/>
                <a:gd fmla="*/ 64 h 128" name="T7"/>
                <a:gd fmla="*/ 64 w 128" name="T8"/>
                <a:gd fmla="*/ 0 h 128" name="T9"/>
                <a:gd fmla="*/ 64 w 128" name="T10"/>
                <a:gd fmla="*/ 120 h 128" name="T11"/>
                <a:gd fmla="*/ 8 w 128" name="T12"/>
                <a:gd fmla="*/ 64 h 128" name="T13"/>
                <a:gd fmla="*/ 64 w 128" name="T14"/>
                <a:gd fmla="*/ 8 h 128" name="T15"/>
                <a:gd fmla="*/ 120 w 128" name="T16"/>
                <a:gd fmla="*/ 64 h 128" name="T17"/>
                <a:gd fmla="*/ 64 w 128" name="T18"/>
                <a:gd fmla="*/ 120 h 1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8" w="128">
                  <a:moveTo>
                    <a:pt x="64" y="0"/>
                  </a:moveTo>
                  <a:cubicBezTo>
                    <a:pt x="28" y="0"/>
                    <a:pt x="0" y="29"/>
                    <a:pt x="0" y="64"/>
                  </a:cubicBezTo>
                  <a:cubicBezTo>
                    <a:pt x="0" y="99"/>
                    <a:pt x="28"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17" name="Freeform 57"/>
            <p:cNvSpPr>
              <a:spLocks noEditPoints="1"/>
            </p:cNvSpPr>
            <p:nvPr/>
          </p:nvSpPr>
          <p:spPr bwMode="auto">
            <a:xfrm>
              <a:off x="10536238" y="3694113"/>
              <a:ext cx="720725" cy="733425"/>
            </a:xfrm>
            <a:custGeom>
              <a:gdLst>
                <a:gd fmla="*/ 192 w 192" name="T0"/>
                <a:gd fmla="*/ 96 h 195" name="T1"/>
                <a:gd fmla="*/ 96 w 192" name="T2"/>
                <a:gd fmla="*/ 0 h 195" name="T3"/>
                <a:gd fmla="*/ 0 w 192" name="T4"/>
                <a:gd fmla="*/ 96 h 195" name="T5"/>
                <a:gd fmla="*/ 34 w 192" name="T6"/>
                <a:gd fmla="*/ 169 h 195" name="T7"/>
                <a:gd fmla="*/ 18 w 192" name="T8"/>
                <a:gd fmla="*/ 190 h 195" name="T9"/>
                <a:gd fmla="*/ 24 w 192" name="T10"/>
                <a:gd fmla="*/ 195 h 195" name="T11"/>
                <a:gd fmla="*/ 40 w 192" name="T12"/>
                <a:gd fmla="*/ 174 h 195" name="T13"/>
                <a:gd fmla="*/ 96 w 192" name="T14"/>
                <a:gd fmla="*/ 192 h 195" name="T15"/>
                <a:gd fmla="*/ 152 w 192" name="T16"/>
                <a:gd fmla="*/ 174 h 195" name="T17"/>
                <a:gd fmla="*/ 169 w 192" name="T18"/>
                <a:gd fmla="*/ 195 h 195" name="T19"/>
                <a:gd fmla="*/ 175 w 192" name="T20"/>
                <a:gd fmla="*/ 190 h 195" name="T21"/>
                <a:gd fmla="*/ 159 w 192" name="T22"/>
                <a:gd fmla="*/ 169 h 195" name="T23"/>
                <a:gd fmla="*/ 192 w 192" name="T24"/>
                <a:gd fmla="*/ 96 h 195" name="T25"/>
                <a:gd fmla="*/ 8 w 192" name="T26"/>
                <a:gd fmla="*/ 96 h 195" name="T27"/>
                <a:gd fmla="*/ 96 w 192" name="T28"/>
                <a:gd fmla="*/ 8 h 195" name="T29"/>
                <a:gd fmla="*/ 184 w 192" name="T30"/>
                <a:gd fmla="*/ 96 h 195" name="T31"/>
                <a:gd fmla="*/ 96 w 192" name="T32"/>
                <a:gd fmla="*/ 184 h 195" name="T33"/>
                <a:gd fmla="*/ 8 w 192" name="T34"/>
                <a:gd fmla="*/ 96 h 19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5" w="192">
                  <a:moveTo>
                    <a:pt x="192" y="96"/>
                  </a:moveTo>
                  <a:cubicBezTo>
                    <a:pt x="192" y="43"/>
                    <a:pt x="149" y="0"/>
                    <a:pt x="96" y="0"/>
                  </a:cubicBezTo>
                  <a:cubicBezTo>
                    <a:pt x="43" y="0"/>
                    <a:pt x="0" y="43"/>
                    <a:pt x="0" y="96"/>
                  </a:cubicBezTo>
                  <a:cubicBezTo>
                    <a:pt x="0" y="125"/>
                    <a:pt x="13" y="151"/>
                    <a:pt x="34" y="169"/>
                  </a:cubicBezTo>
                  <a:cubicBezTo>
                    <a:pt x="18" y="190"/>
                    <a:pt x="18" y="190"/>
                    <a:pt x="18" y="190"/>
                  </a:cubicBezTo>
                  <a:cubicBezTo>
                    <a:pt x="24" y="195"/>
                    <a:pt x="24" y="195"/>
                    <a:pt x="24" y="195"/>
                  </a:cubicBezTo>
                  <a:cubicBezTo>
                    <a:pt x="40" y="174"/>
                    <a:pt x="40" y="174"/>
                    <a:pt x="40" y="174"/>
                  </a:cubicBezTo>
                  <a:cubicBezTo>
                    <a:pt x="56" y="185"/>
                    <a:pt x="75" y="192"/>
                    <a:pt x="96" y="192"/>
                  </a:cubicBezTo>
                  <a:cubicBezTo>
                    <a:pt x="117" y="192"/>
                    <a:pt x="136" y="185"/>
                    <a:pt x="152" y="174"/>
                  </a:cubicBezTo>
                  <a:cubicBezTo>
                    <a:pt x="169" y="195"/>
                    <a:pt x="169" y="195"/>
                    <a:pt x="169" y="195"/>
                  </a:cubicBezTo>
                  <a:cubicBezTo>
                    <a:pt x="175" y="190"/>
                    <a:pt x="175" y="190"/>
                    <a:pt x="175" y="190"/>
                  </a:cubicBezTo>
                  <a:cubicBezTo>
                    <a:pt x="159" y="169"/>
                    <a:pt x="159" y="169"/>
                    <a:pt x="159" y="169"/>
                  </a:cubicBezTo>
                  <a:cubicBezTo>
                    <a:pt x="179" y="152"/>
                    <a:pt x="192" y="125"/>
                    <a:pt x="192" y="96"/>
                  </a:cubicBezTo>
                  <a:close/>
                  <a:moveTo>
                    <a:pt x="8" y="96"/>
                  </a:moveTo>
                  <a:cubicBezTo>
                    <a:pt x="8" y="48"/>
                    <a:pt x="48" y="8"/>
                    <a:pt x="96" y="8"/>
                  </a:cubicBezTo>
                  <a:cubicBezTo>
                    <a:pt x="145" y="8"/>
                    <a:pt x="184" y="48"/>
                    <a:pt x="184" y="96"/>
                  </a:cubicBezTo>
                  <a:cubicBezTo>
                    <a:pt x="184" y="145"/>
                    <a:pt x="145" y="184"/>
                    <a:pt x="96" y="184"/>
                  </a:cubicBezTo>
                  <a:cubicBezTo>
                    <a:pt x="48" y="184"/>
                    <a:pt x="8" y="145"/>
                    <a:pt x="8" y="9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grpSp>
      <p:grpSp>
        <p:nvGrpSpPr>
          <p:cNvPr id="18" name="组合 17"/>
          <p:cNvGrpSpPr>
            <a:grpSpLocks noChangeAspect="1"/>
          </p:cNvGrpSpPr>
          <p:nvPr/>
        </p:nvGrpSpPr>
        <p:grpSpPr>
          <a:xfrm>
            <a:off x="7560109" y="1255285"/>
            <a:ext cx="553012" cy="645587"/>
            <a:chOff x="7835901" y="976313"/>
            <a:chExt cx="720725" cy="841375"/>
          </a:xfrm>
        </p:grpSpPr>
        <p:sp>
          <p:nvSpPr>
            <p:cNvPr id="19" name="Freeform 16"/>
            <p:cNvSpPr>
              <a:spLocks noEditPoints="1"/>
            </p:cNvSpPr>
            <p:nvPr/>
          </p:nvSpPr>
          <p:spPr bwMode="auto">
            <a:xfrm>
              <a:off x="7835901" y="976313"/>
              <a:ext cx="720725" cy="841375"/>
            </a:xfrm>
            <a:custGeom>
              <a:gdLst>
                <a:gd fmla="*/ 111 w 192" name="T0"/>
                <a:gd fmla="*/ 33 h 224" name="T1"/>
                <a:gd fmla="*/ 116 w 192" name="T2"/>
                <a:gd fmla="*/ 19 h 224" name="T3"/>
                <a:gd fmla="*/ 96 w 192" name="T4"/>
                <a:gd fmla="*/ 0 h 224" name="T5"/>
                <a:gd fmla="*/ 76 w 192" name="T6"/>
                <a:gd fmla="*/ 19 h 224" name="T7"/>
                <a:gd fmla="*/ 81 w 192" name="T8"/>
                <a:gd fmla="*/ 33 h 224" name="T9"/>
                <a:gd fmla="*/ 0 w 192" name="T10"/>
                <a:gd fmla="*/ 128 h 224" name="T11"/>
                <a:gd fmla="*/ 96 w 192" name="T12"/>
                <a:gd fmla="*/ 224 h 224" name="T13"/>
                <a:gd fmla="*/ 192 w 192" name="T14"/>
                <a:gd fmla="*/ 128 h 224" name="T15"/>
                <a:gd fmla="*/ 111 w 192" name="T16"/>
                <a:gd fmla="*/ 33 h 224" name="T17"/>
                <a:gd fmla="*/ 96 w 192" name="T18"/>
                <a:gd fmla="*/ 8 h 224" name="T19"/>
                <a:gd fmla="*/ 108 w 192" name="T20"/>
                <a:gd fmla="*/ 19 h 224" name="T21"/>
                <a:gd fmla="*/ 96 w 192" name="T22"/>
                <a:gd fmla="*/ 31 h 224" name="T23"/>
                <a:gd fmla="*/ 84 w 192" name="T24"/>
                <a:gd fmla="*/ 19 h 224" name="T25"/>
                <a:gd fmla="*/ 96 w 192" name="T26"/>
                <a:gd fmla="*/ 8 h 224" name="T27"/>
                <a:gd fmla="*/ 96 w 192" name="T28"/>
                <a:gd fmla="*/ 216 h 224" name="T29"/>
                <a:gd fmla="*/ 8 w 192" name="T30"/>
                <a:gd fmla="*/ 128 h 224" name="T31"/>
                <a:gd fmla="*/ 96 w 192" name="T32"/>
                <a:gd fmla="*/ 40 h 224" name="T33"/>
                <a:gd fmla="*/ 184 w 192" name="T34"/>
                <a:gd fmla="*/ 128 h 224" name="T35"/>
                <a:gd fmla="*/ 96 w 192" name="T36"/>
                <a:gd fmla="*/ 216 h 22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4" w="192">
                  <a:moveTo>
                    <a:pt x="111" y="33"/>
                  </a:moveTo>
                  <a:cubicBezTo>
                    <a:pt x="114" y="29"/>
                    <a:pt x="116" y="25"/>
                    <a:pt x="116" y="19"/>
                  </a:cubicBezTo>
                  <a:cubicBezTo>
                    <a:pt x="116" y="8"/>
                    <a:pt x="107" y="0"/>
                    <a:pt x="96" y="0"/>
                  </a:cubicBezTo>
                  <a:cubicBezTo>
                    <a:pt x="85" y="0"/>
                    <a:pt x="76" y="8"/>
                    <a:pt x="76" y="19"/>
                  </a:cubicBezTo>
                  <a:cubicBezTo>
                    <a:pt x="76" y="25"/>
                    <a:pt x="78" y="29"/>
                    <a:pt x="81" y="33"/>
                  </a:cubicBezTo>
                  <a:cubicBezTo>
                    <a:pt x="35" y="40"/>
                    <a:pt x="0" y="80"/>
                    <a:pt x="0" y="128"/>
                  </a:cubicBezTo>
                  <a:cubicBezTo>
                    <a:pt x="0" y="181"/>
                    <a:pt x="43" y="224"/>
                    <a:pt x="96" y="224"/>
                  </a:cubicBezTo>
                  <a:cubicBezTo>
                    <a:pt x="149" y="224"/>
                    <a:pt x="192" y="181"/>
                    <a:pt x="192" y="128"/>
                  </a:cubicBezTo>
                  <a:cubicBezTo>
                    <a:pt x="192" y="80"/>
                    <a:pt x="157" y="40"/>
                    <a:pt x="111" y="33"/>
                  </a:cubicBezTo>
                  <a:close/>
                  <a:moveTo>
                    <a:pt x="96" y="8"/>
                  </a:moveTo>
                  <a:cubicBezTo>
                    <a:pt x="103" y="8"/>
                    <a:pt x="108" y="13"/>
                    <a:pt x="108" y="19"/>
                  </a:cubicBezTo>
                  <a:cubicBezTo>
                    <a:pt x="108" y="26"/>
                    <a:pt x="103" y="31"/>
                    <a:pt x="96" y="31"/>
                  </a:cubicBezTo>
                  <a:cubicBezTo>
                    <a:pt x="89" y="31"/>
                    <a:pt x="84" y="26"/>
                    <a:pt x="84" y="19"/>
                  </a:cubicBezTo>
                  <a:cubicBezTo>
                    <a:pt x="84" y="13"/>
                    <a:pt x="89" y="8"/>
                    <a:pt x="96" y="8"/>
                  </a:cubicBezTo>
                  <a:close/>
                  <a:moveTo>
                    <a:pt x="96" y="216"/>
                  </a:moveTo>
                  <a:cubicBezTo>
                    <a:pt x="48" y="216"/>
                    <a:pt x="8" y="176"/>
                    <a:pt x="8" y="128"/>
                  </a:cubicBezTo>
                  <a:cubicBezTo>
                    <a:pt x="8" y="79"/>
                    <a:pt x="48" y="40"/>
                    <a:pt x="96" y="40"/>
                  </a:cubicBezTo>
                  <a:cubicBezTo>
                    <a:pt x="145" y="40"/>
                    <a:pt x="184" y="79"/>
                    <a:pt x="184" y="128"/>
                  </a:cubicBezTo>
                  <a:cubicBezTo>
                    <a:pt x="184" y="176"/>
                    <a:pt x="145" y="216"/>
                    <a:pt x="96" y="21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sp>
          <p:nvSpPr>
            <p:cNvPr id="20" name="Freeform 17"/>
            <p:cNvSpPr>
              <a:spLocks noEditPoints="1"/>
            </p:cNvSpPr>
            <p:nvPr/>
          </p:nvSpPr>
          <p:spPr bwMode="auto">
            <a:xfrm>
              <a:off x="8016876" y="1276351"/>
              <a:ext cx="360363" cy="361950"/>
            </a:xfrm>
            <a:custGeom>
              <a:gdLst>
                <a:gd fmla="*/ 0 w 227" name="T0"/>
                <a:gd fmla="*/ 228 h 228" name="T1"/>
                <a:gd fmla="*/ 153 w 227" name="T2"/>
                <a:gd fmla="*/ 154 h 228" name="T3"/>
                <a:gd fmla="*/ 227 w 227" name="T4"/>
                <a:gd fmla="*/ 0 h 228" name="T5"/>
                <a:gd fmla="*/ 73 w 227" name="T6"/>
                <a:gd fmla="*/ 71 h 228" name="T7"/>
                <a:gd fmla="*/ 0 w 227" name="T8"/>
                <a:gd fmla="*/ 228 h 228" name="T9"/>
                <a:gd fmla="*/ 83 w 227" name="T10"/>
                <a:gd fmla="*/ 95 h 228" name="T11"/>
                <a:gd fmla="*/ 130 w 227" name="T12"/>
                <a:gd fmla="*/ 145 h 228" name="T13"/>
                <a:gd fmla="*/ 40 w 227" name="T14"/>
                <a:gd fmla="*/ 187 h 228" name="T15"/>
                <a:gd fmla="*/ 83 w 227" name="T16"/>
                <a:gd fmla="*/ 95 h 228" name="T17"/>
                <a:gd fmla="*/ 144 w 227" name="T18"/>
                <a:gd fmla="*/ 131 h 228" name="T19"/>
                <a:gd fmla="*/ 97 w 227" name="T20"/>
                <a:gd fmla="*/ 81 h 228" name="T21"/>
                <a:gd fmla="*/ 187 w 227" name="T22"/>
                <a:gd fmla="*/ 38 h 228" name="T23"/>
                <a:gd fmla="*/ 144 w 227" name="T24"/>
                <a:gd fmla="*/ 131 h 2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28" w="226">
                  <a:moveTo>
                    <a:pt x="0" y="228"/>
                  </a:moveTo>
                  <a:lnTo>
                    <a:pt x="153" y="154"/>
                  </a:lnTo>
                  <a:lnTo>
                    <a:pt x="227" y="0"/>
                  </a:lnTo>
                  <a:lnTo>
                    <a:pt x="73" y="71"/>
                  </a:lnTo>
                  <a:lnTo>
                    <a:pt x="0" y="228"/>
                  </a:lnTo>
                  <a:close/>
                  <a:moveTo>
                    <a:pt x="83" y="95"/>
                  </a:moveTo>
                  <a:lnTo>
                    <a:pt x="130" y="145"/>
                  </a:lnTo>
                  <a:lnTo>
                    <a:pt x="40" y="187"/>
                  </a:lnTo>
                  <a:lnTo>
                    <a:pt x="83" y="95"/>
                  </a:lnTo>
                  <a:close/>
                  <a:moveTo>
                    <a:pt x="144" y="131"/>
                  </a:moveTo>
                  <a:lnTo>
                    <a:pt x="97" y="81"/>
                  </a:lnTo>
                  <a:lnTo>
                    <a:pt x="187" y="38"/>
                  </a:lnTo>
                  <a:lnTo>
                    <a:pt x="144" y="131"/>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Light"/>
                <a:ea typeface="微软雅黑 Light"/>
                <a:cs typeface="+mn-cs"/>
              </a:endParaRPr>
            </a:p>
          </p:txBody>
        </p:sp>
      </p:grpSp>
      <p:sp>
        <p:nvSpPr>
          <p:cNvPr id="21" name="矩形 20"/>
          <p:cNvSpPr/>
          <p:nvPr/>
        </p:nvSpPr>
        <p:spPr>
          <a:xfrm>
            <a:off x="7146371" y="2076450"/>
            <a:ext cx="1380489" cy="1045464"/>
          </a:xfrm>
          <a:prstGeom prst="rect">
            <a:avLst/>
          </a:prstGeom>
          <a:noFill/>
        </p:spPr>
        <p:txBody>
          <a:bodyPr wrap="square">
            <a:spAutoFit/>
          </a:bodyPr>
          <a:lstStyle/>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TEXT HERE</a:t>
            </a:r>
          </a:p>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a:t>
            </a:r>
          </a:p>
        </p:txBody>
      </p:sp>
      <p:sp>
        <p:nvSpPr>
          <p:cNvPr id="22" name="矩形 21"/>
          <p:cNvSpPr/>
          <p:nvPr/>
        </p:nvSpPr>
        <p:spPr>
          <a:xfrm>
            <a:off x="9629753" y="2076450"/>
            <a:ext cx="1380489" cy="1045464"/>
          </a:xfrm>
          <a:prstGeom prst="rect">
            <a:avLst/>
          </a:prstGeom>
          <a:noFill/>
        </p:spPr>
        <p:txBody>
          <a:bodyPr wrap="square">
            <a:spAutoFit/>
          </a:bodyPr>
          <a:lstStyle/>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TEXT HERE</a:t>
            </a:r>
          </a:p>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a:t>
            </a:r>
          </a:p>
        </p:txBody>
      </p:sp>
      <p:sp>
        <p:nvSpPr>
          <p:cNvPr id="23" name="矩形 22"/>
          <p:cNvSpPr/>
          <p:nvPr/>
        </p:nvSpPr>
        <p:spPr>
          <a:xfrm>
            <a:off x="7146371" y="4530687"/>
            <a:ext cx="1380489" cy="1045464"/>
          </a:xfrm>
          <a:prstGeom prst="rect">
            <a:avLst/>
          </a:prstGeom>
          <a:noFill/>
        </p:spPr>
        <p:txBody>
          <a:bodyPr wrap="square">
            <a:spAutoFit/>
          </a:bodyPr>
          <a:lstStyle/>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TEXT HERE</a:t>
            </a:r>
          </a:p>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a:t>
            </a:r>
          </a:p>
        </p:txBody>
      </p:sp>
      <p:sp>
        <p:nvSpPr>
          <p:cNvPr id="24" name="矩形 23"/>
          <p:cNvSpPr/>
          <p:nvPr/>
        </p:nvSpPr>
        <p:spPr>
          <a:xfrm>
            <a:off x="9629753" y="4530687"/>
            <a:ext cx="1380489" cy="1045464"/>
          </a:xfrm>
          <a:prstGeom prst="rect">
            <a:avLst/>
          </a:prstGeom>
          <a:noFill/>
        </p:spPr>
        <p:txBody>
          <a:bodyPr wrap="square">
            <a:spAutoFit/>
          </a:bodyPr>
          <a:lstStyle/>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TEXT HERE</a:t>
            </a:r>
          </a:p>
          <a:p>
            <a:pPr algn="ctr" defTabSz="914400" eaLnBrk="1" fontAlgn="auto" hangingPunct="1" indent="0" latinLnBrk="0" lvl="0" marL="0" marR="0" rtl="0">
              <a:lnSpc>
                <a:spcPct val="120000"/>
              </a:lnSpc>
              <a:spcBef>
                <a:spcPct val="0"/>
              </a:spcBef>
              <a:spcAft>
                <a:spcPts val="600"/>
              </a:spcAft>
              <a:buClrTx/>
              <a:buSzTx/>
              <a:buFontTx/>
              <a:buNone/>
              <a:defRPr/>
            </a:pPr>
            <a:r>
              <a:rPr altLang="zh-CN" b="1" baseline="0" cap="none" i="0" kern="1200" kumimoji="0" lang="en-US" noProof="0" normalizeH="0" smtClean="0" spc="0" strike="noStrike" sz="12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a:t>
            </a:r>
          </a:p>
        </p:txBody>
      </p:sp>
      <p:sp>
        <p:nvSpPr>
          <p:cNvPr id="26" name="矩形 25"/>
          <p:cNvSpPr/>
          <p:nvPr/>
        </p:nvSpPr>
        <p:spPr>
          <a:xfrm>
            <a:off x="578603" y="1452598"/>
            <a:ext cx="4312716" cy="2362200"/>
          </a:xfrm>
          <a:prstGeom prst="rect">
            <a:avLst/>
          </a:prstGeom>
          <a:noFill/>
        </p:spPr>
        <p:txBody>
          <a:bodyPr wrap="square">
            <a:spAutoFit/>
          </a:bodyPr>
          <a:lstStyle/>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mtClean="0" spc="0" strike="noStrike" sz="2400" u="none">
                <a:ln>
                  <a:noFill/>
                </a:ln>
                <a:solidFill>
                  <a:prstClr val="white"/>
                </a:solidFill>
                <a:effectLst/>
                <a:uLnTx/>
                <a:uFillTx/>
                <a:latin charset="0" pitchFamily="34" typeface="Arial"/>
                <a:ea charset="-122" panose="020b0503020204020204" pitchFamily="34" typeface="微软雅黑"/>
                <a:cs charset="0" pitchFamily="34" typeface="Arial"/>
              </a:rPr>
              <a:t>2,475</a:t>
            </a:r>
          </a:p>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mtClean="0" spc="0" strike="noStrike" sz="24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Some text about this part related goes here.</a:t>
            </a:r>
          </a:p>
        </p:txBody>
      </p:sp>
      <p:sp>
        <p:nvSpPr>
          <p:cNvPr id="27" name="矩形 26"/>
          <p:cNvSpPr/>
          <p:nvPr/>
        </p:nvSpPr>
        <p:spPr>
          <a:xfrm>
            <a:off x="578603" y="2599141"/>
            <a:ext cx="4312716" cy="2362200"/>
          </a:xfrm>
          <a:prstGeom prst="rect">
            <a:avLst/>
          </a:prstGeom>
          <a:noFill/>
        </p:spPr>
        <p:txBody>
          <a:bodyPr wrap="square">
            <a:spAutoFit/>
          </a:bodyPr>
          <a:lstStyle/>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mtClean="0" spc="0" strike="noStrike" sz="2400" u="none">
                <a:ln>
                  <a:noFill/>
                </a:ln>
                <a:solidFill>
                  <a:prstClr val="white"/>
                </a:solidFill>
                <a:effectLst/>
                <a:uLnTx/>
                <a:uFillTx/>
                <a:latin charset="0" pitchFamily="34" typeface="Arial"/>
                <a:ea charset="-122" panose="020b0503020204020204" pitchFamily="34" typeface="微软雅黑"/>
                <a:cs charset="0" pitchFamily="34" typeface="Arial"/>
              </a:rPr>
              <a:t>3,826</a:t>
            </a:r>
          </a:p>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mtClean="0" spc="0" strike="noStrike" sz="24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Some text about this part related goes here.</a:t>
            </a:r>
          </a:p>
        </p:txBody>
      </p:sp>
      <p:sp>
        <p:nvSpPr>
          <p:cNvPr id="28" name="矩形 27"/>
          <p:cNvSpPr/>
          <p:nvPr/>
        </p:nvSpPr>
        <p:spPr>
          <a:xfrm>
            <a:off x="578603" y="3745685"/>
            <a:ext cx="4312716" cy="2362200"/>
          </a:xfrm>
          <a:prstGeom prst="rect">
            <a:avLst/>
          </a:prstGeom>
          <a:noFill/>
        </p:spPr>
        <p:txBody>
          <a:bodyPr wrap="square">
            <a:spAutoFit/>
          </a:bodyPr>
          <a:lstStyle/>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mtClean="0" spc="0" strike="noStrike" sz="2400" u="none">
                <a:ln>
                  <a:noFill/>
                </a:ln>
                <a:solidFill>
                  <a:prstClr val="white"/>
                </a:solidFill>
                <a:effectLst/>
                <a:uLnTx/>
                <a:uFillTx/>
                <a:latin charset="0" pitchFamily="34" typeface="Arial"/>
                <a:ea charset="-122" panose="020b0503020204020204" pitchFamily="34" typeface="微软雅黑"/>
                <a:cs charset="0" pitchFamily="34" typeface="Arial"/>
              </a:rPr>
              <a:t>4,931</a:t>
            </a:r>
          </a:p>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mtClean="0" spc="0" strike="noStrike" sz="24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Some text about this part related goes here.</a:t>
            </a:r>
          </a:p>
        </p:txBody>
      </p:sp>
      <p:sp>
        <p:nvSpPr>
          <p:cNvPr id="29" name="矩形 28"/>
          <p:cNvSpPr/>
          <p:nvPr/>
        </p:nvSpPr>
        <p:spPr>
          <a:xfrm>
            <a:off x="578603" y="4892227"/>
            <a:ext cx="4312716" cy="2362200"/>
          </a:xfrm>
          <a:prstGeom prst="rect">
            <a:avLst/>
          </a:prstGeom>
          <a:noFill/>
        </p:spPr>
        <p:txBody>
          <a:bodyPr wrap="square">
            <a:spAutoFit/>
          </a:bodyPr>
          <a:lstStyle/>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mtClean="0" spc="0" strike="noStrike" sz="2400" u="none">
                <a:ln>
                  <a:noFill/>
                </a:ln>
                <a:solidFill>
                  <a:prstClr val="white"/>
                </a:solidFill>
                <a:effectLst/>
                <a:uLnTx/>
                <a:uFillTx/>
                <a:latin charset="0" pitchFamily="34" typeface="Arial"/>
                <a:ea charset="-122" panose="020b0503020204020204" pitchFamily="34" typeface="微软雅黑"/>
                <a:cs charset="0" pitchFamily="34" typeface="Arial"/>
              </a:rPr>
              <a:t>5,714</a:t>
            </a:r>
          </a:p>
          <a:p>
            <a:pPr algn="just" defTabSz="914400" eaLnBrk="1" fontAlgn="auto" hangingPunct="1" indent="0" latinLnBrk="0" lvl="0" marL="0" marR="0" rtl="0">
              <a:lnSpc>
                <a:spcPct val="120000"/>
              </a:lnSpc>
              <a:spcBef>
                <a:spcPct val="0"/>
              </a:spcBef>
              <a:spcAft>
                <a:spcPts val="600"/>
              </a:spcAft>
              <a:buClrTx/>
              <a:buSzTx/>
              <a:buFontTx/>
              <a:buNone/>
              <a:defRPr/>
            </a:pPr>
            <a:r>
              <a:rPr altLang="zh-CN" b="0" baseline="0" cap="none" i="0" kern="1200" kumimoji="0" lang="en-US" noProof="0" normalizeH="0" smtClean="0" spc="0" strike="noStrike" sz="2400" u="none">
                <a:ln>
                  <a:noFill/>
                </a:ln>
                <a:solidFill>
                  <a:prstClr val="white"/>
                </a:solidFill>
                <a:effectLst/>
                <a:uLnTx/>
                <a:uFillTx/>
                <a:latin charset="0" pitchFamily="34" typeface="Arial"/>
                <a:ea charset="-122" panose="020b0503020204020204" pitchFamily="34" typeface="微软雅黑"/>
                <a:cs charset="0" pitchFamily="34" typeface="Arial"/>
              </a:rPr>
              <a:t>Some text about this part related goes here. Some text about this part related goes here.</a:t>
            </a:r>
          </a:p>
        </p:txBody>
      </p:sp>
      <p:sp>
        <p:nvSpPr>
          <p:cNvPr id="31" name="文本框 30"/>
          <p:cNvSpPr txBox="1"/>
          <p:nvPr/>
        </p:nvSpPr>
        <p:spPr>
          <a:xfrm>
            <a:off x="1153638" y="249879"/>
            <a:ext cx="3021101" cy="717408"/>
          </a:xfrm>
          <a:prstGeom prst="rect">
            <a:avLst/>
          </a:prstGeom>
          <a:noFill/>
        </p:spPr>
        <p:txBody>
          <a:bodyPr anchor="ctr" rtlCol="0" wrap="square">
            <a:spAutoFit/>
          </a:bodyPr>
          <a:lstStyle/>
          <a:p>
            <a:pPr defTabSz="609585">
              <a:lnSpc>
                <a:spcPct val="110000"/>
              </a:lnSpc>
            </a:pPr>
            <a:r>
              <a:rPr altLang="zh-CN" b="1" kumimoji="1" lang="en-US" sz="1867">
                <a:solidFill>
                  <a:srgbClr val="FFFFFF"/>
                </a:solidFill>
                <a:ea charset="-122" panose="02000000000000000000" pitchFamily="2" typeface="方正兰亭超细黑简体"/>
              </a:rPr>
              <a:t>MORE THAN TEMPLATE</a:t>
            </a:r>
          </a:p>
          <a:p>
            <a:pPr defTabSz="609585">
              <a:lnSpc>
                <a:spcPct val="110000"/>
              </a:lnSpc>
            </a:pPr>
            <a:r>
              <a:rPr altLang="zh-CN" b="1" kumimoji="1" lang="en-US" sz="1867">
                <a:solidFill>
                  <a:srgbClr val="FFFFFF"/>
                </a:solidFill>
                <a:ea charset="-122" panose="02000000000000000000" pitchFamily="2" typeface="方正兰亭超细黑简体"/>
              </a:rPr>
              <a:t>点击此处添加副标题</a:t>
            </a:r>
          </a:p>
        </p:txBody>
      </p:sp>
      <p:sp>
        <p:nvSpPr>
          <p:cNvPr id="32" name="矩形 31"/>
          <p:cNvSpPr/>
          <p:nvPr/>
        </p:nvSpPr>
        <p:spPr>
          <a:xfrm>
            <a:off x="492736" y="292579"/>
            <a:ext cx="660901" cy="632007"/>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r>
              <a:rPr altLang="zh-CN" b="1" kumimoji="1" lang="en-US" sz="1067">
                <a:solidFill>
                  <a:srgbClr val="FFFFFF"/>
                </a:solidFill>
                <a:ea charset="-122" panose="02000000000000000000" pitchFamily="2" typeface="方正兰亭超细黑简体"/>
              </a:rPr>
              <a:t>LOGO</a:t>
            </a:r>
          </a:p>
        </p:txBody>
      </p:sp>
    </p:spTree>
    <p:extLst>
      <p:ext uri="{BB962C8B-B14F-4D97-AF65-F5344CB8AC3E}">
        <p14:creationId val="3559094097"/>
      </p:ext>
    </p:extLst>
  </p:cSld>
  <p:clrMapOvr>
    <a:masterClrMapping/>
  </p:clrMapOvr>
  <mc:AlternateContent>
    <mc:Choice Requires="p14">
      <p:transition advTm="5000" p14:dur="1500" spd="slow">
        <p14:flythrough/>
      </p:transition>
    </mc:Choice>
    <mc:Fallback>
      <p:transition advTm="5000"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直角三角形 2"/>
          <p:cNvSpPr/>
          <p:nvPr/>
        </p:nvSpPr>
        <p:spPr>
          <a:xfrm flipH="1" flipV="1">
            <a:off x="0" y="0"/>
            <a:ext cx="12192000" cy="6858000"/>
          </a:xfrm>
          <a:prstGeom prst="rtTriangle">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4" name="直角三角形 3"/>
          <p:cNvSpPr/>
          <p:nvPr/>
        </p:nvSpPr>
        <p:spPr>
          <a:xfrm flipH="1">
            <a:off x="6096000" y="3389243"/>
            <a:ext cx="6096000" cy="3443515"/>
          </a:xfrm>
          <a:prstGeom prst="rtTriangle">
            <a:avLst/>
          </a:prstGeom>
          <a:solidFill>
            <a:srgbClr val="6E6E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2" name="文本框 1"/>
          <p:cNvSpPr txBox="1"/>
          <p:nvPr/>
        </p:nvSpPr>
        <p:spPr>
          <a:xfrm>
            <a:off x="6498083" y="2376137"/>
            <a:ext cx="5364480" cy="8229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800" u="none">
                <a:ln>
                  <a:noFill/>
                </a:ln>
                <a:solidFill>
                  <a:prstClr val="white"/>
                </a:solidFill>
                <a:effectLst/>
                <a:uLnTx/>
                <a:uFillTx/>
                <a:latin charset="-122" panose="02000000000000000000" pitchFamily="2" typeface="方正细谭黑简体"/>
                <a:ea charset="-122" panose="02000000000000000000" pitchFamily="2" typeface="方正细谭黑简体"/>
                <a:cs typeface="+mn-cs"/>
              </a:rPr>
              <a:t>感 谢 您 的 聆 听</a:t>
            </a:r>
          </a:p>
        </p:txBody>
      </p:sp>
      <p:sp>
        <p:nvSpPr>
          <p:cNvPr id="7" name="直角三角形 6"/>
          <p:cNvSpPr/>
          <p:nvPr/>
        </p:nvSpPr>
        <p:spPr>
          <a:xfrm>
            <a:off x="0" y="2242733"/>
            <a:ext cx="8170334" cy="4615267"/>
          </a:xfrm>
          <a:prstGeom prst="rtTriangle">
            <a:avLst/>
          </a:prstGeom>
          <a:solidFill>
            <a:srgbClr val="6E6E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8" name="文本框 7"/>
          <p:cNvSpPr txBox="1">
            <a:spLocks noChangeArrowheads="1"/>
          </p:cNvSpPr>
          <p:nvPr/>
        </p:nvSpPr>
        <p:spPr bwMode="auto">
          <a:xfrm>
            <a:off x="6248746" y="1826676"/>
            <a:ext cx="650681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3200">
                <a:solidFill>
                  <a:schemeClr val="bg1"/>
                </a:solidFill>
                <a:latin typeface="+mn-ea"/>
                <a:ea typeface="+mn-ea"/>
              </a:rPr>
              <a:t>MORE THAN TEMPLATE</a:t>
            </a:r>
          </a:p>
        </p:txBody>
      </p:sp>
      <p:sp>
        <p:nvSpPr>
          <p:cNvPr id="9" name="文本框 8"/>
          <p:cNvSpPr txBox="1">
            <a:spLocks noChangeArrowheads="1"/>
          </p:cNvSpPr>
          <p:nvPr/>
        </p:nvSpPr>
        <p:spPr bwMode="auto">
          <a:xfrm>
            <a:off x="7092910" y="-330186"/>
            <a:ext cx="5227637" cy="2621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mtClean="0" sz="16600">
                <a:solidFill>
                  <a:schemeClr val="bg1"/>
                </a:solidFill>
                <a:latin typeface="+mn-lt"/>
              </a:rPr>
              <a:t>2016</a:t>
            </a:r>
          </a:p>
        </p:txBody>
      </p:sp>
    </p:spTree>
    <p:extLst>
      <p:ext uri="{BB962C8B-B14F-4D97-AF65-F5344CB8AC3E}">
        <p14:creationId val="533697966"/>
      </p:ext>
    </p:extLst>
  </p:cSld>
  <p:clrMapOvr>
    <a:masterClrMapping/>
  </p:clrMapOvr>
  <mc:AlternateContent>
    <mc:Choice Requires="p14">
      <p:transition advTm="5000" p14:dur="1500" spd="slow">
        <p14:flythrough/>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5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9"/>
                                        </p:tgtEl>
                                        <p:attrNameLst>
                                          <p:attrName>style.visibility</p:attrName>
                                        </p:attrNameLst>
                                      </p:cBhvr>
                                      <p:to>
                                        <p:strVal val="visible"/>
                                      </p:to>
                                    </p:set>
                                    <p:animEffect filter="fade" transition="in">
                                      <p:cBhvr>
                                        <p:cTn dur="500" id="1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972209" y="2055727"/>
            <a:ext cx="4095182" cy="2746546"/>
            <a:chOff x="3665061" y="2270159"/>
            <a:chExt cx="4095182" cy="2746546"/>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6392372" y="2835852"/>
              <a:ext cx="1130300" cy="1130300"/>
            </a:xfrm>
            <a:prstGeom prst="rect">
              <a:avLst/>
            </a:prstGeom>
          </p:spPr>
        </p:pic>
        <p:sp>
          <p:nvSpPr>
            <p:cNvPr id="4" name="文本框 3"/>
            <p:cNvSpPr txBox="1"/>
            <p:nvPr/>
          </p:nvSpPr>
          <p:spPr>
            <a:xfrm>
              <a:off x="4207299" y="4247264"/>
              <a:ext cx="3535680" cy="762000"/>
            </a:xfrm>
            <a:prstGeom prst="rect">
              <a:avLst/>
            </a:prstGeom>
            <a:noFill/>
            <a:effectLst>
              <a:outerShdw algn="ctr" blurRad="50800" dir="5400000" dist="50800" rotWithShape="0">
                <a:srgbClr val="000000">
                  <a:alpha val="88000"/>
                </a:srgbClr>
              </a:outerShdw>
            </a:effectLst>
          </p:spPr>
          <p:txBody>
            <a:bodyPr rtlCol="0" vert="horz" wrap="none">
              <a:spAutoFit/>
            </a:bodyPr>
            <a:lstStyle/>
            <a:p>
              <a:pPr algn="ctr"/>
              <a:r>
                <a:rPr altLang="en-US" lang="zh-CN" smtClean="0" sz="4400">
                  <a:solidFill>
                    <a:prstClr val="white"/>
                  </a:solidFill>
                  <a:latin charset="-122" panose="02000000000000000000" pitchFamily="2" typeface="方正兰亭超细黑简体"/>
                  <a:ea charset="-122" panose="02000000000000000000" pitchFamily="2" typeface="方正兰亭超细黑简体"/>
                </a:rPr>
                <a:t>更多作品请扫</a:t>
              </a:r>
            </a:p>
          </p:txBody>
        </p:sp>
        <p:grpSp>
          <p:nvGrpSpPr>
            <p:cNvPr id="5" name="组合 4"/>
            <p:cNvGrpSpPr/>
            <p:nvPr/>
          </p:nvGrpSpPr>
          <p:grpSpPr>
            <a:xfrm>
              <a:off x="3665061" y="2270159"/>
              <a:ext cx="3029975" cy="2139881"/>
              <a:chOff x="3665061" y="2270159"/>
              <a:chExt cx="3029975" cy="2139881"/>
            </a:xfrm>
          </p:grpSpPr>
          <p:sp>
            <p:nvSpPr>
              <p:cNvPr id="6" name="文本框 67"/>
              <p:cNvSpPr>
                <a:spLocks noChangeArrowheads="1"/>
              </p:cNvSpPr>
              <p:nvPr/>
            </p:nvSpPr>
            <p:spPr bwMode="auto">
              <a:xfrm>
                <a:off x="4190035" y="3626701"/>
                <a:ext cx="1960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itchFamily="34" typeface="Arial"/>
                  <a:buNone/>
                </a:pPr>
                <a:r>
                  <a:rPr altLang="en-US" lang="zh-CN" smtClean="0" sz="2800">
                    <a:solidFill>
                      <a:prstClr val="white"/>
                    </a:solidFill>
                    <a:latin charset="-122" panose="02000000000000000000" pitchFamily="2" typeface="方正兰亭超细黑简体"/>
                    <a:ea charset="-122" panose="02000000000000000000" pitchFamily="2" typeface="方正兰亭超细黑简体"/>
                    <a:sym charset="-122" panose="02010600030101010101" pitchFamily="2" typeface="宋体"/>
                  </a:rPr>
                  <a:t>锡望工作室</a:t>
                </a:r>
              </a:p>
            </p:txBody>
          </p:sp>
          <p:pic>
            <p:nvPicPr>
              <p:cNvPr id="7" name="图片 6"/>
              <p:cNvPicPr>
                <a:picLocks noChangeAspect="1"/>
              </p:cNvPicPr>
              <p:nvPr/>
            </p:nvPicPr>
            <p:blipFill>
              <a:blip r:embed="rId3">
                <a:extLst>
                  <a:ext uri="{28A0092B-C50C-407E-A947-70E740481C1C}">
                    <a14:useLocalDpi/>
                  </a:ext>
                </a:extLst>
              </a:blip>
              <a:stretch>
                <a:fillRect/>
              </a:stretch>
            </p:blipFill>
            <p:spPr>
              <a:xfrm>
                <a:off x="3665061" y="2270159"/>
                <a:ext cx="3029975" cy="2139881"/>
              </a:xfrm>
              <a:prstGeom prst="rect">
                <a:avLst/>
              </a:prstGeom>
            </p:spPr>
          </p:pic>
        </p:grpSp>
      </p:grpSp>
    </p:spTree>
    <p:extLst>
      <p:ext uri="{BB962C8B-B14F-4D97-AF65-F5344CB8AC3E}">
        <p14:creationId val="1511484021"/>
      </p:ext>
    </p:extLst>
  </p:cSld>
  <p:clrMapOvr>
    <a:masterClrMapping/>
  </p:clrMapOvr>
  <mc:AlternateContent>
    <mc:Choice Requires="p14">
      <p:transition advTm="5000" p14:dur="1500" spd="slow">
        <p14:flythrough/>
      </p:transition>
    </mc:Choice>
    <mc:Fallback>
      <p:transition advTm="5000"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3"/>
          <p:cNvGrpSpPr/>
          <p:nvPr/>
        </p:nvGrpSpPr>
        <p:grpSpPr>
          <a:xfrm flipH="1">
            <a:off x="11182350" y="0"/>
            <a:ext cx="1009650" cy="1009650"/>
            <a:chExt cx="3600450" cy="3600450"/>
          </a:xfrm>
        </p:grpSpPr>
        <p:sp>
          <p:nvSpPr>
            <p:cNvPr id="3" name="直角三角形 2"/>
            <p:cNvSpPr/>
            <p:nvPr/>
          </p:nvSpPr>
          <p:spPr>
            <a:xfrm rot="5400000">
              <a:off x="0" y="0"/>
              <a:ext cx="3600450" cy="3600450"/>
            </a:xfrm>
            <a:prstGeom prst="rtTriangle">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4" name="直角三角形 3"/>
            <p:cNvSpPr/>
            <p:nvPr/>
          </p:nvSpPr>
          <p:spPr>
            <a:xfrm rot="5400000">
              <a:off x="-4" y="0"/>
              <a:ext cx="2972071" cy="2972068"/>
            </a:xfrm>
            <a:prstGeom prst="rtTriangle">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grpSp>
      <p:grpSp>
        <p:nvGrpSpPr>
          <p:cNvPr id="5" name="组合 14"/>
          <p:cNvGrpSpPr/>
          <p:nvPr/>
        </p:nvGrpSpPr>
        <p:grpSpPr>
          <a:xfrm flipV="1">
            <a:off x="0" y="5829300"/>
            <a:ext cx="1028700" cy="1028700"/>
            <a:chExt cx="3600450" cy="3600450"/>
          </a:xfrm>
        </p:grpSpPr>
        <p:sp>
          <p:nvSpPr>
            <p:cNvPr id="6" name="直角三角形 5"/>
            <p:cNvSpPr/>
            <p:nvPr/>
          </p:nvSpPr>
          <p:spPr>
            <a:xfrm rot="5400000">
              <a:off x="0" y="0"/>
              <a:ext cx="3600450" cy="3600450"/>
            </a:xfrm>
            <a:prstGeom prst="rtTriangle">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7" name="直角三角形 6"/>
            <p:cNvSpPr/>
            <p:nvPr/>
          </p:nvSpPr>
          <p:spPr>
            <a:xfrm rot="5400000">
              <a:off x="4" y="0"/>
              <a:ext cx="2972592" cy="2972596"/>
            </a:xfrm>
            <a:prstGeom prst="rtTriangle">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grpSp>
      <p:sp>
        <p:nvSpPr>
          <p:cNvPr id="8" name="文本框 17"/>
          <p:cNvSpPr txBox="1">
            <a:spLocks noChangeArrowheads="1"/>
          </p:cNvSpPr>
          <p:nvPr/>
        </p:nvSpPr>
        <p:spPr bwMode="auto">
          <a:xfrm>
            <a:off x="3390900" y="1154906"/>
            <a:ext cx="541020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mtClean="0" sz="8000">
                <a:solidFill>
                  <a:schemeClr val="bg1"/>
                </a:solidFill>
                <a:effectLst>
                  <a:outerShdw algn="tl" blurRad="38100" dir="2700000" dist="38100">
                    <a:srgbClr val="000000">
                      <a:alpha val="43137"/>
                    </a:srgbClr>
                  </a:outerShdw>
                </a:effectLst>
                <a:latin charset="0" pitchFamily="50" typeface="DIN"/>
              </a:rPr>
              <a:t>contents</a:t>
            </a:r>
          </a:p>
        </p:txBody>
      </p:sp>
      <p:sp>
        <p:nvSpPr>
          <p:cNvPr id="9" name="Rectangle 37"/>
          <p:cNvSpPr/>
          <p:nvPr/>
        </p:nvSpPr>
        <p:spPr>
          <a:xfrm>
            <a:off x="1588" y="1912938"/>
            <a:ext cx="12190412" cy="2844800"/>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solidFill>
              <a:latin typeface="微软雅黑 Light"/>
              <a:ea typeface="微软雅黑 Light"/>
            </a:endParaRPr>
          </a:p>
        </p:txBody>
      </p:sp>
      <p:sp>
        <p:nvSpPr>
          <p:cNvPr id="10" name="Content Placeholder 2"/>
          <p:cNvSpPr txBox="1"/>
          <p:nvPr/>
        </p:nvSpPr>
        <p:spPr>
          <a:xfrm>
            <a:off x="944905" y="3559175"/>
            <a:ext cx="1830388" cy="733425"/>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600">
                <a:solidFill>
                  <a:schemeClr val="bg1"/>
                </a:solidFill>
              </a:rPr>
              <a:t>Social Media</a:t>
            </a:r>
          </a:p>
          <a:p>
            <a:pPr algn="ctr" fontAlgn="auto" indent="0" marL="0">
              <a:spcAft>
                <a:spcPct val="0"/>
              </a:spcAft>
              <a:buFont charset="0" pitchFamily="34" typeface="Arial"/>
              <a:buNone/>
              <a:defRPr/>
            </a:pPr>
            <a:r>
              <a:rPr b="1" lang="en-US" sz="1600">
                <a:solidFill>
                  <a:schemeClr val="bg1"/>
                </a:solidFill>
              </a:rPr>
              <a:t>Lorem ipsum dolor sit amet, consectetur adipiscing.</a:t>
            </a:r>
          </a:p>
        </p:txBody>
      </p:sp>
      <p:sp>
        <p:nvSpPr>
          <p:cNvPr id="11" name="Freeform 7"/>
          <p:cNvSpPr>
            <a:spLocks noEditPoints="1"/>
          </p:cNvSpPr>
          <p:nvPr/>
        </p:nvSpPr>
        <p:spPr bwMode="auto">
          <a:xfrm>
            <a:off x="1416393" y="2487613"/>
            <a:ext cx="846137" cy="846137"/>
          </a:xfrm>
          <a:custGeom>
            <a:gdLst>
              <a:gd fmla="*/ 1756778444 w 376" name="T0"/>
              <a:gd fmla="*/ 1437825302 h 376" name="T1"/>
              <a:gd fmla="*/ 1756778444 w 376" name="T2"/>
              <a:gd fmla="*/ 1204937344 h 376" name="T3"/>
              <a:gd fmla="*/ 1407447633 w 376" name="T4"/>
              <a:gd fmla="*/ 855606533 h 376" name="T5"/>
              <a:gd fmla="*/ 1204937344 w 376" name="T6"/>
              <a:gd fmla="*/ 855606533 h 376" name="T7"/>
              <a:gd fmla="*/ 1047992433 w 376" name="T8"/>
              <a:gd fmla="*/ 749288069 h 376" name="T9"/>
              <a:gd fmla="*/ 1047992433 w 376" name="T10"/>
              <a:gd fmla="*/ 465773664 h 376" name="T11"/>
              <a:gd fmla="*/ 1194812955 w 376" name="T12"/>
              <a:gd fmla="*/ 243012347 h 376" name="T13"/>
              <a:gd fmla="*/ 951800608 w 376" name="T14"/>
              <a:gd fmla="*/ 0 h 376" name="T15"/>
              <a:gd fmla="*/ 708786011 w 376" name="T16"/>
              <a:gd fmla="*/ 243012347 h 376" name="T17"/>
              <a:gd fmla="*/ 855606533 w 376" name="T18"/>
              <a:gd fmla="*/ 465773664 h 376" name="T19"/>
              <a:gd fmla="*/ 855606533 w 376" name="T20"/>
              <a:gd fmla="*/ 749288069 h 376" name="T21"/>
              <a:gd fmla="*/ 698661622 w 376" name="T22"/>
              <a:gd fmla="*/ 855606533 h 376" name="T23"/>
              <a:gd fmla="*/ 496151333 w 376" name="T24"/>
              <a:gd fmla="*/ 855606533 h 376" name="T25"/>
              <a:gd fmla="*/ 146820522 w 376" name="T26"/>
              <a:gd fmla="*/ 1204937344 h 376" name="T27"/>
              <a:gd fmla="*/ 146820522 w 376" name="T28"/>
              <a:gd fmla="*/ 1437825302 h 376" name="T29"/>
              <a:gd fmla="*/ 0 w 376" name="T30"/>
              <a:gd fmla="*/ 1660586619 h 376" name="T31"/>
              <a:gd fmla="*/ 243012347 w 376" name="T32"/>
              <a:gd fmla="*/ 1903598966 h 376" name="T33"/>
              <a:gd fmla="*/ 486024693 w 376" name="T34"/>
              <a:gd fmla="*/ 1660586619 h 376" name="T35"/>
              <a:gd fmla="*/ 339204171 w 376" name="T36"/>
              <a:gd fmla="*/ 1437825302 h 376" name="T37"/>
              <a:gd fmla="*/ 339204171 w 376" name="T38"/>
              <a:gd fmla="*/ 1204937344 h 376" name="T39"/>
              <a:gd fmla="*/ 496151333 w 376" name="T40"/>
              <a:gd fmla="*/ 1047992433 h 376" name="T41"/>
              <a:gd fmla="*/ 698661622 w 376" name="T42"/>
              <a:gd fmla="*/ 1047992433 h 376" name="T43"/>
              <a:gd fmla="*/ 855606533 w 376" name="T44"/>
              <a:gd fmla="*/ 1022678084 h 376" name="T45"/>
              <a:gd fmla="*/ 855606533 w 376" name="T46"/>
              <a:gd fmla="*/ 1437825302 h 376" name="T47"/>
              <a:gd fmla="*/ 708786011 w 376" name="T48"/>
              <a:gd fmla="*/ 1660586619 h 376" name="T49"/>
              <a:gd fmla="*/ 951800608 w 376" name="T50"/>
              <a:gd fmla="*/ 1903598966 h 376" name="T51"/>
              <a:gd fmla="*/ 1194812955 w 376" name="T52"/>
              <a:gd fmla="*/ 1660586619 h 376" name="T53"/>
              <a:gd fmla="*/ 1047992433 w 376" name="T54"/>
              <a:gd fmla="*/ 1437825302 h 376" name="T55"/>
              <a:gd fmla="*/ 1047992433 w 376" name="T56"/>
              <a:gd fmla="*/ 1022678084 h 376" name="T57"/>
              <a:gd fmla="*/ 1204937344 w 376" name="T58"/>
              <a:gd fmla="*/ 1047992433 h 376" name="T59"/>
              <a:gd fmla="*/ 1407447633 w 376" name="T60"/>
              <a:gd fmla="*/ 1047992433 h 376" name="T61"/>
              <a:gd fmla="*/ 1564394795 w 376" name="T62"/>
              <a:gd fmla="*/ 1204937344 h 376" name="T63"/>
              <a:gd fmla="*/ 1564394795 w 376" name="T64"/>
              <a:gd fmla="*/ 1437825302 h 376" name="T65"/>
              <a:gd fmla="*/ 1417574273 w 376" name="T66"/>
              <a:gd fmla="*/ 1660586619 h 376" name="T67"/>
              <a:gd fmla="*/ 1660586619 w 376" name="T68"/>
              <a:gd fmla="*/ 1903598966 h 376" name="T69"/>
              <a:gd fmla="*/ 1903598966 w 376" name="T70"/>
              <a:gd fmla="*/ 1660586619 h 376" name="T71"/>
              <a:gd fmla="*/ 1756778444 w 376" name="T72"/>
              <a:gd fmla="*/ 1437825302 h 376" name="T73"/>
              <a:gd fmla="*/ 379706229 w 376" name="T74"/>
              <a:gd fmla="*/ 1660586619 h 376" name="T75"/>
              <a:gd fmla="*/ 243012347 w 376" name="T76"/>
              <a:gd fmla="*/ 1802343822 h 376" name="T77"/>
              <a:gd fmla="*/ 101255144 w 376" name="T78"/>
              <a:gd fmla="*/ 1660586619 h 376" name="T79"/>
              <a:gd fmla="*/ 243012347 w 376" name="T80"/>
              <a:gd fmla="*/ 1518829417 h 376" name="T81"/>
              <a:gd fmla="*/ 379706229 w 376" name="T82"/>
              <a:gd fmla="*/ 1660586619 h 376" name="T83"/>
              <a:gd fmla="*/ 810041156 w 376" name="T84"/>
              <a:gd fmla="*/ 243012347 h 376" name="T85"/>
              <a:gd fmla="*/ 951800608 w 376" name="T86"/>
              <a:gd fmla="*/ 101255144 h 376" name="T87"/>
              <a:gd fmla="*/ 1088494491 w 376" name="T88"/>
              <a:gd fmla="*/ 243012347 h 376" name="T89"/>
              <a:gd fmla="*/ 951800608 w 376" name="T90"/>
              <a:gd fmla="*/ 384769549 h 376" name="T91"/>
              <a:gd fmla="*/ 810041156 w 376" name="T92"/>
              <a:gd fmla="*/ 243012347 h 376" name="T93"/>
              <a:gd fmla="*/ 1088494491 w 376" name="T94"/>
              <a:gd fmla="*/ 1660586619 h 376" name="T95"/>
              <a:gd fmla="*/ 951800608 w 376" name="T96"/>
              <a:gd fmla="*/ 1802343822 h 376" name="T97"/>
              <a:gd fmla="*/ 810041156 w 376" name="T98"/>
              <a:gd fmla="*/ 1660586619 h 376" name="T99"/>
              <a:gd fmla="*/ 951800608 w 376" name="T100"/>
              <a:gd fmla="*/ 1518829417 h 376" name="T101"/>
              <a:gd fmla="*/ 1088494491 w 376" name="T102"/>
              <a:gd fmla="*/ 1660586619 h 376" name="T103"/>
              <a:gd fmla="*/ 1660586619 w 376" name="T104"/>
              <a:gd fmla="*/ 1802343822 h 376" name="T105"/>
              <a:gd fmla="*/ 1518829417 w 376" name="T106"/>
              <a:gd fmla="*/ 1660586619 h 376" name="T107"/>
              <a:gd fmla="*/ 1660586619 w 376" name="T108"/>
              <a:gd fmla="*/ 1518829417 h 376" name="T109"/>
              <a:gd fmla="*/ 1797280502 w 376" name="T110"/>
              <a:gd fmla="*/ 1660586619 h 376" name="T111"/>
              <a:gd fmla="*/ 1660586619 w 376" name="T112"/>
              <a:gd fmla="*/ 1802343822 h 37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76" w="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12" name="Content Placeholder 2"/>
          <p:cNvSpPr txBox="1"/>
          <p:nvPr/>
        </p:nvSpPr>
        <p:spPr>
          <a:xfrm>
            <a:off x="3739735" y="3559175"/>
            <a:ext cx="1816100" cy="733425"/>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600">
                <a:solidFill>
                  <a:schemeClr val="bg1"/>
                </a:solidFill>
              </a:rPr>
              <a:t>Code</a:t>
            </a:r>
          </a:p>
          <a:p>
            <a:pPr algn="ctr" fontAlgn="auto" indent="0" marL="0">
              <a:spcAft>
                <a:spcPct val="0"/>
              </a:spcAft>
              <a:buFont charset="0" pitchFamily="34" typeface="Arial"/>
              <a:buNone/>
              <a:defRPr/>
            </a:pPr>
            <a:r>
              <a:rPr b="1" lang="en-US" sz="1600">
                <a:solidFill>
                  <a:schemeClr val="bg1"/>
                </a:solidFill>
              </a:rPr>
              <a:t>Lorem ipsum dolor sit amet, consectetur adipiscing.</a:t>
            </a:r>
          </a:p>
        </p:txBody>
      </p:sp>
      <p:sp>
        <p:nvSpPr>
          <p:cNvPr id="13" name="Freeform 12"/>
          <p:cNvSpPr>
            <a:spLocks noEditPoints="1"/>
          </p:cNvSpPr>
          <p:nvPr/>
        </p:nvSpPr>
        <p:spPr bwMode="auto">
          <a:xfrm>
            <a:off x="4149839" y="2600325"/>
            <a:ext cx="1166812" cy="711200"/>
          </a:xfrm>
          <a:custGeom>
            <a:gdLst>
              <a:gd fmla="*/ 1293390683 w 400" name="T0"/>
              <a:gd fmla="*/ 59533852 h 244" name="T1"/>
              <a:gd fmla="*/ 1080663353 w 400" name="T2"/>
              <a:gd fmla="*/ 59533852 h 244" name="T3"/>
              <a:gd fmla="*/ 0 w 400" name="T4"/>
              <a:gd fmla="*/ 1037594164 h 244" name="T5"/>
              <a:gd fmla="*/ 1080663353 w 400" name="T6"/>
              <a:gd fmla="*/ 2015654475 h 244" name="T7"/>
              <a:gd fmla="*/ 1293390683 w 400" name="T8"/>
              <a:gd fmla="*/ 2015654475 h 244" name="T9"/>
              <a:gd fmla="*/ 1293390683 w 400" name="T10"/>
              <a:gd fmla="*/ 1803031908 h 244" name="T11"/>
              <a:gd fmla="*/ 450984506 w 400" name="T12"/>
              <a:gd fmla="*/ 1037594164 h 244" name="T13"/>
              <a:gd fmla="*/ 1293390683 w 400" name="T14"/>
              <a:gd fmla="*/ 272156420 h 244" name="T15"/>
              <a:gd fmla="*/ 1293390683 w 400" name="T16"/>
              <a:gd fmla="*/ 59533852 h 244" name="T17"/>
              <a:gd fmla="*/ 2147483646 w 400" name="T18"/>
              <a:gd fmla="*/ 59533852 h 244" name="T19"/>
              <a:gd fmla="*/ 2110269930 w 400" name="T20"/>
              <a:gd fmla="*/ 59533852 h 244" name="T21"/>
              <a:gd fmla="*/ 2110269930 w 400" name="T22"/>
              <a:gd fmla="*/ 272156420 h 244" name="T23"/>
              <a:gd fmla="*/ 2147483646 w 400" name="T24"/>
              <a:gd fmla="*/ 1037594164 h 244" name="T25"/>
              <a:gd fmla="*/ 2110269930 w 400" name="T26"/>
              <a:gd fmla="*/ 1803031908 h 244" name="T27"/>
              <a:gd fmla="*/ 2110269930 w 400" name="T28"/>
              <a:gd fmla="*/ 2015654475 h 244" name="T29"/>
              <a:gd fmla="*/ 2147483646 w 400" name="T30"/>
              <a:gd fmla="*/ 2015654475 h 244" name="T31"/>
              <a:gd fmla="*/ 2147483646 w 400" name="T32"/>
              <a:gd fmla="*/ 1037594164 h 244" name="T33"/>
              <a:gd fmla="*/ 2147483646 w 400" name="T34"/>
              <a:gd fmla="*/ 59533852 h 24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44" w="400">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16" name="Content Placeholder 2"/>
          <p:cNvSpPr txBox="1"/>
          <p:nvPr/>
        </p:nvSpPr>
        <p:spPr>
          <a:xfrm>
            <a:off x="6520277" y="3559175"/>
            <a:ext cx="1854200" cy="733425"/>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n-US" sz="1600">
                <a:solidFill>
                  <a:schemeClr val="bg1"/>
                </a:solidFill>
              </a:rPr>
              <a:t>Copywriting</a:t>
            </a:r>
          </a:p>
          <a:p>
            <a:pPr algn="ctr" fontAlgn="auto" indent="0" marL="0">
              <a:spcAft>
                <a:spcPct val="0"/>
              </a:spcAft>
              <a:buFont charset="0" pitchFamily="34" typeface="Arial"/>
              <a:buNone/>
              <a:defRPr/>
            </a:pPr>
            <a:r>
              <a:rPr b="1" lang="en-US" sz="1600">
                <a:solidFill>
                  <a:schemeClr val="bg1"/>
                </a:solidFill>
              </a:rPr>
              <a:t>Lorem ipsum dolor sit amet, consectetur adipiscing.</a:t>
            </a:r>
          </a:p>
        </p:txBody>
      </p:sp>
      <p:sp>
        <p:nvSpPr>
          <p:cNvPr id="17" name="Freeform 22"/>
          <p:cNvSpPr>
            <a:spLocks noEditPoints="1"/>
          </p:cNvSpPr>
          <p:nvPr/>
        </p:nvSpPr>
        <p:spPr bwMode="auto">
          <a:xfrm>
            <a:off x="7203960" y="2592388"/>
            <a:ext cx="692150" cy="690562"/>
          </a:xfrm>
          <a:custGeom>
            <a:gdLst>
              <a:gd fmla="*/ 1374868361 w 316" name="T0"/>
              <a:gd fmla="*/ 138420531 h 316" name="T1"/>
              <a:gd fmla="*/ 1130554744 w 316" name="T2"/>
              <a:gd fmla="*/ 19093165 h 316" name="T3"/>
              <a:gd fmla="*/ 646715609 w 316" name="T4"/>
              <a:gd fmla="*/ 501175371 h 316" name="T5"/>
              <a:gd fmla="*/ 95810207 w 316" name="T6"/>
              <a:gd fmla="*/ 1054855308 h 316" name="T7"/>
              <a:gd fmla="*/ 0 w 316" name="T8"/>
              <a:gd fmla="*/ 1508301045 h 316" name="T9"/>
              <a:gd fmla="*/ 455095196 w 316" name="T10"/>
              <a:gd fmla="*/ 1412839590 h 316" name="T11"/>
              <a:gd fmla="*/ 1006002789 w 316" name="T12"/>
              <a:gd fmla="*/ 859159653 h 316" name="T13"/>
              <a:gd fmla="*/ 1494632215 w 316" name="T14"/>
              <a:gd fmla="*/ 377075261 h 316" name="T15"/>
              <a:gd fmla="*/ 1374868361 w 316" name="T16"/>
              <a:gd fmla="*/ 138420531 h 316" name="T17"/>
              <a:gd fmla="*/ 426353448 w 316" name="T18"/>
              <a:gd fmla="*/ 1355562279 h 316" name="T19"/>
              <a:gd fmla="*/ 273057556 w 316" name="T20"/>
              <a:gd fmla="*/ 1388973679 h 316" name="T21"/>
              <a:gd fmla="*/ 205991287 w 316" name="T22"/>
              <a:gd fmla="*/ 1303057714 h 316" name="T23"/>
              <a:gd fmla="*/ 114971372 w 316" name="T24"/>
              <a:gd fmla="*/ 1236234914 h 316" name="T25"/>
              <a:gd fmla="*/ 148505601 w 316" name="T26"/>
              <a:gd fmla="*/ 1078721218 h 316" name="T27"/>
              <a:gd fmla="*/ 196410705 w 316" name="T28"/>
              <a:gd fmla="*/ 1035764328 h 316" name="T29"/>
              <a:gd fmla="*/ 373658054 w 316" name="T30"/>
              <a:gd fmla="*/ 1131225784 h 316" name="T31"/>
              <a:gd fmla="*/ 474258552 w 316" name="T32"/>
              <a:gd fmla="*/ 1312603204 h 316" name="T33"/>
              <a:gd fmla="*/ 426353448 w 316" name="T34"/>
              <a:gd fmla="*/ 1355562279 h 31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316" w="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18" name="Content Placeholder 2"/>
          <p:cNvSpPr txBox="1"/>
          <p:nvPr/>
        </p:nvSpPr>
        <p:spPr>
          <a:xfrm>
            <a:off x="9338920" y="3559175"/>
            <a:ext cx="1866900" cy="733425"/>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fontAlgn="auto" indent="0" marL="0">
              <a:spcAft>
                <a:spcPct val="0"/>
              </a:spcAft>
              <a:buFont charset="0" pitchFamily="34" typeface="Arial"/>
              <a:buNone/>
              <a:defRPr/>
            </a:pPr>
            <a:r>
              <a:rPr b="1" lang="es-HN" sz="1600">
                <a:solidFill>
                  <a:schemeClr val="bg1"/>
                </a:solidFill>
              </a:rPr>
              <a:t>Films</a:t>
            </a:r>
          </a:p>
          <a:p>
            <a:pPr algn="ctr" fontAlgn="auto" indent="0" marL="0">
              <a:spcAft>
                <a:spcPct val="0"/>
              </a:spcAft>
              <a:buFont charset="0" pitchFamily="34" typeface="Arial"/>
              <a:buNone/>
              <a:defRPr/>
            </a:pPr>
            <a:r>
              <a:rPr b="1" lang="es-HN" sz="1600">
                <a:solidFill>
                  <a:schemeClr val="bg1"/>
                </a:solidFill>
              </a:rPr>
              <a:t>Lorem ipsum dolor sit amet, consectetur adipiscing.</a:t>
            </a:r>
          </a:p>
        </p:txBody>
      </p:sp>
      <p:sp>
        <p:nvSpPr>
          <p:cNvPr id="19" name="Freeform 27"/>
          <p:cNvSpPr>
            <a:spLocks noEditPoints="1"/>
          </p:cNvSpPr>
          <p:nvPr/>
        </p:nvSpPr>
        <p:spPr bwMode="auto">
          <a:xfrm>
            <a:off x="9783420" y="2587625"/>
            <a:ext cx="977900" cy="700088"/>
          </a:xfrm>
          <a:custGeom>
            <a:gdLst>
              <a:gd fmla="*/ 2147483646 w 392" name="T0"/>
              <a:gd fmla="*/ 249873909 h 280" name="T1"/>
              <a:gd fmla="*/ 2147483646 w 392" name="T2"/>
              <a:gd fmla="*/ 99950064 h 280" name="T3"/>
              <a:gd fmla="*/ 2147483646 w 392" name="T4"/>
              <a:gd fmla="*/ 0 h 280" name="T5"/>
              <a:gd fmla="*/ 99680939 w 392" name="T6"/>
              <a:gd fmla="*/ 0 h 280" name="T7"/>
              <a:gd fmla="*/ 0 w 392" name="T8"/>
              <a:gd fmla="*/ 99950064 h 280" name="T9"/>
              <a:gd fmla="*/ 0 w 392" name="T10"/>
              <a:gd fmla="*/ 249873909 h 280" name="T11"/>
              <a:gd fmla="*/ 249199854 w 392" name="T12"/>
              <a:gd fmla="*/ 249873909 h 280" name="T13"/>
              <a:gd fmla="*/ 249199854 w 392" name="T14"/>
              <a:gd fmla="*/ 499747818 h 280" name="T15"/>
              <a:gd fmla="*/ 0 w 392" name="T16"/>
              <a:gd fmla="*/ 499747818 h 280" name="T17"/>
              <a:gd fmla="*/ 0 w 392" name="T18"/>
              <a:gd fmla="*/ 749621726 h 280" name="T19"/>
              <a:gd fmla="*/ 249199854 w 392" name="T20"/>
              <a:gd fmla="*/ 749621726 h 280" name="T21"/>
              <a:gd fmla="*/ 249199854 w 392" name="T22"/>
              <a:gd fmla="*/ 999495635 h 280" name="T23"/>
              <a:gd fmla="*/ 0 w 392" name="T24"/>
              <a:gd fmla="*/ 999495635 h 280" name="T25"/>
              <a:gd fmla="*/ 0 w 392" name="T26"/>
              <a:gd fmla="*/ 1249369544 h 280" name="T27"/>
              <a:gd fmla="*/ 249199854 w 392" name="T28"/>
              <a:gd fmla="*/ 1249369544 h 280" name="T29"/>
              <a:gd fmla="*/ 249199854 w 392" name="T30"/>
              <a:gd fmla="*/ 1499243453 h 280" name="T31"/>
              <a:gd fmla="*/ 0 w 392" name="T32"/>
              <a:gd fmla="*/ 1499243453 h 280" name="T33"/>
              <a:gd fmla="*/ 0 w 392" name="T34"/>
              <a:gd fmla="*/ 1649167298 h 280" name="T35"/>
              <a:gd fmla="*/ 99680939 w 392" name="T36"/>
              <a:gd fmla="*/ 1749117361 h 280" name="T37"/>
              <a:gd fmla="*/ 2147483646 w 392" name="T38"/>
              <a:gd fmla="*/ 1749117361 h 280" name="T39"/>
              <a:gd fmla="*/ 2147483646 w 392" name="T40"/>
              <a:gd fmla="*/ 1649167298 h 280" name="T41"/>
              <a:gd fmla="*/ 2147483646 w 392" name="T42"/>
              <a:gd fmla="*/ 1499243453 h 280" name="T43"/>
              <a:gd fmla="*/ 2147483646 w 392" name="T44"/>
              <a:gd fmla="*/ 1499243453 h 280" name="T45"/>
              <a:gd fmla="*/ 2147483646 w 392" name="T46"/>
              <a:gd fmla="*/ 1249369544 h 280" name="T47"/>
              <a:gd fmla="*/ 2147483646 w 392" name="T48"/>
              <a:gd fmla="*/ 1249369544 h 280" name="T49"/>
              <a:gd fmla="*/ 2147483646 w 392" name="T50"/>
              <a:gd fmla="*/ 999495635 h 280" name="T51"/>
              <a:gd fmla="*/ 2147483646 w 392" name="T52"/>
              <a:gd fmla="*/ 999495635 h 280" name="T53"/>
              <a:gd fmla="*/ 2147483646 w 392" name="T54"/>
              <a:gd fmla="*/ 749621726 h 280" name="T55"/>
              <a:gd fmla="*/ 2147483646 w 392" name="T56"/>
              <a:gd fmla="*/ 749621726 h 280" name="T57"/>
              <a:gd fmla="*/ 2147483646 w 392" name="T58"/>
              <a:gd fmla="*/ 499747818 h 280" name="T59"/>
              <a:gd fmla="*/ 2147483646 w 392" name="T60"/>
              <a:gd fmla="*/ 499747818 h 280" name="T61"/>
              <a:gd fmla="*/ 2147483646 w 392" name="T62"/>
              <a:gd fmla="*/ 249873909 h 280" name="T63"/>
              <a:gd fmla="*/ 2147483646 w 392" name="T64"/>
              <a:gd fmla="*/ 249873909 h 280" name="T65"/>
              <a:gd fmla="*/ 946958945 w 392" name="T66"/>
              <a:gd fmla="*/ 1249369544 h 280" name="T67"/>
              <a:gd fmla="*/ 946958945 w 392" name="T68"/>
              <a:gd fmla="*/ 499747818 h 280" name="T69"/>
              <a:gd fmla="*/ 1569956084 w 392" name="T70"/>
              <a:gd fmla="*/ 874559931 h 280" name="T71"/>
              <a:gd fmla="*/ 946958945 w 392" name="T72"/>
              <a:gd fmla="*/ 1249369544 h 28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280" w="392">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20" name="Content Placeholder 2"/>
          <p:cNvSpPr txBox="1"/>
          <p:nvPr/>
        </p:nvSpPr>
        <p:spPr bwMode="auto">
          <a:xfrm>
            <a:off x="809625" y="4927600"/>
            <a:ext cx="10572750" cy="1089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60" lIns="121920" rIns="121920" tIns="6096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lnSpc>
                <a:spcPct val="150000"/>
              </a:lnSpc>
              <a:spcBef>
                <a:spcPct val="20000"/>
              </a:spcBef>
              <a:buFont charset="0" pitchFamily="34" typeface="Arial"/>
              <a:buNone/>
            </a:pPr>
            <a:r>
              <a:rPr altLang="zh-CN" lang="en-US" sz="1200">
                <a:solidFill>
                  <a:schemeClr val="bg1"/>
                </a:solidFill>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p>
        </p:txBody>
      </p:sp>
    </p:spTree>
    <p:extLst>
      <p:ext uri="{BB962C8B-B14F-4D97-AF65-F5344CB8AC3E}">
        <p14:creationId val="716724395"/>
      </p:ext>
    </p:extLst>
  </p:cSld>
  <p:clrMapOvr>
    <a:masterClrMapping/>
  </p:clrMapOvr>
  <mc:AlternateContent>
    <mc:Choice Requires="p14">
      <p:transition advTm="5000" p14:dur="1500" spd="slow">
        <p14:flythrough/>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199676" y="4992606"/>
            <a:ext cx="5777949" cy="850232"/>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3" name="等腰三角形 2"/>
          <p:cNvSpPr>
            <a:spLocks noChangeAspect="1"/>
          </p:cNvSpPr>
          <p:nvPr/>
        </p:nvSpPr>
        <p:spPr>
          <a:xfrm>
            <a:off x="3199676" y="1015163"/>
            <a:ext cx="3124987" cy="3835104"/>
          </a:xfrm>
          <a:prstGeom prst="triangle">
            <a:avLst/>
          </a:prstGeom>
          <a:solidFill>
            <a:srgbClr val="0C6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6600" u="none">
              <a:ln>
                <a:noFill/>
              </a:ln>
              <a:solidFill>
                <a:prstClr val="white"/>
              </a:solidFill>
              <a:effectLst/>
              <a:uLnTx/>
              <a:uFillTx/>
              <a:latin charset="0" pitchFamily="34" typeface="Arial"/>
              <a:ea typeface="微软雅黑 Light"/>
              <a:cs charset="0" pitchFamily="34" typeface="Arial"/>
            </a:endParaRPr>
          </a:p>
        </p:txBody>
      </p:sp>
      <p:sp>
        <p:nvSpPr>
          <p:cNvPr id="4" name="文本框 3"/>
          <p:cNvSpPr txBox="1"/>
          <p:nvPr/>
        </p:nvSpPr>
        <p:spPr>
          <a:xfrm>
            <a:off x="3960507" y="2021963"/>
            <a:ext cx="1587817" cy="3124200"/>
          </a:xfrm>
          <a:prstGeom prst="rect">
            <a:avLst/>
          </a:prstGeom>
          <a:noFill/>
        </p:spPr>
        <p:txBody>
          <a:bodyPr anchor="ct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9900" u="none">
                <a:ln>
                  <a:noFill/>
                </a:ln>
                <a:solidFill>
                  <a:prstClr val="white"/>
                </a:solidFill>
                <a:effectLst/>
                <a:uLnTx/>
                <a:uFillTx/>
                <a:latin charset="0" pitchFamily="34" typeface="Arial"/>
                <a:ea typeface="微软雅黑 Light"/>
                <a:cs charset="0" pitchFamily="34" typeface="Arial"/>
              </a:rPr>
              <a:t>1</a:t>
            </a:r>
          </a:p>
        </p:txBody>
      </p:sp>
      <p:sp>
        <p:nvSpPr>
          <p:cNvPr id="5" name="等腰三角形 4"/>
          <p:cNvSpPr>
            <a:spLocks noChangeAspect="1"/>
          </p:cNvSpPr>
          <p:nvPr/>
        </p:nvSpPr>
        <p:spPr>
          <a:xfrm>
            <a:off x="5370568" y="2588080"/>
            <a:ext cx="1843315" cy="2262187"/>
          </a:xfrm>
          <a:prstGeom prst="triangle">
            <a:avLst/>
          </a:prstGeom>
          <a:solidFill>
            <a:srgbClr val="3F8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6" name="文本框 5"/>
          <p:cNvSpPr txBox="1"/>
          <p:nvPr/>
        </p:nvSpPr>
        <p:spPr>
          <a:xfrm>
            <a:off x="5857650" y="3286853"/>
            <a:ext cx="860743" cy="1554480"/>
          </a:xfrm>
          <a:prstGeom prst="rect">
            <a:avLst/>
          </a:prstGeom>
          <a:noFill/>
        </p:spPr>
        <p:txBody>
          <a:bodyPr anchor="ct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9600" u="none">
                <a:ln>
                  <a:noFill/>
                </a:ln>
                <a:solidFill>
                  <a:prstClr val="white"/>
                </a:solidFill>
                <a:effectLst/>
                <a:uLnTx/>
                <a:uFillTx/>
                <a:latin charset="0" pitchFamily="34" typeface="Arial"/>
                <a:ea typeface="微软雅黑 Light"/>
                <a:cs charset="0" pitchFamily="34" typeface="Arial"/>
              </a:rPr>
              <a:t>2</a:t>
            </a:r>
          </a:p>
        </p:txBody>
      </p:sp>
      <p:sp>
        <p:nvSpPr>
          <p:cNvPr id="7" name="等腰三角形 6"/>
          <p:cNvSpPr>
            <a:spLocks noChangeAspect="1"/>
          </p:cNvSpPr>
          <p:nvPr/>
        </p:nvSpPr>
        <p:spPr>
          <a:xfrm>
            <a:off x="6259788" y="2588080"/>
            <a:ext cx="1843315" cy="2262187"/>
          </a:xfrm>
          <a:prstGeom prst="triangle">
            <a:avLst/>
          </a:prstGeom>
          <a:solidFill>
            <a:srgbClr val="F1C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8" name="文本框 7"/>
          <p:cNvSpPr txBox="1"/>
          <p:nvPr/>
        </p:nvSpPr>
        <p:spPr>
          <a:xfrm>
            <a:off x="6746873" y="3270915"/>
            <a:ext cx="860743" cy="15544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9600" u="none">
                <a:ln>
                  <a:noFill/>
                </a:ln>
                <a:solidFill>
                  <a:prstClr val="white"/>
                </a:solidFill>
                <a:effectLst/>
                <a:uLnTx/>
                <a:uFillTx/>
                <a:latin charset="0" pitchFamily="34" typeface="Arial"/>
                <a:ea typeface="微软雅黑 Light"/>
                <a:cs charset="0" pitchFamily="34" typeface="Arial"/>
              </a:rPr>
              <a:t>3</a:t>
            </a:r>
          </a:p>
        </p:txBody>
      </p:sp>
      <p:sp>
        <p:nvSpPr>
          <p:cNvPr id="9" name="等腰三角形 8"/>
          <p:cNvSpPr>
            <a:spLocks noChangeAspect="1"/>
          </p:cNvSpPr>
          <p:nvPr/>
        </p:nvSpPr>
        <p:spPr>
          <a:xfrm>
            <a:off x="7149009" y="2588080"/>
            <a:ext cx="1843315" cy="2262187"/>
          </a:xfrm>
          <a:prstGeom prst="triangle">
            <a:avLst/>
          </a:prstGeom>
          <a:solidFill>
            <a:srgbClr val="D825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10" name="文本框 9"/>
          <p:cNvSpPr txBox="1"/>
          <p:nvPr/>
        </p:nvSpPr>
        <p:spPr>
          <a:xfrm>
            <a:off x="7603653" y="3279263"/>
            <a:ext cx="860743" cy="15544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9600" u="none">
                <a:ln>
                  <a:noFill/>
                </a:ln>
                <a:solidFill>
                  <a:prstClr val="white"/>
                </a:solidFill>
                <a:effectLst/>
                <a:uLnTx/>
                <a:uFillTx/>
                <a:latin charset="0" pitchFamily="34" typeface="Arial"/>
                <a:ea typeface="微软雅黑 Light"/>
                <a:cs charset="0" pitchFamily="34" typeface="Arial"/>
              </a:rPr>
              <a:t>4</a:t>
            </a:r>
          </a:p>
        </p:txBody>
      </p:sp>
      <p:sp>
        <p:nvSpPr>
          <p:cNvPr id="11" name="矩形 10"/>
          <p:cNvSpPr/>
          <p:nvPr/>
        </p:nvSpPr>
        <p:spPr>
          <a:xfrm>
            <a:off x="3997839" y="5067216"/>
            <a:ext cx="4006969" cy="57912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3200" u="none">
                <a:ln>
                  <a:noFill/>
                </a:ln>
                <a:solidFill>
                  <a:prstClr val="black">
                    <a:lumMod val="65000"/>
                    <a:lumOff val="35000"/>
                  </a:prstClr>
                </a:solidFill>
                <a:effectLst/>
                <a:uLnTx/>
                <a:uFillTx/>
                <a:latin charset="0" panose="020b0503020202020204" pitchFamily="34" typeface="Agency FB"/>
                <a:ea typeface="微软雅黑 Light"/>
                <a:cs typeface="+mn-cs"/>
              </a:rPr>
              <a:t>ABOUT OUR COMPANY</a:t>
            </a:r>
          </a:p>
        </p:txBody>
      </p:sp>
      <p:cxnSp>
        <p:nvCxnSpPr>
          <p:cNvPr id="12" name="直接连接符 11"/>
          <p:cNvCxnSpPr>
            <a:stCxn id="11" idx="1"/>
          </p:cNvCxnSpPr>
          <p:nvPr/>
        </p:nvCxnSpPr>
        <p:spPr>
          <a:xfrm flipH="1">
            <a:off x="3276951" y="5356776"/>
            <a:ext cx="720888" cy="11449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8256736" y="5409701"/>
            <a:ext cx="720889" cy="861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31346548"/>
      </p:ext>
    </p:extLst>
  </p:cSld>
  <p:clrMapOvr>
    <a:masterClrMapping/>
  </p:clrMapOvr>
  <mc:AlternateContent>
    <mc:Choice Requires="p14">
      <p:transition advTm="5000" p14:dur="1500" spd="slow">
        <p14:flythrough/>
      </p:transition>
    </mc:Choice>
    <mc:Fallback>
      <p:transition advTm="5000"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rot="21300000">
            <a:off x="6653347" y="1653207"/>
            <a:ext cx="3553523" cy="3732268"/>
          </a:xfrm>
          <a:prstGeom prst="rect">
            <a:avLst/>
          </a:prstGeom>
          <a:solidFill>
            <a:srgbClr val="F15F47">
              <a:alpha val="60000"/>
            </a:srgbClr>
          </a:solidFill>
          <a:ln>
            <a:noFill/>
          </a:ln>
          <a:effectLst>
            <a:outerShdw algn="tl" blurRad="1905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3200" u="none">
              <a:ln>
                <a:noFill/>
              </a:ln>
              <a:solidFill>
                <a:prstClr val="white"/>
              </a:solidFill>
              <a:effectLst/>
              <a:uLnTx/>
              <a:uFillTx/>
              <a:latin charset="-122" panose="020b0502040204020203" pitchFamily="34" typeface="微软雅黑 Light"/>
              <a:ea charset="-122" panose="020b0502040204020203" pitchFamily="34" typeface="微软雅黑 Light"/>
              <a:cs typeface="+mn-ea"/>
              <a:sym typeface="+mn-lt"/>
            </a:endParaRPr>
          </a:p>
        </p:txBody>
      </p:sp>
      <p:sp>
        <p:nvSpPr>
          <p:cNvPr id="3" name="矩形 2"/>
          <p:cNvSpPr/>
          <p:nvPr/>
        </p:nvSpPr>
        <p:spPr>
          <a:xfrm>
            <a:off x="6830543" y="1800610"/>
            <a:ext cx="3553523" cy="3732268"/>
          </a:xfrm>
          <a:prstGeom prst="rect">
            <a:avLst/>
          </a:prstGeom>
          <a:solidFill>
            <a:srgbClr val="F15F47">
              <a:alpha val="60000"/>
            </a:srgbClr>
          </a:solidFill>
          <a:ln>
            <a:noFill/>
          </a:ln>
          <a:effectLst>
            <a:outerShdw algn="tl" blurRad="1905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3200" u="none">
              <a:ln>
                <a:noFill/>
              </a:ln>
              <a:solidFill>
                <a:prstClr val="white"/>
              </a:solidFill>
              <a:effectLst/>
              <a:uLnTx/>
              <a:uFillTx/>
              <a:latin charset="-122" panose="020b0502040204020203" pitchFamily="34" typeface="微软雅黑 Light"/>
              <a:ea charset="-122" panose="020b0502040204020203" pitchFamily="34" typeface="微软雅黑 Light"/>
              <a:cs typeface="+mn-ea"/>
              <a:sym typeface="+mn-lt"/>
            </a:endParaRPr>
          </a:p>
        </p:txBody>
      </p:sp>
      <p:sp>
        <p:nvSpPr>
          <p:cNvPr id="5" name="矩形 4"/>
          <p:cNvSpPr/>
          <p:nvPr/>
        </p:nvSpPr>
        <p:spPr>
          <a:xfrm>
            <a:off x="1199457" y="3031855"/>
            <a:ext cx="4697500" cy="10668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defTabSz="121917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prstClr val="white"/>
                </a:solidFill>
                <a:effectLst/>
                <a:uLnTx/>
                <a:uFillTx/>
                <a:latin charset="-122" panose="020b0502040204020203" pitchFamily="34" typeface="微软雅黑 Light"/>
                <a:ea typeface="微软雅黑 Light"/>
                <a:cs typeface="+mn-cs"/>
              </a:rPr>
              <a:t>A designer can use default text to simulate what text would look like. If it is not real text. A designer can use default text to simulate what text would look like. If it is not real text.</a:t>
            </a:r>
          </a:p>
        </p:txBody>
      </p:sp>
      <p:grpSp>
        <p:nvGrpSpPr>
          <p:cNvPr id="6" name="组合 5"/>
          <p:cNvGrpSpPr/>
          <p:nvPr/>
        </p:nvGrpSpPr>
        <p:grpSpPr>
          <a:xfrm>
            <a:off x="4328813" y="4539304"/>
            <a:ext cx="1440160" cy="321318"/>
            <a:chOff x="5272464" y="3417345"/>
            <a:chExt cx="1080120" cy="240989"/>
          </a:xfrm>
        </p:grpSpPr>
        <p:sp>
          <p:nvSpPr>
            <p:cNvPr id="7" name="矩形 6"/>
            <p:cNvSpPr/>
            <p:nvPr/>
          </p:nvSpPr>
          <p:spPr>
            <a:xfrm>
              <a:off x="5272464" y="3422577"/>
              <a:ext cx="1080120" cy="235757"/>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3200" u="none">
                <a:ln>
                  <a:noFill/>
                </a:ln>
                <a:solidFill>
                  <a:prstClr val="white"/>
                </a:solidFill>
                <a:effectLst/>
                <a:uLnTx/>
                <a:uFillTx/>
                <a:latin charset="-122" panose="020b0502040204020203" pitchFamily="34" typeface="微软雅黑 Light"/>
                <a:ea charset="-122" panose="020b0502040204020203" pitchFamily="34" typeface="微软雅黑 Light"/>
                <a:cs typeface="+mn-ea"/>
                <a:sym typeface="+mn-lt"/>
              </a:endParaRPr>
            </a:p>
          </p:txBody>
        </p:sp>
        <p:sp>
          <p:nvSpPr>
            <p:cNvPr id="8" name="TextBox 69"/>
            <p:cNvSpPr txBox="1"/>
            <p:nvPr/>
          </p:nvSpPr>
          <p:spPr>
            <a:xfrm>
              <a:off x="5372340" y="3417345"/>
              <a:ext cx="931307" cy="220942"/>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333" u="none">
                  <a:ln>
                    <a:noFill/>
                  </a:ln>
                  <a:solidFill>
                    <a:prstClr val="white"/>
                  </a:solidFill>
                  <a:effectLst/>
                  <a:uLnTx/>
                  <a:uFillTx/>
                  <a:latin charset="-122" panose="020b0502040204020203" pitchFamily="34" typeface="微软雅黑 Light"/>
                  <a:ea charset="-122" panose="020b0502040204020203" pitchFamily="34" typeface="微软雅黑 Light"/>
                  <a:cs typeface="+mn-ea"/>
                  <a:sym typeface="+mn-lt"/>
                </a:rPr>
                <a:t>LEARN MORE</a:t>
              </a:r>
            </a:p>
          </p:txBody>
        </p:sp>
      </p:grpSp>
      <p:sp>
        <p:nvSpPr>
          <p:cNvPr id="9" name="矩形 8"/>
          <p:cNvSpPr/>
          <p:nvPr/>
        </p:nvSpPr>
        <p:spPr>
          <a:xfrm>
            <a:off x="3720048" y="2447080"/>
            <a:ext cx="3821430" cy="57912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00" u="none">
                <a:ln>
                  <a:noFill/>
                </a:ln>
                <a:solidFill>
                  <a:prstClr val="white"/>
                </a:solidFill>
                <a:effectLst/>
                <a:uLnTx/>
                <a:uFillTx/>
                <a:latin charset="-122" panose="020b0502040204020203" pitchFamily="34" typeface="微软雅黑 Light"/>
                <a:ea charset="-122" panose="020b0502040204020203" pitchFamily="34" typeface="微软雅黑 Light"/>
                <a:cs typeface="+mn-ea"/>
                <a:sym typeface="+mn-lt"/>
              </a:rPr>
              <a:t>Add Your Text Here</a:t>
            </a:r>
          </a:p>
        </p:txBody>
      </p:sp>
      <p:sp useBgFill="1">
        <p:nvSpPr>
          <p:cNvPr id="11" name="矩形 10"/>
          <p:cNvSpPr/>
          <p:nvPr/>
        </p:nvSpPr>
        <p:spPr>
          <a:xfrm rot="750894">
            <a:off x="6399844" y="1750062"/>
            <a:ext cx="3839461" cy="3833364"/>
          </a:xfrm>
          <a:prstGeom prst="rect">
            <a:avLst/>
          </a:prstGeom>
          <a:ln cmpd="sng" w="762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10" name="文本框 9"/>
          <p:cNvSpPr txBox="1"/>
          <p:nvPr/>
        </p:nvSpPr>
        <p:spPr>
          <a:xfrm>
            <a:off x="1153638" y="249879"/>
            <a:ext cx="3021101" cy="717408"/>
          </a:xfrm>
          <a:prstGeom prst="rect">
            <a:avLst/>
          </a:prstGeom>
          <a:noFill/>
        </p:spPr>
        <p:txBody>
          <a:bodyPr anchor="ctr" rtlCol="0" wrap="square">
            <a:spAutoFit/>
          </a:bodyPr>
          <a:lstStyle/>
          <a:p>
            <a:pPr defTabSz="609585">
              <a:lnSpc>
                <a:spcPct val="110000"/>
              </a:lnSpc>
            </a:pPr>
            <a:r>
              <a:rPr altLang="zh-CN" b="1" kumimoji="1" lang="en-US" sz="1867">
                <a:solidFill>
                  <a:srgbClr val="FFFFFF"/>
                </a:solidFill>
                <a:ea charset="-122" panose="02000000000000000000" pitchFamily="2" typeface="方正兰亭超细黑简体"/>
              </a:rPr>
              <a:t>MORE THAN TEMPLATE</a:t>
            </a:r>
          </a:p>
          <a:p>
            <a:pPr defTabSz="609585">
              <a:lnSpc>
                <a:spcPct val="110000"/>
              </a:lnSpc>
            </a:pPr>
            <a:r>
              <a:rPr altLang="zh-CN" b="1" kumimoji="1" lang="en-US" sz="1867">
                <a:solidFill>
                  <a:srgbClr val="FFFFFF"/>
                </a:solidFill>
                <a:ea charset="-122" panose="02000000000000000000" pitchFamily="2" typeface="方正兰亭超细黑简体"/>
              </a:rPr>
              <a:t>点击此处添加副标题</a:t>
            </a:r>
          </a:p>
        </p:txBody>
      </p:sp>
      <p:sp>
        <p:nvSpPr>
          <p:cNvPr id="12" name="矩形 11"/>
          <p:cNvSpPr/>
          <p:nvPr/>
        </p:nvSpPr>
        <p:spPr>
          <a:xfrm>
            <a:off x="492736" y="292579"/>
            <a:ext cx="660901" cy="632007"/>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r>
              <a:rPr altLang="zh-CN" b="1" kumimoji="1" lang="en-US" sz="1067">
                <a:solidFill>
                  <a:srgbClr val="FFFFFF"/>
                </a:solidFill>
                <a:ea charset="-122" panose="02000000000000000000" pitchFamily="2" typeface="方正兰亭超细黑简体"/>
              </a:rPr>
              <a:t>LOGO</a:t>
            </a:r>
          </a:p>
        </p:txBody>
      </p:sp>
    </p:spTree>
    <p:extLst>
      <p:ext uri="{BB962C8B-B14F-4D97-AF65-F5344CB8AC3E}">
        <p14:creationId val="685504015"/>
      </p:ext>
    </p:extLst>
  </p:cSld>
  <p:clrMapOvr>
    <a:masterClrMapping/>
  </p:clrMapOvr>
  <mc:AlternateContent>
    <mc:Choice Requires="p14">
      <p:transition advTm="5000" p14:dur="1500" spd="slow">
        <p14:flythrough/>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2000" id="7"/>
                                        <p:tgtEl>
                                          <p:spTgt spid="2"/>
                                        </p:tgtEl>
                                      </p:cBhvr>
                                    </p:animEffect>
                                  </p:childTnLst>
                                </p:cTn>
                              </p:par>
                              <p:par>
                                <p:cTn fill="hold" grpId="0" id="8" nodeType="withEffect" presetClass="entr" presetID="10" presetSubtype="0">
                                  <p:stCondLst>
                                    <p:cond delay="750"/>
                                  </p:stCondLst>
                                  <p:childTnLst>
                                    <p:set>
                                      <p:cBhvr>
                                        <p:cTn dur="1" fill="hold" id="9">
                                          <p:stCondLst>
                                            <p:cond delay="0"/>
                                          </p:stCondLst>
                                        </p:cTn>
                                        <p:tgtEl>
                                          <p:spTgt spid="3"/>
                                        </p:tgtEl>
                                        <p:attrNameLst>
                                          <p:attrName>style.visibility</p:attrName>
                                        </p:attrNameLst>
                                      </p:cBhvr>
                                      <p:to>
                                        <p:strVal val="visible"/>
                                      </p:to>
                                    </p:set>
                                    <p:animEffect filter="fade" transition="in">
                                      <p:cBhvr>
                                        <p:cTn dur="2000" id="10"/>
                                        <p:tgtEl>
                                          <p:spTgt spid="3"/>
                                        </p:tgtEl>
                                      </p:cBhvr>
                                    </p:animEffect>
                                  </p:childTnLst>
                                </p:cTn>
                              </p:par>
                              <p:par>
                                <p:cTn fill="hold" id="11" nodeType="withEffect" presetClass="entr" presetID="10" presetSubtype="0">
                                  <p:stCondLst>
                                    <p:cond delay="250"/>
                                  </p:stCondLst>
                                  <p:childTnLst>
                                    <p:set>
                                      <p:cBhvr>
                                        <p:cTn dur="1" fill="hold" id="12">
                                          <p:stCondLst>
                                            <p:cond delay="0"/>
                                          </p:stCondLst>
                                        </p:cTn>
                                        <p:tgtEl>
                                          <p:spTgt spid="6"/>
                                        </p:tgtEl>
                                        <p:attrNameLst>
                                          <p:attrName>style.visibility</p:attrName>
                                        </p:attrNameLst>
                                      </p:cBhvr>
                                      <p:to>
                                        <p:strVal val="visible"/>
                                      </p:to>
                                    </p:set>
                                    <p:animEffect filter="fade" transition="in">
                                      <p:cBhvr>
                                        <p:cTn dur="3000" id="1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426181" y="1539603"/>
            <a:ext cx="2722916" cy="2029597"/>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3" name="矩形 2"/>
          <p:cNvSpPr/>
          <p:nvPr/>
        </p:nvSpPr>
        <p:spPr>
          <a:xfrm>
            <a:off x="518705" y="3690655"/>
            <a:ext cx="2722916" cy="2029597"/>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4" name="矩形 3"/>
          <p:cNvSpPr/>
          <p:nvPr/>
        </p:nvSpPr>
        <p:spPr>
          <a:xfrm>
            <a:off x="9172415" y="1539603"/>
            <a:ext cx="2722916" cy="2029597"/>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5" name="矩形 4"/>
          <p:cNvSpPr/>
          <p:nvPr/>
        </p:nvSpPr>
        <p:spPr>
          <a:xfrm>
            <a:off x="6306462" y="3690655"/>
            <a:ext cx="2722916" cy="2029597"/>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10" name="文本框 9"/>
          <p:cNvSpPr txBox="1"/>
          <p:nvPr/>
        </p:nvSpPr>
        <p:spPr>
          <a:xfrm>
            <a:off x="3554398" y="1649408"/>
            <a:ext cx="2482745" cy="1584960"/>
          </a:xfrm>
          <a:prstGeom prst="rect">
            <a:avLst/>
          </a:prstGeom>
          <a:noFill/>
        </p:spPr>
        <p:txBody>
          <a:bodyPr rtlCol="0" wrap="square">
            <a:spAutoFit/>
          </a:bodyPr>
          <a:lstStyle/>
          <a:p>
            <a:pPr algn="r" defTabSz="1219170" fontAlgn="base" lvl="0">
              <a:spcBef>
                <a:spcPct val="0"/>
              </a:spcBef>
              <a:spcAft>
                <a:spcPct val="0"/>
              </a:spcAft>
              <a:defRPr/>
            </a:pPr>
            <a:r>
              <a:rPr altLang="zh-CN" lang="en-US" sz="1400">
                <a:solidFill>
                  <a:prstClr val="white"/>
                </a:solidFill>
                <a:latin charset="-122" panose="020b0502040204020203" pitchFamily="34" typeface="微软雅黑 Light"/>
              </a:rPr>
              <a:t>A designer can use default text to simulate what text would look like. If it is not real text. A designer can use default text to simulate what text would look like. If it is not real text.</a:t>
            </a:r>
          </a:p>
        </p:txBody>
      </p:sp>
      <p:sp>
        <p:nvSpPr>
          <p:cNvPr id="11" name="文本框 10"/>
          <p:cNvSpPr txBox="1"/>
          <p:nvPr/>
        </p:nvSpPr>
        <p:spPr>
          <a:xfrm>
            <a:off x="6408460" y="3777507"/>
            <a:ext cx="2482745" cy="1584960"/>
          </a:xfrm>
          <a:prstGeom prst="rect">
            <a:avLst/>
          </a:prstGeom>
          <a:noFill/>
        </p:spPr>
        <p:txBody>
          <a:bodyPr rtlCol="0" wrap="square">
            <a:spAutoFit/>
          </a:bodyPr>
          <a:lstStyle/>
          <a:p>
            <a:pPr algn="r" defTabSz="1219170" fontAlgn="base" lvl="0">
              <a:spcBef>
                <a:spcPct val="0"/>
              </a:spcBef>
              <a:spcAft>
                <a:spcPct val="0"/>
              </a:spcAft>
              <a:defRPr/>
            </a:pPr>
            <a:r>
              <a:rPr altLang="zh-CN" lang="en-US" sz="1400">
                <a:solidFill>
                  <a:prstClr val="white"/>
                </a:solidFill>
                <a:latin charset="-122" panose="020b0502040204020203" pitchFamily="34" typeface="微软雅黑 Light"/>
              </a:rPr>
              <a:t>A designer can use default text to simulate what text would look like. If it is not real text. A designer can use default text to simulate what text would look like. If it is not real text.</a:t>
            </a:r>
          </a:p>
        </p:txBody>
      </p:sp>
      <p:sp>
        <p:nvSpPr>
          <p:cNvPr id="12" name="文本框 11"/>
          <p:cNvSpPr txBox="1"/>
          <p:nvPr/>
        </p:nvSpPr>
        <p:spPr>
          <a:xfrm>
            <a:off x="9279669" y="1649408"/>
            <a:ext cx="2482745" cy="1584960"/>
          </a:xfrm>
          <a:prstGeom prst="rect">
            <a:avLst/>
          </a:prstGeom>
          <a:noFill/>
        </p:spPr>
        <p:txBody>
          <a:bodyPr rtlCol="0" wrap="square">
            <a:spAutoFit/>
          </a:bodyPr>
          <a:lstStyle/>
          <a:p>
            <a:pPr algn="r" defTabSz="1219170" fontAlgn="base" lvl="0">
              <a:spcBef>
                <a:spcPct val="0"/>
              </a:spcBef>
              <a:spcAft>
                <a:spcPct val="0"/>
              </a:spcAft>
              <a:defRPr/>
            </a:pPr>
            <a:r>
              <a:rPr altLang="zh-CN" lang="en-US" sz="1400">
                <a:solidFill>
                  <a:prstClr val="white"/>
                </a:solidFill>
                <a:latin charset="-122" panose="020b0502040204020203" pitchFamily="34" typeface="微软雅黑 Light"/>
              </a:rPr>
              <a:t>A designer can use default text to simulate what text would look like. If it is not real text. A designer can use default text to simulate what text would look like. If it is not real text.</a:t>
            </a:r>
          </a:p>
        </p:txBody>
      </p:sp>
      <p:sp>
        <p:nvSpPr>
          <p:cNvPr id="13" name="文本框 12"/>
          <p:cNvSpPr txBox="1"/>
          <p:nvPr/>
        </p:nvSpPr>
        <p:spPr>
          <a:xfrm>
            <a:off x="635910" y="3791589"/>
            <a:ext cx="2482745" cy="1584960"/>
          </a:xfrm>
          <a:prstGeom prst="rect">
            <a:avLst/>
          </a:prstGeom>
          <a:noFill/>
        </p:spPr>
        <p:txBody>
          <a:bodyPr rtlCol="0" wrap="square">
            <a:spAutoFit/>
          </a:bodyPr>
          <a:lstStyle/>
          <a:p>
            <a:pPr algn="r" defTabSz="1219170" fontAlgn="base" lvl="0">
              <a:spcBef>
                <a:spcPct val="0"/>
              </a:spcBef>
              <a:spcAft>
                <a:spcPct val="0"/>
              </a:spcAft>
              <a:defRPr/>
            </a:pPr>
            <a:r>
              <a:rPr altLang="zh-CN" lang="en-US" sz="1400">
                <a:solidFill>
                  <a:prstClr val="white"/>
                </a:solidFill>
                <a:latin charset="-122" panose="020b0502040204020203" pitchFamily="34" typeface="微软雅黑 Light"/>
              </a:rPr>
              <a:t>A designer can use default text to simulate what text would look like. If it is not real text. A designer can use default text to simulate what text would look like. If it is not real text.</a:t>
            </a:r>
          </a:p>
        </p:txBody>
      </p:sp>
      <p:sp>
        <p:nvSpPr>
          <p:cNvPr id="14" name="文本框 13"/>
          <p:cNvSpPr txBox="1"/>
          <p:nvPr/>
        </p:nvSpPr>
        <p:spPr>
          <a:xfrm>
            <a:off x="4786250" y="6316318"/>
            <a:ext cx="2619501" cy="253959"/>
          </a:xfrm>
          <a:prstGeom prst="rect">
            <a:avLst/>
          </a:prstGeom>
          <a:noFill/>
        </p:spPr>
        <p:txBody>
          <a:bodyPr rtlCol="0" wrap="square">
            <a:spAutoFit/>
          </a:bodyPr>
          <a:lstStyle/>
          <a:p>
            <a:pPr algn="ctr" defTabSz="609585">
              <a:lnSpc>
                <a:spcPct val="80000"/>
              </a:lnSpc>
            </a:pPr>
            <a:r>
              <a:rPr altLang="zh-CN" kumimoji="1" lang="en-US" sz="1333">
                <a:solidFill>
                  <a:schemeClr val="bg1"/>
                </a:solidFill>
                <a:ea charset="-122" panose="02000000000000000000" pitchFamily="2" typeface="方正兰亭超细黑简体"/>
              </a:rPr>
              <a:t>LOGO | COMPANY</a:t>
            </a:r>
          </a:p>
        </p:txBody>
      </p:sp>
      <p:sp>
        <p:nvSpPr>
          <p:cNvPr id="17" name="文本框 16"/>
          <p:cNvSpPr txBox="1"/>
          <p:nvPr/>
        </p:nvSpPr>
        <p:spPr>
          <a:xfrm>
            <a:off x="1153638" y="249879"/>
            <a:ext cx="3021101" cy="717408"/>
          </a:xfrm>
          <a:prstGeom prst="rect">
            <a:avLst/>
          </a:prstGeom>
          <a:noFill/>
        </p:spPr>
        <p:txBody>
          <a:bodyPr anchor="ctr" rtlCol="0" wrap="square">
            <a:spAutoFit/>
          </a:bodyPr>
          <a:lstStyle/>
          <a:p>
            <a:pPr defTabSz="609585">
              <a:lnSpc>
                <a:spcPct val="110000"/>
              </a:lnSpc>
            </a:pPr>
            <a:r>
              <a:rPr altLang="zh-CN" b="1" kumimoji="1" lang="en-US" sz="1867">
                <a:solidFill>
                  <a:srgbClr val="FFFFFF"/>
                </a:solidFill>
                <a:ea charset="-122" panose="02000000000000000000" pitchFamily="2" typeface="方正兰亭超细黑简体"/>
              </a:rPr>
              <a:t>MORE THAN TEMPLATE</a:t>
            </a:r>
          </a:p>
          <a:p>
            <a:pPr defTabSz="609585">
              <a:lnSpc>
                <a:spcPct val="110000"/>
              </a:lnSpc>
            </a:pPr>
            <a:r>
              <a:rPr altLang="zh-CN" b="1" kumimoji="1" lang="en-US" sz="1867">
                <a:solidFill>
                  <a:srgbClr val="FFFFFF"/>
                </a:solidFill>
                <a:ea charset="-122" panose="02000000000000000000" pitchFamily="2" typeface="方正兰亭超细黑简体"/>
              </a:rPr>
              <a:t>点击此处添加副标题</a:t>
            </a:r>
          </a:p>
        </p:txBody>
      </p:sp>
      <p:sp>
        <p:nvSpPr>
          <p:cNvPr id="18" name="矩形 17"/>
          <p:cNvSpPr/>
          <p:nvPr/>
        </p:nvSpPr>
        <p:spPr>
          <a:xfrm>
            <a:off x="492736" y="292579"/>
            <a:ext cx="660901" cy="632007"/>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r>
              <a:rPr altLang="zh-CN" b="1" kumimoji="1" lang="en-US" sz="1067">
                <a:solidFill>
                  <a:srgbClr val="FFFFFF"/>
                </a:solidFill>
                <a:ea charset="-122" panose="02000000000000000000" pitchFamily="2" typeface="方正兰亭超细黑简体"/>
              </a:rPr>
              <a:t>LOGO</a:t>
            </a:r>
          </a:p>
        </p:txBody>
      </p:sp>
      <p:pic>
        <p:nvPicPr>
          <p:cNvPr id="19" name="图片 18"/>
          <p:cNvPicPr>
            <a:picLocks noChangeAspect="1"/>
          </p:cNvPicPr>
          <p:nvPr/>
        </p:nvPicPr>
        <p:blipFill>
          <a:blip r:embed="rId2">
            <a:extLst>
              <a:ext uri="{28A0092B-C50C-407E-A947-70E740481C1C}">
                <a14:useLocalDpi/>
              </a:ext>
            </a:extLst>
          </a:blip>
          <a:stretch>
            <a:fillRect/>
          </a:stretch>
        </p:blipFill>
        <p:spPr>
          <a:xfrm>
            <a:off x="518705" y="1539451"/>
            <a:ext cx="2721075" cy="2029598"/>
          </a:xfrm>
          <a:prstGeom prst="rect">
            <a:avLst/>
          </a:prstGeom>
        </p:spPr>
      </p:pic>
      <p:pic>
        <p:nvPicPr>
          <p:cNvPr id="20" name="图片 19"/>
          <p:cNvPicPr>
            <a:picLocks noChangeAspect="1"/>
          </p:cNvPicPr>
          <p:nvPr/>
        </p:nvPicPr>
        <p:blipFill>
          <a:blip r:embed="rId2">
            <a:extLst>
              <a:ext uri="{28A0092B-C50C-407E-A947-70E740481C1C}">
                <a14:useLocalDpi/>
              </a:ext>
            </a:extLst>
          </a:blip>
          <a:stretch>
            <a:fillRect/>
          </a:stretch>
        </p:blipFill>
        <p:spPr>
          <a:xfrm>
            <a:off x="6289294" y="1539451"/>
            <a:ext cx="2721075" cy="2029598"/>
          </a:xfrm>
          <a:prstGeom prst="rect">
            <a:avLst/>
          </a:prstGeom>
        </p:spPr>
      </p:pic>
      <p:pic>
        <p:nvPicPr>
          <p:cNvPr id="21" name="图片 20"/>
          <p:cNvPicPr>
            <a:picLocks noChangeAspect="1"/>
          </p:cNvPicPr>
          <p:nvPr/>
        </p:nvPicPr>
        <p:blipFill>
          <a:blip r:embed="rId2">
            <a:extLst>
              <a:ext uri="{28A0092B-C50C-407E-A947-70E740481C1C}">
                <a14:useLocalDpi/>
              </a:ext>
            </a:extLst>
          </a:blip>
          <a:stretch>
            <a:fillRect/>
          </a:stretch>
        </p:blipFill>
        <p:spPr>
          <a:xfrm>
            <a:off x="3416993" y="3695158"/>
            <a:ext cx="2721075" cy="2029598"/>
          </a:xfrm>
          <a:prstGeom prst="rect">
            <a:avLst/>
          </a:prstGeom>
        </p:spPr>
      </p:pic>
      <p:pic>
        <p:nvPicPr>
          <p:cNvPr id="22" name="图片 21"/>
          <p:cNvPicPr>
            <a:picLocks noChangeAspect="1"/>
          </p:cNvPicPr>
          <p:nvPr/>
        </p:nvPicPr>
        <p:blipFill>
          <a:blip r:embed="rId2">
            <a:extLst>
              <a:ext uri="{28A0092B-C50C-407E-A947-70E740481C1C}">
                <a14:useLocalDpi/>
              </a:ext>
            </a:extLst>
          </a:blip>
          <a:stretch>
            <a:fillRect/>
          </a:stretch>
        </p:blipFill>
        <p:spPr>
          <a:xfrm>
            <a:off x="9197772" y="3690655"/>
            <a:ext cx="2721075" cy="2029598"/>
          </a:xfrm>
          <a:prstGeom prst="rect">
            <a:avLst/>
          </a:prstGeom>
        </p:spPr>
      </p:pic>
    </p:spTree>
    <p:extLst>
      <p:ext uri="{BB962C8B-B14F-4D97-AF65-F5344CB8AC3E}">
        <p14:creationId val="1833169715"/>
      </p:ext>
    </p:extLst>
  </p:cSld>
  <p:clrMapOvr>
    <a:masterClrMapping/>
  </p:clrMapOvr>
  <mc:AlternateContent>
    <mc:Choice Requires="p14">
      <p:transition advTm="5000" p14:dur="1500" spd="slow">
        <p14:flythrough/>
      </p:transition>
    </mc:Choice>
    <mc:Fallback>
      <p:transition advTm="5000"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199676" y="5005137"/>
            <a:ext cx="5777949" cy="850232"/>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3" name="等腰三角形 2"/>
          <p:cNvSpPr>
            <a:spLocks noChangeAspect="1"/>
          </p:cNvSpPr>
          <p:nvPr/>
        </p:nvSpPr>
        <p:spPr>
          <a:xfrm>
            <a:off x="3230055" y="2600610"/>
            <a:ext cx="1843316" cy="2262188"/>
          </a:xfrm>
          <a:prstGeom prst="triangle">
            <a:avLst/>
          </a:prstGeom>
          <a:solidFill>
            <a:srgbClr val="0C6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6600" u="none">
              <a:ln>
                <a:noFill/>
              </a:ln>
              <a:solidFill>
                <a:prstClr val="white"/>
              </a:solidFill>
              <a:effectLst/>
              <a:uLnTx/>
              <a:uFillTx/>
              <a:latin charset="0" pitchFamily="34" typeface="Arial"/>
              <a:ea typeface="微软雅黑 Light"/>
              <a:cs charset="0" pitchFamily="34" typeface="Arial"/>
            </a:endParaRPr>
          </a:p>
        </p:txBody>
      </p:sp>
      <p:sp>
        <p:nvSpPr>
          <p:cNvPr id="4" name="文本框 3"/>
          <p:cNvSpPr txBox="1"/>
          <p:nvPr/>
        </p:nvSpPr>
        <p:spPr>
          <a:xfrm>
            <a:off x="3700388" y="3299384"/>
            <a:ext cx="860743" cy="1554480"/>
          </a:xfrm>
          <a:prstGeom prst="rect">
            <a:avLst/>
          </a:prstGeom>
          <a:noFill/>
        </p:spPr>
        <p:txBody>
          <a:bodyPr anchor="ctr" rtlCol="0" wrap="none">
            <a:spAutoFit/>
          </a:bodyPr>
          <a:lstStyle>
            <a:defPPr>
              <a:defRPr lang="zh-CN"/>
            </a:defPPr>
            <a:lvl1pPr>
              <a:defRPr b="1" sz="9600">
                <a:solidFill>
                  <a:schemeClr val="bg1"/>
                </a:solidFill>
                <a:latin charset="0" pitchFamily="34" typeface="Arial"/>
                <a:cs charset="0" pitchFamily="34" typeface="Arial"/>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9600" u="none">
                <a:ln>
                  <a:noFill/>
                </a:ln>
                <a:solidFill>
                  <a:prstClr val="white"/>
                </a:solidFill>
                <a:effectLst/>
                <a:uLnTx/>
                <a:uFillTx/>
                <a:latin charset="0" pitchFamily="34" typeface="Arial"/>
                <a:ea typeface="微软雅黑 Light"/>
                <a:cs charset="0" pitchFamily="34" typeface="Arial"/>
              </a:rPr>
              <a:t>1</a:t>
            </a:r>
          </a:p>
        </p:txBody>
      </p:sp>
      <p:sp>
        <p:nvSpPr>
          <p:cNvPr id="5" name="等腰三角形 4"/>
          <p:cNvSpPr>
            <a:spLocks noChangeAspect="1"/>
          </p:cNvSpPr>
          <p:nvPr/>
        </p:nvSpPr>
        <p:spPr>
          <a:xfrm>
            <a:off x="4090194" y="1029286"/>
            <a:ext cx="3123690" cy="3833512"/>
          </a:xfrm>
          <a:prstGeom prst="triangle">
            <a:avLst/>
          </a:prstGeom>
          <a:solidFill>
            <a:srgbClr val="3F8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6" name="文本框 5"/>
          <p:cNvSpPr txBox="1"/>
          <p:nvPr/>
        </p:nvSpPr>
        <p:spPr>
          <a:xfrm>
            <a:off x="4872181" y="2026797"/>
            <a:ext cx="1587817" cy="3124200"/>
          </a:xfrm>
          <a:prstGeom prst="rect">
            <a:avLst/>
          </a:prstGeom>
          <a:noFill/>
        </p:spPr>
        <p:txBody>
          <a:bodyPr anchor="ct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9900" u="none">
                <a:ln>
                  <a:noFill/>
                </a:ln>
                <a:solidFill>
                  <a:prstClr val="white"/>
                </a:solidFill>
                <a:effectLst/>
                <a:uLnTx/>
                <a:uFillTx/>
                <a:latin charset="0" pitchFamily="34" typeface="Arial"/>
                <a:ea typeface="微软雅黑 Light"/>
                <a:cs charset="0" pitchFamily="34" typeface="Arial"/>
              </a:rPr>
              <a:t>2</a:t>
            </a:r>
          </a:p>
        </p:txBody>
      </p:sp>
      <p:sp>
        <p:nvSpPr>
          <p:cNvPr id="7" name="等腰三角形 6"/>
          <p:cNvSpPr>
            <a:spLocks noChangeAspect="1"/>
          </p:cNvSpPr>
          <p:nvPr/>
        </p:nvSpPr>
        <p:spPr>
          <a:xfrm>
            <a:off x="6259788" y="2600611"/>
            <a:ext cx="1843315" cy="2262187"/>
          </a:xfrm>
          <a:prstGeom prst="triangle">
            <a:avLst/>
          </a:prstGeom>
          <a:solidFill>
            <a:srgbClr val="F1C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8" name="文本框 7"/>
          <p:cNvSpPr txBox="1"/>
          <p:nvPr/>
        </p:nvSpPr>
        <p:spPr>
          <a:xfrm>
            <a:off x="6746873" y="3283446"/>
            <a:ext cx="860743" cy="15544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9600" u="none">
                <a:ln>
                  <a:noFill/>
                </a:ln>
                <a:solidFill>
                  <a:prstClr val="white"/>
                </a:solidFill>
                <a:effectLst/>
                <a:uLnTx/>
                <a:uFillTx/>
                <a:latin charset="0" pitchFamily="34" typeface="Arial"/>
                <a:ea typeface="微软雅黑 Light"/>
                <a:cs charset="0" pitchFamily="34" typeface="Arial"/>
              </a:rPr>
              <a:t>3</a:t>
            </a:r>
          </a:p>
        </p:txBody>
      </p:sp>
      <p:sp>
        <p:nvSpPr>
          <p:cNvPr id="9" name="等腰三角形 8"/>
          <p:cNvSpPr>
            <a:spLocks noChangeAspect="1"/>
          </p:cNvSpPr>
          <p:nvPr/>
        </p:nvSpPr>
        <p:spPr>
          <a:xfrm>
            <a:off x="7149009" y="2600611"/>
            <a:ext cx="1843315" cy="2262187"/>
          </a:xfrm>
          <a:prstGeom prst="triangle">
            <a:avLst/>
          </a:prstGeom>
          <a:solidFill>
            <a:srgbClr val="D825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10" name="文本框 9"/>
          <p:cNvSpPr txBox="1"/>
          <p:nvPr/>
        </p:nvSpPr>
        <p:spPr>
          <a:xfrm>
            <a:off x="7603653" y="3291794"/>
            <a:ext cx="860743" cy="15544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9600" u="none">
                <a:ln>
                  <a:noFill/>
                </a:ln>
                <a:solidFill>
                  <a:prstClr val="white"/>
                </a:solidFill>
                <a:effectLst/>
                <a:uLnTx/>
                <a:uFillTx/>
                <a:latin charset="0" pitchFamily="34" typeface="Arial"/>
                <a:ea typeface="微软雅黑 Light"/>
                <a:cs charset="0" pitchFamily="34" typeface="Arial"/>
              </a:rPr>
              <a:t>4</a:t>
            </a:r>
          </a:p>
        </p:txBody>
      </p:sp>
      <p:sp>
        <p:nvSpPr>
          <p:cNvPr id="11" name="矩形 10"/>
          <p:cNvSpPr/>
          <p:nvPr/>
        </p:nvSpPr>
        <p:spPr>
          <a:xfrm>
            <a:off x="4358986" y="5015351"/>
            <a:ext cx="4819769" cy="82296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4800" u="none">
                <a:ln>
                  <a:noFill/>
                </a:ln>
                <a:solidFill>
                  <a:prstClr val="black">
                    <a:lumMod val="65000"/>
                    <a:lumOff val="35000"/>
                  </a:prstClr>
                </a:solidFill>
                <a:effectLst/>
                <a:uLnTx/>
                <a:uFillTx/>
                <a:latin charset="0" panose="020b0503020202020204" pitchFamily="34" typeface="Agency FB"/>
                <a:ea typeface="微软雅黑 Light"/>
                <a:cs typeface="+mn-cs"/>
              </a:rPr>
              <a:t>ABOUT OUR TEAM</a:t>
            </a:r>
          </a:p>
        </p:txBody>
      </p:sp>
      <p:cxnSp>
        <p:nvCxnSpPr>
          <p:cNvPr id="12" name="直接连接符 11"/>
          <p:cNvCxnSpPr>
            <a:stCxn id="11" idx="1"/>
          </p:cNvCxnSpPr>
          <p:nvPr/>
        </p:nvCxnSpPr>
        <p:spPr>
          <a:xfrm flipH="1" flipV="1">
            <a:off x="3199677" y="5418213"/>
            <a:ext cx="1159309" cy="861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7833014" y="5422232"/>
            <a:ext cx="1159309" cy="861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081588726"/>
      </p:ext>
    </p:extLst>
  </p:cSld>
  <p:clrMapOvr>
    <a:masterClrMapping/>
  </p:clrMapOvr>
  <mc:AlternateContent>
    <mc:Choice Requires="p14">
      <p:transition advTm="5000" p14:dur="1500" spd="slow">
        <p14:flythrough/>
      </p:transition>
    </mc:Choice>
    <mc:Fallback>
      <p:transition advTm="5000"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153638" y="249879"/>
            <a:ext cx="3021101" cy="717408"/>
          </a:xfrm>
          <a:prstGeom prst="rect">
            <a:avLst/>
          </a:prstGeom>
          <a:noFill/>
        </p:spPr>
        <p:txBody>
          <a:bodyPr anchor="ctr" rtlCol="0" wrap="square">
            <a:spAutoFit/>
          </a:bodyPr>
          <a:lstStyle/>
          <a:p>
            <a:pPr defTabSz="609585">
              <a:lnSpc>
                <a:spcPct val="110000"/>
              </a:lnSpc>
            </a:pPr>
            <a:r>
              <a:rPr altLang="zh-CN" b="1" kumimoji="1" lang="en-US" sz="1867">
                <a:solidFill>
                  <a:srgbClr val="FFFFFF"/>
                </a:solidFill>
                <a:ea charset="-122" panose="02000000000000000000" pitchFamily="2" typeface="方正兰亭超细黑简体"/>
              </a:rPr>
              <a:t>MORE THAN TEMPLATE</a:t>
            </a:r>
          </a:p>
          <a:p>
            <a:pPr defTabSz="609585">
              <a:lnSpc>
                <a:spcPct val="110000"/>
              </a:lnSpc>
            </a:pPr>
            <a:r>
              <a:rPr altLang="zh-CN" b="1" kumimoji="1" lang="en-US" sz="1867">
                <a:solidFill>
                  <a:srgbClr val="FFFFFF"/>
                </a:solidFill>
                <a:ea charset="-122" panose="02000000000000000000" pitchFamily="2" typeface="方正兰亭超细黑简体"/>
              </a:rPr>
              <a:t>点击此处添加副标题</a:t>
            </a:r>
          </a:p>
        </p:txBody>
      </p:sp>
      <p:sp>
        <p:nvSpPr>
          <p:cNvPr id="3" name="矩形 2"/>
          <p:cNvSpPr/>
          <p:nvPr/>
        </p:nvSpPr>
        <p:spPr>
          <a:xfrm>
            <a:off x="492736" y="292579"/>
            <a:ext cx="660901" cy="632007"/>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r>
              <a:rPr altLang="zh-CN" b="1" kumimoji="1" lang="en-US" sz="1067">
                <a:solidFill>
                  <a:srgbClr val="FFFFFF"/>
                </a:solidFill>
                <a:ea charset="-122" panose="02000000000000000000" pitchFamily="2" typeface="方正兰亭超细黑简体"/>
              </a:rPr>
              <a:t>LOGO</a:t>
            </a:r>
          </a:p>
        </p:txBody>
      </p:sp>
      <p:sp>
        <p:nvSpPr>
          <p:cNvPr id="4" name="文本框 3"/>
          <p:cNvSpPr txBox="1"/>
          <p:nvPr/>
        </p:nvSpPr>
        <p:spPr>
          <a:xfrm>
            <a:off x="4786250" y="6316318"/>
            <a:ext cx="2619501" cy="253959"/>
          </a:xfrm>
          <a:prstGeom prst="rect">
            <a:avLst/>
          </a:prstGeom>
          <a:noFill/>
        </p:spPr>
        <p:txBody>
          <a:bodyPr rtlCol="0" wrap="square">
            <a:spAutoFit/>
          </a:bodyPr>
          <a:lstStyle/>
          <a:p>
            <a:pPr algn="ctr" defTabSz="609585">
              <a:lnSpc>
                <a:spcPct val="80000"/>
              </a:lnSpc>
            </a:pPr>
            <a:r>
              <a:rPr altLang="zh-CN" kumimoji="1" lang="en-US" sz="1333">
                <a:solidFill>
                  <a:srgbClr val="FFFFFF"/>
                </a:solidFill>
                <a:ea charset="-122" panose="02000000000000000000" pitchFamily="2" typeface="方正兰亭超细黑简体"/>
              </a:rPr>
              <a:t>LOGO | COMPANY</a:t>
            </a:r>
          </a:p>
        </p:txBody>
      </p:sp>
      <p:sp>
        <p:nvSpPr>
          <p:cNvPr id="5" name="空心弧 4"/>
          <p:cNvSpPr/>
          <p:nvPr/>
        </p:nvSpPr>
        <p:spPr>
          <a:xfrm rot="5400000">
            <a:off x="-1400598" y="1852775"/>
            <a:ext cx="2781955" cy="2781955"/>
          </a:xfrm>
          <a:prstGeom prst="blockArc">
            <a:avLst>
              <a:gd fmla="val 10800000" name="adj1"/>
              <a:gd fmla="val 17083442" name="adj2"/>
              <a:gd fmla="val 14249" name="adj3"/>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6" name="空心弧 5"/>
          <p:cNvSpPr/>
          <p:nvPr/>
        </p:nvSpPr>
        <p:spPr>
          <a:xfrm rot="15963019">
            <a:off x="921141" y="2423651"/>
            <a:ext cx="2781955" cy="2781955"/>
          </a:xfrm>
          <a:prstGeom prst="blockArc">
            <a:avLst>
              <a:gd fmla="val 4398895" name="adj1"/>
              <a:gd fmla="val 17249776" name="adj2"/>
              <a:gd fmla="val 14439" name="adj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endParaRPr altLang="en-US" kumimoji="1" lang="zh-CN" sz="2400">
              <a:solidFill>
                <a:srgbClr val="103154"/>
              </a:solidFill>
              <a:ea charset="-122" panose="02000000000000000000" pitchFamily="2" typeface="方正兰亭超细黑简体"/>
            </a:endParaRPr>
          </a:p>
        </p:txBody>
      </p:sp>
      <p:sp>
        <p:nvSpPr>
          <p:cNvPr id="7" name="空心弧 6"/>
          <p:cNvSpPr/>
          <p:nvPr/>
        </p:nvSpPr>
        <p:spPr>
          <a:xfrm flipV="1" rot="5636980">
            <a:off x="3198332" y="1760267"/>
            <a:ext cx="2781955" cy="2781955"/>
          </a:xfrm>
          <a:prstGeom prst="blockArc">
            <a:avLst>
              <a:gd fmla="val 4398895" name="adj1"/>
              <a:gd fmla="val 17249776" name="adj2"/>
              <a:gd fmla="val 14439" name="adj3"/>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8" name="空心弧 7"/>
          <p:cNvSpPr/>
          <p:nvPr/>
        </p:nvSpPr>
        <p:spPr>
          <a:xfrm flipH="1" rot="5636980">
            <a:off x="5420689" y="2591583"/>
            <a:ext cx="2781955" cy="2781955"/>
          </a:xfrm>
          <a:prstGeom prst="blockArc">
            <a:avLst>
              <a:gd fmla="val 4398895" name="adj1"/>
              <a:gd fmla="val 17249776" name="adj2"/>
              <a:gd fmla="val 14439" name="adj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endParaRPr altLang="en-US" kumimoji="1" lang="zh-CN" sz="2400">
              <a:solidFill>
                <a:srgbClr val="103154"/>
              </a:solidFill>
              <a:ea charset="-122" panose="02000000000000000000" pitchFamily="2" typeface="方正兰亭超细黑简体"/>
            </a:endParaRPr>
          </a:p>
        </p:txBody>
      </p:sp>
      <p:sp>
        <p:nvSpPr>
          <p:cNvPr id="9" name="空心弧 8"/>
          <p:cNvSpPr/>
          <p:nvPr/>
        </p:nvSpPr>
        <p:spPr>
          <a:xfrm flipV="1" rot="5636980">
            <a:off x="7737393" y="2054633"/>
            <a:ext cx="2781955" cy="2781955"/>
          </a:xfrm>
          <a:prstGeom prst="blockArc">
            <a:avLst>
              <a:gd fmla="val 4398895" name="adj1"/>
              <a:gd fmla="val 17249776" name="adj2"/>
              <a:gd fmla="val 14439" name="adj3"/>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10" name="空心弧 9"/>
          <p:cNvSpPr/>
          <p:nvPr/>
        </p:nvSpPr>
        <p:spPr>
          <a:xfrm flipH="1" rot="5636980">
            <a:off x="9967733" y="2885532"/>
            <a:ext cx="2781955" cy="2781955"/>
          </a:xfrm>
          <a:prstGeom prst="blockArc">
            <a:avLst>
              <a:gd fmla="val 4398895" name="adj1"/>
              <a:gd fmla="val 17249776" name="adj2"/>
              <a:gd fmla="val 14439" name="adj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endParaRPr altLang="en-US" kumimoji="1" lang="zh-CN" sz="2400">
              <a:solidFill>
                <a:srgbClr val="103154"/>
              </a:solidFill>
              <a:ea charset="-122" panose="02000000000000000000" pitchFamily="2" typeface="方正兰亭超细黑简体"/>
            </a:endParaRPr>
          </a:p>
        </p:txBody>
      </p:sp>
      <p:sp>
        <p:nvSpPr>
          <p:cNvPr id="11" name="椭圆 10"/>
          <p:cNvSpPr/>
          <p:nvPr/>
        </p:nvSpPr>
        <p:spPr>
          <a:xfrm>
            <a:off x="1689921" y="4345408"/>
            <a:ext cx="1167377" cy="1167377"/>
          </a:xfrm>
          <a:prstGeom prst="ellipse">
            <a:avLst/>
          </a:prstGeom>
          <a:solidFill>
            <a:schemeClr val="bg1">
              <a:lumMod val="95000"/>
            </a:schemeClr>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lnSpc>
                <a:spcPct val="90000"/>
              </a:lnSpc>
            </a:pPr>
            <a:endParaRPr altLang="en-US" b="1" kumimoji="1" lang="zh-CN" sz="7200">
              <a:solidFill>
                <a:srgbClr val="222732"/>
              </a:solidFill>
              <a:ea charset="-122" panose="02000000000000000000" pitchFamily="2" typeface="方正兰亭超细黑简体"/>
            </a:endParaRPr>
          </a:p>
        </p:txBody>
      </p:sp>
      <p:sp>
        <p:nvSpPr>
          <p:cNvPr id="12" name="椭圆 11"/>
          <p:cNvSpPr/>
          <p:nvPr/>
        </p:nvSpPr>
        <p:spPr>
          <a:xfrm>
            <a:off x="4086326" y="1482505"/>
            <a:ext cx="1167377" cy="1167377"/>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13" name="椭圆 12"/>
          <p:cNvSpPr/>
          <p:nvPr/>
        </p:nvSpPr>
        <p:spPr>
          <a:xfrm>
            <a:off x="6128656" y="4495926"/>
            <a:ext cx="1167377" cy="1167377"/>
          </a:xfrm>
          <a:prstGeom prst="ellipse">
            <a:avLst/>
          </a:prstGeom>
          <a:solidFill>
            <a:schemeClr val="bg1">
              <a:lumMod val="95000"/>
            </a:schemeClr>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lnSpc>
                <a:spcPct val="90000"/>
              </a:lnSpc>
            </a:pPr>
            <a:endParaRPr altLang="en-US" b="1" kumimoji="1" lang="zh-CN" sz="7200">
              <a:solidFill>
                <a:srgbClr val="222732"/>
              </a:solidFill>
              <a:ea charset="-122" panose="02000000000000000000" pitchFamily="2" typeface="方正兰亭超细黑简体"/>
            </a:endParaRPr>
          </a:p>
        </p:txBody>
      </p:sp>
      <p:sp>
        <p:nvSpPr>
          <p:cNvPr id="14" name="椭圆 13"/>
          <p:cNvSpPr/>
          <p:nvPr/>
        </p:nvSpPr>
        <p:spPr>
          <a:xfrm>
            <a:off x="8601502" y="1651458"/>
            <a:ext cx="1167377" cy="1167377"/>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Light"/>
              <a:ea typeface="微软雅黑 Light"/>
            </a:endParaRPr>
          </a:p>
        </p:txBody>
      </p:sp>
      <p:sp>
        <p:nvSpPr>
          <p:cNvPr id="15" name="矩形 14"/>
          <p:cNvSpPr/>
          <p:nvPr/>
        </p:nvSpPr>
        <p:spPr>
          <a:xfrm>
            <a:off x="3969425" y="2838645"/>
            <a:ext cx="1440180" cy="457200"/>
          </a:xfrm>
          <a:prstGeom prst="rect">
            <a:avLst/>
          </a:prstGeom>
        </p:spPr>
        <p:txBody>
          <a:bodyPr wrap="none">
            <a:spAutoFit/>
          </a:bodyPr>
          <a:lstStyle/>
          <a:p>
            <a:pPr defTabSz="609585"/>
            <a:r>
              <a:rPr altLang="zh-CN" b="1" kumimoji="1" lang="en-US" sz="2400">
                <a:solidFill>
                  <a:srgbClr val="FFFFFF"/>
                </a:solidFill>
                <a:ea charset="-122" panose="02000000000000000000" pitchFamily="2" typeface="方正兰亭超细黑简体"/>
              </a:rPr>
              <a:t>PROJECT</a:t>
            </a:r>
          </a:p>
        </p:txBody>
      </p:sp>
      <p:sp>
        <p:nvSpPr>
          <p:cNvPr id="16" name="矩形 15"/>
          <p:cNvSpPr/>
          <p:nvPr/>
        </p:nvSpPr>
        <p:spPr>
          <a:xfrm>
            <a:off x="1689920" y="3664884"/>
            <a:ext cx="1440180" cy="457200"/>
          </a:xfrm>
          <a:prstGeom prst="rect">
            <a:avLst/>
          </a:prstGeom>
        </p:spPr>
        <p:txBody>
          <a:bodyPr wrap="none">
            <a:spAutoFit/>
          </a:bodyPr>
          <a:lstStyle/>
          <a:p>
            <a:pPr defTabSz="609585"/>
            <a:r>
              <a:rPr altLang="zh-CN" b="1" kumimoji="1" lang="en-US" sz="2400">
                <a:solidFill>
                  <a:srgbClr val="FFFFFF"/>
                </a:solidFill>
                <a:ea charset="-122" panose="02000000000000000000" pitchFamily="2" typeface="方正兰亭超细黑简体"/>
              </a:rPr>
              <a:t>PROJECT</a:t>
            </a:r>
          </a:p>
        </p:txBody>
      </p:sp>
      <p:sp>
        <p:nvSpPr>
          <p:cNvPr id="17" name="矩形 16"/>
          <p:cNvSpPr/>
          <p:nvPr/>
        </p:nvSpPr>
        <p:spPr>
          <a:xfrm>
            <a:off x="6072796" y="3664884"/>
            <a:ext cx="1440180" cy="457200"/>
          </a:xfrm>
          <a:prstGeom prst="rect">
            <a:avLst/>
          </a:prstGeom>
        </p:spPr>
        <p:txBody>
          <a:bodyPr wrap="none">
            <a:spAutoFit/>
          </a:bodyPr>
          <a:lstStyle/>
          <a:p>
            <a:pPr defTabSz="609585"/>
            <a:r>
              <a:rPr altLang="zh-CN" b="1" kumimoji="1" lang="en-US" sz="2400">
                <a:solidFill>
                  <a:srgbClr val="FFFFFF"/>
                </a:solidFill>
                <a:ea charset="-122" panose="02000000000000000000" pitchFamily="2" typeface="方正兰亭超细黑简体"/>
              </a:rPr>
              <a:t>PROJECT</a:t>
            </a:r>
          </a:p>
        </p:txBody>
      </p:sp>
      <p:sp>
        <p:nvSpPr>
          <p:cNvPr id="18" name="矩形 17"/>
          <p:cNvSpPr/>
          <p:nvPr/>
        </p:nvSpPr>
        <p:spPr>
          <a:xfrm>
            <a:off x="8410124" y="3084866"/>
            <a:ext cx="1440180" cy="457200"/>
          </a:xfrm>
          <a:prstGeom prst="rect">
            <a:avLst/>
          </a:prstGeom>
        </p:spPr>
        <p:txBody>
          <a:bodyPr wrap="none">
            <a:spAutoFit/>
          </a:bodyPr>
          <a:lstStyle/>
          <a:p>
            <a:pPr defTabSz="609585"/>
            <a:r>
              <a:rPr altLang="zh-CN" b="1" kumimoji="1" lang="en-US" sz="2400">
                <a:solidFill>
                  <a:srgbClr val="FFFFFF"/>
                </a:solidFill>
                <a:ea charset="-122" panose="02000000000000000000" pitchFamily="2" typeface="方正兰亭超细黑简体"/>
              </a:rPr>
              <a:t>PROJECT</a:t>
            </a:r>
          </a:p>
        </p:txBody>
      </p:sp>
      <p:sp>
        <p:nvSpPr>
          <p:cNvPr id="19" name="矩形 18"/>
          <p:cNvSpPr/>
          <p:nvPr/>
        </p:nvSpPr>
        <p:spPr>
          <a:xfrm>
            <a:off x="1523708" y="1810565"/>
            <a:ext cx="1524969" cy="1147816"/>
          </a:xfrm>
          <a:prstGeom prst="rect">
            <a:avLst/>
          </a:prstGeom>
        </p:spPr>
        <p:txBody>
          <a:bodyPr wrap="square">
            <a:spAutoFit/>
          </a:bodyPr>
          <a:lstStyle/>
          <a:p>
            <a:pPr defTabSz="609585">
              <a:lnSpc>
                <a:spcPct val="130000"/>
              </a:lnSpc>
            </a:pPr>
            <a:r>
              <a:rPr altLang="en-US" lang="zh-CN" sz="1333">
                <a:solidFill>
                  <a:srgbClr val="FFFFFF"/>
                </a:solidFill>
                <a:ea charset="-122" panose="02000000000000000000" pitchFamily="2" typeface="方正兰亭超细黑简体"/>
              </a:rPr>
              <a:t>点击此处添加文本信息。建议正文10号字，1.3倍字间距。</a:t>
            </a:r>
          </a:p>
        </p:txBody>
      </p:sp>
      <p:sp>
        <p:nvSpPr>
          <p:cNvPr id="20" name="矩形 19"/>
          <p:cNvSpPr/>
          <p:nvPr/>
        </p:nvSpPr>
        <p:spPr>
          <a:xfrm>
            <a:off x="3823021" y="3387527"/>
            <a:ext cx="1532577" cy="1147816"/>
          </a:xfrm>
          <a:prstGeom prst="rect">
            <a:avLst/>
          </a:prstGeom>
        </p:spPr>
        <p:txBody>
          <a:bodyPr wrap="square">
            <a:spAutoFit/>
          </a:bodyPr>
          <a:lstStyle/>
          <a:p>
            <a:pPr defTabSz="609585">
              <a:lnSpc>
                <a:spcPct val="130000"/>
              </a:lnSpc>
            </a:pPr>
            <a:r>
              <a:rPr altLang="en-US" lang="zh-CN" sz="1333">
                <a:solidFill>
                  <a:srgbClr val="FFFFFF"/>
                </a:solidFill>
                <a:ea charset="-122" panose="02000000000000000000" pitchFamily="2" typeface="方正兰亭超细黑简体"/>
              </a:rPr>
              <a:t>点击此处添加文本信息。建议正文10号字，1.3倍字间距。</a:t>
            </a:r>
          </a:p>
        </p:txBody>
      </p:sp>
      <p:sp>
        <p:nvSpPr>
          <p:cNvPr id="21" name="矩形 20"/>
          <p:cNvSpPr/>
          <p:nvPr/>
        </p:nvSpPr>
        <p:spPr>
          <a:xfrm>
            <a:off x="6072794" y="1800760"/>
            <a:ext cx="1572092" cy="883722"/>
          </a:xfrm>
          <a:prstGeom prst="rect">
            <a:avLst/>
          </a:prstGeom>
        </p:spPr>
        <p:txBody>
          <a:bodyPr wrap="square">
            <a:spAutoFit/>
          </a:bodyPr>
          <a:lstStyle/>
          <a:p>
            <a:pPr defTabSz="609585">
              <a:lnSpc>
                <a:spcPct val="130000"/>
              </a:lnSpc>
            </a:pPr>
            <a:r>
              <a:rPr altLang="en-US" lang="zh-CN" sz="1333">
                <a:solidFill>
                  <a:srgbClr val="FFFFFF"/>
                </a:solidFill>
                <a:ea charset="-122" panose="02000000000000000000" pitchFamily="2" typeface="方正兰亭超细黑简体"/>
              </a:rPr>
              <a:t>点击此处添加文本信息。建议正文10号字，1.3倍字间距。</a:t>
            </a:r>
          </a:p>
        </p:txBody>
      </p:sp>
      <p:sp>
        <p:nvSpPr>
          <p:cNvPr id="22" name="矩形 21"/>
          <p:cNvSpPr/>
          <p:nvPr/>
        </p:nvSpPr>
        <p:spPr>
          <a:xfrm>
            <a:off x="8377408" y="3562293"/>
            <a:ext cx="1424187" cy="1147816"/>
          </a:xfrm>
          <a:prstGeom prst="rect">
            <a:avLst/>
          </a:prstGeom>
        </p:spPr>
        <p:txBody>
          <a:bodyPr wrap="square">
            <a:spAutoFit/>
          </a:bodyPr>
          <a:lstStyle/>
          <a:p>
            <a:pPr defTabSz="609585">
              <a:lnSpc>
                <a:spcPct val="130000"/>
              </a:lnSpc>
            </a:pPr>
            <a:r>
              <a:rPr altLang="en-US" lang="zh-CN" sz="1333">
                <a:solidFill>
                  <a:srgbClr val="FFFFFF"/>
                </a:solidFill>
                <a:ea charset="-122" panose="02000000000000000000" pitchFamily="2" typeface="方正兰亭超细黑简体"/>
              </a:rPr>
              <a:t>点击此处添加文本信息。建议正文10号字，1.3倍字间距。</a:t>
            </a:r>
          </a:p>
        </p:txBody>
      </p:sp>
      <p:sp>
        <p:nvSpPr>
          <p:cNvPr id="23" name="矩形 22"/>
          <p:cNvSpPr/>
          <p:nvPr/>
        </p:nvSpPr>
        <p:spPr>
          <a:xfrm>
            <a:off x="2016832" y="4367986"/>
            <a:ext cx="535305" cy="1078992"/>
          </a:xfrm>
          <a:prstGeom prst="rect">
            <a:avLst/>
          </a:prstGeom>
        </p:spPr>
        <p:txBody>
          <a:bodyPr wrap="none">
            <a:spAutoFit/>
          </a:bodyPr>
          <a:lstStyle/>
          <a:p>
            <a:pPr algn="ctr" defTabSz="609585">
              <a:lnSpc>
                <a:spcPct val="90000"/>
              </a:lnSpc>
            </a:pPr>
            <a:r>
              <a:rPr altLang="zh-CN" b="1" kumimoji="1" lang="en-US" sz="7200">
                <a:solidFill>
                  <a:srgbClr val="222732"/>
                </a:solidFill>
                <a:effectLst>
                  <a:outerShdw algn="t" blurRad="50800" dir="5400000" dist="38100" rotWithShape="0">
                    <a:prstClr val="black">
                      <a:alpha val="40000"/>
                    </a:prstClr>
                  </a:outerShdw>
                </a:effectLst>
                <a:ea charset="-122" panose="02000000000000000000" pitchFamily="2" typeface="方正兰亭超细黑简体"/>
              </a:rPr>
              <a:t>1</a:t>
            </a:r>
          </a:p>
        </p:txBody>
      </p:sp>
      <p:sp>
        <p:nvSpPr>
          <p:cNvPr id="24" name="矩形 23"/>
          <p:cNvSpPr/>
          <p:nvPr/>
        </p:nvSpPr>
        <p:spPr>
          <a:xfrm>
            <a:off x="6382313" y="4509860"/>
            <a:ext cx="690880" cy="1078992"/>
          </a:xfrm>
          <a:prstGeom prst="rect">
            <a:avLst/>
          </a:prstGeom>
        </p:spPr>
        <p:txBody>
          <a:bodyPr wrap="none">
            <a:spAutoFit/>
          </a:bodyPr>
          <a:lstStyle/>
          <a:p>
            <a:pPr algn="ctr" defTabSz="609585">
              <a:lnSpc>
                <a:spcPct val="90000"/>
              </a:lnSpc>
            </a:pPr>
            <a:r>
              <a:rPr altLang="zh-CN" b="1" kumimoji="1" lang="en-US" sz="7200">
                <a:solidFill>
                  <a:srgbClr val="222732"/>
                </a:solidFill>
                <a:effectLst>
                  <a:outerShdw algn="t" blurRad="50800" dir="5400000" dist="38100" rotWithShape="0">
                    <a:prstClr val="black">
                      <a:alpha val="40000"/>
                    </a:prstClr>
                  </a:outerShdw>
                </a:effectLst>
                <a:ea charset="-122" panose="02000000000000000000" pitchFamily="2" typeface="方正兰亭超细黑简体"/>
              </a:rPr>
              <a:t>3</a:t>
            </a:r>
          </a:p>
        </p:txBody>
      </p:sp>
      <p:sp>
        <p:nvSpPr>
          <p:cNvPr id="25" name="矩形 24"/>
          <p:cNvSpPr/>
          <p:nvPr/>
        </p:nvSpPr>
        <p:spPr>
          <a:xfrm>
            <a:off x="4332289" y="1488530"/>
            <a:ext cx="690880" cy="1078992"/>
          </a:xfrm>
          <a:prstGeom prst="rect">
            <a:avLst/>
          </a:prstGeom>
        </p:spPr>
        <p:txBody>
          <a:bodyPr wrap="none">
            <a:spAutoFit/>
          </a:bodyPr>
          <a:lstStyle/>
          <a:p>
            <a:pPr algn="ctr" defTabSz="609585">
              <a:lnSpc>
                <a:spcPct val="90000"/>
              </a:lnSpc>
            </a:pPr>
            <a:r>
              <a:rPr altLang="zh-CN" b="1" kumimoji="1" lang="en-US" sz="7200">
                <a:solidFill>
                  <a:srgbClr val="FFFFFF"/>
                </a:solidFill>
                <a:effectLst>
                  <a:outerShdw algn="t" blurRad="50800" dir="5400000" dist="38100" rotWithShape="0">
                    <a:prstClr val="black">
                      <a:alpha val="40000"/>
                    </a:prstClr>
                  </a:outerShdw>
                </a:effectLst>
                <a:ea charset="-122" panose="02000000000000000000" pitchFamily="2" typeface="方正兰亭超细黑简体"/>
              </a:rPr>
              <a:t>2</a:t>
            </a:r>
          </a:p>
        </p:txBody>
      </p:sp>
      <p:sp>
        <p:nvSpPr>
          <p:cNvPr id="26" name="矩形 25"/>
          <p:cNvSpPr/>
          <p:nvPr/>
        </p:nvSpPr>
        <p:spPr>
          <a:xfrm>
            <a:off x="8846644" y="1664272"/>
            <a:ext cx="706755" cy="1078992"/>
          </a:xfrm>
          <a:prstGeom prst="rect">
            <a:avLst/>
          </a:prstGeom>
        </p:spPr>
        <p:txBody>
          <a:bodyPr wrap="none">
            <a:spAutoFit/>
          </a:bodyPr>
          <a:lstStyle/>
          <a:p>
            <a:pPr algn="ctr" defTabSz="609585">
              <a:lnSpc>
                <a:spcPct val="90000"/>
              </a:lnSpc>
            </a:pPr>
            <a:r>
              <a:rPr altLang="zh-CN" b="1" kumimoji="1" lang="en-US" sz="7200">
                <a:solidFill>
                  <a:srgbClr val="FFFFFF"/>
                </a:solidFill>
                <a:effectLst>
                  <a:outerShdw algn="t" blurRad="50800" dir="5400000" dist="38100" rotWithShape="0">
                    <a:prstClr val="black">
                      <a:alpha val="40000"/>
                    </a:prstClr>
                  </a:outerShdw>
                </a:effectLst>
                <a:ea charset="-122" panose="02000000000000000000" pitchFamily="2" typeface="方正兰亭超细黑简体"/>
              </a:rPr>
              <a:t>4</a:t>
            </a:r>
          </a:p>
        </p:txBody>
      </p:sp>
    </p:spTree>
    <p:extLst>
      <p:ext uri="{BB962C8B-B14F-4D97-AF65-F5344CB8AC3E}">
        <p14:creationId val="3938770568"/>
      </p:ext>
    </p:extLst>
  </p:cSld>
  <p:clrMapOvr>
    <a:masterClrMapping/>
  </p:clrMapOvr>
  <mc:AlternateContent>
    <mc:Choice Requires="p14">
      <p:transition advTm="5000" p14:dur="1500" spd="slow">
        <p14:flythrough/>
      </p:transition>
    </mc:Choice>
    <mc:Fallback>
      <p:transition advTm="5000"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9"/>
          <p:cNvGrpSpPr/>
          <p:nvPr/>
        </p:nvGrpSpPr>
        <p:grpSpPr>
          <a:xfrm>
            <a:off x="1811338" y="2108200"/>
            <a:ext cx="1223962" cy="1225550"/>
            <a:chExt cx="1224136" cy="1224136"/>
          </a:xfrm>
        </p:grpSpPr>
        <p:sp>
          <p:nvSpPr>
            <p:cNvPr id="3" name="椭圆 2"/>
            <p:cNvSpPr>
              <a:spLocks noChangeArrowheads="1"/>
            </p:cNvSpPr>
            <p:nvPr/>
          </p:nvSpPr>
          <p:spPr bwMode="auto">
            <a:xfrm>
              <a:off x="0" y="0"/>
              <a:ext cx="1224136" cy="1224136"/>
            </a:xfrm>
            <a:prstGeom prst="ellipse">
              <a:avLst/>
            </a:prstGeom>
            <a:solidFill>
              <a:srgbClr val="00B050"/>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grpSp>
          <p:nvGrpSpPr>
            <p:cNvPr id="4" name="Group 11"/>
            <p:cNvGrpSpPr/>
            <p:nvPr/>
          </p:nvGrpSpPr>
          <p:grpSpPr>
            <a:xfrm>
              <a:off x="455517" y="389024"/>
              <a:ext cx="293688" cy="446088"/>
              <a:chExt cx="293688" cy="446088"/>
            </a:xfrm>
          </p:grpSpPr>
          <p:sp>
            <p:nvSpPr>
              <p:cNvPr id="5" name="Freeform 1016"/>
              <p:cNvSpPr>
                <a:spLocks noChangeArrowheads="1"/>
              </p:cNvSpPr>
              <p:nvPr/>
            </p:nvSpPr>
            <p:spPr bwMode="auto">
              <a:xfrm>
                <a:off x="0" y="0"/>
                <a:ext cx="293688" cy="352425"/>
              </a:xfrm>
              <a:custGeom>
                <a:gdLst>
                  <a:gd fmla="*/ 50 w 50" name="T0"/>
                  <a:gd fmla="*/ 23 h 60" name="T1"/>
                  <a:gd fmla="*/ 25 w 50" name="T2"/>
                  <a:gd fmla="*/ 0 h 60" name="T3"/>
                  <a:gd fmla="*/ 0 w 50" name="T4"/>
                  <a:gd fmla="*/ 23 h 60" name="T5"/>
                  <a:gd fmla="*/ 2 w 50" name="T6"/>
                  <a:gd fmla="*/ 32 h 60" name="T7"/>
                  <a:gd fmla="*/ 2 w 50" name="T8"/>
                  <a:gd fmla="*/ 32 h 60" name="T9"/>
                  <a:gd fmla="*/ 5 w 50" name="T10"/>
                  <a:gd fmla="*/ 36 h 60" name="T11"/>
                  <a:gd fmla="*/ 13 w 50" name="T12"/>
                  <a:gd fmla="*/ 58 h 60" name="T13"/>
                  <a:gd fmla="*/ 17 w 50" name="T14"/>
                  <a:gd fmla="*/ 60 h 60" name="T15"/>
                  <a:gd fmla="*/ 33 w 50" name="T16"/>
                  <a:gd fmla="*/ 60 h 60" name="T17"/>
                  <a:gd fmla="*/ 37 w 50" name="T18"/>
                  <a:gd fmla="*/ 58 h 60" name="T19"/>
                  <a:gd fmla="*/ 45 w 50" name="T20"/>
                  <a:gd fmla="*/ 36 h 60" name="T21"/>
                  <a:gd fmla="*/ 48 w 50" name="T22"/>
                  <a:gd fmla="*/ 32 h 60" name="T23"/>
                  <a:gd fmla="*/ 48 w 50" name="T24"/>
                  <a:gd fmla="*/ 32 h 60" name="T25"/>
                  <a:gd fmla="*/ 48 w 50" name="T26"/>
                  <a:gd fmla="*/ 32 h 60" name="T27"/>
                  <a:gd fmla="*/ 50 w 50" name="T28"/>
                  <a:gd fmla="*/ 23 h 6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50" name="T45"/>
                  <a:gd fmla="*/ 0 h 60" name="T46"/>
                  <a:gd fmla="*/ 50 w 50" name="T47"/>
                  <a:gd fmla="*/ 60 h 6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60" w="5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typeface="方正兰亭细黑_GBK"/>
                  <a:ea typeface="宋体"/>
                  <a:cs typeface="+mn-cs"/>
                  <a:sym charset="-122" panose="02010600030101010101" pitchFamily="2" typeface="宋体"/>
                </a:endParaRPr>
              </a:p>
            </p:txBody>
          </p:sp>
          <p:sp>
            <p:nvSpPr>
              <p:cNvPr id="6" name="Freeform 1017"/>
              <p:cNvSpPr>
                <a:spLocks noChangeArrowheads="1"/>
              </p:cNvSpPr>
              <p:nvPr/>
            </p:nvSpPr>
            <p:spPr bwMode="auto">
              <a:xfrm>
                <a:off x="76200" y="376237"/>
                <a:ext cx="141288" cy="22225"/>
              </a:xfrm>
              <a:custGeom>
                <a:gdLst>
                  <a:gd fmla="*/ 24 w 24" name="T0"/>
                  <a:gd fmla="*/ 2 h 4" name="T1"/>
                  <a:gd fmla="*/ 21 w 24" name="T2"/>
                  <a:gd fmla="*/ 0 h 4" name="T3"/>
                  <a:gd fmla="*/ 3 w 24" name="T4"/>
                  <a:gd fmla="*/ 0 h 4" name="T5"/>
                  <a:gd fmla="*/ 0 w 24" name="T6"/>
                  <a:gd fmla="*/ 2 h 4" name="T7"/>
                  <a:gd fmla="*/ 0 w 24" name="T8"/>
                  <a:gd fmla="*/ 2 h 4" name="T9"/>
                  <a:gd fmla="*/ 3 w 24" name="T10"/>
                  <a:gd fmla="*/ 4 h 4" name="T11"/>
                  <a:gd fmla="*/ 21 w 24" name="T12"/>
                  <a:gd fmla="*/ 4 h 4" name="T13"/>
                  <a:gd fmla="*/ 24 w 24" name="T14"/>
                  <a:gd fmla="*/ 2 h 4" name="T15"/>
                  <a:gd fmla="*/ 0 60000 65536" name="T16"/>
                  <a:gd fmla="*/ 0 60000 65536" name="T17"/>
                  <a:gd fmla="*/ 0 60000 65536" name="T18"/>
                  <a:gd fmla="*/ 0 60000 65536" name="T19"/>
                  <a:gd fmla="*/ 0 60000 65536" name="T20"/>
                  <a:gd fmla="*/ 0 60000 65536" name="T21"/>
                  <a:gd fmla="*/ 0 60000 65536" name="T22"/>
                  <a:gd fmla="*/ 0 60000 65536" name="T23"/>
                  <a:gd fmla="*/ 0 w 24" name="T24"/>
                  <a:gd fmla="*/ 0 h 4" name="T25"/>
                  <a:gd fmla="*/ 24 w 24" name="T26"/>
                  <a:gd fmla="*/ 4 h 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 w="2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typeface="方正兰亭细黑_GBK"/>
                  <a:ea typeface="宋体"/>
                  <a:cs typeface="+mn-cs"/>
                  <a:sym charset="-122" panose="02010600030101010101" pitchFamily="2" typeface="宋体"/>
                </a:endParaRPr>
              </a:p>
            </p:txBody>
          </p:sp>
          <p:sp>
            <p:nvSpPr>
              <p:cNvPr id="7" name="Freeform 1018"/>
              <p:cNvSpPr>
                <a:spLocks noChangeArrowheads="1"/>
              </p:cNvSpPr>
              <p:nvPr/>
            </p:nvSpPr>
            <p:spPr bwMode="auto">
              <a:xfrm>
                <a:off x="76200" y="415925"/>
                <a:ext cx="141288" cy="30163"/>
              </a:xfrm>
              <a:custGeom>
                <a:gdLst>
                  <a:gd fmla="*/ 24 w 24" name="T0"/>
                  <a:gd fmla="*/ 2 h 5" name="T1"/>
                  <a:gd fmla="*/ 21 w 24" name="T2"/>
                  <a:gd fmla="*/ 0 h 5" name="T3"/>
                  <a:gd fmla="*/ 3 w 24" name="T4"/>
                  <a:gd fmla="*/ 0 h 5" name="T5"/>
                  <a:gd fmla="*/ 0 w 24" name="T6"/>
                  <a:gd fmla="*/ 2 h 5" name="T7"/>
                  <a:gd fmla="*/ 0 w 24" name="T8"/>
                  <a:gd fmla="*/ 2 h 5" name="T9"/>
                  <a:gd fmla="*/ 3 w 24" name="T10"/>
                  <a:gd fmla="*/ 5 h 5" name="T11"/>
                  <a:gd fmla="*/ 21 w 24" name="T12"/>
                  <a:gd fmla="*/ 5 h 5" name="T13"/>
                  <a:gd fmla="*/ 24 w 24" name="T14"/>
                  <a:gd fmla="*/ 2 h 5" name="T15"/>
                  <a:gd fmla="*/ 0 60000 65536" name="T16"/>
                  <a:gd fmla="*/ 0 60000 65536" name="T17"/>
                  <a:gd fmla="*/ 0 60000 65536" name="T18"/>
                  <a:gd fmla="*/ 0 60000 65536" name="T19"/>
                  <a:gd fmla="*/ 0 60000 65536" name="T20"/>
                  <a:gd fmla="*/ 0 60000 65536" name="T21"/>
                  <a:gd fmla="*/ 0 60000 65536" name="T22"/>
                  <a:gd fmla="*/ 0 60000 65536" name="T23"/>
                  <a:gd fmla="*/ 0 w 24" name="T24"/>
                  <a:gd fmla="*/ 0 h 5" name="T25"/>
                  <a:gd fmla="*/ 24 w 24" name="T26"/>
                  <a:gd fmla="*/ 5 h 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 w="24">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typeface="方正兰亭细黑_GBK"/>
                  <a:ea typeface="宋体"/>
                  <a:cs typeface="+mn-cs"/>
                  <a:sym charset="-122" panose="02010600030101010101" pitchFamily="2" typeface="宋体"/>
                </a:endParaRPr>
              </a:p>
            </p:txBody>
          </p:sp>
        </p:grpSp>
      </p:grpSp>
      <p:grpSp>
        <p:nvGrpSpPr>
          <p:cNvPr id="8" name="Group 15"/>
          <p:cNvGrpSpPr/>
          <p:nvPr/>
        </p:nvGrpSpPr>
        <p:grpSpPr>
          <a:xfrm>
            <a:off x="3575050" y="2108200"/>
            <a:ext cx="1225550" cy="1225550"/>
            <a:chExt cx="1224136" cy="1224136"/>
          </a:xfrm>
        </p:grpSpPr>
        <p:sp>
          <p:nvSpPr>
            <p:cNvPr id="9" name="椭圆 8"/>
            <p:cNvSpPr>
              <a:spLocks noChangeArrowheads="1"/>
            </p:cNvSpPr>
            <p:nvPr/>
          </p:nvSpPr>
          <p:spPr bwMode="auto">
            <a:xfrm>
              <a:off x="0" y="0"/>
              <a:ext cx="1224136" cy="1224136"/>
            </a:xfrm>
            <a:prstGeom prst="ellipse">
              <a:avLst/>
            </a:prstGeom>
            <a:solidFill>
              <a:srgbClr val="00B050"/>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sp>
          <p:nvSpPr>
            <p:cNvPr id="10" name="Freeform 1001"/>
            <p:cNvSpPr>
              <a:spLocks noChangeArrowheads="1" noEditPoints="1"/>
            </p:cNvSpPr>
            <p:nvPr/>
          </p:nvSpPr>
          <p:spPr bwMode="auto">
            <a:xfrm>
              <a:off x="358172" y="312058"/>
              <a:ext cx="492125" cy="546100"/>
            </a:xfrm>
            <a:custGeom>
              <a:gdLst>
                <a:gd fmla="*/ 56 w 84" name="T0"/>
                <a:gd fmla="*/ 32 h 93" name="T1"/>
                <a:gd fmla="*/ 64 w 84" name="T2"/>
                <a:gd fmla="*/ 14 h 93" name="T3"/>
                <a:gd fmla="*/ 67 w 84" name="T4"/>
                <a:gd fmla="*/ 12 h 93" name="T5"/>
                <a:gd fmla="*/ 65 w 84" name="T6"/>
                <a:gd fmla="*/ 10 h 93" name="T7"/>
                <a:gd fmla="*/ 65 w 84" name="T8"/>
                <a:gd fmla="*/ 10 h 93" name="T9"/>
                <a:gd fmla="*/ 64 w 84" name="T10"/>
                <a:gd fmla="*/ 10 h 93" name="T11"/>
                <a:gd fmla="*/ 63 w 84" name="T12"/>
                <a:gd fmla="*/ 12 h 93" name="T13"/>
                <a:gd fmla="*/ 45 w 84" name="T14"/>
                <a:gd fmla="*/ 28 h 93" name="T15"/>
                <a:gd fmla="*/ 41 w 84" name="T16"/>
                <a:gd fmla="*/ 28 h 93" name="T17"/>
                <a:gd fmla="*/ 40 w 84" name="T18"/>
                <a:gd fmla="*/ 28 h 93" name="T19"/>
                <a:gd fmla="*/ 19 w 84" name="T20"/>
                <a:gd fmla="*/ 2 h 93" name="T21"/>
                <a:gd fmla="*/ 15 w 84" name="T22"/>
                <a:gd fmla="*/ 2 h 93" name="T23"/>
                <a:gd fmla="*/ 17 w 84" name="T24"/>
                <a:gd fmla="*/ 4 h 93" name="T25"/>
                <a:gd fmla="*/ 34 w 84" name="T26"/>
                <a:gd fmla="*/ 29 h 93" name="T27"/>
                <a:gd fmla="*/ 5 w 84" name="T28"/>
                <a:gd fmla="*/ 32 h 93" name="T29"/>
                <a:gd fmla="*/ 0 w 84" name="T30"/>
                <a:gd fmla="*/ 87 h 93" name="T31"/>
                <a:gd fmla="*/ 7 w 84" name="T32"/>
                <a:gd fmla="*/ 92 h 93" name="T33"/>
                <a:gd fmla="*/ 17 w 84" name="T34"/>
                <a:gd fmla="*/ 93 h 93" name="T35"/>
                <a:gd fmla="*/ 67 w 84" name="T36"/>
                <a:gd fmla="*/ 92 h 93" name="T37"/>
                <a:gd fmla="*/ 78 w 84" name="T38"/>
                <a:gd fmla="*/ 93 h 93" name="T39"/>
                <a:gd fmla="*/ 79 w 84" name="T40"/>
                <a:gd fmla="*/ 92 h 93" name="T41"/>
                <a:gd fmla="*/ 84 w 84" name="T42"/>
                <a:gd fmla="*/ 37 h 93" name="T43"/>
                <a:gd fmla="*/ 71 w 84" name="T44"/>
                <a:gd fmla="*/ 80 h 93" name="T45"/>
                <a:gd fmla="*/ 13 w 84" name="T46"/>
                <a:gd fmla="*/ 88 h 93" name="T47"/>
                <a:gd fmla="*/ 4 w 84" name="T48"/>
                <a:gd fmla="*/ 44 h 93" name="T49"/>
                <a:gd fmla="*/ 63 w 84" name="T50"/>
                <a:gd fmla="*/ 36 h 93" name="T51"/>
                <a:gd fmla="*/ 71 w 84" name="T52"/>
                <a:gd fmla="*/ 80 h 93" name="T53"/>
                <a:gd fmla="*/ 74 w 84" name="T54"/>
                <a:gd fmla="*/ 51 h 93" name="T55"/>
                <a:gd fmla="*/ 80 w 84" name="T56"/>
                <a:gd fmla="*/ 51 h 93" name="T57"/>
                <a:gd fmla="*/ 77 w 84" name="T58"/>
                <a:gd fmla="*/ 46 h 93" name="T59"/>
                <a:gd fmla="*/ 77 w 84" name="T60"/>
                <a:gd fmla="*/ 39 h 93" name="T61"/>
                <a:gd fmla="*/ 77 w 84" name="T62"/>
                <a:gd fmla="*/ 46 h 9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84" name="T96"/>
                <a:gd fmla="*/ 0 h 93" name="T97"/>
                <a:gd fmla="*/ 84 w 84" name="T98"/>
                <a:gd fmla="*/ 93 h 93"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93" w="84">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600" u="none">
                <a:ln>
                  <a:noFill/>
                </a:ln>
                <a:solidFill>
                  <a:schemeClr val="bg1"/>
                </a:solidFill>
                <a:effectLst/>
                <a:uLnTx/>
                <a:uFillTx/>
                <a:latin charset="-122" typeface="方正兰亭细黑_GBK"/>
                <a:ea typeface="宋体"/>
                <a:cs typeface="+mn-cs"/>
                <a:sym charset="-122" panose="02010600030101010101" pitchFamily="2" typeface="宋体"/>
              </a:endParaRPr>
            </a:p>
          </p:txBody>
        </p:sp>
      </p:grpSp>
      <p:grpSp>
        <p:nvGrpSpPr>
          <p:cNvPr id="11" name="Group 18"/>
          <p:cNvGrpSpPr/>
          <p:nvPr/>
        </p:nvGrpSpPr>
        <p:grpSpPr>
          <a:xfrm>
            <a:off x="5340350" y="2108200"/>
            <a:ext cx="1223963" cy="1225550"/>
            <a:chExt cx="1224136" cy="1224136"/>
          </a:xfrm>
        </p:grpSpPr>
        <p:sp>
          <p:nvSpPr>
            <p:cNvPr id="12" name="椭圆 11"/>
            <p:cNvSpPr>
              <a:spLocks noChangeArrowheads="1"/>
            </p:cNvSpPr>
            <p:nvPr/>
          </p:nvSpPr>
          <p:spPr bwMode="auto">
            <a:xfrm>
              <a:off x="0" y="0"/>
              <a:ext cx="1224136" cy="1224136"/>
            </a:xfrm>
            <a:prstGeom prst="ellipse">
              <a:avLst/>
            </a:prstGeom>
            <a:solidFill>
              <a:srgbClr val="00B050"/>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grpSp>
          <p:nvGrpSpPr>
            <p:cNvPr id="13" name="Group 20"/>
            <p:cNvGrpSpPr/>
            <p:nvPr/>
          </p:nvGrpSpPr>
          <p:grpSpPr>
            <a:xfrm>
              <a:off x="358824" y="389024"/>
              <a:ext cx="381000" cy="492126"/>
              <a:chExt cx="381000" cy="492126"/>
            </a:xfrm>
          </p:grpSpPr>
          <p:sp>
            <p:nvSpPr>
              <p:cNvPr id="14" name="Freeform 1011"/>
              <p:cNvSpPr>
                <a:spLocks noChangeArrowheads="1"/>
              </p:cNvSpPr>
              <p:nvPr/>
            </p:nvSpPr>
            <p:spPr bwMode="auto">
              <a:xfrm>
                <a:off x="182562" y="0"/>
                <a:ext cx="46038" cy="111125"/>
              </a:xfrm>
              <a:custGeom>
                <a:gdLst>
                  <a:gd fmla="*/ 8 w 8" name="T0"/>
                  <a:gd fmla="*/ 15 h 19" name="T1"/>
                  <a:gd fmla="*/ 4 w 8" name="T2"/>
                  <a:gd fmla="*/ 19 h 19" name="T3"/>
                  <a:gd fmla="*/ 4 w 8" name="T4"/>
                  <a:gd fmla="*/ 19 h 19" name="T5"/>
                  <a:gd fmla="*/ 0 w 8" name="T6"/>
                  <a:gd fmla="*/ 15 h 19" name="T7"/>
                  <a:gd fmla="*/ 0 w 8" name="T8"/>
                  <a:gd fmla="*/ 5 h 19" name="T9"/>
                  <a:gd fmla="*/ 4 w 8" name="T10"/>
                  <a:gd fmla="*/ 0 h 19" name="T11"/>
                  <a:gd fmla="*/ 4 w 8" name="T12"/>
                  <a:gd fmla="*/ 0 h 19" name="T13"/>
                  <a:gd fmla="*/ 8 w 8" name="T14"/>
                  <a:gd fmla="*/ 5 h 19" name="T15"/>
                  <a:gd fmla="*/ 8 w 8" name="T16"/>
                  <a:gd fmla="*/ 15 h 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8" name="T27"/>
                  <a:gd fmla="*/ 0 h 19" name="T28"/>
                  <a:gd fmla="*/ 8 w 8" name="T29"/>
                  <a:gd fmla="*/ 19 h 1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 w="8">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600" u="none">
                  <a:ln>
                    <a:noFill/>
                  </a:ln>
                  <a:solidFill>
                    <a:schemeClr val="bg1"/>
                  </a:solidFill>
                  <a:effectLst/>
                  <a:uLnTx/>
                  <a:uFillTx/>
                  <a:latin charset="-122" typeface="方正兰亭细黑_GBK"/>
                  <a:ea typeface="宋体"/>
                  <a:cs typeface="+mn-cs"/>
                  <a:sym charset="-122" panose="02010600030101010101" pitchFamily="2" typeface="宋体"/>
                </a:endParaRPr>
              </a:p>
            </p:txBody>
          </p:sp>
          <p:sp>
            <p:nvSpPr>
              <p:cNvPr id="15" name="Freeform 1012"/>
              <p:cNvSpPr>
                <a:spLocks noChangeArrowheads="1"/>
              </p:cNvSpPr>
              <p:nvPr/>
            </p:nvSpPr>
            <p:spPr bwMode="auto">
              <a:xfrm>
                <a:off x="293687" y="0"/>
                <a:ext cx="52388" cy="111125"/>
              </a:xfrm>
              <a:custGeom>
                <a:gdLst>
                  <a:gd fmla="*/ 9 w 9" name="T0"/>
                  <a:gd fmla="*/ 15 h 19" name="T1"/>
                  <a:gd fmla="*/ 4 w 9" name="T2"/>
                  <a:gd fmla="*/ 19 h 19" name="T3"/>
                  <a:gd fmla="*/ 4 w 9" name="T4"/>
                  <a:gd fmla="*/ 19 h 19" name="T5"/>
                  <a:gd fmla="*/ 0 w 9" name="T6"/>
                  <a:gd fmla="*/ 15 h 19" name="T7"/>
                  <a:gd fmla="*/ 0 w 9" name="T8"/>
                  <a:gd fmla="*/ 5 h 19" name="T9"/>
                  <a:gd fmla="*/ 4 w 9" name="T10"/>
                  <a:gd fmla="*/ 0 h 19" name="T11"/>
                  <a:gd fmla="*/ 4 w 9" name="T12"/>
                  <a:gd fmla="*/ 0 h 19" name="T13"/>
                  <a:gd fmla="*/ 9 w 9" name="T14"/>
                  <a:gd fmla="*/ 5 h 19" name="T15"/>
                  <a:gd fmla="*/ 9 w 9" name="T16"/>
                  <a:gd fmla="*/ 15 h 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 name="T27"/>
                  <a:gd fmla="*/ 0 h 19" name="T28"/>
                  <a:gd fmla="*/ 9 w 9" name="T29"/>
                  <a:gd fmla="*/ 19 h 1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 w="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600" u="none">
                  <a:ln>
                    <a:noFill/>
                  </a:ln>
                  <a:solidFill>
                    <a:schemeClr val="bg1"/>
                  </a:solidFill>
                  <a:effectLst/>
                  <a:uLnTx/>
                  <a:uFillTx/>
                  <a:latin charset="-122" typeface="方正兰亭细黑_GBK"/>
                  <a:ea typeface="宋体"/>
                  <a:cs typeface="+mn-cs"/>
                  <a:sym charset="-122" panose="02010600030101010101" pitchFamily="2" typeface="宋体"/>
                </a:endParaRPr>
              </a:p>
            </p:txBody>
          </p:sp>
          <p:sp>
            <p:nvSpPr>
              <p:cNvPr id="16" name="Freeform 1013"/>
              <p:cNvSpPr>
                <a:spLocks noChangeArrowheads="1"/>
              </p:cNvSpPr>
              <p:nvPr/>
            </p:nvSpPr>
            <p:spPr bwMode="auto">
              <a:xfrm>
                <a:off x="147637" y="134938"/>
                <a:ext cx="233363" cy="204788"/>
              </a:xfrm>
              <a:custGeom>
                <a:gdLst>
                  <a:gd fmla="*/ 35 w 40" name="T0"/>
                  <a:gd fmla="*/ 0 h 35" name="T1"/>
                  <a:gd fmla="*/ 5 w 40" name="T2"/>
                  <a:gd fmla="*/ 0 h 35" name="T3"/>
                  <a:gd fmla="*/ 0 w 40" name="T4"/>
                  <a:gd fmla="*/ 0 h 35" name="T5"/>
                  <a:gd fmla="*/ 0 w 40" name="T6"/>
                  <a:gd fmla="*/ 4 h 35" name="T7"/>
                  <a:gd fmla="*/ 0 w 40" name="T8"/>
                  <a:gd fmla="*/ 10 h 35" name="T9"/>
                  <a:gd fmla="*/ 0 w 40" name="T10"/>
                  <a:gd fmla="*/ 27 h 35" name="T11"/>
                  <a:gd fmla="*/ 5 w 40" name="T12"/>
                  <a:gd fmla="*/ 31 h 35" name="T13"/>
                  <a:gd fmla="*/ 12 w 40" name="T14"/>
                  <a:gd fmla="*/ 31 h 35" name="T15"/>
                  <a:gd fmla="*/ 16 w 40" name="T16"/>
                  <a:gd fmla="*/ 35 h 35" name="T17"/>
                  <a:gd fmla="*/ 25 w 40" name="T18"/>
                  <a:gd fmla="*/ 35 h 35" name="T19"/>
                  <a:gd fmla="*/ 29 w 40" name="T20"/>
                  <a:gd fmla="*/ 31 h 35" name="T21"/>
                  <a:gd fmla="*/ 35 w 40" name="T22"/>
                  <a:gd fmla="*/ 31 h 35" name="T23"/>
                  <a:gd fmla="*/ 40 w 40" name="T24"/>
                  <a:gd fmla="*/ 27 h 35" name="T25"/>
                  <a:gd fmla="*/ 40 w 40" name="T26"/>
                  <a:gd fmla="*/ 10 h 35" name="T27"/>
                  <a:gd fmla="*/ 40 w 40" name="T28"/>
                  <a:gd fmla="*/ 4 h 35" name="T29"/>
                  <a:gd fmla="*/ 40 w 40" name="T30"/>
                  <a:gd fmla="*/ 0 h 35" name="T31"/>
                  <a:gd fmla="*/ 35 w 40" name="T32"/>
                  <a:gd fmla="*/ 0 h 3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0" name="T51"/>
                  <a:gd fmla="*/ 0 h 35" name="T52"/>
                  <a:gd fmla="*/ 40 w 40" name="T53"/>
                  <a:gd fmla="*/ 35 h 35"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5" w="40">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600" u="none">
                  <a:ln>
                    <a:noFill/>
                  </a:ln>
                  <a:solidFill>
                    <a:schemeClr val="bg1"/>
                  </a:solidFill>
                  <a:effectLst/>
                  <a:uLnTx/>
                  <a:uFillTx/>
                  <a:latin charset="-122" typeface="方正兰亭细黑_GBK"/>
                  <a:ea typeface="宋体"/>
                  <a:cs typeface="+mn-cs"/>
                  <a:sym charset="-122" panose="02010600030101010101" pitchFamily="2" typeface="宋体"/>
                </a:endParaRPr>
              </a:p>
            </p:txBody>
          </p:sp>
          <p:sp>
            <p:nvSpPr>
              <p:cNvPr id="17" name="Freeform 1014"/>
              <p:cNvSpPr>
                <a:spLocks noChangeArrowheads="1"/>
              </p:cNvSpPr>
              <p:nvPr/>
            </p:nvSpPr>
            <p:spPr bwMode="auto">
              <a:xfrm>
                <a:off x="0" y="334963"/>
                <a:ext cx="280988" cy="157163"/>
              </a:xfrm>
              <a:custGeom>
                <a:gdLst>
                  <a:gd fmla="*/ 45 w 48" name="T0"/>
                  <a:gd fmla="*/ 2 h 27" name="T1"/>
                  <a:gd fmla="*/ 43 w 48" name="T2"/>
                  <a:gd fmla="*/ 5 h 27" name="T3"/>
                  <a:gd fmla="*/ 43 w 48" name="T4"/>
                  <a:gd fmla="*/ 13 h 27" name="T5"/>
                  <a:gd fmla="*/ 35 w 48" name="T6"/>
                  <a:gd fmla="*/ 21 h 27" name="T7"/>
                  <a:gd fmla="*/ 27 w 48" name="T8"/>
                  <a:gd fmla="*/ 13 h 27" name="T9"/>
                  <a:gd fmla="*/ 13 w 48" name="T10"/>
                  <a:gd fmla="*/ 0 h 27" name="T11"/>
                  <a:gd fmla="*/ 0 w 48" name="T12"/>
                  <a:gd fmla="*/ 13 h 27" name="T13"/>
                  <a:gd fmla="*/ 3 w 48" name="T14"/>
                  <a:gd fmla="*/ 16 h 27" name="T15"/>
                  <a:gd fmla="*/ 6 w 48" name="T16"/>
                  <a:gd fmla="*/ 13 h 27" name="T17"/>
                  <a:gd fmla="*/ 13 w 48" name="T18"/>
                  <a:gd fmla="*/ 5 h 27" name="T19"/>
                  <a:gd fmla="*/ 21 w 48" name="T20"/>
                  <a:gd fmla="*/ 13 h 27" name="T21"/>
                  <a:gd fmla="*/ 35 w 48" name="T22"/>
                  <a:gd fmla="*/ 27 h 27" name="T23"/>
                  <a:gd fmla="*/ 48 w 48" name="T24"/>
                  <a:gd fmla="*/ 13 h 27" name="T25"/>
                  <a:gd fmla="*/ 48 w 48" name="T26"/>
                  <a:gd fmla="*/ 5 h 27" name="T27"/>
                  <a:gd fmla="*/ 45 w 48" name="T28"/>
                  <a:gd fmla="*/ 2 h 2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8" name="T45"/>
                  <a:gd fmla="*/ 0 h 27" name="T46"/>
                  <a:gd fmla="*/ 48 w 48" name="T47"/>
                  <a:gd fmla="*/ 27 h 27"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7" w="48">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600" u="none">
                  <a:ln>
                    <a:noFill/>
                  </a:ln>
                  <a:solidFill>
                    <a:schemeClr val="bg1"/>
                  </a:solidFill>
                  <a:effectLst/>
                  <a:uLnTx/>
                  <a:uFillTx/>
                  <a:latin charset="-122" typeface="方正兰亭细黑_GBK"/>
                  <a:ea typeface="宋体"/>
                  <a:cs typeface="+mn-cs"/>
                  <a:sym charset="-122" panose="02010600030101010101" pitchFamily="2" typeface="宋体"/>
                </a:endParaRPr>
              </a:p>
            </p:txBody>
          </p:sp>
        </p:grpSp>
      </p:grpSp>
      <p:grpSp>
        <p:nvGrpSpPr>
          <p:cNvPr id="18" name="Group 25"/>
          <p:cNvGrpSpPr/>
          <p:nvPr/>
        </p:nvGrpSpPr>
        <p:grpSpPr>
          <a:xfrm>
            <a:off x="7104063" y="2092325"/>
            <a:ext cx="1223962" cy="1223963"/>
            <a:chExt cx="1224136" cy="1224136"/>
          </a:xfrm>
        </p:grpSpPr>
        <p:sp>
          <p:nvSpPr>
            <p:cNvPr id="19" name="椭圆 18"/>
            <p:cNvSpPr>
              <a:spLocks noChangeArrowheads="1"/>
            </p:cNvSpPr>
            <p:nvPr/>
          </p:nvSpPr>
          <p:spPr bwMode="auto">
            <a:xfrm>
              <a:off x="0" y="0"/>
              <a:ext cx="1224136" cy="1224136"/>
            </a:xfrm>
            <a:prstGeom prst="ellipse">
              <a:avLst/>
            </a:prstGeom>
            <a:solidFill>
              <a:srgbClr val="00B050"/>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sp>
          <p:nvSpPr>
            <p:cNvPr id="20" name="Freeform 1015"/>
            <p:cNvSpPr>
              <a:spLocks noChangeArrowheads="1"/>
            </p:cNvSpPr>
            <p:nvPr/>
          </p:nvSpPr>
          <p:spPr bwMode="auto">
            <a:xfrm>
              <a:off x="377672" y="461202"/>
              <a:ext cx="457200" cy="415925"/>
            </a:xfrm>
            <a:custGeom>
              <a:gdLst>
                <a:gd fmla="*/ 1 w 78" name="T0"/>
                <a:gd fmla="*/ 69 h 71" name="T1"/>
                <a:gd fmla="*/ 5 w 78" name="T2"/>
                <a:gd fmla="*/ 70 h 71" name="T3"/>
                <a:gd fmla="*/ 14 w 78" name="T4"/>
                <a:gd fmla="*/ 55 h 71" name="T5"/>
                <a:gd fmla="*/ 49 w 78" name="T6"/>
                <a:gd fmla="*/ 48 h 71" name="T7"/>
                <a:gd fmla="*/ 78 w 78" name="T8"/>
                <a:gd fmla="*/ 0 h 71" name="T9"/>
                <a:gd fmla="*/ 10 w 78" name="T10"/>
                <a:gd fmla="*/ 53 h 71" name="T11"/>
                <a:gd fmla="*/ 42 w 78" name="T12"/>
                <a:gd fmla="*/ 21 h 71" name="T13"/>
                <a:gd fmla="*/ 1 w 78" name="T14"/>
                <a:gd fmla="*/ 69 h 71" name="T15"/>
                <a:gd fmla="*/ 0 60000 65536" name="T16"/>
                <a:gd fmla="*/ 0 60000 65536" name="T17"/>
                <a:gd fmla="*/ 0 60000 65536" name="T18"/>
                <a:gd fmla="*/ 0 60000 65536" name="T19"/>
                <a:gd fmla="*/ 0 60000 65536" name="T20"/>
                <a:gd fmla="*/ 0 60000 65536" name="T21"/>
                <a:gd fmla="*/ 0 60000 65536" name="T22"/>
                <a:gd fmla="*/ 0 60000 65536" name="T23"/>
                <a:gd fmla="*/ 0 w 78" name="T24"/>
                <a:gd fmla="*/ 0 h 71" name="T25"/>
                <a:gd fmla="*/ 78 w 78" name="T26"/>
                <a:gd fmla="*/ 71 h 7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71" w="78">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typeface="方正兰亭细黑_GBK"/>
                <a:ea typeface="宋体"/>
                <a:cs typeface="+mn-cs"/>
                <a:sym charset="-122" panose="02010600030101010101" pitchFamily="2" typeface="宋体"/>
              </a:endParaRPr>
            </a:p>
          </p:txBody>
        </p:sp>
      </p:grpSp>
      <p:grpSp>
        <p:nvGrpSpPr>
          <p:cNvPr id="21" name="Group 28"/>
          <p:cNvGrpSpPr/>
          <p:nvPr/>
        </p:nvGrpSpPr>
        <p:grpSpPr>
          <a:xfrm>
            <a:off x="8924925" y="2133600"/>
            <a:ext cx="1223963" cy="1225550"/>
            <a:chExt cx="1224136" cy="1224136"/>
          </a:xfrm>
        </p:grpSpPr>
        <p:sp>
          <p:nvSpPr>
            <p:cNvPr id="22" name="椭圆 21"/>
            <p:cNvSpPr>
              <a:spLocks noChangeArrowheads="1"/>
            </p:cNvSpPr>
            <p:nvPr/>
          </p:nvSpPr>
          <p:spPr bwMode="auto">
            <a:xfrm>
              <a:off x="0" y="0"/>
              <a:ext cx="1224136" cy="1224136"/>
            </a:xfrm>
            <a:prstGeom prst="ellipse">
              <a:avLst/>
            </a:prstGeom>
            <a:solidFill>
              <a:srgbClr val="00B050"/>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grpSp>
          <p:nvGrpSpPr>
            <p:cNvPr id="23" name="Group 30"/>
            <p:cNvGrpSpPr/>
            <p:nvPr/>
          </p:nvGrpSpPr>
          <p:grpSpPr>
            <a:xfrm>
              <a:off x="346256" y="437613"/>
              <a:ext cx="415398" cy="303451"/>
              <a:chExt cx="685800" cy="400050"/>
            </a:xfrm>
          </p:grpSpPr>
          <p:sp>
            <p:nvSpPr>
              <p:cNvPr id="24" name="Freeform 8"/>
              <p:cNvSpPr>
                <a:spLocks noChangeArrowheads="1"/>
              </p:cNvSpPr>
              <p:nvPr/>
            </p:nvSpPr>
            <p:spPr bwMode="auto">
              <a:xfrm>
                <a:off x="0" y="365125"/>
                <a:ext cx="685800" cy="34925"/>
              </a:xfrm>
              <a:custGeom>
                <a:gdLst>
                  <a:gd fmla="*/ 117 w 117" name="T0"/>
                  <a:gd fmla="*/ 5 h 6" name="T1"/>
                  <a:gd fmla="*/ 115 w 117" name="T2"/>
                  <a:gd fmla="*/ 6 h 6" name="T3"/>
                  <a:gd fmla="*/ 2 w 117" name="T4"/>
                  <a:gd fmla="*/ 6 h 6" name="T5"/>
                  <a:gd fmla="*/ 0 w 117" name="T6"/>
                  <a:gd fmla="*/ 5 h 6" name="T7"/>
                  <a:gd fmla="*/ 0 w 117" name="T8"/>
                  <a:gd fmla="*/ 1 h 6" name="T9"/>
                  <a:gd fmla="*/ 2 w 117" name="T10"/>
                  <a:gd fmla="*/ 0 h 6" name="T11"/>
                  <a:gd fmla="*/ 115 w 117" name="T12"/>
                  <a:gd fmla="*/ 0 h 6" name="T13"/>
                  <a:gd fmla="*/ 117 w 117" name="T14"/>
                  <a:gd fmla="*/ 1 h 6" name="T15"/>
                  <a:gd fmla="*/ 117 w 117" name="T16"/>
                  <a:gd fmla="*/ 5 h 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7" name="T27"/>
                  <a:gd fmla="*/ 0 h 6" name="T28"/>
                  <a:gd fmla="*/ 117 w 117" name="T29"/>
                  <a:gd fmla="*/ 6 h 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 w="117">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typeface="方正兰亭细黑_GBK"/>
                  <a:ea typeface="宋体"/>
                  <a:cs typeface="+mn-cs"/>
                  <a:sym charset="-122" panose="02010600030101010101" pitchFamily="2" typeface="宋体"/>
                </a:endParaRPr>
              </a:p>
            </p:txBody>
          </p:sp>
          <p:sp>
            <p:nvSpPr>
              <p:cNvPr id="25" name="Freeform 9"/>
              <p:cNvSpPr>
                <a:spLocks noChangeArrowheads="1" noEditPoints="1"/>
              </p:cNvSpPr>
              <p:nvPr/>
            </p:nvSpPr>
            <p:spPr bwMode="auto">
              <a:xfrm>
                <a:off x="41275" y="0"/>
                <a:ext cx="603250" cy="346075"/>
              </a:xfrm>
              <a:custGeom>
                <a:gdLst>
                  <a:gd fmla="*/ 99 w 103" name="T0"/>
                  <a:gd fmla="*/ 0 h 59" name="T1"/>
                  <a:gd fmla="*/ 5 w 103" name="T2"/>
                  <a:gd fmla="*/ 0 h 59" name="T3"/>
                  <a:gd fmla="*/ 0 w 103" name="T4"/>
                  <a:gd fmla="*/ 5 h 59" name="T5"/>
                  <a:gd fmla="*/ 0 w 103" name="T6"/>
                  <a:gd fmla="*/ 54 h 59" name="T7"/>
                  <a:gd fmla="*/ 5 w 103" name="T8"/>
                  <a:gd fmla="*/ 59 h 59" name="T9"/>
                  <a:gd fmla="*/ 99 w 103" name="T10"/>
                  <a:gd fmla="*/ 59 h 59" name="T11"/>
                  <a:gd fmla="*/ 103 w 103" name="T12"/>
                  <a:gd fmla="*/ 54 h 59" name="T13"/>
                  <a:gd fmla="*/ 103 w 103" name="T14"/>
                  <a:gd fmla="*/ 5 h 59" name="T15"/>
                  <a:gd fmla="*/ 99 w 103" name="T16"/>
                  <a:gd fmla="*/ 0 h 59" name="T17"/>
                  <a:gd fmla="*/ 99 w 103" name="T18"/>
                  <a:gd fmla="*/ 55 h 59" name="T19"/>
                  <a:gd fmla="*/ 5 w 103" name="T20"/>
                  <a:gd fmla="*/ 55 h 59" name="T21"/>
                  <a:gd fmla="*/ 5 w 103" name="T22"/>
                  <a:gd fmla="*/ 6 h 59" name="T23"/>
                  <a:gd fmla="*/ 99 w 103" name="T24"/>
                  <a:gd fmla="*/ 6 h 59" name="T25"/>
                  <a:gd fmla="*/ 99 w 103" name="T26"/>
                  <a:gd fmla="*/ 55 h 5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03" name="T42"/>
                  <a:gd fmla="*/ 0 h 59" name="T43"/>
                  <a:gd fmla="*/ 103 w 103" name="T44"/>
                  <a:gd fmla="*/ 59 h 5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9" w="103">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typeface="方正兰亭细黑_GBK"/>
                  <a:ea typeface="宋体"/>
                  <a:cs typeface="+mn-cs"/>
                  <a:sym charset="-122" panose="02010600030101010101" pitchFamily="2" typeface="宋体"/>
                </a:endParaRPr>
              </a:p>
            </p:txBody>
          </p:sp>
        </p:grpSp>
      </p:grpSp>
      <p:grpSp>
        <p:nvGrpSpPr>
          <p:cNvPr id="26" name="Group 33"/>
          <p:cNvGrpSpPr/>
          <p:nvPr/>
        </p:nvGrpSpPr>
        <p:grpSpPr>
          <a:xfrm>
            <a:off x="1811338" y="3568700"/>
            <a:ext cx="8839200" cy="307975"/>
            <a:chExt cx="8838828" cy="307777"/>
          </a:xfrm>
        </p:grpSpPr>
        <p:sp>
          <p:nvSpPr>
            <p:cNvPr id="27" name="文本框 33"/>
            <p:cNvSpPr>
              <a:spLocks noChangeArrowheads="1"/>
            </p:cNvSpPr>
            <p:nvPr/>
          </p:nvSpPr>
          <p:spPr bwMode="auto">
            <a:xfrm>
              <a:off x="0" y="0"/>
              <a:ext cx="1780764" cy="3046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schemeClr val="bg1"/>
                  </a:solidFill>
                  <a:effectLst/>
                  <a:uLnTx/>
                  <a:uFillTx/>
                  <a:latin charset="-122" typeface="方正兰亭细黑_GBK"/>
                  <a:ea charset="-122" typeface="方正兰亭细黑_GBK"/>
                  <a:cs typeface="+mn-cs"/>
                  <a:sym charset="-122" typeface="方正兰亭细黑_GBK"/>
                </a:rPr>
                <a:t>单击输入标题</a:t>
              </a:r>
            </a:p>
          </p:txBody>
        </p:sp>
        <p:sp>
          <p:nvSpPr>
            <p:cNvPr id="28" name="文本框 34"/>
            <p:cNvSpPr>
              <a:spLocks noChangeArrowheads="1"/>
            </p:cNvSpPr>
            <p:nvPr/>
          </p:nvSpPr>
          <p:spPr bwMode="auto">
            <a:xfrm>
              <a:off x="1724111" y="0"/>
              <a:ext cx="1780764" cy="3046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schemeClr val="bg1"/>
                  </a:solidFill>
                  <a:effectLst/>
                  <a:uLnTx/>
                  <a:uFillTx/>
                  <a:latin charset="-122" typeface="方正兰亭细黑_GBK"/>
                  <a:ea charset="-122" typeface="方正兰亭细黑_GBK"/>
                  <a:cs typeface="+mn-cs"/>
                  <a:sym charset="-122" typeface="方正兰亭细黑_GBK"/>
                </a:rPr>
                <a:t>单击输入标题</a:t>
              </a:r>
            </a:p>
          </p:txBody>
        </p:sp>
        <p:sp>
          <p:nvSpPr>
            <p:cNvPr id="29" name="文本框 35"/>
            <p:cNvSpPr>
              <a:spLocks noChangeArrowheads="1"/>
            </p:cNvSpPr>
            <p:nvPr/>
          </p:nvSpPr>
          <p:spPr bwMode="auto">
            <a:xfrm>
              <a:off x="3553189" y="0"/>
              <a:ext cx="1780764" cy="3046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schemeClr val="bg1"/>
                  </a:solidFill>
                  <a:effectLst/>
                  <a:uLnTx/>
                  <a:uFillTx/>
                  <a:latin charset="-122" typeface="方正兰亭细黑_GBK"/>
                  <a:ea charset="-122" typeface="方正兰亭细黑_GBK"/>
                  <a:cs typeface="+mn-cs"/>
                  <a:sym charset="-122" typeface="方正兰亭细黑_GBK"/>
                </a:rPr>
                <a:t>单击输入标题</a:t>
              </a:r>
            </a:p>
          </p:txBody>
        </p:sp>
        <p:sp>
          <p:nvSpPr>
            <p:cNvPr id="30" name="文本框 36"/>
            <p:cNvSpPr>
              <a:spLocks noChangeArrowheads="1"/>
            </p:cNvSpPr>
            <p:nvPr/>
          </p:nvSpPr>
          <p:spPr bwMode="auto">
            <a:xfrm>
              <a:off x="5277299" y="0"/>
              <a:ext cx="1780764" cy="3046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schemeClr val="bg1"/>
                  </a:solidFill>
                  <a:effectLst/>
                  <a:uLnTx/>
                  <a:uFillTx/>
                  <a:latin charset="-122" typeface="方正兰亭细黑_GBK"/>
                  <a:ea charset="-122" typeface="方正兰亭细黑_GBK"/>
                  <a:cs typeface="+mn-cs"/>
                  <a:sym charset="-122" typeface="方正兰亭细黑_GBK"/>
                </a:rPr>
                <a:t>单击输入标题</a:t>
              </a:r>
            </a:p>
          </p:txBody>
        </p:sp>
        <p:sp>
          <p:nvSpPr>
            <p:cNvPr id="31" name="文本框 37"/>
            <p:cNvSpPr>
              <a:spLocks noChangeArrowheads="1"/>
            </p:cNvSpPr>
            <p:nvPr/>
          </p:nvSpPr>
          <p:spPr bwMode="auto">
            <a:xfrm>
              <a:off x="7058063" y="0"/>
              <a:ext cx="1780764" cy="3046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schemeClr val="bg1"/>
                  </a:solidFill>
                  <a:effectLst/>
                  <a:uLnTx/>
                  <a:uFillTx/>
                  <a:latin charset="-122" typeface="方正兰亭细黑_GBK"/>
                  <a:ea charset="-122" typeface="方正兰亭细黑_GBK"/>
                  <a:cs typeface="+mn-cs"/>
                  <a:sym charset="-122" typeface="方正兰亭细黑_GBK"/>
                </a:rPr>
                <a:t>单击输入标题</a:t>
              </a:r>
            </a:p>
          </p:txBody>
        </p:sp>
      </p:grpSp>
      <p:sp>
        <p:nvSpPr>
          <p:cNvPr id="32" name="燕尾形 31"/>
          <p:cNvSpPr>
            <a:spLocks noChangeArrowheads="1"/>
          </p:cNvSpPr>
          <p:nvPr/>
        </p:nvSpPr>
        <p:spPr bwMode="auto">
          <a:xfrm>
            <a:off x="3182938" y="2662238"/>
            <a:ext cx="215900" cy="215900"/>
          </a:xfrm>
          <a:prstGeom prst="chevron">
            <a:avLst>
              <a:gd fmla="val 50000" name="adj"/>
            </a:avLst>
          </a:prstGeom>
          <a:solidFill>
            <a:schemeClr val="bg1"/>
          </a:solidFill>
          <a:ln>
            <a:noFill/>
          </a:ln>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sp>
        <p:nvSpPr>
          <p:cNvPr id="33" name="燕尾形 32"/>
          <p:cNvSpPr>
            <a:spLocks noChangeArrowheads="1"/>
          </p:cNvSpPr>
          <p:nvPr/>
        </p:nvSpPr>
        <p:spPr bwMode="auto">
          <a:xfrm>
            <a:off x="4973638" y="2662238"/>
            <a:ext cx="215900" cy="215900"/>
          </a:xfrm>
          <a:prstGeom prst="chevron">
            <a:avLst>
              <a:gd fmla="val 50000" name="adj"/>
            </a:avLst>
          </a:prstGeom>
          <a:solidFill>
            <a:schemeClr val="bg1"/>
          </a:solidFill>
          <a:ln>
            <a:noFill/>
          </a:ln>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sp>
        <p:nvSpPr>
          <p:cNvPr id="34" name="燕尾形 33"/>
          <p:cNvSpPr>
            <a:spLocks noChangeArrowheads="1"/>
          </p:cNvSpPr>
          <p:nvPr/>
        </p:nvSpPr>
        <p:spPr bwMode="auto">
          <a:xfrm>
            <a:off x="6729413" y="2662238"/>
            <a:ext cx="215900" cy="215900"/>
          </a:xfrm>
          <a:prstGeom prst="chevron">
            <a:avLst>
              <a:gd fmla="val 50000" name="adj"/>
            </a:avLst>
          </a:prstGeom>
          <a:solidFill>
            <a:schemeClr val="bg1"/>
          </a:solidFill>
          <a:ln>
            <a:noFill/>
          </a:ln>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sp>
        <p:nvSpPr>
          <p:cNvPr id="35" name="燕尾形 34"/>
          <p:cNvSpPr>
            <a:spLocks noChangeArrowheads="1"/>
          </p:cNvSpPr>
          <p:nvPr/>
        </p:nvSpPr>
        <p:spPr bwMode="auto">
          <a:xfrm>
            <a:off x="8510588" y="2679700"/>
            <a:ext cx="215900" cy="215900"/>
          </a:xfrm>
          <a:prstGeom prst="chevron">
            <a:avLst>
              <a:gd fmla="val 50000" name="adj"/>
            </a:avLst>
          </a:prstGeom>
          <a:solidFill>
            <a:schemeClr val="bg1"/>
          </a:solidFill>
          <a:ln>
            <a:noFill/>
          </a:ln>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grpSp>
        <p:nvGrpSpPr>
          <p:cNvPr id="36" name="Group 43"/>
          <p:cNvGrpSpPr/>
          <p:nvPr/>
        </p:nvGrpSpPr>
        <p:grpSpPr>
          <a:xfrm>
            <a:off x="1790700" y="4419600"/>
            <a:ext cx="8664575" cy="1028439"/>
            <a:chExt cx="8664397" cy="1029851"/>
          </a:xfrm>
        </p:grpSpPr>
        <p:sp>
          <p:nvSpPr>
            <p:cNvPr id="37" name="矩形 36"/>
            <p:cNvSpPr>
              <a:spLocks noChangeArrowheads="1"/>
            </p:cNvSpPr>
            <p:nvPr/>
          </p:nvSpPr>
          <p:spPr bwMode="auto">
            <a:xfrm>
              <a:off x="0" y="0"/>
              <a:ext cx="1679848" cy="854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p:txBody>
        </p:sp>
        <p:sp>
          <p:nvSpPr>
            <p:cNvPr id="38" name="矩形 37"/>
            <p:cNvSpPr>
              <a:spLocks noChangeArrowheads="1"/>
            </p:cNvSpPr>
            <p:nvPr/>
          </p:nvSpPr>
          <p:spPr bwMode="auto">
            <a:xfrm>
              <a:off x="1714589" y="6397"/>
              <a:ext cx="1679848" cy="854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p:txBody>
        </p:sp>
        <p:sp>
          <p:nvSpPr>
            <p:cNvPr id="39" name="矩形 38"/>
            <p:cNvSpPr>
              <a:spLocks noChangeArrowheads="1"/>
            </p:cNvSpPr>
            <p:nvPr/>
          </p:nvSpPr>
          <p:spPr bwMode="auto">
            <a:xfrm>
              <a:off x="3474904" y="6397"/>
              <a:ext cx="1679848" cy="854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p:txBody>
        </p:sp>
        <p:sp>
          <p:nvSpPr>
            <p:cNvPr id="40" name="矩形 39"/>
            <p:cNvSpPr>
              <a:spLocks noChangeArrowheads="1"/>
            </p:cNvSpPr>
            <p:nvPr/>
          </p:nvSpPr>
          <p:spPr bwMode="auto">
            <a:xfrm>
              <a:off x="5189494" y="12794"/>
              <a:ext cx="1679848" cy="854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p:txBody>
        </p:sp>
        <p:sp>
          <p:nvSpPr>
            <p:cNvPr id="41" name="矩形 40"/>
            <p:cNvSpPr>
              <a:spLocks noChangeArrowheads="1"/>
            </p:cNvSpPr>
            <p:nvPr/>
          </p:nvSpPr>
          <p:spPr bwMode="auto">
            <a:xfrm>
              <a:off x="6984548" y="236"/>
              <a:ext cx="1679848" cy="854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00" u="none">
                  <a:ln>
                    <a:noFill/>
                  </a:ln>
                  <a:solidFill>
                    <a:schemeClr val="bg1"/>
                  </a:solidFill>
                  <a:effectLst/>
                  <a:uLnTx/>
                  <a:uFillTx/>
                  <a:latin charset="-122" typeface="方正兰亭细黑_GBK"/>
                  <a:ea charset="-122" typeface="方正兰亭细黑_GBK"/>
                  <a:cs typeface="+mn-cs"/>
                  <a:sym charset="-122" typeface="方正兰亭细黑_GBK"/>
                </a:rPr>
                <a:t>请在这里输入您要的</a:t>
              </a:r>
            </a:p>
          </p:txBody>
        </p:sp>
      </p:grpSp>
      <p:grpSp>
        <p:nvGrpSpPr>
          <p:cNvPr id="42" name="Group 49"/>
          <p:cNvGrpSpPr/>
          <p:nvPr/>
        </p:nvGrpSpPr>
        <p:grpSpPr>
          <a:xfrm>
            <a:off x="1874838" y="4016375"/>
            <a:ext cx="8208962" cy="309563"/>
            <a:chExt cx="8208912" cy="309189"/>
          </a:xfrm>
        </p:grpSpPr>
        <p:sp>
          <p:nvSpPr>
            <p:cNvPr id="43" name="矩形 42"/>
            <p:cNvSpPr>
              <a:spLocks noChangeArrowheads="1"/>
            </p:cNvSpPr>
            <p:nvPr/>
          </p:nvSpPr>
          <p:spPr bwMode="auto">
            <a:xfrm>
              <a:off x="0" y="0"/>
              <a:ext cx="8208912" cy="309189"/>
            </a:xfrm>
            <a:prstGeom prst="rect">
              <a:avLst/>
            </a:prstGeom>
            <a:solidFill>
              <a:srgbClr val="00B050"/>
            </a:solidFill>
            <a:ln>
              <a:noFill/>
            </a:ln>
            <a:extLst>
              <a:ext uri="{91240B29-F687-4F45-9708-019B960494DF}">
                <a14:hiddenLine w="9525">
                  <a:solidFill>
                    <a:srgbClr val="000000"/>
                  </a:solidFill>
                  <a:miter lim="800000"/>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sp>
          <p:nvSpPr>
            <p:cNvPr id="44" name="燕尾形 43"/>
            <p:cNvSpPr>
              <a:spLocks noChangeArrowheads="1"/>
            </p:cNvSpPr>
            <p:nvPr/>
          </p:nvSpPr>
          <p:spPr bwMode="auto">
            <a:xfrm rot="5400000">
              <a:off x="447874" y="45802"/>
              <a:ext cx="237581" cy="237581"/>
            </a:xfrm>
            <a:prstGeom prst="chevron">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sp>
          <p:nvSpPr>
            <p:cNvPr id="45" name="燕尾形 44"/>
            <p:cNvSpPr>
              <a:spLocks noChangeArrowheads="1"/>
            </p:cNvSpPr>
            <p:nvPr/>
          </p:nvSpPr>
          <p:spPr bwMode="auto">
            <a:xfrm rot="5400000">
              <a:off x="2193723" y="45801"/>
              <a:ext cx="237581" cy="237581"/>
            </a:xfrm>
            <a:prstGeom prst="chevron">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sp>
          <p:nvSpPr>
            <p:cNvPr id="46" name="燕尾形 45"/>
            <p:cNvSpPr>
              <a:spLocks noChangeArrowheads="1"/>
            </p:cNvSpPr>
            <p:nvPr/>
          </p:nvSpPr>
          <p:spPr bwMode="auto">
            <a:xfrm rot="5400000">
              <a:off x="4024556" y="51517"/>
              <a:ext cx="237581" cy="237581"/>
            </a:xfrm>
            <a:prstGeom prst="chevron">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sp>
          <p:nvSpPr>
            <p:cNvPr id="47" name="燕尾形 46"/>
            <p:cNvSpPr>
              <a:spLocks noChangeArrowheads="1"/>
            </p:cNvSpPr>
            <p:nvPr/>
          </p:nvSpPr>
          <p:spPr bwMode="auto">
            <a:xfrm rot="5400000">
              <a:off x="5716319" y="40379"/>
              <a:ext cx="237581" cy="237581"/>
            </a:xfrm>
            <a:prstGeom prst="chevron">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sp>
          <p:nvSpPr>
            <p:cNvPr id="48" name="燕尾形 47"/>
            <p:cNvSpPr>
              <a:spLocks noChangeArrowheads="1"/>
            </p:cNvSpPr>
            <p:nvPr/>
          </p:nvSpPr>
          <p:spPr bwMode="auto">
            <a:xfrm rot="5400000">
              <a:off x="7540695" y="51081"/>
              <a:ext cx="237581" cy="237581"/>
            </a:xfrm>
            <a:prstGeom prst="chevron">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800" u="none">
                <a:ln>
                  <a:noFill/>
                </a:ln>
                <a:solidFill>
                  <a:schemeClr val="bg1"/>
                </a:solidFill>
                <a:effectLst/>
                <a:uLnTx/>
                <a:uFillTx/>
                <a:latin charset="-122" panose="02010600030101010101" pitchFamily="2" typeface="宋体"/>
                <a:ea typeface="宋体"/>
                <a:cs typeface="+mn-cs"/>
                <a:sym charset="-122" panose="02010600030101010101" pitchFamily="2" typeface="宋体"/>
              </a:endParaRPr>
            </a:p>
          </p:txBody>
        </p:sp>
      </p:grpSp>
      <p:sp>
        <p:nvSpPr>
          <p:cNvPr id="49" name="文本框 48"/>
          <p:cNvSpPr txBox="1"/>
          <p:nvPr/>
        </p:nvSpPr>
        <p:spPr>
          <a:xfrm>
            <a:off x="1153638" y="249879"/>
            <a:ext cx="3021101" cy="717408"/>
          </a:xfrm>
          <a:prstGeom prst="rect">
            <a:avLst/>
          </a:prstGeom>
          <a:noFill/>
        </p:spPr>
        <p:txBody>
          <a:bodyPr anchor="ctr" rtlCol="0" wrap="square">
            <a:spAutoFit/>
          </a:bodyPr>
          <a:lstStyle/>
          <a:p>
            <a:pPr defTabSz="609585">
              <a:lnSpc>
                <a:spcPct val="110000"/>
              </a:lnSpc>
            </a:pPr>
            <a:r>
              <a:rPr altLang="zh-CN" b="1" kumimoji="1" lang="en-US" sz="1867">
                <a:solidFill>
                  <a:srgbClr val="FFFFFF"/>
                </a:solidFill>
                <a:ea charset="-122" panose="02000000000000000000" pitchFamily="2" typeface="方正兰亭超细黑简体"/>
              </a:rPr>
              <a:t>MORE THAN TEMPLATE</a:t>
            </a:r>
          </a:p>
          <a:p>
            <a:pPr defTabSz="609585">
              <a:lnSpc>
                <a:spcPct val="110000"/>
              </a:lnSpc>
            </a:pPr>
            <a:r>
              <a:rPr altLang="zh-CN" b="1" kumimoji="1" lang="en-US" sz="1867">
                <a:solidFill>
                  <a:srgbClr val="FFFFFF"/>
                </a:solidFill>
                <a:ea charset="-122" panose="02000000000000000000" pitchFamily="2" typeface="方正兰亭超细黑简体"/>
              </a:rPr>
              <a:t>点击此处添加副标题</a:t>
            </a:r>
          </a:p>
        </p:txBody>
      </p:sp>
      <p:sp>
        <p:nvSpPr>
          <p:cNvPr id="50" name="矩形 49"/>
          <p:cNvSpPr/>
          <p:nvPr/>
        </p:nvSpPr>
        <p:spPr>
          <a:xfrm>
            <a:off x="492736" y="292579"/>
            <a:ext cx="660901" cy="632007"/>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609585"/>
            <a:r>
              <a:rPr altLang="zh-CN" b="1" kumimoji="1" lang="en-US" sz="1067">
                <a:solidFill>
                  <a:srgbClr val="FFFFFF"/>
                </a:solidFill>
                <a:ea charset="-122" panose="02000000000000000000" pitchFamily="2" typeface="方正兰亭超细黑简体"/>
              </a:rPr>
              <a:t>LOGO</a:t>
            </a:r>
          </a:p>
        </p:txBody>
      </p:sp>
    </p:spTree>
    <p:extLst>
      <p:ext uri="{BB962C8B-B14F-4D97-AF65-F5344CB8AC3E}">
        <p14:creationId val="3855457706"/>
      </p:ext>
    </p:extLst>
  </p:cSld>
  <p:clrMapOvr>
    <a:masterClrMapping/>
  </p:clrMapOvr>
  <mc:AlternateContent>
    <mc:Choice Requires="p14">
      <p:transition advTm="5000" p14:dur="1500" spd="slow">
        <p14:flythrough/>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300" fill="hold" id="7"/>
                                        <p:tgtEl>
                                          <p:spTgt spid="2"/>
                                        </p:tgtEl>
                                        <p:attrNameLst>
                                          <p:attrName>ppt_w</p:attrName>
                                        </p:attrNameLst>
                                      </p:cBhvr>
                                      <p:tavLst>
                                        <p:tav tm="0">
                                          <p:val>
                                            <p:fltVal val="0"/>
                                          </p:val>
                                        </p:tav>
                                        <p:tav tm="100000">
                                          <p:val>
                                            <p:strVal val="#ppt_w"/>
                                          </p:val>
                                        </p:tav>
                                      </p:tavLst>
                                    </p:anim>
                                    <p:anim calcmode="lin" valueType="num">
                                      <p:cBhvr>
                                        <p:cTn dur="300" fill="hold" id="8"/>
                                        <p:tgtEl>
                                          <p:spTgt spid="2"/>
                                        </p:tgtEl>
                                        <p:attrNameLst>
                                          <p:attrName>ppt_h</p:attrName>
                                        </p:attrNameLst>
                                      </p:cBhvr>
                                      <p:tavLst>
                                        <p:tav tm="0">
                                          <p:val>
                                            <p:fltVal val="0"/>
                                          </p:val>
                                        </p:tav>
                                        <p:tav tm="100000">
                                          <p:val>
                                            <p:strVal val="#ppt_h"/>
                                          </p:val>
                                        </p:tav>
                                      </p:tavLst>
                                    </p:anim>
                                    <p:animEffect filter="">
                                      <p:cBhvr>
                                        <p:cTn dur="300" id="9"/>
                                        <p:tgtEl>
                                          <p:spTgt spid="2"/>
                                        </p:tgtEl>
                                      </p:cBhvr>
                                    </p:animEffect>
                                  </p:childTnLst>
                                </p:cTn>
                              </p:par>
                            </p:childTnLst>
                          </p:cTn>
                        </p:par>
                        <p:par>
                          <p:cTn fill="hold" id="10" nodeType="afterGroup">
                            <p:stCondLst>
                              <p:cond delay="300"/>
                            </p:stCondLst>
                            <p:childTnLst>
                              <p:par>
                                <p:cTn fill="hold" id="11" nodeType="afterEffect" presetClass="entr" presetID="10" presetSubtype="0">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300" fill="hold" id="13"/>
                                        <p:tgtEl>
                                          <p:spTgt spid="8"/>
                                        </p:tgtEl>
                                        <p:attrNameLst>
                                          <p:attrName>ppt_w</p:attrName>
                                        </p:attrNameLst>
                                      </p:cBhvr>
                                      <p:tavLst>
                                        <p:tav tm="0">
                                          <p:val>
                                            <p:fltVal val="0"/>
                                          </p:val>
                                        </p:tav>
                                        <p:tav tm="100000">
                                          <p:val>
                                            <p:strVal val="#ppt_w"/>
                                          </p:val>
                                        </p:tav>
                                      </p:tavLst>
                                    </p:anim>
                                    <p:anim calcmode="lin" valueType="num">
                                      <p:cBhvr>
                                        <p:cTn dur="300" fill="hold" id="14"/>
                                        <p:tgtEl>
                                          <p:spTgt spid="8"/>
                                        </p:tgtEl>
                                        <p:attrNameLst>
                                          <p:attrName>ppt_h</p:attrName>
                                        </p:attrNameLst>
                                      </p:cBhvr>
                                      <p:tavLst>
                                        <p:tav tm="0">
                                          <p:val>
                                            <p:fltVal val="0"/>
                                          </p:val>
                                        </p:tav>
                                        <p:tav tm="100000">
                                          <p:val>
                                            <p:strVal val="#ppt_h"/>
                                          </p:val>
                                        </p:tav>
                                      </p:tavLst>
                                    </p:anim>
                                    <p:animEffect filter="">
                                      <p:cBhvr>
                                        <p:cTn dur="300" id="15"/>
                                        <p:tgtEl>
                                          <p:spTgt spid="8"/>
                                        </p:tgtEl>
                                      </p:cBhvr>
                                    </p:animEffect>
                                  </p:childTnLst>
                                </p:cTn>
                              </p:par>
                            </p:childTnLst>
                          </p:cTn>
                        </p:par>
                        <p:par>
                          <p:cTn fill="hold" id="16" nodeType="afterGroup">
                            <p:stCondLst>
                              <p:cond delay="600"/>
                            </p:stCondLst>
                            <p:childTnLst>
                              <p:par>
                                <p:cTn fill="hold" id="17" nodeType="afterEffect" presetClass="entr" presetID="10"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ur="300" fill="hold" id="19"/>
                                        <p:tgtEl>
                                          <p:spTgt spid="11"/>
                                        </p:tgtEl>
                                        <p:attrNameLst>
                                          <p:attrName>ppt_w</p:attrName>
                                        </p:attrNameLst>
                                      </p:cBhvr>
                                      <p:tavLst>
                                        <p:tav tm="0">
                                          <p:val>
                                            <p:fltVal val="0"/>
                                          </p:val>
                                        </p:tav>
                                        <p:tav tm="100000">
                                          <p:val>
                                            <p:strVal val="#ppt_w"/>
                                          </p:val>
                                        </p:tav>
                                      </p:tavLst>
                                    </p:anim>
                                    <p:anim calcmode="lin" valueType="num">
                                      <p:cBhvr>
                                        <p:cTn dur="300" fill="hold" id="20"/>
                                        <p:tgtEl>
                                          <p:spTgt spid="11"/>
                                        </p:tgtEl>
                                        <p:attrNameLst>
                                          <p:attrName>ppt_h</p:attrName>
                                        </p:attrNameLst>
                                      </p:cBhvr>
                                      <p:tavLst>
                                        <p:tav tm="0">
                                          <p:val>
                                            <p:fltVal val="0"/>
                                          </p:val>
                                        </p:tav>
                                        <p:tav tm="100000">
                                          <p:val>
                                            <p:strVal val="#ppt_h"/>
                                          </p:val>
                                        </p:tav>
                                      </p:tavLst>
                                    </p:anim>
                                    <p:animEffect filter="">
                                      <p:cBhvr>
                                        <p:cTn dur="300" id="21"/>
                                        <p:tgtEl>
                                          <p:spTgt spid="11"/>
                                        </p:tgtEl>
                                      </p:cBhvr>
                                    </p:animEffect>
                                  </p:childTnLst>
                                </p:cTn>
                              </p:par>
                            </p:childTnLst>
                          </p:cTn>
                        </p:par>
                        <p:par>
                          <p:cTn fill="hold" id="22" nodeType="afterGroup">
                            <p:stCondLst>
                              <p:cond delay="900"/>
                            </p:stCondLst>
                            <p:childTnLst>
                              <p:par>
                                <p:cTn fill="hold" id="23" nodeType="afterEffect" presetClass="entr" presetID="10" presetSubtype="0">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p:cTn dur="300" fill="hold" id="25"/>
                                        <p:tgtEl>
                                          <p:spTgt spid="18"/>
                                        </p:tgtEl>
                                        <p:attrNameLst>
                                          <p:attrName>ppt_w</p:attrName>
                                        </p:attrNameLst>
                                      </p:cBhvr>
                                      <p:tavLst>
                                        <p:tav tm="0">
                                          <p:val>
                                            <p:fltVal val="0"/>
                                          </p:val>
                                        </p:tav>
                                        <p:tav tm="100000">
                                          <p:val>
                                            <p:strVal val="#ppt_w"/>
                                          </p:val>
                                        </p:tav>
                                      </p:tavLst>
                                    </p:anim>
                                    <p:anim calcmode="lin" valueType="num">
                                      <p:cBhvr>
                                        <p:cTn dur="300" fill="hold" id="26"/>
                                        <p:tgtEl>
                                          <p:spTgt spid="18"/>
                                        </p:tgtEl>
                                        <p:attrNameLst>
                                          <p:attrName>ppt_h</p:attrName>
                                        </p:attrNameLst>
                                      </p:cBhvr>
                                      <p:tavLst>
                                        <p:tav tm="0">
                                          <p:val>
                                            <p:fltVal val="0"/>
                                          </p:val>
                                        </p:tav>
                                        <p:tav tm="100000">
                                          <p:val>
                                            <p:strVal val="#ppt_h"/>
                                          </p:val>
                                        </p:tav>
                                      </p:tavLst>
                                    </p:anim>
                                    <p:animEffect filter="">
                                      <p:cBhvr>
                                        <p:cTn dur="300" id="27"/>
                                        <p:tgtEl>
                                          <p:spTgt spid="18"/>
                                        </p:tgtEl>
                                      </p:cBhvr>
                                    </p:animEffect>
                                  </p:childTnLst>
                                </p:cTn>
                              </p:par>
                            </p:childTnLst>
                          </p:cTn>
                        </p:par>
                        <p:par>
                          <p:cTn fill="hold" id="28" nodeType="afterGroup">
                            <p:stCondLst>
                              <p:cond delay="1200"/>
                            </p:stCondLst>
                            <p:childTnLst>
                              <p:par>
                                <p:cTn fill="hold" id="29" nodeType="afterEffect" presetClass="entr" presetID="10" presetSubtype="0">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p:cTn dur="300" fill="hold" id="31"/>
                                        <p:tgtEl>
                                          <p:spTgt spid="21"/>
                                        </p:tgtEl>
                                        <p:attrNameLst>
                                          <p:attrName>ppt_w</p:attrName>
                                        </p:attrNameLst>
                                      </p:cBhvr>
                                      <p:tavLst>
                                        <p:tav tm="0">
                                          <p:val>
                                            <p:fltVal val="0"/>
                                          </p:val>
                                        </p:tav>
                                        <p:tav tm="100000">
                                          <p:val>
                                            <p:strVal val="#ppt_w"/>
                                          </p:val>
                                        </p:tav>
                                      </p:tavLst>
                                    </p:anim>
                                    <p:anim calcmode="lin" valueType="num">
                                      <p:cBhvr>
                                        <p:cTn dur="300" fill="hold" id="32"/>
                                        <p:tgtEl>
                                          <p:spTgt spid="21"/>
                                        </p:tgtEl>
                                        <p:attrNameLst>
                                          <p:attrName>ppt_h</p:attrName>
                                        </p:attrNameLst>
                                      </p:cBhvr>
                                      <p:tavLst>
                                        <p:tav tm="0">
                                          <p:val>
                                            <p:fltVal val="0"/>
                                          </p:val>
                                        </p:tav>
                                        <p:tav tm="100000">
                                          <p:val>
                                            <p:strVal val="#ppt_h"/>
                                          </p:val>
                                        </p:tav>
                                      </p:tavLst>
                                    </p:anim>
                                    <p:animEffect filter="">
                                      <p:cBhvr>
                                        <p:cTn dur="300" id="33"/>
                                        <p:tgtEl>
                                          <p:spTgt spid="21"/>
                                        </p:tgtEl>
                                      </p:cBhvr>
                                    </p:animEffect>
                                  </p:childTnLst>
                                </p:cTn>
                              </p:par>
                            </p:childTnLst>
                          </p:cTn>
                        </p:par>
                        <p:par>
                          <p:cTn fill="hold" id="34" nodeType="afterGroup">
                            <p:stCondLst>
                              <p:cond delay="1500"/>
                            </p:stCondLst>
                            <p:childTnLst>
                              <p:par>
                                <p:cTn fill="hold" grpId="0" id="35" nodeType="afterEffect" presetClass="entr" presetID="2" presetSubtype="8">
                                  <p:stCondLst>
                                    <p:cond delay="0"/>
                                  </p:stCondLst>
                                  <p:childTnLst>
                                    <p:set>
                                      <p:cBhvr>
                                        <p:cTn dur="1" fill="hold" id="36">
                                          <p:stCondLst>
                                            <p:cond delay="0"/>
                                          </p:stCondLst>
                                        </p:cTn>
                                        <p:tgtEl>
                                          <p:spTgt spid="32"/>
                                        </p:tgtEl>
                                        <p:attrNameLst>
                                          <p:attrName>style.visibility</p:attrName>
                                        </p:attrNameLst>
                                      </p:cBhvr>
                                      <p:to>
                                        <p:strVal val="visible"/>
                                      </p:to>
                                    </p:set>
                                    <p:anim calcmode="lin" valueType="num">
                                      <p:cBhvr>
                                        <p:cTn dur="300" fill="hold" id="37"/>
                                        <p:tgtEl>
                                          <p:spTgt spid="32"/>
                                        </p:tgtEl>
                                        <p:attrNameLst>
                                          <p:attrName>ppt_x</p:attrName>
                                        </p:attrNameLst>
                                      </p:cBhvr>
                                      <p:tavLst>
                                        <p:tav tm="0">
                                          <p:val>
                                            <p:strVal val="0-#ppt_w/2"/>
                                          </p:val>
                                        </p:tav>
                                        <p:tav tm="100000">
                                          <p:val>
                                            <p:strVal val="#ppt_x"/>
                                          </p:val>
                                        </p:tav>
                                      </p:tavLst>
                                    </p:anim>
                                    <p:anim calcmode="lin" valueType="num">
                                      <p:cBhvr>
                                        <p:cTn dur="300" fill="hold" id="38"/>
                                        <p:tgtEl>
                                          <p:spTgt spid="32"/>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0"/>
                                  </p:stCondLst>
                                  <p:childTnLst>
                                    <p:set>
                                      <p:cBhvr>
                                        <p:cTn dur="1" fill="hold" id="40">
                                          <p:stCondLst>
                                            <p:cond delay="0"/>
                                          </p:stCondLst>
                                        </p:cTn>
                                        <p:tgtEl>
                                          <p:spTgt spid="33"/>
                                        </p:tgtEl>
                                        <p:attrNameLst>
                                          <p:attrName>style.visibility</p:attrName>
                                        </p:attrNameLst>
                                      </p:cBhvr>
                                      <p:to>
                                        <p:strVal val="visible"/>
                                      </p:to>
                                    </p:set>
                                    <p:anim calcmode="lin" valueType="num">
                                      <p:cBhvr>
                                        <p:cTn dur="300" fill="hold" id="41"/>
                                        <p:tgtEl>
                                          <p:spTgt spid="33"/>
                                        </p:tgtEl>
                                        <p:attrNameLst>
                                          <p:attrName>ppt_x</p:attrName>
                                        </p:attrNameLst>
                                      </p:cBhvr>
                                      <p:tavLst>
                                        <p:tav tm="0">
                                          <p:val>
                                            <p:strVal val="0-#ppt_w/2"/>
                                          </p:val>
                                        </p:tav>
                                        <p:tav tm="100000">
                                          <p:val>
                                            <p:strVal val="#ppt_x"/>
                                          </p:val>
                                        </p:tav>
                                      </p:tavLst>
                                    </p:anim>
                                    <p:anim calcmode="lin" valueType="num">
                                      <p:cBhvr>
                                        <p:cTn dur="300" fill="hold" id="42"/>
                                        <p:tgtEl>
                                          <p:spTgt spid="33"/>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8">
                                  <p:stCondLst>
                                    <p:cond delay="0"/>
                                  </p:stCondLst>
                                  <p:childTnLst>
                                    <p:set>
                                      <p:cBhvr>
                                        <p:cTn dur="1" fill="hold" id="44">
                                          <p:stCondLst>
                                            <p:cond delay="0"/>
                                          </p:stCondLst>
                                        </p:cTn>
                                        <p:tgtEl>
                                          <p:spTgt spid="34"/>
                                        </p:tgtEl>
                                        <p:attrNameLst>
                                          <p:attrName>style.visibility</p:attrName>
                                        </p:attrNameLst>
                                      </p:cBhvr>
                                      <p:to>
                                        <p:strVal val="visible"/>
                                      </p:to>
                                    </p:set>
                                    <p:anim calcmode="lin" valueType="num">
                                      <p:cBhvr>
                                        <p:cTn dur="300" fill="hold" id="45"/>
                                        <p:tgtEl>
                                          <p:spTgt spid="34"/>
                                        </p:tgtEl>
                                        <p:attrNameLst>
                                          <p:attrName>ppt_x</p:attrName>
                                        </p:attrNameLst>
                                      </p:cBhvr>
                                      <p:tavLst>
                                        <p:tav tm="0">
                                          <p:val>
                                            <p:strVal val="0-#ppt_w/2"/>
                                          </p:val>
                                        </p:tav>
                                        <p:tav tm="100000">
                                          <p:val>
                                            <p:strVal val="#ppt_x"/>
                                          </p:val>
                                        </p:tav>
                                      </p:tavLst>
                                    </p:anim>
                                    <p:anim calcmode="lin" valueType="num">
                                      <p:cBhvr>
                                        <p:cTn dur="300" fill="hold" id="46"/>
                                        <p:tgtEl>
                                          <p:spTgt spid="34"/>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8">
                                  <p:stCondLst>
                                    <p:cond delay="0"/>
                                  </p:stCondLst>
                                  <p:childTnLst>
                                    <p:set>
                                      <p:cBhvr>
                                        <p:cTn dur="1" fill="hold" id="48">
                                          <p:stCondLst>
                                            <p:cond delay="0"/>
                                          </p:stCondLst>
                                        </p:cTn>
                                        <p:tgtEl>
                                          <p:spTgt spid="35"/>
                                        </p:tgtEl>
                                        <p:attrNameLst>
                                          <p:attrName>style.visibility</p:attrName>
                                        </p:attrNameLst>
                                      </p:cBhvr>
                                      <p:to>
                                        <p:strVal val="visible"/>
                                      </p:to>
                                    </p:set>
                                    <p:anim calcmode="lin" valueType="num">
                                      <p:cBhvr>
                                        <p:cTn dur="300" fill="hold" id="49"/>
                                        <p:tgtEl>
                                          <p:spTgt spid="35"/>
                                        </p:tgtEl>
                                        <p:attrNameLst>
                                          <p:attrName>ppt_x</p:attrName>
                                        </p:attrNameLst>
                                      </p:cBhvr>
                                      <p:tavLst>
                                        <p:tav tm="0">
                                          <p:val>
                                            <p:strVal val="0-#ppt_w/2"/>
                                          </p:val>
                                        </p:tav>
                                        <p:tav tm="100000">
                                          <p:val>
                                            <p:strVal val="#ppt_x"/>
                                          </p:val>
                                        </p:tav>
                                      </p:tavLst>
                                    </p:anim>
                                    <p:anim calcmode="lin" valueType="num">
                                      <p:cBhvr>
                                        <p:cTn dur="300" fill="hold" id="50"/>
                                        <p:tgtEl>
                                          <p:spTgt spid="35"/>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1800"/>
                            </p:stCondLst>
                            <p:childTnLst>
                              <p:par>
                                <p:cTn fill="hold" id="52" nodeType="afterEffect" presetClass="entr" presetID="42" presetSubtype="0">
                                  <p:stCondLst>
                                    <p:cond delay="0"/>
                                  </p:stCondLst>
                                  <p:childTnLst>
                                    <p:set>
                                      <p:cBhvr>
                                        <p:cTn dur="1" fill="hold" id="53">
                                          <p:stCondLst>
                                            <p:cond delay="0"/>
                                          </p:stCondLst>
                                        </p:cTn>
                                        <p:tgtEl>
                                          <p:spTgt spid="26"/>
                                        </p:tgtEl>
                                        <p:attrNameLst>
                                          <p:attrName>style.visibility</p:attrName>
                                        </p:attrNameLst>
                                      </p:cBhvr>
                                      <p:to>
                                        <p:strVal val="visible"/>
                                      </p:to>
                                    </p:set>
                                    <p:animEffect filter="">
                                      <p:cBhvr>
                                        <p:cTn dur="500" id="54"/>
                                        <p:tgtEl>
                                          <p:spTgt spid="26"/>
                                        </p:tgtEl>
                                      </p:cBhvr>
                                    </p:animEffect>
                                    <p:anim calcmode="lin" valueType="num">
                                      <p:cBhvr>
                                        <p:cTn dur="500" fill="hold" id="55"/>
                                        <p:tgtEl>
                                          <p:spTgt spid="26"/>
                                        </p:tgtEl>
                                        <p:attrNameLst>
                                          <p:attrName>ppt_x</p:attrName>
                                        </p:attrNameLst>
                                      </p:cBhvr>
                                      <p:tavLst>
                                        <p:tav tm="0">
                                          <p:val>
                                            <p:strVal val="#ppt_x"/>
                                          </p:val>
                                        </p:tav>
                                        <p:tav tm="100000">
                                          <p:val>
                                            <p:strVal val="#ppt_x"/>
                                          </p:val>
                                        </p:tav>
                                      </p:tavLst>
                                    </p:anim>
                                    <p:anim calcmode="lin" valueType="num">
                                      <p:cBhvr>
                                        <p:cTn dur="500" fill="hold" id="56"/>
                                        <p:tgtEl>
                                          <p:spTgt spid="26"/>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2300"/>
                            </p:stCondLst>
                            <p:childTnLst>
                              <p:par>
                                <p:cTn fill="hold" id="58" nodeType="afterEffect" presetClass="entr" presetID="22" presetSubtype="1">
                                  <p:stCondLst>
                                    <p:cond delay="0"/>
                                  </p:stCondLst>
                                  <p:childTnLst>
                                    <p:set>
                                      <p:cBhvr>
                                        <p:cTn dur="1" fill="hold" id="59">
                                          <p:stCondLst>
                                            <p:cond delay="0"/>
                                          </p:stCondLst>
                                        </p:cTn>
                                        <p:tgtEl>
                                          <p:spTgt spid="42"/>
                                        </p:tgtEl>
                                        <p:attrNameLst>
                                          <p:attrName>style.visibility</p:attrName>
                                        </p:attrNameLst>
                                      </p:cBhvr>
                                      <p:to>
                                        <p:strVal val="visible"/>
                                      </p:to>
                                    </p:set>
                                    <p:animEffect filter="">
                                      <p:cBhvr>
                                        <p:cTn dur="500" id="60"/>
                                        <p:tgtEl>
                                          <p:spTgt spid="42"/>
                                        </p:tgtEl>
                                      </p:cBhvr>
                                    </p:animEffect>
                                  </p:childTnLst>
                                </p:cTn>
                              </p:par>
                            </p:childTnLst>
                          </p:cTn>
                        </p:par>
                        <p:par>
                          <p:cTn fill="hold" id="61" nodeType="afterGroup">
                            <p:stCondLst>
                              <p:cond delay="2800"/>
                            </p:stCondLst>
                            <p:childTnLst>
                              <p:par>
                                <p:cTn fill="hold" id="62" nodeType="afterEffect" presetClass="entr" presetID="42" presetSubtype="0">
                                  <p:stCondLst>
                                    <p:cond delay="0"/>
                                  </p:stCondLst>
                                  <p:childTnLst>
                                    <p:set>
                                      <p:cBhvr>
                                        <p:cTn dur="1" fill="hold" id="63">
                                          <p:stCondLst>
                                            <p:cond delay="0"/>
                                          </p:stCondLst>
                                        </p:cTn>
                                        <p:tgtEl>
                                          <p:spTgt spid="36"/>
                                        </p:tgtEl>
                                        <p:attrNameLst>
                                          <p:attrName>style.visibility</p:attrName>
                                        </p:attrNameLst>
                                      </p:cBhvr>
                                      <p:to>
                                        <p:strVal val="visible"/>
                                      </p:to>
                                    </p:set>
                                    <p:animEffect filter="">
                                      <p:cBhvr>
                                        <p:cTn dur="300" id="64"/>
                                        <p:tgtEl>
                                          <p:spTgt spid="36"/>
                                        </p:tgtEl>
                                      </p:cBhvr>
                                    </p:animEffect>
                                    <p:anim calcmode="lin" valueType="num">
                                      <p:cBhvr>
                                        <p:cTn dur="300" fill="hold" id="65"/>
                                        <p:tgtEl>
                                          <p:spTgt spid="36"/>
                                        </p:tgtEl>
                                        <p:attrNameLst>
                                          <p:attrName>ppt_x</p:attrName>
                                        </p:attrNameLst>
                                      </p:cBhvr>
                                      <p:tavLst>
                                        <p:tav tm="0">
                                          <p:val>
                                            <p:strVal val="#ppt_x"/>
                                          </p:val>
                                        </p:tav>
                                        <p:tav tm="100000">
                                          <p:val>
                                            <p:strVal val="#ppt_x"/>
                                          </p:val>
                                        </p:tav>
                                      </p:tavLst>
                                    </p:anim>
                                    <p:anim calcmode="lin" valueType="num">
                                      <p:cBhvr>
                                        <p:cTn dur="300" fill="hold" id="66"/>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199676" y="5005137"/>
            <a:ext cx="5777949" cy="850232"/>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3" name="等腰三角形 2"/>
          <p:cNvSpPr>
            <a:spLocks noChangeAspect="1"/>
          </p:cNvSpPr>
          <p:nvPr/>
        </p:nvSpPr>
        <p:spPr>
          <a:xfrm>
            <a:off x="3197977" y="2600610"/>
            <a:ext cx="1843315" cy="2262187"/>
          </a:xfrm>
          <a:prstGeom prst="triangle">
            <a:avLst/>
          </a:prstGeom>
          <a:solidFill>
            <a:srgbClr val="0C6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6600" u="none">
              <a:ln>
                <a:noFill/>
              </a:ln>
              <a:solidFill>
                <a:prstClr val="white"/>
              </a:solidFill>
              <a:effectLst/>
              <a:uLnTx/>
              <a:uFillTx/>
              <a:latin charset="0" pitchFamily="34" typeface="Arial"/>
              <a:ea typeface="微软雅黑 Light"/>
              <a:cs charset="0" pitchFamily="34" typeface="Arial"/>
            </a:endParaRPr>
          </a:p>
        </p:txBody>
      </p:sp>
      <p:sp>
        <p:nvSpPr>
          <p:cNvPr id="4" name="文本框 3"/>
          <p:cNvSpPr txBox="1"/>
          <p:nvPr/>
        </p:nvSpPr>
        <p:spPr>
          <a:xfrm>
            <a:off x="3684705" y="3299384"/>
            <a:ext cx="860743" cy="1554480"/>
          </a:xfrm>
          <a:prstGeom prst="rect">
            <a:avLst/>
          </a:prstGeom>
          <a:noFill/>
        </p:spPr>
        <p:txBody>
          <a:bodyPr anchor="ct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9600" u="none">
                <a:ln>
                  <a:noFill/>
                </a:ln>
                <a:solidFill>
                  <a:prstClr val="white"/>
                </a:solidFill>
                <a:effectLst/>
                <a:uLnTx/>
                <a:uFillTx/>
                <a:latin charset="0" pitchFamily="34" typeface="Arial"/>
                <a:ea typeface="微软雅黑 Light"/>
                <a:cs charset="0" pitchFamily="34" typeface="Arial"/>
              </a:rPr>
              <a:t>1</a:t>
            </a:r>
          </a:p>
        </p:txBody>
      </p:sp>
      <p:sp>
        <p:nvSpPr>
          <p:cNvPr id="5" name="等腰三角形 4"/>
          <p:cNvSpPr>
            <a:spLocks noChangeAspect="1"/>
          </p:cNvSpPr>
          <p:nvPr/>
        </p:nvSpPr>
        <p:spPr>
          <a:xfrm>
            <a:off x="4087197" y="2600611"/>
            <a:ext cx="1843315" cy="2262187"/>
          </a:xfrm>
          <a:prstGeom prst="triangle">
            <a:avLst/>
          </a:prstGeom>
          <a:solidFill>
            <a:srgbClr val="3F8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6" name="文本框 5"/>
          <p:cNvSpPr txBox="1"/>
          <p:nvPr/>
        </p:nvSpPr>
        <p:spPr>
          <a:xfrm>
            <a:off x="4574279" y="3299384"/>
            <a:ext cx="860743" cy="1554480"/>
          </a:xfrm>
          <a:prstGeom prst="rect">
            <a:avLst/>
          </a:prstGeom>
          <a:noFill/>
        </p:spPr>
        <p:txBody>
          <a:bodyPr anchor="ct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9600" u="none">
                <a:ln>
                  <a:noFill/>
                </a:ln>
                <a:solidFill>
                  <a:prstClr val="white"/>
                </a:solidFill>
                <a:effectLst/>
                <a:uLnTx/>
                <a:uFillTx/>
                <a:latin charset="0" pitchFamily="34" typeface="Arial"/>
                <a:ea typeface="微软雅黑 Light"/>
                <a:cs charset="0" pitchFamily="34" typeface="Arial"/>
              </a:rPr>
              <a:t>2</a:t>
            </a:r>
          </a:p>
        </p:txBody>
      </p:sp>
      <p:sp>
        <p:nvSpPr>
          <p:cNvPr id="7" name="等腰三角形 6"/>
          <p:cNvSpPr>
            <a:spLocks noChangeAspect="1"/>
          </p:cNvSpPr>
          <p:nvPr/>
        </p:nvSpPr>
        <p:spPr>
          <a:xfrm>
            <a:off x="4973054" y="1021481"/>
            <a:ext cx="3130050" cy="3841318"/>
          </a:xfrm>
          <a:prstGeom prst="triangle">
            <a:avLst/>
          </a:prstGeom>
          <a:solidFill>
            <a:srgbClr val="F1C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8" name="文本框 7"/>
          <p:cNvSpPr txBox="1"/>
          <p:nvPr/>
        </p:nvSpPr>
        <p:spPr>
          <a:xfrm>
            <a:off x="5724225" y="1987806"/>
            <a:ext cx="1587817" cy="31242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9900" u="none">
                <a:ln>
                  <a:noFill/>
                </a:ln>
                <a:solidFill>
                  <a:prstClr val="white"/>
                </a:solidFill>
                <a:effectLst/>
                <a:uLnTx/>
                <a:uFillTx/>
                <a:latin charset="0" pitchFamily="34" typeface="Arial"/>
                <a:ea typeface="微软雅黑 Light"/>
                <a:cs charset="0" pitchFamily="34" typeface="Arial"/>
              </a:rPr>
              <a:t>3</a:t>
            </a:r>
          </a:p>
        </p:txBody>
      </p:sp>
      <p:sp>
        <p:nvSpPr>
          <p:cNvPr id="9" name="等腰三角形 8"/>
          <p:cNvSpPr>
            <a:spLocks noChangeAspect="1"/>
          </p:cNvSpPr>
          <p:nvPr/>
        </p:nvSpPr>
        <p:spPr>
          <a:xfrm>
            <a:off x="7149009" y="2600611"/>
            <a:ext cx="1843315" cy="2262187"/>
          </a:xfrm>
          <a:prstGeom prst="triangle">
            <a:avLst/>
          </a:prstGeom>
          <a:solidFill>
            <a:srgbClr val="D825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Light"/>
              <a:ea typeface="微软雅黑 Light"/>
              <a:cs typeface="+mn-cs"/>
            </a:endParaRPr>
          </a:p>
        </p:txBody>
      </p:sp>
      <p:sp>
        <p:nvSpPr>
          <p:cNvPr id="10" name="文本框 9"/>
          <p:cNvSpPr txBox="1"/>
          <p:nvPr/>
        </p:nvSpPr>
        <p:spPr>
          <a:xfrm>
            <a:off x="7603653" y="3291794"/>
            <a:ext cx="860743" cy="15544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9600" u="none">
                <a:ln>
                  <a:noFill/>
                </a:ln>
                <a:solidFill>
                  <a:prstClr val="white"/>
                </a:solidFill>
                <a:effectLst/>
                <a:uLnTx/>
                <a:uFillTx/>
                <a:latin charset="0" pitchFamily="34" typeface="Arial"/>
                <a:ea typeface="微软雅黑 Light"/>
                <a:cs charset="0" pitchFamily="34" typeface="Arial"/>
              </a:rPr>
              <a:t>4</a:t>
            </a:r>
          </a:p>
        </p:txBody>
      </p:sp>
      <p:sp>
        <p:nvSpPr>
          <p:cNvPr id="11" name="矩形 10"/>
          <p:cNvSpPr/>
          <p:nvPr/>
        </p:nvSpPr>
        <p:spPr>
          <a:xfrm>
            <a:off x="4162618" y="5015351"/>
            <a:ext cx="5219223" cy="82296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4800" u="none">
                <a:ln>
                  <a:noFill/>
                </a:ln>
                <a:solidFill>
                  <a:prstClr val="black">
                    <a:lumMod val="65000"/>
                    <a:lumOff val="35000"/>
                  </a:prstClr>
                </a:solidFill>
                <a:effectLst/>
                <a:uLnTx/>
                <a:uFillTx/>
                <a:latin charset="0" panose="020b0503020202020204" pitchFamily="34" typeface="Agency FB"/>
                <a:ea typeface="微软雅黑 Light"/>
                <a:cs typeface="+mn-cs"/>
              </a:rPr>
              <a:t>ABOUT OUR WORKS</a:t>
            </a:r>
          </a:p>
        </p:txBody>
      </p:sp>
      <p:cxnSp>
        <p:nvCxnSpPr>
          <p:cNvPr id="12" name="直接连接符 11"/>
          <p:cNvCxnSpPr>
            <a:stCxn id="11" idx="1"/>
          </p:cNvCxnSpPr>
          <p:nvPr/>
        </p:nvCxnSpPr>
        <p:spPr>
          <a:xfrm flipH="1" flipV="1">
            <a:off x="3199677" y="5418213"/>
            <a:ext cx="962941" cy="861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8039458" y="5422232"/>
            <a:ext cx="962941" cy="861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43866031"/>
      </p:ext>
    </p:extLst>
  </p:cSld>
  <p:clrMapOvr>
    <a:masterClrMapping/>
  </p:clrMapOvr>
  <mc:AlternateContent>
    <mc:Choice Requires="p14">
      <p:transition advTm="5000" p14:dur="1500" spd="slow">
        <p14:flythrough/>
      </p:transition>
    </mc:Choice>
    <mc:Fallback>
      <p:transition advTm="5000" spd="slow">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Light"/>
        <a:ea typeface="微软雅黑 Light"/>
        <a:cs typeface="Arial"/>
      </a:majorFont>
      <a:minorFont>
        <a:latin typeface="微软雅黑 Light"/>
        <a:ea typeface="微软雅黑 Light"/>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166</Paragraphs>
  <Slides>16</Slides>
  <Notes>0</Notes>
  <TotalTime>68</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16</vt:i4>
      </vt:variant>
    </vt:vector>
  </HeadingPairs>
  <TitlesOfParts>
    <vt:vector baseType="lpstr" size="29">
      <vt:lpstr>Arial</vt:lpstr>
      <vt:lpstr>微软雅黑 Light</vt:lpstr>
      <vt:lpstr>Aparajita</vt:lpstr>
      <vt:lpstr>微软雅黑</vt:lpstr>
      <vt:lpstr>Calibri Light</vt:lpstr>
      <vt:lpstr>Calibri</vt:lpstr>
      <vt:lpstr>方正细谭黑简体</vt:lpstr>
      <vt:lpstr>宋体</vt:lpstr>
      <vt:lpstr>DIN</vt:lpstr>
      <vt:lpstr>Agency FB</vt:lpstr>
      <vt:lpstr>方正兰亭超细黑简体</vt:lpstr>
      <vt:lpstr>方正兰亭细黑_GBK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2015-11-22T15:53:31Z</dcterms:created>
  <cp:lastModifiedBy>Administrator</cp:lastModifiedBy>
  <dcterms:modified xsi:type="dcterms:W3CDTF">2021-08-20T10:49:24Z</dcterms:modified>
  <cp:revision>19</cp:revision>
  <dc:title>PowerPoint 演示文稿</dc:title>
</cp:coreProperties>
</file>