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EC2D10-A43B-4150-ABBA-9AB16979AA82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D7C0FA-7160-48D6-B9FB-93BCB7271F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7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435796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B747-79E5-4DA2-8E1B-778E95323DD2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1523-3DB3-44F3-BFDC-08972EFFB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921379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9365-036D-4BF5-A1EE-ABDB8806F21F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6845-C0C4-42CA-B759-C82E4928B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935408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D010-6581-4AA1-B570-74A452866898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3B4C-77BF-48D5-A189-8D7CEF4235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496145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88738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704782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89865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81091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865607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394106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42829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41042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2E03-A593-42E8-AFD2-5C84A9AFBDC5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4301-86B0-4055-8812-CE5D5CB1C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987035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453832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164124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70291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81D8-F1BC-4B38-A6ED-DC20BD71318E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1B8E-C8D1-4009-A0AF-13C6632947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538695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827C-B341-418E-8E1B-637F306D5523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7403-42CF-4BBB-B615-303125F068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82791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1BEC-D6BC-4A88-B41F-7398BF3DF20C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C7C7-4164-4468-BD5B-2D0913E66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24181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F308-0BED-4E5A-A92D-6C82C9D52A3C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016F-C788-4EBC-A1A1-C861FA26D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02184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Admin\Pictures\图片11副本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175" y="0"/>
            <a:ext cx="91503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3175" y="0"/>
            <a:ext cx="9150350" cy="51435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817F-6EA4-42C6-8920-05A1B9D019F5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901A-FBC4-46AE-854B-E095C8C78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15931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05EA-0E70-4077-A55F-C72A61AAD101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D634-8B58-4ED8-803B-46533D6BB9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88480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5778-7451-43BF-8D3D-9F2D7F364D2A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FFCC-0A91-4437-9FFA-61C64B78B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572509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427B5F-6828-42F3-B47F-DC394838868E}" type="datetimeFigureOut">
              <a:rPr lang="zh-CN" altLang="en-US"/>
              <a:pPr>
                <a:defRPr/>
              </a:pPr>
              <a:t>2016/3/13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D4373A-68E8-4BAE-86DD-C52CBABF3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2016/3/13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6810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jpe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png" Type="http://schemas.openxmlformats.org/officeDocument/2006/relationships/image"/><Relationship Id="rId12" Target="../media/image37.png" Type="http://schemas.openxmlformats.org/officeDocument/2006/relationships/image"/><Relationship Id="rId13" Target="../media/image38.png" Type="http://schemas.openxmlformats.org/officeDocument/2006/relationships/image"/><Relationship Id="rId14" Target="../media/image39.png" Type="http://schemas.openxmlformats.org/officeDocument/2006/relationships/image"/><Relationship Id="rId15" Target="../media/image40.png" Type="http://schemas.openxmlformats.org/officeDocument/2006/relationships/image"/><Relationship Id="rId16" Target="../media/image41.png" Type="http://schemas.openxmlformats.org/officeDocument/2006/relationships/image"/><Relationship Id="rId17" Target="../media/image42.emf" Type="http://schemas.openxmlformats.org/officeDocument/2006/relationships/image"/><Relationship Id="rId18" Target="../media/image43.png" Type="http://schemas.openxmlformats.org/officeDocument/2006/relationships/image"/><Relationship Id="rId19" Target="../media/image44.png" Type="http://schemas.openxmlformats.org/officeDocument/2006/relationships/image"/><Relationship Id="rId2" Target="../media/image27.jpeg" Type="http://schemas.openxmlformats.org/officeDocument/2006/relationships/image"/><Relationship Id="rId20" Target="../media/image45.emf" Type="http://schemas.openxmlformats.org/officeDocument/2006/relationships/image"/><Relationship Id="rId21" Target="../media/image46.emf" Type="http://schemas.openxmlformats.org/officeDocument/2006/relationships/image"/><Relationship Id="rId22" Target="../media/image47.emf" Type="http://schemas.openxmlformats.org/officeDocument/2006/relationships/image"/><Relationship Id="rId23" Target="../media/image48.emf" Type="http://schemas.openxmlformats.org/officeDocument/2006/relationships/image"/><Relationship Id="rId24" Target="../media/image49.emf" Type="http://schemas.openxmlformats.org/officeDocument/2006/relationships/image"/><Relationship Id="rId25" Target="../media/image50.emf" Type="http://schemas.openxmlformats.org/officeDocument/2006/relationships/image"/><Relationship Id="rId26" Target="../media/image51.png" Type="http://schemas.openxmlformats.org/officeDocument/2006/relationships/image"/><Relationship Id="rId27" Target="../media/image52.pn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emf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emf" Type="http://schemas.openxmlformats.org/officeDocument/2006/relationships/image"/><Relationship Id="rId9" Target="../media/image34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\Desktop\截图\shutterstock_135859487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451" r="89" t="50000"/>
          <a:stretch>
            <a:fillRect/>
          </a:stretch>
        </p:blipFill>
        <p:spPr bwMode="auto">
          <a:xfrm>
            <a:off x="-7938" y="0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22632" y="3101317"/>
            <a:ext cx="829752" cy="73856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2" name="矩形 3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585184" y="4102968"/>
            <a:ext cx="1944216" cy="243840"/>
          </a:xfrm>
          <a:prstGeom prst="rect">
            <a:avLst/>
          </a:prstGeom>
          <a:noFill/>
          <a:ln w="3175">
            <a:noFill/>
          </a:ln>
          <a:extLst/>
        </p:spPr>
        <p:txBody>
          <a:bodyPr>
            <a:spAutoFit/>
            <a:scene3d>
              <a:camera prst="orthographicFront"/>
              <a:lightRig dir="t" rig="threePt"/>
            </a:scene3d>
            <a:sp3d prstMaterial="matte">
              <a:bevelB w="127000"/>
            </a:sp3d>
          </a:bodyPr>
          <a:lstStyle>
            <a:defPPr>
              <a:defRPr lang="zh-CN"/>
            </a:defPPr>
            <a:lvl1pPr algn="dist" fontAlgn="auto">
              <a:spcBef>
                <a:spcPct val="0"/>
              </a:spcBef>
              <a:spcAft>
                <a:spcPct val="0"/>
              </a:spcAft>
              <a:defRPr kern="1500">
                <a:ln w="9525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charset="-122" pitchFamily="34" typeface="微软雅黑"/>
                <a:ea charset="-122" pitchFamily="34" typeface="微软雅黑"/>
                <a:cs charset="-122" pitchFamily="49" typeface="经典仿宋简"/>
              </a:defRPr>
            </a:lvl1pPr>
            <a:lvl2pPr indent="-285750" marL="742950">
              <a:defRPr>
                <a:latin charset="0" panose="020f0502020204030204" pitchFamily="34" typeface="Calibri"/>
                <a:ea charset="-122" typeface="宋体"/>
              </a:defRPr>
            </a:lvl2pPr>
            <a:lvl3pPr indent="-228600" marL="1143000">
              <a:defRPr>
                <a:latin charset="0" panose="020f0502020204030204" pitchFamily="34" typeface="Calibri"/>
                <a:ea charset="-122" typeface="宋体"/>
              </a:defRPr>
            </a:lvl3pPr>
            <a:lvl4pPr indent="-228600" marL="1600200">
              <a:defRPr>
                <a:latin charset="0" panose="020f0502020204030204" pitchFamily="34" typeface="Calibri"/>
                <a:ea charset="-122" typeface="宋体"/>
              </a:defRPr>
            </a:lvl4pPr>
            <a:lvl5pPr indent="-228600" marL="2057400">
              <a:defRPr>
                <a:latin charset="0" panose="020f0502020204030204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9pPr>
          </a:lstStyle>
          <a:p>
            <a:pPr eaLnBrk="1" hangingPunct="1">
              <a:defRPr/>
            </a:pPr>
            <a:r>
              <a:rPr altLang="en-US" lang="zh-CN" sz="1000">
                <a:solidFill>
                  <a:srgbClr val="640000"/>
                </a:solidFill>
                <a:effectLst>
                  <a:glow>
                    <a:prstClr val="white"/>
                  </a:glow>
                </a:effectLst>
              </a:rPr>
              <a:t>上海锐普广告有限公司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71875" y="4305300"/>
            <a:ext cx="1970088" cy="1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altLang="zh-CN" lang="en-US" sz="600">
                <a:solidFill>
                  <a:srgbClr val="640000"/>
                </a:solidFill>
                <a:latin charset="0" panose="020b0604020202020204" pitchFamily="34" typeface="Arial"/>
                <a:ea charset="-122" pitchFamily="34" typeface="微软雅黑"/>
              </a:rPr>
              <a:t>SHANGHAI RAPIDESIGN ADVERTISING CO.,LTD 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203575" y="4516438"/>
            <a:ext cx="2736850" cy="0"/>
          </a:xfrm>
          <a:prstGeom prst="line">
            <a:avLst/>
          </a:prstGeom>
          <a:ln w="3175">
            <a:solidFill>
              <a:srgbClr val="640000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燕尾形 20"/>
          <p:cNvSpPr/>
          <p:nvPr/>
        </p:nvSpPr>
        <p:spPr>
          <a:xfrm>
            <a:off x="4025900" y="4643438"/>
            <a:ext cx="38100" cy="84137"/>
          </a:xfrm>
          <a:prstGeom prst="chevron">
            <a:avLst>
              <a:gd fmla="val 77162" name="adj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4864100" y="4643438"/>
            <a:ext cx="38100" cy="84137"/>
          </a:xfrm>
          <a:prstGeom prst="chevron">
            <a:avLst>
              <a:gd fmla="val 77162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40113" y="4611688"/>
            <a:ext cx="643255" cy="383531"/>
            <a:chOff x="3440717" y="4611663"/>
            <a:chExt cx="641933" cy="383269"/>
          </a:xfrm>
        </p:grpSpPr>
        <p:sp>
          <p:nvSpPr>
            <p:cNvPr id="4130" name="Freeform 129"/>
            <p:cNvSpPr>
              <a:spLocks noEditPoints="1"/>
            </p:cNvSpPr>
            <p:nvPr/>
          </p:nvSpPr>
          <p:spPr bwMode="auto">
            <a:xfrm>
              <a:off x="3610672" y="4611663"/>
              <a:ext cx="154814" cy="163079"/>
            </a:xfrm>
            <a:custGeom>
              <a:gdLst>
                <a:gd fmla="*/ 2147483646 w 50" name="T0"/>
                <a:gd fmla="*/ 0 h 48" name="T1"/>
                <a:gd fmla="*/ 2147483646 w 50" name="T2"/>
                <a:gd fmla="*/ 0 h 48" name="T3"/>
                <a:gd fmla="*/ 0 w 50" name="T4"/>
                <a:gd fmla="*/ 2147483646 h 48" name="T5"/>
                <a:gd fmla="*/ 0 w 50" name="T6"/>
                <a:gd fmla="*/ 2147483646 h 48" name="T7"/>
                <a:gd fmla="*/ 2147483646 w 50" name="T8"/>
                <a:gd fmla="*/ 2147483646 h 48" name="T9"/>
                <a:gd fmla="*/ 2147483646 w 50" name="T10"/>
                <a:gd fmla="*/ 2147483646 h 48" name="T11"/>
                <a:gd fmla="*/ 2147483646 w 50" name="T12"/>
                <a:gd fmla="*/ 2147483646 h 48" name="T13"/>
                <a:gd fmla="*/ 2147483646 w 50" name="T14"/>
                <a:gd fmla="*/ 2147483646 h 48" name="T15"/>
                <a:gd fmla="*/ 2147483646 w 50" name="T16"/>
                <a:gd fmla="*/ 2147483646 h 48" name="T17"/>
                <a:gd fmla="*/ 2147483646 w 50" name="T18"/>
                <a:gd fmla="*/ 2147483646 h 48" name="T19"/>
                <a:gd fmla="*/ 2147483646 w 50" name="T20"/>
                <a:gd fmla="*/ 2147483646 h 48" name="T21"/>
                <a:gd fmla="*/ 2147483646 w 50" name="T22"/>
                <a:gd fmla="*/ 0 h 48" name="T23"/>
                <a:gd fmla="*/ 2147483646 w 50" name="T24"/>
                <a:gd fmla="*/ 2147483646 h 48" name="T25"/>
                <a:gd fmla="*/ 2147483646 w 50" name="T26"/>
                <a:gd fmla="*/ 2147483646 h 48" name="T27"/>
                <a:gd fmla="*/ 2147483646 w 50" name="T28"/>
                <a:gd fmla="*/ 2147483646 h 48" name="T29"/>
                <a:gd fmla="*/ 2147483646 w 50" name="T30"/>
                <a:gd fmla="*/ 2147483646 h 48" name="T31"/>
                <a:gd fmla="*/ 2147483646 w 50" name="T32"/>
                <a:gd fmla="*/ 2147483646 h 48" name="T33"/>
                <a:gd fmla="*/ 2147483646 w 50" name="T34"/>
                <a:gd fmla="*/ 2147483646 h 48" name="T35"/>
                <a:gd fmla="*/ 2147483646 w 50" name="T36"/>
                <a:gd fmla="*/ 2147483646 h 48" name="T37"/>
                <a:gd fmla="*/ 2147483646 w 50" name="T38"/>
                <a:gd fmla="*/ 2147483646 h 4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48" w="50">
                  <a:moveTo>
                    <a:pt x="4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3" y="34"/>
                    <a:pt x="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4"/>
                    <a:pt x="50" y="32"/>
                    <a:pt x="50" y="29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5" y="0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19" y="25"/>
                    <a:pt x="19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20" y="8"/>
                    <a:pt x="21" y="9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7"/>
                    <a:pt x="35" y="18"/>
                    <a:pt x="34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31" name="矩形 22"/>
            <p:cNvSpPr>
              <a:spLocks noChangeArrowheads="1"/>
            </p:cNvSpPr>
            <p:nvPr/>
          </p:nvSpPr>
          <p:spPr bwMode="auto">
            <a:xfrm>
              <a:off x="3440717" y="4781718"/>
              <a:ext cx="641933" cy="21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262626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Broadcast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60850" y="4622800"/>
            <a:ext cx="522605" cy="372337"/>
            <a:chOff x="4261431" y="4622909"/>
            <a:chExt cx="521687" cy="371942"/>
          </a:xfrm>
        </p:grpSpPr>
        <p:sp>
          <p:nvSpPr>
            <p:cNvPr id="4128" name="Freeform 17"/>
            <p:cNvSpPr>
              <a:spLocks noEditPoints="1"/>
            </p:cNvSpPr>
            <p:nvPr/>
          </p:nvSpPr>
          <p:spPr bwMode="auto">
            <a:xfrm>
              <a:off x="4435529" y="4622909"/>
              <a:ext cx="152368" cy="152368"/>
            </a:xfrm>
            <a:custGeom>
              <a:gdLst>
                <a:gd fmla="*/ 2147483646 w 64" name="T0"/>
                <a:gd fmla="*/ 2147483646 h 64" name="T1"/>
                <a:gd fmla="*/ 2147483646 w 64" name="T2"/>
                <a:gd fmla="*/ 2147483646 h 64" name="T3"/>
                <a:gd fmla="*/ 2147483646 w 64" name="T4"/>
                <a:gd fmla="*/ 2147483646 h 64" name="T5"/>
                <a:gd fmla="*/ 2147483646 w 64" name="T6"/>
                <a:gd fmla="*/ 2147483646 h 64" name="T7"/>
                <a:gd fmla="*/ 0 w 64" name="T8"/>
                <a:gd fmla="*/ 2147483646 h 64" name="T9"/>
                <a:gd fmla="*/ 0 w 64" name="T10"/>
                <a:gd fmla="*/ 2147483646 h 64" name="T11"/>
                <a:gd fmla="*/ 2147483646 w 64" name="T12"/>
                <a:gd fmla="*/ 2147483646 h 64" name="T13"/>
                <a:gd fmla="*/ 2147483646 w 64" name="T14"/>
                <a:gd fmla="*/ 2147483646 h 64" name="T15"/>
                <a:gd fmla="*/ 2147483646 w 64" name="T16"/>
                <a:gd fmla="*/ 0 h 64" name="T17"/>
                <a:gd fmla="*/ 2147483646 w 64" name="T18"/>
                <a:gd fmla="*/ 2147483646 h 64" name="T19"/>
                <a:gd fmla="*/ 2147483646 w 64" name="T20"/>
                <a:gd fmla="*/ 2147483646 h 64" name="T21"/>
                <a:gd fmla="*/ 0 w 64" name="T22"/>
                <a:gd fmla="*/ 2147483646 h 64" name="T23"/>
                <a:gd fmla="*/ 2147483646 w 64" name="T24"/>
                <a:gd fmla="*/ 2147483646 h 64" name="T25"/>
                <a:gd fmla="*/ 2147483646 w 64" name="T26"/>
                <a:gd fmla="*/ 2147483646 h 64" name="T27"/>
                <a:gd fmla="*/ 2147483646 w 64" name="T28"/>
                <a:gd fmla="*/ 2147483646 h 64" name="T29"/>
                <a:gd fmla="*/ 2147483646 w 64" name="T30"/>
                <a:gd fmla="*/ 2147483646 h 64" name="T31"/>
                <a:gd fmla="*/ 2147483646 w 64" name="T32"/>
                <a:gd fmla="*/ 2147483646 h 64" name="T33"/>
                <a:gd fmla="*/ 2147483646 w 64" name="T34"/>
                <a:gd fmla="*/ 2147483646 h 64" name="T35"/>
                <a:gd fmla="*/ 2147483646 w 64" name="T36"/>
                <a:gd fmla="*/ 2147483646 h 64" name="T37"/>
                <a:gd fmla="*/ 2147483646 w 64" name="T38"/>
                <a:gd fmla="*/ 2147483646 h 64" name="T39"/>
                <a:gd fmla="*/ 2147483646 w 64" name="T40"/>
                <a:gd fmla="*/ 2147483646 h 64" name="T41"/>
                <a:gd fmla="*/ 2147483646 w 64" name="T42"/>
                <a:gd fmla="*/ 2147483646 h 64" name="T43"/>
                <a:gd fmla="*/ 2147483646 w 64" name="T44"/>
                <a:gd fmla="*/ 2147483646 h 64" name="T45"/>
                <a:gd fmla="*/ 2147483646 w 64" name="T46"/>
                <a:gd fmla="*/ 2147483646 h 64" name="T47"/>
                <a:gd fmla="*/ 2147483646 w 64" name="T48"/>
                <a:gd fmla="*/ 2147483646 h 64" name="T49"/>
                <a:gd fmla="*/ 2147483646 w 64" name="T50"/>
                <a:gd fmla="*/ 2147483646 h 64" name="T51"/>
                <a:gd fmla="*/ 2147483646 w 64" name="T52"/>
                <a:gd fmla="*/ 2147483646 h 64" name="T53"/>
                <a:gd fmla="*/ 2147483646 w 64" name="T54"/>
                <a:gd fmla="*/ 2147483646 h 64" name="T55"/>
                <a:gd fmla="*/ 2147483646 w 64" name="T56"/>
                <a:gd fmla="*/ 2147483646 h 64" name="T57"/>
                <a:gd fmla="*/ 2147483646 w 64" name="T58"/>
                <a:gd fmla="*/ 2147483646 h 64" name="T59"/>
                <a:gd fmla="*/ 2147483646 w 64" name="T60"/>
                <a:gd fmla="*/ 2147483646 h 64" name="T61"/>
                <a:gd fmla="*/ 2147483646 w 64" name="T62"/>
                <a:gd fmla="*/ 2147483646 h 64" name="T63"/>
                <a:gd fmla="*/ 2147483646 w 64" name="T64"/>
                <a:gd fmla="*/ 2147483646 h 64" name="T65"/>
                <a:gd fmla="*/ 2147483646 w 64" name="T66"/>
                <a:gd fmla="*/ 2147483646 h 64" name="T67"/>
                <a:gd fmla="*/ 2147483646 w 64" name="T68"/>
                <a:gd fmla="*/ 2147483646 h 64" name="T69"/>
                <a:gd fmla="*/ 2147483646 w 64" name="T70"/>
                <a:gd fmla="*/ 2147483646 h 64" name="T71"/>
                <a:gd fmla="*/ 2147483646 w 64" name="T72"/>
                <a:gd fmla="*/ 2147483646 h 64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64" w="64">
                  <a:moveTo>
                    <a:pt x="49" y="24"/>
                  </a:moveTo>
                  <a:lnTo>
                    <a:pt x="49" y="54"/>
                  </a:lnTo>
                  <a:lnTo>
                    <a:pt x="52" y="54"/>
                  </a:lnTo>
                  <a:lnTo>
                    <a:pt x="52" y="21"/>
                  </a:lnTo>
                  <a:lnTo>
                    <a:pt x="49" y="24"/>
                  </a:lnTo>
                  <a:close/>
                  <a:moveTo>
                    <a:pt x="0" y="57"/>
                  </a:moveTo>
                  <a:lnTo>
                    <a:pt x="64" y="57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57"/>
                  </a:lnTo>
                  <a:close/>
                  <a:moveTo>
                    <a:pt x="0" y="38"/>
                  </a:moveTo>
                  <a:lnTo>
                    <a:pt x="19" y="19"/>
                  </a:lnTo>
                  <a:lnTo>
                    <a:pt x="28" y="28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59" y="10"/>
                  </a:lnTo>
                  <a:lnTo>
                    <a:pt x="28" y="40"/>
                  </a:lnTo>
                  <a:lnTo>
                    <a:pt x="19" y="31"/>
                  </a:lnTo>
                  <a:lnTo>
                    <a:pt x="0" y="50"/>
                  </a:lnTo>
                  <a:lnTo>
                    <a:pt x="0" y="38"/>
                  </a:lnTo>
                  <a:close/>
                  <a:moveTo>
                    <a:pt x="54" y="19"/>
                  </a:moveTo>
                  <a:lnTo>
                    <a:pt x="54" y="54"/>
                  </a:lnTo>
                  <a:lnTo>
                    <a:pt x="59" y="54"/>
                  </a:lnTo>
                  <a:lnTo>
                    <a:pt x="59" y="14"/>
                  </a:lnTo>
                  <a:lnTo>
                    <a:pt x="54" y="19"/>
                  </a:lnTo>
                  <a:close/>
                  <a:moveTo>
                    <a:pt x="5" y="50"/>
                  </a:moveTo>
                  <a:lnTo>
                    <a:pt x="5" y="54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5" y="50"/>
                  </a:lnTo>
                  <a:close/>
                  <a:moveTo>
                    <a:pt x="12" y="45"/>
                  </a:moveTo>
                  <a:lnTo>
                    <a:pt x="12" y="54"/>
                  </a:lnTo>
                  <a:lnTo>
                    <a:pt x="14" y="54"/>
                  </a:lnTo>
                  <a:lnTo>
                    <a:pt x="14" y="40"/>
                  </a:lnTo>
                  <a:lnTo>
                    <a:pt x="12" y="45"/>
                  </a:lnTo>
                  <a:close/>
                  <a:moveTo>
                    <a:pt x="16" y="38"/>
                  </a:moveTo>
                  <a:lnTo>
                    <a:pt x="16" y="54"/>
                  </a:lnTo>
                  <a:lnTo>
                    <a:pt x="21" y="54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6" y="38"/>
                  </a:lnTo>
                  <a:close/>
                  <a:moveTo>
                    <a:pt x="23" y="40"/>
                  </a:moveTo>
                  <a:lnTo>
                    <a:pt x="23" y="54"/>
                  </a:lnTo>
                  <a:lnTo>
                    <a:pt x="28" y="54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3" y="40"/>
                  </a:lnTo>
                  <a:close/>
                  <a:moveTo>
                    <a:pt x="31" y="43"/>
                  </a:moveTo>
                  <a:lnTo>
                    <a:pt x="31" y="54"/>
                  </a:lnTo>
                  <a:lnTo>
                    <a:pt x="33" y="54"/>
                  </a:lnTo>
                  <a:lnTo>
                    <a:pt x="33" y="40"/>
                  </a:lnTo>
                  <a:lnTo>
                    <a:pt x="31" y="43"/>
                  </a:lnTo>
                  <a:close/>
                  <a:moveTo>
                    <a:pt x="35" y="38"/>
                  </a:moveTo>
                  <a:lnTo>
                    <a:pt x="35" y="54"/>
                  </a:lnTo>
                  <a:lnTo>
                    <a:pt x="40" y="54"/>
                  </a:lnTo>
                  <a:lnTo>
                    <a:pt x="40" y="33"/>
                  </a:lnTo>
                  <a:lnTo>
                    <a:pt x="35" y="38"/>
                  </a:lnTo>
                  <a:close/>
                  <a:moveTo>
                    <a:pt x="42" y="31"/>
                  </a:moveTo>
                  <a:lnTo>
                    <a:pt x="42" y="54"/>
                  </a:lnTo>
                  <a:lnTo>
                    <a:pt x="45" y="54"/>
                  </a:lnTo>
                  <a:lnTo>
                    <a:pt x="45" y="26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29" name="矩形 23"/>
            <p:cNvSpPr>
              <a:spLocks noChangeArrowheads="1"/>
            </p:cNvSpPr>
            <p:nvPr/>
          </p:nvSpPr>
          <p:spPr bwMode="auto">
            <a:xfrm>
              <a:off x="4261431" y="4781717"/>
              <a:ext cx="521687" cy="21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262626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Results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65725" y="4605338"/>
            <a:ext cx="346392" cy="389896"/>
            <a:chOff x="5165948" y="4605290"/>
            <a:chExt cx="346914" cy="389657"/>
          </a:xfrm>
        </p:grpSpPr>
        <p:sp>
          <p:nvSpPr>
            <p:cNvPr id="4126" name="Freeform 170"/>
            <p:cNvSpPr>
              <a:spLocks noEditPoints="1"/>
            </p:cNvSpPr>
            <p:nvPr/>
          </p:nvSpPr>
          <p:spPr bwMode="auto">
            <a:xfrm>
              <a:off x="5258553" y="4605290"/>
              <a:ext cx="160672" cy="169148"/>
            </a:xfrm>
            <a:custGeom>
              <a:gdLst>
                <a:gd fmla="*/ 2147483646 w 69" name="T0"/>
                <a:gd fmla="*/ 2147483646 h 66" name="T1"/>
                <a:gd fmla="*/ 2147483646 w 69" name="T2"/>
                <a:gd fmla="*/ 2147483646 h 66" name="T3"/>
                <a:gd fmla="*/ 2147483646 w 69" name="T4"/>
                <a:gd fmla="*/ 2147483646 h 66" name="T5"/>
                <a:gd fmla="*/ 2147483646 w 69" name="T6"/>
                <a:gd fmla="*/ 2147483646 h 66" name="T7"/>
                <a:gd fmla="*/ 2147483646 w 69" name="T8"/>
                <a:gd fmla="*/ 2147483646 h 66" name="T9"/>
                <a:gd fmla="*/ 2147483646 w 69" name="T10"/>
                <a:gd fmla="*/ 2147483646 h 66" name="T11"/>
                <a:gd fmla="*/ 0 w 69" name="T12"/>
                <a:gd fmla="*/ 2147483646 h 66" name="T13"/>
                <a:gd fmla="*/ 0 w 69" name="T14"/>
                <a:gd fmla="*/ 2147483646 h 66" name="T15"/>
                <a:gd fmla="*/ 2147483646 w 69" name="T16"/>
                <a:gd fmla="*/ 2147483646 h 66" name="T17"/>
                <a:gd fmla="*/ 2147483646 w 69" name="T18"/>
                <a:gd fmla="*/ 0 h 66" name="T19"/>
                <a:gd fmla="*/ 2147483646 w 69" name="T20"/>
                <a:gd fmla="*/ 0 h 66" name="T21"/>
                <a:gd fmla="*/ 2147483646 w 69" name="T22"/>
                <a:gd fmla="*/ 2147483646 h 66" name="T23"/>
                <a:gd fmla="*/ 2147483646 w 69" name="T24"/>
                <a:gd fmla="*/ 2147483646 h 66" name="T25"/>
                <a:gd fmla="*/ 2147483646 w 69" name="T26"/>
                <a:gd fmla="*/ 2147483646 h 66" name="T27"/>
                <a:gd fmla="*/ 2147483646 w 69" name="T28"/>
                <a:gd fmla="*/ 2147483646 h 66" name="T29"/>
                <a:gd fmla="*/ 2147483646 w 69" name="T30"/>
                <a:gd fmla="*/ 2147483646 h 66" name="T31"/>
                <a:gd fmla="*/ 2147483646 w 69" name="T32"/>
                <a:gd fmla="*/ 2147483646 h 66" name="T33"/>
                <a:gd fmla="*/ 2147483646 w 69" name="T34"/>
                <a:gd fmla="*/ 2147483646 h 66" name="T35"/>
                <a:gd fmla="*/ 2147483646 w 69" name="T36"/>
                <a:gd fmla="*/ 2147483646 h 66" name="T37"/>
                <a:gd fmla="*/ 2147483646 w 69" name="T38"/>
                <a:gd fmla="*/ 2147483646 h 66" name="T39"/>
                <a:gd fmla="*/ 2147483646 w 69" name="T40"/>
                <a:gd fmla="*/ 2147483646 h 66" name="T41"/>
                <a:gd fmla="*/ 2147483646 w 69" name="T42"/>
                <a:gd fmla="*/ 2147483646 h 66" name="T43"/>
                <a:gd fmla="*/ 2147483646 w 69" name="T44"/>
                <a:gd fmla="*/ 2147483646 h 66" name="T45"/>
                <a:gd fmla="*/ 2147483646 w 69" name="T46"/>
                <a:gd fmla="*/ 2147483646 h 66" name="T47"/>
                <a:gd fmla="*/ 2147483646 w 69" name="T48"/>
                <a:gd fmla="*/ 2147483646 h 66" name="T49"/>
                <a:gd fmla="*/ 2147483646 w 69" name="T50"/>
                <a:gd fmla="*/ 2147483646 h 66" name="T51"/>
                <a:gd fmla="*/ 2147483646 w 69" name="T52"/>
                <a:gd fmla="*/ 2147483646 h 66" name="T53"/>
                <a:gd fmla="*/ 2147483646 w 69" name="T54"/>
                <a:gd fmla="*/ 2147483646 h 66" name="T55"/>
                <a:gd fmla="*/ 2147483646 w 69" name="T56"/>
                <a:gd fmla="*/ 2147483646 h 66" name="T57"/>
                <a:gd fmla="*/ 2147483646 w 69" name="T58"/>
                <a:gd fmla="*/ 2147483646 h 66" name="T59"/>
                <a:gd fmla="*/ 2147483646 w 69" name="T60"/>
                <a:gd fmla="*/ 2147483646 h 66" name="T61"/>
                <a:gd fmla="*/ 2147483646 w 69" name="T62"/>
                <a:gd fmla="*/ 0 h 66" name="T63"/>
                <a:gd fmla="*/ 2147483646 w 69" name="T64"/>
                <a:gd fmla="*/ 2147483646 h 66" name="T65"/>
                <a:gd fmla="*/ 2147483646 w 69" name="T66"/>
                <a:gd fmla="*/ 2147483646 h 66" name="T67"/>
                <a:gd fmla="*/ 2147483646 w 69" name="T68"/>
                <a:gd fmla="*/ 2147483646 h 66" name="T69"/>
                <a:gd fmla="*/ 2147483646 w 69" name="T70"/>
                <a:gd fmla="*/ 2147483646 h 66" name="T71"/>
                <a:gd fmla="*/ 2147483646 w 69" name="T72"/>
                <a:gd fmla="*/ 2147483646 h 66" name="T73"/>
                <a:gd fmla="*/ 2147483646 w 69" name="T74"/>
                <a:gd fmla="*/ 2147483646 h 66" name="T75"/>
                <a:gd fmla="*/ 2147483646 w 69" name="T76"/>
                <a:gd fmla="*/ 2147483646 h 66" name="T77"/>
                <a:gd fmla="*/ 2147483646 w 69" name="T78"/>
                <a:gd fmla="*/ 2147483646 h 66" name="T79"/>
                <a:gd fmla="*/ 2147483646 w 69" name="T80"/>
                <a:gd fmla="*/ 2147483646 h 66" name="T81"/>
                <a:gd fmla="*/ 2147483646 w 69" name="T82"/>
                <a:gd fmla="*/ 2147483646 h 66" name="T83"/>
                <a:gd fmla="*/ 2147483646 w 69" name="T84"/>
                <a:gd fmla="*/ 2147483646 h 66" name="T85"/>
                <a:gd fmla="*/ 2147483646 w 69" name="T86"/>
                <a:gd fmla="*/ 2147483646 h 66" name="T87"/>
                <a:gd fmla="*/ 2147483646 w 69" name="T88"/>
                <a:gd fmla="*/ 2147483646 h 66" name="T89"/>
                <a:gd fmla="*/ 2147483646 w 69" name="T90"/>
                <a:gd fmla="*/ 2147483646 h 66" name="T91"/>
                <a:gd fmla="*/ 2147483646 w 69" name="T92"/>
                <a:gd fmla="*/ 2147483646 h 66" name="T93"/>
                <a:gd fmla="*/ 0 w 69" name="T94"/>
                <a:gd fmla="*/ 2147483646 h 66" name="T95"/>
                <a:gd fmla="*/ 0 w 69" name="T96"/>
                <a:gd fmla="*/ 2147483646 h 66" name="T97"/>
                <a:gd fmla="*/ 2147483646 w 69" name="T98"/>
                <a:gd fmla="*/ 2147483646 h 66" name="T99"/>
                <a:gd fmla="*/ 2147483646 w 69" name="T100"/>
                <a:gd fmla="*/ 2147483646 h 66" name="T101"/>
                <a:gd fmla="*/ 2147483646 w 69" name="T102"/>
                <a:gd fmla="*/ 2147483646 h 66" name="T103"/>
                <a:gd fmla="*/ 2147483646 w 69" name="T104"/>
                <a:gd fmla="*/ 2147483646 h 66" name="T105"/>
                <a:gd fmla="*/ 2147483646 w 69" name="T106"/>
                <a:gd fmla="*/ 2147483646 h 66" name="T107"/>
                <a:gd fmla="*/ 2147483646 w 69" name="T108"/>
                <a:gd fmla="*/ 2147483646 h 66" name="T109"/>
                <a:gd fmla="*/ 2147483646 w 69" name="T110"/>
                <a:gd fmla="*/ 2147483646 h 66" name="T111"/>
                <a:gd fmla="*/ 2147483646 w 69" name="T112"/>
                <a:gd fmla="*/ 2147483646 h 66" name="T113"/>
                <a:gd fmla="*/ 2147483646 w 69" name="T114"/>
                <a:gd fmla="*/ 2147483646 h 66" name="T115"/>
                <a:gd fmla="*/ 2147483646 w 69" name="T116"/>
                <a:gd fmla="*/ 2147483646 h 66" name="T117"/>
                <a:gd fmla="*/ 2147483646 w 69" name="T118"/>
                <a:gd fmla="*/ 2147483646 h 66" name="T119"/>
                <a:gd fmla="*/ 2147483646 w 69" name="T120"/>
                <a:gd fmla="*/ 2147483646 h 66" name="T121"/>
                <a:gd fmla="*/ 2147483646 w 69" name="T122"/>
                <a:gd fmla="*/ 2147483646 h 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6" w="69">
                  <a:moveTo>
                    <a:pt x="4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7" y="13"/>
                    <a:pt x="69" y="15"/>
                    <a:pt x="69" y="1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3"/>
                    <a:pt x="4" y="13"/>
                  </a:cubicBezTo>
                  <a:close/>
                  <a:moveTo>
                    <a:pt x="2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6" y="4"/>
                    <a:pt x="46" y="5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7" y="0"/>
                    <a:pt x="28" y="0"/>
                  </a:cubicBezTo>
                  <a:close/>
                  <a:moveTo>
                    <a:pt x="69" y="3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4"/>
                    <a:pt x="41" y="46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8" y="49"/>
                    <a:pt x="37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2" y="50"/>
                    <a:pt x="30" y="49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6"/>
                    <a:pt x="27" y="44"/>
                    <a:pt x="27" y="42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7" y="66"/>
                    <a:pt x="69" y="64"/>
                    <a:pt x="69" y="61"/>
                  </a:cubicBezTo>
                  <a:cubicBezTo>
                    <a:pt x="69" y="31"/>
                    <a:pt x="69" y="31"/>
                    <a:pt x="69" y="31"/>
                  </a:cubicBezTo>
                  <a:close/>
                  <a:moveTo>
                    <a:pt x="39" y="41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3"/>
                    <a:pt x="39" y="44"/>
                    <a:pt x="38" y="45"/>
                  </a:cubicBezTo>
                  <a:cubicBezTo>
                    <a:pt x="37" y="46"/>
                    <a:pt x="36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2" y="46"/>
                    <a:pt x="31" y="45"/>
                  </a:cubicBezTo>
                  <a:cubicBezTo>
                    <a:pt x="30" y="44"/>
                    <a:pt x="30" y="43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9" y="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27" name="矩形 24"/>
            <p:cNvSpPr>
              <a:spLocks noChangeArrowheads="1"/>
            </p:cNvSpPr>
            <p:nvPr/>
          </p:nvSpPr>
          <p:spPr bwMode="auto">
            <a:xfrm>
              <a:off x="5165948" y="4781718"/>
              <a:ext cx="346914" cy="21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262626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File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52788" y="3028718"/>
            <a:ext cx="538892" cy="552270"/>
            <a:chOff x="10332640" y="4321624"/>
            <a:chExt cx="1313855" cy="1346470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7" name="矩形 3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52720" y="4321624"/>
              <a:ext cx="216024" cy="1338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70369" y="3260530"/>
            <a:ext cx="540786" cy="4813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2" name="矩形 4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28701" y="3172135"/>
            <a:ext cx="604282" cy="537874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7" name="矩形 4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461448" y="3202152"/>
            <a:ext cx="631949" cy="67318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90252" y="3157126"/>
            <a:ext cx="478882" cy="4262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7" name="矩形 5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7938" y="1874838"/>
            <a:ext cx="9151938" cy="1166812"/>
          </a:xfrm>
          <a:prstGeom prst="rect">
            <a:avLst/>
          </a:prstGeom>
          <a:solidFill>
            <a:srgbClr val="64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60892" y="2676525"/>
            <a:ext cx="2956856" cy="2590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dir="t" rig="threePt"/>
            </a:scene3d>
            <a:sp3d prstMaterial="matte">
              <a:bevelB w="127000"/>
            </a:sp3d>
          </a:bodyPr>
          <a:lstStyle>
            <a:defPPr>
              <a:defRPr lang="zh-CN"/>
            </a:defPPr>
            <a:lvl1pPr algn="dist">
              <a:defRPr kern="1500" spc="300" sz="1600">
                <a:ln w="9525">
                  <a:noFill/>
                </a:ln>
                <a:solidFill>
                  <a:srgbClr val="640000"/>
                </a:solidFill>
                <a:effectLst>
                  <a:glow>
                    <a:schemeClr val="bg1"/>
                  </a:glow>
                </a:effectLst>
                <a:latin charset="-122" pitchFamily="49" typeface="幼圆"/>
                <a:ea charset="-122" pitchFamily="49" typeface="幼圆"/>
                <a:cs charset="-122" pitchFamily="49" typeface="经典仿宋简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solidFill>
                  <a:prstClr val="white"/>
                </a:solidFill>
                <a:effectLst>
                  <a:glow>
                    <a:prstClr val="white"/>
                  </a:glow>
                </a:effectLst>
              </a:rPr>
              <a:t>锐意进取·普及精品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255838" y="2663825"/>
            <a:ext cx="4967287" cy="0"/>
          </a:xfrm>
          <a:prstGeom prst="line">
            <a:avLst/>
          </a:prstGeom>
          <a:ln w="3175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-7938" y="1836738"/>
            <a:ext cx="9151938" cy="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426450" y="2279650"/>
            <a:ext cx="357188" cy="357188"/>
            <a:chOff x="8388424" y="2355726"/>
            <a:chExt cx="432048" cy="432048"/>
          </a:xfrm>
        </p:grpSpPr>
        <p:sp>
          <p:nvSpPr>
            <p:cNvPr id="19" name="椭圆 18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fmla="val 7716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557213" y="2279650"/>
            <a:ext cx="357187" cy="357188"/>
            <a:chOff x="8388424" y="2355726"/>
            <a:chExt cx="432048" cy="432048"/>
          </a:xfrm>
        </p:grpSpPr>
        <p:sp>
          <p:nvSpPr>
            <p:cNvPr id="28" name="椭圆 27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fmla="val 7716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3529" y="1622258"/>
            <a:ext cx="2736303" cy="2133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dir="t" rig="flood"/>
            </a:scene3d>
            <a:sp3d extrusionH="114300">
              <a:extrusionClr>
                <a:srgbClr val="00B0F0"/>
              </a:extrusionClr>
              <a:contourClr>
                <a:schemeClr val="bg1"/>
              </a:contourClr>
            </a:sp3d>
          </a:bodyPr>
          <a:lstStyle>
            <a:defPPr>
              <a:defRPr lang="zh-CN"/>
            </a:defPPr>
            <a:lvl1pPr algn="dist" fontAlgn="auto">
              <a:spcBef>
                <a:spcPct val="0"/>
              </a:spcBef>
              <a:spcAft>
                <a:spcPct val="0"/>
              </a:spcAft>
              <a:defRPr b="1" sz="3200">
                <a:solidFill>
                  <a:srgbClr val="640000"/>
                </a:solidFill>
                <a:latin charset="-122" pitchFamily="49" typeface="经典中圆简"/>
                <a:ea charset="-122" pitchFamily="49" typeface="经典中圆简"/>
                <a:cs charset="-122" pitchFamily="49" typeface="经典中圆简"/>
              </a:defRPr>
            </a:lvl1pPr>
            <a:lvl2pPr eaLnBrk="0" hangingPunct="0" indent="-285750" marL="742950">
              <a:defRPr>
                <a:latin charset="0" panose="020f0502020204030204" pitchFamily="34" typeface="Calibri"/>
                <a:ea charset="-122" typeface="宋体"/>
              </a:defRPr>
            </a:lvl2pPr>
            <a:lvl3pPr eaLnBrk="0" hangingPunct="0" indent="-228600" marL="1143000">
              <a:defRPr>
                <a:latin charset="0" panose="020f0502020204030204" pitchFamily="34" typeface="Calibri"/>
                <a:ea charset="-122" typeface="宋体"/>
              </a:defRPr>
            </a:lvl3pPr>
            <a:lvl4pPr eaLnBrk="0" hangingPunct="0" indent="-228600" marL="1600200">
              <a:defRPr>
                <a:latin charset="0" panose="020f0502020204030204" pitchFamily="34" typeface="Calibri"/>
                <a:ea charset="-122" typeface="宋体"/>
              </a:defRPr>
            </a:lvl4pPr>
            <a:lvl5pPr eaLnBrk="0" hangingPunct="0" indent="-228600" marL="2057400">
              <a:defRPr>
                <a:latin charset="0" panose="020f0502020204030204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9pPr>
          </a:lstStyle>
          <a:p>
            <a:pPr eaLnBrk="1" hangingPunct="1">
              <a:defRPr/>
            </a:pPr>
            <a:r>
              <a:rPr altLang="en-US" b="0" lang="zh-CN" sz="800">
                <a:solidFill>
                  <a:srgbClr val="C00000"/>
                </a:solidFill>
              </a:rPr>
              <a:t>中国PPT领跑者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0593" y="1950095"/>
            <a:ext cx="4517454" cy="701040"/>
          </a:xfrm>
          <a:prstGeom prst="rect">
            <a:avLst/>
          </a:prstGeom>
          <a:noFill/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dir="t" rig="flood"/>
            </a:scene3d>
            <a:sp3d extrusionH="114300">
              <a:extrusionClr>
                <a:srgbClr val="00B0F0"/>
              </a:extrusionClr>
              <a:contourClr>
                <a:schemeClr val="bg1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9pPr>
          </a:lstStyle>
          <a:p>
            <a:pPr algn="di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000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latin charset="-122" pitchFamily="2" typeface="百度综艺简体"/>
                <a:ea charset="-122" pitchFamily="2" typeface="百度综艺简体"/>
                <a:cs charset="-122" pitchFamily="49" typeface="经典特宋简"/>
              </a:rPr>
              <a:t>POWERPOINT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1"/>
      <p:bldP grpId="0" spid="22"/>
      <p:bldP grpId="0" spid="10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38600" y="1893888"/>
            <a:ext cx="16621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84375" y="3592513"/>
            <a:ext cx="1281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784350" y="515938"/>
            <a:ext cx="1876425" cy="361950"/>
            <a:chOff x="5044617" y="1470506"/>
            <a:chExt cx="1878080" cy="36172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108173" y="1832233"/>
              <a:ext cx="181452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6" name="组合 79"/>
            <p:cNvGrpSpPr/>
            <p:nvPr/>
          </p:nvGrpSpPr>
          <p:grpSpPr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26" name="TextBox 265"/>
              <p:cNvSpPr txBox="1"/>
              <p:nvPr/>
            </p:nvSpPr>
            <p:spPr bwMode="auto">
              <a:xfrm>
                <a:off x="1156352" y="1031498"/>
                <a:ext cx="1149092" cy="3350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添加文字</a:t>
                </a:r>
              </a:p>
            </p:txBody>
          </p:sp>
          <p:sp>
            <p:nvSpPr>
              <p:cNvPr id="14368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20662" cy="274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 flipH="1">
                <a:off x="2262227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784350" y="906463"/>
            <a:ext cx="1933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1692275" y="-20638"/>
            <a:ext cx="6354763" cy="5280026"/>
          </a:xfrm>
          <a:custGeom>
            <a:gdLst>
              <a:gd fmla="*/ 6355080 w 6355080" name="connsiteX0"/>
              <a:gd fmla="*/ 0 h 5280660" name="connsiteY0"/>
              <a:gd fmla="*/ 6355080 w 6355080" name="connsiteX1"/>
              <a:gd fmla="*/ 975360 h 5280660" name="connsiteY1"/>
              <a:gd fmla="*/ 5265420 w 6355080" name="connsiteX2"/>
              <a:gd fmla="*/ 975360 h 5280660" name="connsiteY2"/>
              <a:gd fmla="*/ 5270500 w 6355080" name="connsiteX3"/>
              <a:gd fmla="*/ 473075 h 5280660" name="connsiteY3"/>
              <a:gd fmla="*/ 3213735 w 6355080" name="connsiteX4"/>
              <a:gd fmla="*/ 468213 h 5280660" name="connsiteY4"/>
              <a:gd fmla="*/ 3213735 w 6355080" name="connsiteX5"/>
              <a:gd fmla="*/ 801588 h 5280660" name="connsiteY5"/>
              <a:gd fmla="*/ 2861310 w 6355080" name="connsiteX6"/>
              <a:gd fmla="*/ 811113 h 5280660" name="connsiteY6"/>
              <a:gd fmla="*/ 0 w 6355080" name="connsiteX7"/>
              <a:gd fmla="*/ 822960 h 5280660" name="connsiteY7"/>
              <a:gd fmla="*/ 0 w 6355080" name="connsiteX8"/>
              <a:gd fmla="*/ 1859280 h 5280660" name="connsiteY8"/>
              <a:gd fmla="*/ 4038600 w 6355080" name="connsiteX9"/>
              <a:gd fmla="*/ 1859280 h 5280660" name="connsiteY9"/>
              <a:gd fmla="*/ 4038600 w 6355080" name="connsiteX10"/>
              <a:gd fmla="*/ 3423285 h 5280660" name="connsiteY10"/>
              <a:gd fmla="*/ 1636395 w 6355080" name="connsiteX11"/>
              <a:gd fmla="*/ 3432810 h 5280660" name="connsiteY11"/>
              <a:gd fmla="*/ 1645920 w 6355080" name="connsiteX12"/>
              <a:gd fmla="*/ 4484370 h 5280660" name="connsiteY12"/>
              <a:gd fmla="*/ 5526405 w 6355080" name="connsiteX13"/>
              <a:gd fmla="*/ 4484370 h 5280660" name="connsiteY13"/>
              <a:gd fmla="*/ 5525135 w 6355080" name="connsiteX14"/>
              <a:gd fmla="*/ 4840188 h 5280660" name="connsiteY14"/>
              <a:gd fmla="*/ 2813685 w 6355080" name="connsiteX15"/>
              <a:gd fmla="*/ 4830663 h 5280660" name="connsiteY15"/>
              <a:gd fmla="*/ 2811780 w 6355080" name="connsiteX16"/>
              <a:gd fmla="*/ 5280660 h 5280660" name="connsiteY16"/>
              <a:gd fmla="*/ 2819400 w 6355080" name="connsiteX17"/>
              <a:gd fmla="*/ 5265420 h 528066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5280660" w="6355080">
                <a:moveTo>
                  <a:pt x="6355080" y="0"/>
                </a:moveTo>
                <a:lnTo>
                  <a:pt x="6355080" y="975360"/>
                </a:lnTo>
                <a:lnTo>
                  <a:pt x="5265420" y="975360"/>
                </a:lnTo>
                <a:cubicBezTo>
                  <a:pt x="5267113" y="807932"/>
                  <a:pt x="5268807" y="640503"/>
                  <a:pt x="5270500" y="473075"/>
                </a:cubicBezTo>
                <a:lnTo>
                  <a:pt x="3213735" y="468213"/>
                </a:lnTo>
                <a:lnTo>
                  <a:pt x="3213735" y="801588"/>
                </a:lnTo>
                <a:lnTo>
                  <a:pt x="2861310" y="811113"/>
                </a:lnTo>
                <a:lnTo>
                  <a:pt x="0" y="822960"/>
                </a:lnTo>
                <a:lnTo>
                  <a:pt x="0" y="1859280"/>
                </a:lnTo>
                <a:lnTo>
                  <a:pt x="4038600" y="1859280"/>
                </a:lnTo>
                <a:lnTo>
                  <a:pt x="4038600" y="3423285"/>
                </a:lnTo>
                <a:lnTo>
                  <a:pt x="1636395" y="3432810"/>
                </a:lnTo>
                <a:lnTo>
                  <a:pt x="1645920" y="4484370"/>
                </a:lnTo>
                <a:lnTo>
                  <a:pt x="5526405" y="4484370"/>
                </a:lnTo>
                <a:cubicBezTo>
                  <a:pt x="5528098" y="4596626"/>
                  <a:pt x="5523442" y="4727932"/>
                  <a:pt x="5525135" y="4840188"/>
                </a:cubicBezTo>
                <a:lnTo>
                  <a:pt x="2813685" y="4830663"/>
                </a:lnTo>
                <a:lnTo>
                  <a:pt x="2811780" y="5280660"/>
                </a:lnTo>
                <a:lnTo>
                  <a:pt x="2819400" y="526542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4343" name="组合 1"/>
          <p:cNvGrpSpPr/>
          <p:nvPr/>
        </p:nvGrpSpPr>
        <p:grpSpPr>
          <a:xfrm>
            <a:off x="5199063" y="436563"/>
            <a:ext cx="1592262" cy="490537"/>
            <a:chOff x="5199495" y="436758"/>
            <a:chExt cx="1592609" cy="491055"/>
          </a:xfrm>
        </p:grpSpPr>
        <p:sp>
          <p:nvSpPr>
            <p:cNvPr id="14363" name="TextBox 3"/>
            <p:cNvSpPr txBox="1">
              <a:spLocks noChangeArrowheads="1"/>
            </p:cNvSpPr>
            <p:nvPr/>
          </p:nvSpPr>
          <p:spPr bwMode="auto">
            <a:xfrm>
              <a:off x="5199495" y="436758"/>
              <a:ext cx="1592609" cy="33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4364" name="矩形 31"/>
            <p:cNvSpPr>
              <a:spLocks noChangeArrowheads="1"/>
            </p:cNvSpPr>
            <p:nvPr/>
          </p:nvSpPr>
          <p:spPr bwMode="auto">
            <a:xfrm>
              <a:off x="5589787" y="712369"/>
              <a:ext cx="1202317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46384" y="267494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4" name="椭圆 3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385" l="11040" r="10492" t="10577"/>
          <a:stretch>
            <a:fillRect/>
          </a:stretch>
        </p:blipFill>
        <p:spPr bwMode="auto">
          <a:xfrm>
            <a:off x="434975" y="908050"/>
            <a:ext cx="1227138" cy="946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5629657" y="176874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2" name="椭圆 4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08183" y="67312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8" name="椭圆 3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10250" y="1573213"/>
            <a:ext cx="1878013" cy="361950"/>
            <a:chOff x="5044617" y="1470506"/>
            <a:chExt cx="1878080" cy="361727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5108119" y="1832233"/>
              <a:ext cx="18145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9" name="组合 79"/>
            <p:cNvGrpSpPr/>
            <p:nvPr/>
          </p:nvGrpSpPr>
          <p:grpSpPr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47" name="TextBox 265"/>
              <p:cNvSpPr txBox="1"/>
              <p:nvPr/>
            </p:nvSpPr>
            <p:spPr bwMode="auto">
              <a:xfrm>
                <a:off x="1156352" y="1031498"/>
                <a:ext cx="1148121" cy="3350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添加文字</a:t>
                </a:r>
              </a:p>
            </p:txBody>
          </p:sp>
          <p:sp>
            <p:nvSpPr>
              <p:cNvPr id="14361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968" cy="274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H="1">
                <a:off x="2262879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5810250" y="1944688"/>
            <a:ext cx="1935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237756" y="3293907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2" name="椭圆 5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98838" y="3140075"/>
            <a:ext cx="1878012" cy="361950"/>
            <a:chOff x="5044617" y="1470506"/>
            <a:chExt cx="1878080" cy="36172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108119" y="1832233"/>
              <a:ext cx="18145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4" name="组合 79"/>
            <p:cNvGrpSpPr/>
            <p:nvPr/>
          </p:nvGrpSpPr>
          <p:grpSpPr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58" name="TextBox 265"/>
              <p:cNvSpPr txBox="1"/>
              <p:nvPr/>
            </p:nvSpPr>
            <p:spPr bwMode="auto">
              <a:xfrm>
                <a:off x="1156353" y="1031499"/>
                <a:ext cx="1148121" cy="3350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添加文字</a:t>
                </a:r>
              </a:p>
            </p:txBody>
          </p:sp>
          <p:sp>
            <p:nvSpPr>
              <p:cNvPr id="14356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968" cy="274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 flipH="1">
                <a:off x="2262879" y="1137795"/>
                <a:ext cx="0" cy="1443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3389313" y="3521075"/>
            <a:ext cx="1935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200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" fill="hold" id="10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28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7" nodeType="withEffect" presetClass="emph" presetID="6" presetSubtype="0" repeatCount="200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00" fill="hold" id="28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3" presetSubtype="28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50"/>
      <p:bldP grpId="0" spid="6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5138" y="2373313"/>
            <a:ext cx="849312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2" pitchFamily="49" typeface="经典繁超宋"/>
              </a:rPr>
              <a:t>目录</a:t>
            </a:r>
          </a:p>
        </p:txBody>
      </p:sp>
      <p:sp>
        <p:nvSpPr>
          <p:cNvPr id="9" name="TextBox 179"/>
          <p:cNvSpPr txBox="1">
            <a:spLocks noChangeArrowheads="1"/>
          </p:cNvSpPr>
          <p:nvPr/>
        </p:nvSpPr>
        <p:spPr bwMode="auto">
          <a:xfrm>
            <a:off x="149225" y="2673350"/>
            <a:ext cx="10731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</a:rPr>
              <a:t>   CONTENTS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4506913" y="-14288"/>
            <a:ext cx="1311275" cy="5162551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3203575" y="160338"/>
            <a:ext cx="1311275" cy="5162550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5367" name="组合 11"/>
          <p:cNvGrpSpPr/>
          <p:nvPr/>
        </p:nvGrpSpPr>
        <p:grpSpPr>
          <a:xfrm>
            <a:off x="3592513" y="1762125"/>
            <a:ext cx="1958975" cy="1771650"/>
            <a:chOff x="2947320" y="1948314"/>
            <a:chExt cx="1960191" cy="1770567"/>
          </a:xfrm>
        </p:grpSpPr>
        <p:sp>
          <p:nvSpPr>
            <p:cNvPr id="13" name="平行四边形 35"/>
            <p:cNvSpPr/>
            <p:nvPr/>
          </p:nvSpPr>
          <p:spPr>
            <a:xfrm flipH="1">
              <a:off x="2947320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3131584" y="2562301"/>
              <a:ext cx="15916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325380" y="2958934"/>
              <a:ext cx="1352119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15371" name="Freeform 152"/>
            <p:cNvSpPr>
              <a:spLocks noEditPoints="1"/>
            </p:cNvSpPr>
            <p:nvPr/>
          </p:nvSpPr>
          <p:spPr bwMode="auto">
            <a:xfrm>
              <a:off x="3631178" y="2177608"/>
              <a:ext cx="376767" cy="361492"/>
            </a:xfrm>
            <a:custGeom>
              <a:gdLst>
                <a:gd fmla="*/ 2147483646 w 31" name="T0"/>
                <a:gd fmla="*/ 2147483646 h 30" name="T1"/>
                <a:gd fmla="*/ 2147483646 w 31" name="T2"/>
                <a:gd fmla="*/ 2147483646 h 30" name="T3"/>
                <a:gd fmla="*/ 2147483646 w 31" name="T4"/>
                <a:gd fmla="*/ 2147483646 h 30" name="T5"/>
                <a:gd fmla="*/ 2147483646 w 31" name="T6"/>
                <a:gd fmla="*/ 2147483646 h 30" name="T7"/>
                <a:gd fmla="*/ 2147483646 w 31" name="T8"/>
                <a:gd fmla="*/ 2147483646 h 30" name="T9"/>
                <a:gd fmla="*/ 2147483646 w 31" name="T10"/>
                <a:gd fmla="*/ 2147483646 h 30" name="T11"/>
                <a:gd fmla="*/ 2147483646 w 31" name="T12"/>
                <a:gd fmla="*/ 2147483646 h 30" name="T13"/>
                <a:gd fmla="*/ 2147483646 w 31" name="T14"/>
                <a:gd fmla="*/ 2147483646 h 30" name="T15"/>
                <a:gd fmla="*/ 2147483646 w 31" name="T16"/>
                <a:gd fmla="*/ 2147483646 h 30" name="T17"/>
                <a:gd fmla="*/ 2147483646 w 31" name="T18"/>
                <a:gd fmla="*/ 2147483646 h 30" name="T19"/>
                <a:gd fmla="*/ 2147483646 w 31" name="T20"/>
                <a:gd fmla="*/ 2147483646 h 30" name="T21"/>
                <a:gd fmla="*/ 2147483646 w 31" name="T22"/>
                <a:gd fmla="*/ 2147483646 h 30" name="T23"/>
                <a:gd fmla="*/ 2147483646 w 31" name="T24"/>
                <a:gd fmla="*/ 2147483646 h 30" name="T25"/>
                <a:gd fmla="*/ 2147483646 w 31" name="T26"/>
                <a:gd fmla="*/ 2147483646 h 30" name="T27"/>
                <a:gd fmla="*/ 2147483646 w 31" name="T28"/>
                <a:gd fmla="*/ 2147483646 h 30" name="T29"/>
                <a:gd fmla="*/ 2147483646 w 31" name="T30"/>
                <a:gd fmla="*/ 2147483646 h 30" name="T31"/>
                <a:gd fmla="*/ 2147483646 w 31" name="T32"/>
                <a:gd fmla="*/ 2147483646 h 30" name="T33"/>
                <a:gd fmla="*/ 2147483646 w 31" name="T34"/>
                <a:gd fmla="*/ 2147483646 h 30" name="T35"/>
                <a:gd fmla="*/ 2147483646 w 31" name="T36"/>
                <a:gd fmla="*/ 2147483646 h 30" name="T37"/>
                <a:gd fmla="*/ 2147483646 w 31" name="T38"/>
                <a:gd fmla="*/ 2147483646 h 30" name="T39"/>
                <a:gd fmla="*/ 2147483646 w 31" name="T40"/>
                <a:gd fmla="*/ 2147483646 h 30" name="T41"/>
                <a:gd fmla="*/ 2147483646 w 31" name="T42"/>
                <a:gd fmla="*/ 2147483646 h 30" name="T43"/>
                <a:gd fmla="*/ 2147483646 w 31" name="T44"/>
                <a:gd fmla="*/ 2147483646 h 30" name="T45"/>
                <a:gd fmla="*/ 2147483646 w 31" name="T46"/>
                <a:gd fmla="*/ 2147483646 h 30" name="T47"/>
                <a:gd fmla="*/ 2147483646 w 31" name="T48"/>
                <a:gd fmla="*/ 2147483646 h 30" name="T49"/>
                <a:gd fmla="*/ 2147483646 w 31" name="T50"/>
                <a:gd fmla="*/ 2147483646 h 30" name="T51"/>
                <a:gd fmla="*/ 2147483646 w 31" name="T52"/>
                <a:gd fmla="*/ 2147483646 h 30" name="T53"/>
                <a:gd fmla="*/ 2147483646 w 31" name="T54"/>
                <a:gd fmla="*/ 2147483646 h 30" name="T55"/>
                <a:gd fmla="*/ 2147483646 w 31" name="T56"/>
                <a:gd fmla="*/ 2147483646 h 30" name="T57"/>
                <a:gd fmla="*/ 2147483646 w 31" name="T58"/>
                <a:gd fmla="*/ 2147483646 h 30" name="T59"/>
                <a:gd fmla="*/ 2147483646 w 31" name="T60"/>
                <a:gd fmla="*/ 2147483646 h 30" name="T61"/>
                <a:gd fmla="*/ 2147483646 w 31" name="T62"/>
                <a:gd fmla="*/ 2147483646 h 30" name="T63"/>
                <a:gd fmla="*/ 2147483646 w 31" name="T64"/>
                <a:gd fmla="*/ 2147483646 h 30" name="T65"/>
                <a:gd fmla="*/ 2147483646 w 31" name="T66"/>
                <a:gd fmla="*/ 2147483646 h 30" name="T67"/>
                <a:gd fmla="*/ 2147483646 w 31" name="T68"/>
                <a:gd fmla="*/ 2147483646 h 30" name="T69"/>
                <a:gd fmla="*/ 2147483646 w 31" name="T70"/>
                <a:gd fmla="*/ 2147483646 h 30" name="T71"/>
                <a:gd fmla="*/ 2147483646 w 31" name="T72"/>
                <a:gd fmla="*/ 2147483646 h 30" name="T73"/>
                <a:gd fmla="*/ 2147483646 w 31" name="T74"/>
                <a:gd fmla="*/ 2147483646 h 30" name="T75"/>
                <a:gd fmla="*/ 2147483646 w 31" name="T76"/>
                <a:gd fmla="*/ 2147483646 h 30" name="T77"/>
                <a:gd fmla="*/ 2147483646 w 31" name="T78"/>
                <a:gd fmla="*/ 2147483646 h 30" name="T79"/>
                <a:gd fmla="*/ 2147483646 w 31" name="T80"/>
                <a:gd fmla="*/ 2147483646 h 30" name="T81"/>
                <a:gd fmla="*/ 2147483646 w 31" name="T82"/>
                <a:gd fmla="*/ 2147483646 h 30" name="T83"/>
                <a:gd fmla="*/ 2147483646 w 31" name="T84"/>
                <a:gd fmla="*/ 2147483646 h 30" name="T85"/>
                <a:gd fmla="*/ 2147483646 w 31" name="T86"/>
                <a:gd fmla="*/ 2147483646 h 30" name="T87"/>
                <a:gd fmla="*/ 2147483646 w 31" name="T88"/>
                <a:gd fmla="*/ 2147483646 h 30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30" w="31">
                  <a:moveTo>
                    <a:pt x="21" y="8"/>
                  </a:moveTo>
                  <a:cubicBezTo>
                    <a:pt x="22" y="9"/>
                    <a:pt x="23" y="9"/>
                    <a:pt x="24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4"/>
                    <a:pt x="28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5"/>
                    <a:pt x="31" y="16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3"/>
                    <a:pt x="25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8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2" y="29"/>
                    <a:pt x="12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5" y="25"/>
                    <a:pt x="3" y="22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1" y="10"/>
                    <a:pt x="13" y="12"/>
                    <a:pt x="15" y="12"/>
                  </a:cubicBezTo>
                  <a:cubicBezTo>
                    <a:pt x="18" y="12"/>
                    <a:pt x="20" y="10"/>
                    <a:pt x="21" y="8"/>
                  </a:cubicBezTo>
                  <a:close/>
                  <a:moveTo>
                    <a:pt x="15" y="0"/>
                  </a:moveTo>
                  <a:cubicBezTo>
                    <a:pt x="13" y="0"/>
                    <a:pt x="10" y="2"/>
                    <a:pt x="10" y="5"/>
                  </a:cubicBezTo>
                  <a:cubicBezTo>
                    <a:pt x="10" y="8"/>
                    <a:pt x="13" y="10"/>
                    <a:pt x="15" y="10"/>
                  </a:cubicBezTo>
                  <a:cubicBezTo>
                    <a:pt x="18" y="10"/>
                    <a:pt x="21" y="8"/>
                    <a:pt x="21" y="5"/>
                  </a:cubicBez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4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1"/>
          <p:cNvSpPr/>
          <p:nvPr/>
        </p:nvSpPr>
        <p:spPr>
          <a:xfrm>
            <a:off x="1704975" y="-104775"/>
            <a:ext cx="6629400" cy="5934075"/>
          </a:xfrm>
          <a:custGeom>
            <a:gdLst>
              <a:gd fmla="*/ 2800350 w 6629400" name="connsiteX0"/>
              <a:gd fmla="*/ 0 h 5934075" name="connsiteY0"/>
              <a:gd fmla="*/ 2808166 w 6629400" name="connsiteX1"/>
              <a:gd fmla="*/ 893640 h 5934075" name="connsiteY1"/>
              <a:gd fmla="*/ 0 w 6629400" name="connsiteX2"/>
              <a:gd fmla="*/ 895350 h 5934075" name="connsiteY2"/>
              <a:gd fmla="*/ 0 w 6629400" name="connsiteX3"/>
              <a:gd fmla="*/ 2362200 h 5934075" name="connsiteY3"/>
              <a:gd fmla="*/ 2873375 w 6629400" name="connsiteX4"/>
              <a:gd fmla="*/ 2359025 h 5934075" name="connsiteY4"/>
              <a:gd fmla="*/ 2867025 w 6629400" name="connsiteX5"/>
              <a:gd fmla="*/ 3209925 h 5934075" name="connsiteY5"/>
              <a:gd fmla="*/ 1057275 w 6629400" name="connsiteX6"/>
              <a:gd fmla="*/ 3209925 h 5934075" name="connsiteY6"/>
              <a:gd fmla="*/ 1057275 w 6629400" name="connsiteX7"/>
              <a:gd fmla="*/ 4305300 h 5934075" name="connsiteY7"/>
              <a:gd fmla="*/ 4467225 w 6629400" name="connsiteX8"/>
              <a:gd fmla="*/ 4305300 h 5934075" name="connsiteY8"/>
              <a:gd fmla="*/ 4467225 w 6629400" name="connsiteX9"/>
              <a:gd fmla="*/ 3228975 h 5934075" name="connsiteY9"/>
              <a:gd fmla="*/ 5667375 w 6629400" name="connsiteX10"/>
              <a:gd fmla="*/ 3228975 h 5934075" name="connsiteY10"/>
              <a:gd fmla="*/ 5667375 w 6629400" name="connsiteX11"/>
              <a:gd fmla="*/ 1114425 h 5934075" name="connsiteY11"/>
              <a:gd fmla="*/ 6629400 w 6629400" name="connsiteX12"/>
              <a:gd fmla="*/ 1114425 h 5934075" name="connsiteY12"/>
              <a:gd fmla="*/ 6629400 w 6629400" name="connsiteX13"/>
              <a:gd fmla="*/ 5934075 h 5934075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5934075" w="6629400">
                <a:moveTo>
                  <a:pt x="2800350" y="0"/>
                </a:moveTo>
                <a:cubicBezTo>
                  <a:pt x="2802955" y="297880"/>
                  <a:pt x="2805561" y="595760"/>
                  <a:pt x="2808166" y="893640"/>
                </a:cubicBezTo>
                <a:lnTo>
                  <a:pt x="0" y="895350"/>
                </a:lnTo>
                <a:lnTo>
                  <a:pt x="0" y="2362200"/>
                </a:lnTo>
                <a:lnTo>
                  <a:pt x="2873375" y="2359025"/>
                </a:lnTo>
                <a:cubicBezTo>
                  <a:pt x="2875492" y="2636308"/>
                  <a:pt x="2864908" y="2932642"/>
                  <a:pt x="2867025" y="3209925"/>
                </a:cubicBezTo>
                <a:lnTo>
                  <a:pt x="1057275" y="3209925"/>
                </a:lnTo>
                <a:lnTo>
                  <a:pt x="1057275" y="4305300"/>
                </a:lnTo>
                <a:lnTo>
                  <a:pt x="4467225" y="4305300"/>
                </a:lnTo>
                <a:lnTo>
                  <a:pt x="4467225" y="3228975"/>
                </a:lnTo>
                <a:lnTo>
                  <a:pt x="5667375" y="3228975"/>
                </a:lnTo>
                <a:lnTo>
                  <a:pt x="5667375" y="1114425"/>
                </a:lnTo>
                <a:lnTo>
                  <a:pt x="6629400" y="1114425"/>
                </a:lnTo>
                <a:lnTo>
                  <a:pt x="6629400" y="5934075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94100" y="1736725"/>
            <a:ext cx="4910138" cy="1995488"/>
            <a:chOff x="3826818" y="1161976"/>
            <a:chExt cx="4910138" cy="1995219"/>
          </a:xfrm>
        </p:grpSpPr>
        <p:sp>
          <p:nvSpPr>
            <p:cNvPr id="16422" name="TextBox 24"/>
            <p:cNvSpPr txBox="1">
              <a:spLocks noChangeArrowheads="1"/>
            </p:cNvSpPr>
            <p:nvPr/>
          </p:nvSpPr>
          <p:spPr bwMode="auto">
            <a:xfrm>
              <a:off x="6180055" y="2592164"/>
              <a:ext cx="1687830" cy="27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点击添加文本内容</a:t>
              </a:r>
            </a:p>
          </p:txBody>
        </p:sp>
        <p:sp>
          <p:nvSpPr>
            <p:cNvPr id="16423" name="TextBox 25"/>
            <p:cNvSpPr txBox="1">
              <a:spLocks noChangeArrowheads="1"/>
            </p:cNvSpPr>
            <p:nvPr/>
          </p:nvSpPr>
          <p:spPr bwMode="auto">
            <a:xfrm>
              <a:off x="6180055" y="2880196"/>
              <a:ext cx="1687830" cy="27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点击添加文本内容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26818" y="1161976"/>
              <a:ext cx="4910138" cy="984250"/>
              <a:chOff x="3517867" y="1552575"/>
              <a:chExt cx="4909516" cy="984232"/>
            </a:xfrm>
            <a:solidFill>
              <a:srgbClr val="C00000"/>
            </a:solidFill>
          </p:grpSpPr>
          <p:sp>
            <p:nvSpPr>
              <p:cNvPr id="7" name="矩形 18"/>
              <p:cNvSpPr/>
              <p:nvPr/>
            </p:nvSpPr>
            <p:spPr bwMode="auto">
              <a:xfrm flipH="1">
                <a:off x="3517867" y="1552575"/>
                <a:ext cx="4909516" cy="984232"/>
              </a:xfrm>
              <a:custGeom>
                <a:rect b="b" l="l" r="r" t="t"/>
                <a:pathLst>
                  <a:path h="984232" w="4909516">
                    <a:moveTo>
                      <a:pt x="4048265" y="0"/>
                    </a:moveTo>
                    <a:lnTo>
                      <a:pt x="0" y="0"/>
                    </a:lnTo>
                    <a:lnTo>
                      <a:pt x="0" y="984232"/>
                    </a:lnTo>
                    <a:lnTo>
                      <a:pt x="4909516" y="984232"/>
                    </a:lnTo>
                    <a:cubicBezTo>
                      <a:pt x="4858501" y="872397"/>
                      <a:pt x="4854566" y="760561"/>
                      <a:pt x="4834537" y="644605"/>
                    </a:cubicBezTo>
                    <a:lnTo>
                      <a:pt x="4779308" y="628650"/>
                    </a:lnTo>
                    <a:lnTo>
                      <a:pt x="4379258" y="161925"/>
                    </a:lnTo>
                    <a:lnTo>
                      <a:pt x="4093508" y="95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601992" y="1603374"/>
                <a:ext cx="2749202" cy="45713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pc="150" sz="12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微软雅黑"/>
                    <a:ea charset="-122" pitchFamily="34" typeface="微软雅黑"/>
                  </a:rPr>
                  <a:t>点击添加文本内容，点击添加文本内容，点击添加文本内容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96925" y="1692275"/>
            <a:ext cx="4787900" cy="2078038"/>
            <a:chOff x="1029643" y="1116881"/>
            <a:chExt cx="4787900" cy="2078683"/>
          </a:xfrm>
        </p:grpSpPr>
        <p:sp>
          <p:nvSpPr>
            <p:cNvPr id="16419" name="TextBox 8"/>
            <p:cNvSpPr txBox="1">
              <a:spLocks noChangeArrowheads="1"/>
            </p:cNvSpPr>
            <p:nvPr/>
          </p:nvSpPr>
          <p:spPr bwMode="auto">
            <a:xfrm>
              <a:off x="1792330" y="1116881"/>
              <a:ext cx="1687830" cy="27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点击添加文本内容</a:t>
              </a:r>
            </a:p>
          </p:txBody>
        </p:sp>
        <p:sp>
          <p:nvSpPr>
            <p:cNvPr id="16420" name="TextBox 9"/>
            <p:cNvSpPr txBox="1">
              <a:spLocks noChangeArrowheads="1"/>
            </p:cNvSpPr>
            <p:nvPr/>
          </p:nvSpPr>
          <p:spPr bwMode="auto">
            <a:xfrm>
              <a:off x="1792330" y="1368028"/>
              <a:ext cx="1687830" cy="27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点击添加文本内容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9643" y="2228776"/>
              <a:ext cx="4787900" cy="966788"/>
              <a:chOff x="721146" y="2618738"/>
              <a:chExt cx="4787359" cy="966631"/>
            </a:xfrm>
            <a:solidFill>
              <a:schemeClr val="bg1">
                <a:lumMod val="65000"/>
              </a:schemeClr>
            </a:solidFill>
          </p:grpSpPr>
          <p:sp>
            <p:nvSpPr>
              <p:cNvPr id="13" name="矩形 20"/>
              <p:cNvSpPr/>
              <p:nvPr/>
            </p:nvSpPr>
            <p:spPr bwMode="auto">
              <a:xfrm flipH="1">
                <a:off x="721146" y="2618738"/>
                <a:ext cx="4787359" cy="966631"/>
              </a:xfrm>
              <a:custGeom>
                <a:gdLst>
                  <a:gd fmla="*/ 0 w 4773443" name="connsiteX0"/>
                  <a:gd fmla="*/ 0 h 966631" name="connsiteY0"/>
                  <a:gd fmla="*/ 4773443 w 4773443" name="connsiteX1"/>
                  <a:gd fmla="*/ 0 h 966631" name="connsiteY1"/>
                  <a:gd fmla="*/ 4773443 w 4773443" name="connsiteX2"/>
                  <a:gd fmla="*/ 966631 h 966631" name="connsiteY2"/>
                  <a:gd fmla="*/ 744365 w 4773443" name="connsiteX3"/>
                  <a:gd fmla="*/ 966631 h 966631" name="connsiteY3"/>
                  <a:gd fmla="*/ 300673 w 4773443" name="connsiteX4"/>
                  <a:gd fmla="*/ 600814 h 966631" name="connsiteY4"/>
                  <a:gd fmla="*/ 0 w 4773443" name="connsiteX5"/>
                  <a:gd fmla="*/ 0 h 966631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966631" w="4773443">
                    <a:moveTo>
                      <a:pt x="0" y="0"/>
                    </a:moveTo>
                    <a:lnTo>
                      <a:pt x="4773443" y="0"/>
                    </a:lnTo>
                    <a:lnTo>
                      <a:pt x="4773443" y="966631"/>
                    </a:lnTo>
                    <a:lnTo>
                      <a:pt x="744365" y="966631"/>
                    </a:lnTo>
                    <a:lnTo>
                      <a:pt x="300673" y="600814"/>
                    </a:lnTo>
                    <a:cubicBezTo>
                      <a:pt x="107143" y="324343"/>
                      <a:pt x="193530" y="276471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06864" y="2736194"/>
                <a:ext cx="2503205" cy="4572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lang="zh-CN" spc="150" sz="12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微软雅黑"/>
                    <a:ea charset="-122" pitchFamily="34" typeface="微软雅黑"/>
                  </a:rPr>
                  <a:t>点击添加文本内容，点击添加文本内容，点击添加文本内容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467100" y="1635125"/>
            <a:ext cx="2239963" cy="2239963"/>
            <a:chOff x="3699818" y="1060376"/>
            <a:chExt cx="2239963" cy="2239963"/>
          </a:xfrm>
        </p:grpSpPr>
        <p:sp>
          <p:nvSpPr>
            <p:cNvPr id="16" name="椭圆 15"/>
            <p:cNvSpPr/>
            <p:nvPr/>
          </p:nvSpPr>
          <p:spPr>
            <a:xfrm>
              <a:off x="3699818" y="1060376"/>
              <a:ext cx="2239963" cy="2239963"/>
            </a:xfrm>
            <a:prstGeom prst="ellipse">
              <a:avLst/>
            </a:prstGeom>
            <a:solidFill>
              <a:srgbClr val="00B0F0">
                <a:alpha val="53000"/>
              </a:srgbClr>
            </a:solidFill>
            <a:ln w="63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6407" name="组合 11"/>
            <p:cNvGrpSpPr/>
            <p:nvPr/>
          </p:nvGrpSpPr>
          <p:grpSpPr>
            <a:xfrm>
              <a:off x="3822056" y="1160389"/>
              <a:ext cx="1995487" cy="2047875"/>
              <a:chOff x="4016545" y="2222070"/>
              <a:chExt cx="2921320" cy="2997962"/>
            </a:xfrm>
          </p:grpSpPr>
          <p:sp>
            <p:nvSpPr>
              <p:cNvPr id="21" name="空心弧 20"/>
              <p:cNvSpPr/>
              <p:nvPr/>
            </p:nvSpPr>
            <p:spPr bwMode="auto">
              <a:xfrm>
                <a:off x="4023210" y="2222070"/>
                <a:ext cx="2914655" cy="2915646"/>
              </a:xfrm>
              <a:prstGeom prst="blockArc">
                <a:avLst>
                  <a:gd fmla="val 10800000" name="adj1"/>
                  <a:gd fmla="val 21559587" name="adj2"/>
                  <a:gd fmla="val 12064" name="adj3"/>
                </a:avLst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dir="t" rig="threePt"/>
              </a:scene3d>
              <a:sp3d contourW="6350" extrusionH="127000">
                <a:extrusionClr>
                  <a:srgbClr val="FFC000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空心弧 21"/>
              <p:cNvSpPr/>
              <p:nvPr/>
            </p:nvSpPr>
            <p:spPr bwMode="auto">
              <a:xfrm flipV="1">
                <a:off x="4016545" y="2304386"/>
                <a:ext cx="2914655" cy="2915646"/>
              </a:xfrm>
              <a:prstGeom prst="blockArc">
                <a:avLst>
                  <a:gd fmla="val 10800000" name="adj1"/>
                  <a:gd fmla="val 21559587" name="adj2"/>
                  <a:gd fmla="val 12064" name="adj3"/>
                </a:avLst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dir="t" rig="threePt"/>
              </a:scene3d>
              <a:sp3d contourW="6350" extrusionH="127000">
                <a:extrusionClr>
                  <a:srgbClr val="FFC000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408" name="组合 14"/>
            <p:cNvGrpSpPr/>
            <p:nvPr/>
          </p:nvGrpSpPr>
          <p:grpSpPr>
            <a:xfrm>
              <a:off x="4134793" y="1500114"/>
              <a:ext cx="1368425" cy="1368425"/>
              <a:chOff x="3826508" y="1889724"/>
              <a:chExt cx="1367932" cy="1368804"/>
            </a:xfrm>
          </p:grpSpPr>
          <p:sp>
            <p:nvSpPr>
              <p:cNvPr id="19" name="椭圆 18"/>
              <p:cNvSpPr/>
              <p:nvPr/>
            </p:nvSpPr>
            <p:spPr bwMode="auto">
              <a:xfrm>
                <a:off x="3826508" y="1889724"/>
                <a:ext cx="1367932" cy="1368804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6412" name="矩形 15"/>
              <p:cNvSpPr>
                <a:spLocks noChangeArrowheads="1"/>
              </p:cNvSpPr>
              <p:nvPr/>
            </p:nvSpPr>
            <p:spPr bwMode="auto">
              <a:xfrm>
                <a:off x="3897682" y="2386227"/>
                <a:ext cx="1296757" cy="304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14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点击添加标题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777163" y="2297113"/>
            <a:ext cx="1187450" cy="646112"/>
            <a:chOff x="7701291" y="2240204"/>
            <a:chExt cx="1187195" cy="646331"/>
          </a:xfrm>
        </p:grpSpPr>
        <p:sp>
          <p:nvSpPr>
            <p:cNvPr id="24" name="椭圆 23"/>
            <p:cNvSpPr/>
            <p:nvPr/>
          </p:nvSpPr>
          <p:spPr>
            <a:xfrm>
              <a:off x="8047594" y="2294294"/>
              <a:ext cx="482722" cy="48272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innerShdw blurRad="63500" dir="13500000" dist="254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405" name="矩形 18"/>
            <p:cNvSpPr>
              <a:spLocks noChangeArrowheads="1"/>
            </p:cNvSpPr>
            <p:nvPr/>
          </p:nvSpPr>
          <p:spPr bwMode="auto">
            <a:xfrm rot="566606">
              <a:off x="7701786" y="2240245"/>
              <a:ext cx="1187195" cy="64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3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√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850" y="2457450"/>
            <a:ext cx="1008063" cy="831850"/>
            <a:chOff x="683568" y="2151113"/>
            <a:chExt cx="1008063" cy="831850"/>
          </a:xfrm>
        </p:grpSpPr>
        <p:sp>
          <p:nvSpPr>
            <p:cNvPr id="27" name="椭圆 26"/>
            <p:cNvSpPr/>
            <p:nvPr/>
          </p:nvSpPr>
          <p:spPr bwMode="auto">
            <a:xfrm>
              <a:off x="928205" y="2317401"/>
              <a:ext cx="495276" cy="49580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401" name="矩形 29"/>
            <p:cNvSpPr>
              <a:spLocks noChangeArrowheads="1"/>
            </p:cNvSpPr>
            <p:nvPr/>
          </p:nvSpPr>
          <p:spPr bwMode="auto">
            <a:xfrm>
              <a:off x="683568" y="2151113"/>
              <a:ext cx="1008063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48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×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89238" y="763588"/>
            <a:ext cx="1593850" cy="490537"/>
            <a:chOff x="2789858" y="763513"/>
            <a:chExt cx="1592609" cy="491055"/>
          </a:xfrm>
        </p:grpSpPr>
        <p:sp>
          <p:nvSpPr>
            <p:cNvPr id="16396" name="TextBox 3"/>
            <p:cNvSpPr txBox="1">
              <a:spLocks noChangeArrowheads="1"/>
            </p:cNvSpPr>
            <p:nvPr/>
          </p:nvSpPr>
          <p:spPr bwMode="auto">
            <a:xfrm>
              <a:off x="2789858" y="763513"/>
              <a:ext cx="1592609" cy="33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6397" name="矩形 33"/>
            <p:cNvSpPr>
              <a:spLocks noChangeArrowheads="1"/>
            </p:cNvSpPr>
            <p:nvPr/>
          </p:nvSpPr>
          <p:spPr bwMode="auto">
            <a:xfrm>
              <a:off x="3181347" y="1039124"/>
              <a:ext cx="1201119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336747" y="594249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6" name="椭圆 3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71457" y="407629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2" name="椭圆 4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274396" y="902632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5" name="椭圆 4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4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3" presetSubtype="28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6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27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6" nodeType="withEffect" presetClass="emph" presetID="6" presetSubtype="0" repeatCount="200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" fill="hold" id="37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2" nodeType="withEffect" presetClass="emph" presetID="6" presetSubtype="0" repeatCount="200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" fill="hold" id="43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flipH="1">
            <a:off x="3708400" y="1304925"/>
            <a:ext cx="5365750" cy="2381250"/>
            <a:chOff x="3779838" y="1487488"/>
            <a:chExt cx="5365750" cy="2381250"/>
          </a:xfrm>
        </p:grpSpPr>
        <p:grpSp>
          <p:nvGrpSpPr>
            <p:cNvPr id="17429" name="组合 37"/>
            <p:cNvGrpSpPr/>
            <p:nvPr/>
          </p:nvGrpSpPr>
          <p:grpSpPr>
            <a:xfrm>
              <a:off x="3779838" y="1487488"/>
              <a:ext cx="5365750" cy="1147762"/>
              <a:chOff x="3779912" y="1487410"/>
              <a:chExt cx="5366325" cy="1147810"/>
            </a:xfrm>
          </p:grpSpPr>
          <p:sp>
            <p:nvSpPr>
              <p:cNvPr id="17444" name="Freeform 6"/>
              <p:cNvSpPr/>
              <p:nvPr/>
            </p:nvSpPr>
            <p:spPr bwMode="auto">
              <a:xfrm>
                <a:off x="3779912" y="1487410"/>
                <a:ext cx="5366325" cy="1147810"/>
              </a:xfrm>
              <a:custGeom>
                <a:gdLst>
                  <a:gd fmla="*/ 0 w 293" name="T0"/>
                  <a:gd fmla="*/ 0 h 67" name="T1"/>
                  <a:gd fmla="*/ 2147483646 w 293" name="T2"/>
                  <a:gd fmla="*/ 0 h 67" name="T3"/>
                  <a:gd fmla="*/ 2147483646 w 293" name="T4"/>
                  <a:gd fmla="*/ 2147483646 h 67" name="T5"/>
                  <a:gd fmla="*/ 2147483646 w 293" name="T6"/>
                  <a:gd fmla="*/ 2147483646 h 67" name="T7"/>
                  <a:gd fmla="*/ 2147483646 w 293" name="T8"/>
                  <a:gd fmla="*/ 2147483646 h 67" name="T9"/>
                  <a:gd fmla="*/ 2147483646 w 293" name="T10"/>
                  <a:gd fmla="*/ 2147483646 h 67" name="T11"/>
                  <a:gd fmla="*/ 2147483646 w 293" name="T12"/>
                  <a:gd fmla="*/ 2147483646 h 67" name="T13"/>
                  <a:gd fmla="*/ 0 w 293" name="T14"/>
                  <a:gd fmla="*/ 2147483646 h 67" name="T15"/>
                  <a:gd fmla="*/ 0 w 293" name="T16"/>
                  <a:gd fmla="*/ 0 h 67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67" w="293">
                    <a:moveTo>
                      <a:pt x="0" y="0"/>
                    </a:moveTo>
                    <a:lnTo>
                      <a:pt x="198" y="0"/>
                    </a:lnTo>
                    <a:lnTo>
                      <a:pt x="246" y="46"/>
                    </a:lnTo>
                    <a:lnTo>
                      <a:pt x="293" y="46"/>
                    </a:lnTo>
                    <a:lnTo>
                      <a:pt x="293" y="67"/>
                    </a:lnTo>
                    <a:lnTo>
                      <a:pt x="246" y="67"/>
                    </a:lnTo>
                    <a:lnTo>
                      <a:pt x="1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7445" name="TextBox 18"/>
              <p:cNvSpPr txBox="1">
                <a:spLocks noChangeArrowheads="1"/>
              </p:cNvSpPr>
              <p:nvPr/>
            </p:nvSpPr>
            <p:spPr bwMode="auto">
              <a:xfrm>
                <a:off x="4067944" y="1636440"/>
                <a:ext cx="1728192" cy="3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lang="zh-CN" sz="14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点击添加文本内容</a:t>
                </a:r>
              </a:p>
            </p:txBody>
          </p:sp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5867699" y="1522336"/>
                <a:ext cx="1031986" cy="518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285750" marL="2857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9pPr>
              </a:lstStyle>
              <a:p>
                <a:pPr algn="ctr" eaLnBrk="1" fontAlgn="auto" hangingPunct="1" indent="0" marL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8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微软雅黑"/>
                    <a:ea charset="-122" pitchFamily="34" typeface="微软雅黑"/>
                  </a:rPr>
                  <a:t>50%</a:t>
                </a:r>
              </a:p>
            </p:txBody>
          </p:sp>
        </p:grpSp>
        <p:grpSp>
          <p:nvGrpSpPr>
            <p:cNvPr id="17430" name="组合 35"/>
            <p:cNvGrpSpPr/>
            <p:nvPr/>
          </p:nvGrpSpPr>
          <p:grpSpPr>
            <a:xfrm>
              <a:off x="3779838" y="2070100"/>
              <a:ext cx="5365750" cy="925513"/>
              <a:chOff x="3779912" y="2069881"/>
              <a:chExt cx="5366325" cy="925101"/>
            </a:xfrm>
          </p:grpSpPr>
          <p:sp>
            <p:nvSpPr>
              <p:cNvPr id="17441" name="Freeform 7"/>
              <p:cNvSpPr/>
              <p:nvPr/>
            </p:nvSpPr>
            <p:spPr bwMode="auto">
              <a:xfrm>
                <a:off x="3779912" y="2069881"/>
                <a:ext cx="5366325" cy="925101"/>
              </a:xfrm>
              <a:custGeom>
                <a:gdLst>
                  <a:gd fmla="*/ 0 w 293" name="T0"/>
                  <a:gd fmla="*/ 0 h 54" name="T1"/>
                  <a:gd fmla="*/ 2147483646 w 293" name="T2"/>
                  <a:gd fmla="*/ 0 h 54" name="T3"/>
                  <a:gd fmla="*/ 2147483646 w 293" name="T4"/>
                  <a:gd fmla="*/ 2147483646 h 54" name="T5"/>
                  <a:gd fmla="*/ 2147483646 w 293" name="T6"/>
                  <a:gd fmla="*/ 2147483646 h 54" name="T7"/>
                  <a:gd fmla="*/ 2147483646 w 293" name="T8"/>
                  <a:gd fmla="*/ 2147483646 h 54" name="T9"/>
                  <a:gd fmla="*/ 2147483646 w 293" name="T10"/>
                  <a:gd fmla="*/ 2147483646 h 54" name="T11"/>
                  <a:gd fmla="*/ 2147483646 w 293" name="T12"/>
                  <a:gd fmla="*/ 2147483646 h 54" name="T13"/>
                  <a:gd fmla="*/ 0 w 293" name="T14"/>
                  <a:gd fmla="*/ 2147483646 h 54" name="T15"/>
                  <a:gd fmla="*/ 0 w 293" name="T16"/>
                  <a:gd fmla="*/ 0 h 5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54" w="293">
                    <a:moveTo>
                      <a:pt x="0" y="0"/>
                    </a:moveTo>
                    <a:lnTo>
                      <a:pt x="198" y="0"/>
                    </a:lnTo>
                    <a:lnTo>
                      <a:pt x="246" y="33"/>
                    </a:lnTo>
                    <a:lnTo>
                      <a:pt x="293" y="33"/>
                    </a:lnTo>
                    <a:lnTo>
                      <a:pt x="293" y="54"/>
                    </a:lnTo>
                    <a:lnTo>
                      <a:pt x="246" y="54"/>
                    </a:lnTo>
                    <a:lnTo>
                      <a:pt x="1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7442" name="TextBox 21"/>
              <p:cNvSpPr txBox="1">
                <a:spLocks noChangeArrowheads="1"/>
              </p:cNvSpPr>
              <p:nvPr/>
            </p:nvSpPr>
            <p:spPr bwMode="auto">
              <a:xfrm>
                <a:off x="4092312" y="2212504"/>
                <a:ext cx="1728192" cy="304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lang="zh-CN" sz="1400">
                    <a:solidFill>
                      <a:srgbClr val="FFFFFF"/>
                    </a:solidFill>
                    <a:latin charset="-122" pitchFamily="34" typeface="微软雅黑"/>
                    <a:ea charset="-122" pitchFamily="34" typeface="微软雅黑"/>
                  </a:rPr>
                  <a:t>点击添加文本内容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893099" y="2090510"/>
                <a:ext cx="1030398" cy="517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285750" marL="2857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9pPr>
              </a:lstStyle>
              <a:p>
                <a:pPr algn="ctr" eaLnBrk="1" fontAlgn="auto" hangingPunct="1" indent="0" marL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8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微软雅黑"/>
                    <a:ea charset="-122" pitchFamily="34" typeface="微软雅黑"/>
                  </a:rPr>
                  <a:t>10%</a:t>
                </a:r>
              </a:p>
            </p:txBody>
          </p:sp>
        </p:grpSp>
        <p:grpSp>
          <p:nvGrpSpPr>
            <p:cNvPr id="17431" name="组合 36"/>
            <p:cNvGrpSpPr/>
            <p:nvPr/>
          </p:nvGrpSpPr>
          <p:grpSpPr>
            <a:xfrm>
              <a:off x="3779838" y="2652713"/>
              <a:ext cx="5365750" cy="719137"/>
              <a:chOff x="3779912" y="2652352"/>
              <a:chExt cx="5366325" cy="719523"/>
            </a:xfrm>
          </p:grpSpPr>
          <p:sp>
            <p:nvSpPr>
              <p:cNvPr id="17437" name="Freeform 8"/>
              <p:cNvSpPr/>
              <p:nvPr/>
            </p:nvSpPr>
            <p:spPr bwMode="auto">
              <a:xfrm>
                <a:off x="3779912" y="2652352"/>
                <a:ext cx="5366325" cy="719523"/>
              </a:xfrm>
              <a:custGeom>
                <a:gdLst>
                  <a:gd fmla="*/ 0 w 293" name="T0"/>
                  <a:gd fmla="*/ 0 h 42" name="T1"/>
                  <a:gd fmla="*/ 2147483646 w 293" name="T2"/>
                  <a:gd fmla="*/ 0 h 42" name="T3"/>
                  <a:gd fmla="*/ 2147483646 w 293" name="T4"/>
                  <a:gd fmla="*/ 2147483646 h 42" name="T5"/>
                  <a:gd fmla="*/ 2147483646 w 293" name="T6"/>
                  <a:gd fmla="*/ 2147483646 h 42" name="T7"/>
                  <a:gd fmla="*/ 2147483646 w 293" name="T8"/>
                  <a:gd fmla="*/ 2147483646 h 42" name="T9"/>
                  <a:gd fmla="*/ 2147483646 w 293" name="T10"/>
                  <a:gd fmla="*/ 2147483646 h 42" name="T11"/>
                  <a:gd fmla="*/ 2147483646 w 293" name="T12"/>
                  <a:gd fmla="*/ 2147483646 h 42" name="T13"/>
                  <a:gd fmla="*/ 0 w 293" name="T14"/>
                  <a:gd fmla="*/ 2147483646 h 42" name="T15"/>
                  <a:gd fmla="*/ 0 w 293" name="T16"/>
                  <a:gd fmla="*/ 0 h 4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42" w="293">
                    <a:moveTo>
                      <a:pt x="0" y="0"/>
                    </a:moveTo>
                    <a:lnTo>
                      <a:pt x="198" y="0"/>
                    </a:lnTo>
                    <a:lnTo>
                      <a:pt x="246" y="19"/>
                    </a:lnTo>
                    <a:lnTo>
                      <a:pt x="293" y="19"/>
                    </a:lnTo>
                    <a:lnTo>
                      <a:pt x="293" y="42"/>
                    </a:lnTo>
                    <a:lnTo>
                      <a:pt x="246" y="42"/>
                    </a:lnTo>
                    <a:lnTo>
                      <a:pt x="198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</a:ln>
            </p:spPr>
            <p:txBody>
              <a:bodyPr/>
              <a:lstStyle/>
              <a:p>
                <a:endParaRPr altLang="en-US" lang="zh-CN"/>
              </a:p>
            </p:txBody>
          </p:sp>
          <p:grpSp>
            <p:nvGrpSpPr>
              <p:cNvPr id="17438" name="组合 34"/>
              <p:cNvGrpSpPr/>
              <p:nvPr/>
            </p:nvGrpSpPr>
            <p:grpSpPr>
              <a:xfrm>
                <a:off x="4092312" y="2695064"/>
                <a:ext cx="2831584" cy="523220"/>
                <a:chOff x="4092312" y="2695064"/>
                <a:chExt cx="2831584" cy="523220"/>
              </a:xfrm>
            </p:grpSpPr>
            <p:sp>
              <p:nvSpPr>
                <p:cNvPr id="17439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092311" y="2776379"/>
                  <a:ext cx="1728192" cy="304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点击添加文本内容</a:t>
                  </a:r>
                </a:p>
              </p:txBody>
            </p:sp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893101" y="2695238"/>
                  <a:ext cx="1030398" cy="518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indent="-285750" marL="2857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5pPr>
                  <a:lvl6pPr fontAlgn="base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6pPr>
                  <a:lvl7pPr fontAlgn="base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7pPr>
                  <a:lvl8pPr fontAlgn="base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8pPr>
                  <a:lvl9pPr fontAlgn="base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typeface="宋体"/>
                    </a:defRPr>
                  </a:lvl9pPr>
                </a:lstStyle>
                <a:p>
                  <a:pPr algn="ctr" eaLnBrk="1" fontAlgn="auto" hangingPunct="1" indent="0" marL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altLang="zh-CN" b="1" lang="en-US" sz="2800">
                      <a:solidFill>
                        <a:prstClr val="white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latin charset="-122" pitchFamily="34" typeface="微软雅黑"/>
                      <a:ea charset="-122" pitchFamily="34" typeface="微软雅黑"/>
                    </a:rPr>
                    <a:t>25%</a:t>
                  </a:r>
                </a:p>
              </p:txBody>
            </p:sp>
          </p:grpSp>
        </p:grpSp>
        <p:grpSp>
          <p:nvGrpSpPr>
            <p:cNvPr id="17432" name="组合 38"/>
            <p:cNvGrpSpPr/>
            <p:nvPr/>
          </p:nvGrpSpPr>
          <p:grpSpPr>
            <a:xfrm>
              <a:off x="3779838" y="3251200"/>
              <a:ext cx="5365750" cy="617538"/>
              <a:chOff x="3779912" y="3251954"/>
              <a:chExt cx="5366325" cy="616734"/>
            </a:xfrm>
          </p:grpSpPr>
          <p:grpSp>
            <p:nvGrpSpPr>
              <p:cNvPr id="17433" name="组合 32"/>
              <p:cNvGrpSpPr/>
              <p:nvPr/>
            </p:nvGrpSpPr>
            <p:grpSpPr>
              <a:xfrm>
                <a:off x="3779912" y="3251954"/>
                <a:ext cx="5366325" cy="616734"/>
                <a:chOff x="3779912" y="3251954"/>
                <a:chExt cx="5366325" cy="616734"/>
              </a:xfrm>
            </p:grpSpPr>
            <p:sp>
              <p:nvSpPr>
                <p:cNvPr id="17435" name="Freeform 9"/>
                <p:cNvSpPr/>
                <p:nvPr/>
              </p:nvSpPr>
              <p:spPr bwMode="auto">
                <a:xfrm>
                  <a:off x="3779912" y="3251954"/>
                  <a:ext cx="5366325" cy="616734"/>
                </a:xfrm>
                <a:custGeom>
                  <a:gdLst>
                    <a:gd fmla="*/ 0 w 293" name="T0"/>
                    <a:gd fmla="*/ 0 h 36" name="T1"/>
                    <a:gd fmla="*/ 2147483646 w 293" name="T2"/>
                    <a:gd fmla="*/ 0 h 36" name="T3"/>
                    <a:gd fmla="*/ 2147483646 w 293" name="T4"/>
                    <a:gd fmla="*/ 2147483646 h 36" name="T5"/>
                    <a:gd fmla="*/ 2147483646 w 293" name="T6"/>
                    <a:gd fmla="*/ 2147483646 h 36" name="T7"/>
                    <a:gd fmla="*/ 2147483646 w 293" name="T8"/>
                    <a:gd fmla="*/ 2147483646 h 36" name="T9"/>
                    <a:gd fmla="*/ 2147483646 w 293" name="T10"/>
                    <a:gd fmla="*/ 2147483646 h 36" name="T11"/>
                    <a:gd fmla="*/ 2147483646 w 293" name="T12"/>
                    <a:gd fmla="*/ 2147483646 h 36" name="T13"/>
                    <a:gd fmla="*/ 0 w 293" name="T14"/>
                    <a:gd fmla="*/ 2147483646 h 36" name="T15"/>
                    <a:gd fmla="*/ 0 w 293" name="T16"/>
                    <a:gd fmla="*/ 0 h 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b" l="0" r="r" t="0"/>
                  <a:pathLst>
                    <a:path h="36" w="293">
                      <a:moveTo>
                        <a:pt x="0" y="0"/>
                      </a:moveTo>
                      <a:lnTo>
                        <a:pt x="198" y="0"/>
                      </a:lnTo>
                      <a:lnTo>
                        <a:pt x="246" y="7"/>
                      </a:lnTo>
                      <a:lnTo>
                        <a:pt x="293" y="7"/>
                      </a:lnTo>
                      <a:lnTo>
                        <a:pt x="293" y="30"/>
                      </a:lnTo>
                      <a:lnTo>
                        <a:pt x="246" y="30"/>
                      </a:lnTo>
                      <a:lnTo>
                        <a:pt x="19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743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92312" y="3364632"/>
                  <a:ext cx="1728192" cy="304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1400">
                      <a:solidFill>
                        <a:srgbClr val="FFFFFF"/>
                      </a:solidFill>
                      <a:latin charset="-122" pitchFamily="34" typeface="微软雅黑"/>
                      <a:ea charset="-122" pitchFamily="34" typeface="微软雅黑"/>
                    </a:rPr>
                    <a:t>点击添加文本内容</a:t>
                  </a:r>
                </a:p>
              </p:txBody>
            </p:sp>
          </p:grp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5893099" y="3304274"/>
                <a:ext cx="1030398" cy="517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indent="-285750" marL="2857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typeface="宋体"/>
                  </a:defRPr>
                </a:lvl9pPr>
              </a:lstStyle>
              <a:p>
                <a:pPr algn="ctr" eaLnBrk="1" fontAlgn="auto" hangingPunct="1" indent="0" marL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b="1" lang="en-US" sz="2800"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微软雅黑"/>
                    <a:ea charset="-122" pitchFamily="34" typeface="微软雅黑"/>
                  </a:rPr>
                  <a:t>15%</a:t>
                </a:r>
              </a:p>
            </p:txBody>
          </p:sp>
        </p:grpSp>
      </p:grpSp>
      <p:sp>
        <p:nvSpPr>
          <p:cNvPr id="22" name="任意多边形 21"/>
          <p:cNvSpPr/>
          <p:nvPr/>
        </p:nvSpPr>
        <p:spPr>
          <a:xfrm>
            <a:off x="857250" y="-95250"/>
            <a:ext cx="7486650" cy="5486400"/>
          </a:xfrm>
          <a:custGeom>
            <a:gdLst>
              <a:gd fmla="*/ 7486650 w 7486650" name="connsiteX0"/>
              <a:gd fmla="*/ 0 h 5486400" name="connsiteY0"/>
              <a:gd fmla="*/ 7486650 w 7486650" name="connsiteX1"/>
              <a:gd fmla="*/ 552450 h 5486400" name="connsiteY1"/>
              <a:gd fmla="*/ 4086225 w 7486650" name="connsiteX2"/>
              <a:gd fmla="*/ 552450 h 5486400" name="connsiteY2"/>
              <a:gd fmla="*/ 4086225 w 7486650" name="connsiteX3"/>
              <a:gd fmla="*/ 914400 h 5486400" name="connsiteY3"/>
              <a:gd fmla="*/ 1371600 w 7486650" name="connsiteX4"/>
              <a:gd fmla="*/ 914400 h 5486400" name="connsiteY4"/>
              <a:gd fmla="*/ 1371600 w 7486650" name="connsiteX5"/>
              <a:gd fmla="*/ 1933575 h 5486400" name="connsiteY5"/>
              <a:gd fmla="*/ 2790825 w 7486650" name="connsiteX6"/>
              <a:gd fmla="*/ 1933575 h 5486400" name="connsiteY6"/>
              <a:gd fmla="*/ 2790825 w 7486650" name="connsiteX7"/>
              <a:gd fmla="*/ 3981450 h 5486400" name="connsiteY7"/>
              <a:gd fmla="*/ 4733925 w 7486650" name="connsiteX8"/>
              <a:gd fmla="*/ 3981450 h 5486400" name="connsiteY8"/>
              <a:gd fmla="*/ 4733925 w 7486650" name="connsiteX9"/>
              <a:gd fmla="*/ 4648200 h 5486400" name="connsiteY9"/>
              <a:gd fmla="*/ 4581525 w 7486650" name="connsiteX10"/>
              <a:gd fmla="*/ 4648200 h 5486400" name="connsiteY10"/>
              <a:gd fmla="*/ 0 w 7486650" name="connsiteX11"/>
              <a:gd fmla="*/ 4648200 h 5486400" name="connsiteY11"/>
              <a:gd fmla="*/ 0 w 7486650" name="connsiteX12"/>
              <a:gd fmla="*/ 5486400 h 5486400" name="connsiteY12"/>
              <a:gd fmla="*/ 0 w 7486650" name="connsiteX13"/>
              <a:gd fmla="*/ 5486400 h 548640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486400" w="7486650">
                <a:moveTo>
                  <a:pt x="7486650" y="0"/>
                </a:moveTo>
                <a:lnTo>
                  <a:pt x="7486650" y="552450"/>
                </a:lnTo>
                <a:lnTo>
                  <a:pt x="4086225" y="552450"/>
                </a:lnTo>
                <a:lnTo>
                  <a:pt x="4086225" y="914400"/>
                </a:lnTo>
                <a:lnTo>
                  <a:pt x="1371600" y="914400"/>
                </a:lnTo>
                <a:lnTo>
                  <a:pt x="1371600" y="1933575"/>
                </a:lnTo>
                <a:lnTo>
                  <a:pt x="2790825" y="1933575"/>
                </a:lnTo>
                <a:lnTo>
                  <a:pt x="2790825" y="3981450"/>
                </a:lnTo>
                <a:lnTo>
                  <a:pt x="4733925" y="3981450"/>
                </a:lnTo>
                <a:lnTo>
                  <a:pt x="4733925" y="4648200"/>
                </a:lnTo>
                <a:lnTo>
                  <a:pt x="4581525" y="4648200"/>
                </a:lnTo>
                <a:lnTo>
                  <a:pt x="0" y="4648200"/>
                </a:lnTo>
                <a:lnTo>
                  <a:pt x="0" y="54864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7412" name="组合 22"/>
          <p:cNvGrpSpPr/>
          <p:nvPr/>
        </p:nvGrpSpPr>
        <p:grpSpPr>
          <a:xfrm>
            <a:off x="5089525" y="174625"/>
            <a:ext cx="1592263" cy="492125"/>
            <a:chOff x="4679317" y="763513"/>
            <a:chExt cx="1592609" cy="491055"/>
          </a:xfrm>
        </p:grpSpPr>
        <p:sp>
          <p:nvSpPr>
            <p:cNvPr id="17427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7428" name="矩形 24"/>
            <p:cNvSpPr>
              <a:spLocks noChangeArrowheads="1"/>
            </p:cNvSpPr>
            <p:nvPr/>
          </p:nvSpPr>
          <p:spPr bwMode="auto">
            <a:xfrm>
              <a:off x="4679317" y="1039124"/>
              <a:ext cx="1202316" cy="2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5120" y="291521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7" name="椭圆 2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5815012" y="4238625"/>
            <a:ext cx="205740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1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460089" y="2612286"/>
            <a:ext cx="365511" cy="365510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4" name="椭圆 3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1258888" y="3027363"/>
            <a:ext cx="23050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44" name="组合 43"/>
          <p:cNvGrpSpPr/>
          <p:nvPr/>
        </p:nvGrpSpPr>
        <p:grpSpPr>
          <a:xfrm flipH="1">
            <a:off x="1338263" y="2605088"/>
            <a:ext cx="2081212" cy="361950"/>
            <a:chOff x="5884143" y="968375"/>
            <a:chExt cx="2081758" cy="36195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23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47" name="TextBox 265"/>
              <p:cNvSpPr txBox="1"/>
              <p:nvPr/>
            </p:nvSpPr>
            <p:spPr bwMode="auto">
              <a:xfrm>
                <a:off x="1156266" y="1031498"/>
                <a:ext cx="1148108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17425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959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H="1"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5374374" y="4371950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1" name="椭圆 5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5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730" l="8565" t="27617"/>
          <a:stretch>
            <a:fillRect/>
          </a:stretch>
        </p:blipFill>
        <p:spPr bwMode="auto">
          <a:xfrm>
            <a:off x="2352675" y="885825"/>
            <a:ext cx="2055813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2276475" y="517525"/>
            <a:ext cx="2008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1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146912" y="71436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0" name="椭圆 2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" nodeType="withEffect" presetClass="emph" presetID="6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15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3" presetSubtype="28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8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29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3" presetSubtype="28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 repeatCount="200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43"/>
      <p:bldP grpId="0" spid="5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任意多边形 35"/>
          <p:cNvSpPr/>
          <p:nvPr/>
        </p:nvSpPr>
        <p:spPr>
          <a:xfrm>
            <a:off x="863600" y="-88900"/>
            <a:ext cx="7556500" cy="5816600"/>
          </a:xfrm>
          <a:custGeom>
            <a:gdLst>
              <a:gd fmla="*/ 0 w 7556500" name="connsiteX0"/>
              <a:gd fmla="*/ 0 h 5816600" name="connsiteY0"/>
              <a:gd fmla="*/ 0 w 7556500" name="connsiteX1"/>
              <a:gd fmla="*/ 698500 h 5816600" name="connsiteY1"/>
              <a:gd fmla="*/ 0 w 7556500" name="connsiteX2"/>
              <a:gd fmla="*/ 774700 h 5816600" name="connsiteY2"/>
              <a:gd fmla="*/ 1892300 w 7556500" name="connsiteX3"/>
              <a:gd fmla="*/ 774700 h 5816600" name="connsiteY3"/>
              <a:gd fmla="*/ 1892300 w 7556500" name="connsiteX4"/>
              <a:gd fmla="*/ 1028700 h 5816600" name="connsiteY4"/>
              <a:gd fmla="*/ 3695700 w 7556500" name="connsiteX5"/>
              <a:gd fmla="*/ 1028700 h 5816600" name="connsiteY5"/>
              <a:gd fmla="*/ 3695700 w 7556500" name="connsiteX6"/>
              <a:gd fmla="*/ 2743200 h 5816600" name="connsiteY6"/>
              <a:gd fmla="*/ 342900 w 7556500" name="connsiteX7"/>
              <a:gd fmla="*/ 2743200 h 5816600" name="connsiteY7"/>
              <a:gd fmla="*/ 342900 w 7556500" name="connsiteX8"/>
              <a:gd fmla="*/ 3276600 h 5816600" name="connsiteY8"/>
              <a:gd fmla="*/ 2197100 w 7556500" name="connsiteX9"/>
              <a:gd fmla="*/ 3276600 h 5816600" name="connsiteY9"/>
              <a:gd fmla="*/ 2197100 w 7556500" name="connsiteX10"/>
              <a:gd fmla="*/ 4445000 h 5816600" name="connsiteY10"/>
              <a:gd fmla="*/ 3721100 w 7556500" name="connsiteX11"/>
              <a:gd fmla="*/ 4432300 h 5816600" name="connsiteY11"/>
              <a:gd fmla="*/ 3708400 w 7556500" name="connsiteX12"/>
              <a:gd fmla="*/ 2870200 h 5816600" name="connsiteY12"/>
              <a:gd fmla="*/ 7035800 w 7556500" name="connsiteX13"/>
              <a:gd fmla="*/ 2882900 h 5816600" name="connsiteY13"/>
              <a:gd fmla="*/ 7035800 w 7556500" name="connsiteX14"/>
              <a:gd fmla="*/ 4254500 h 5816600" name="connsiteY14"/>
              <a:gd fmla="*/ 7556500 w 7556500" name="connsiteX15"/>
              <a:gd fmla="*/ 4254500 h 5816600" name="connsiteY15"/>
              <a:gd fmla="*/ 7556500 w 7556500" name="connsiteX16"/>
              <a:gd fmla="*/ 5816600 h 5816600" name="connsiteY16"/>
              <a:gd fmla="*/ 7556500 w 7556500" name="connsiteX17"/>
              <a:gd fmla="*/ 5676900 h 581660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5816600" w="7556500">
                <a:moveTo>
                  <a:pt x="0" y="0"/>
                </a:moveTo>
                <a:lnTo>
                  <a:pt x="0" y="698500"/>
                </a:lnTo>
                <a:lnTo>
                  <a:pt x="0" y="774700"/>
                </a:lnTo>
                <a:lnTo>
                  <a:pt x="1892300" y="774700"/>
                </a:lnTo>
                <a:lnTo>
                  <a:pt x="1892300" y="1028700"/>
                </a:lnTo>
                <a:lnTo>
                  <a:pt x="3695700" y="1028700"/>
                </a:lnTo>
                <a:lnTo>
                  <a:pt x="3695700" y="2743200"/>
                </a:lnTo>
                <a:lnTo>
                  <a:pt x="342900" y="2743200"/>
                </a:lnTo>
                <a:lnTo>
                  <a:pt x="342900" y="3276600"/>
                </a:lnTo>
                <a:lnTo>
                  <a:pt x="2197100" y="3276600"/>
                </a:lnTo>
                <a:lnTo>
                  <a:pt x="2197100" y="4445000"/>
                </a:lnTo>
                <a:lnTo>
                  <a:pt x="3721100" y="4432300"/>
                </a:lnTo>
                <a:lnTo>
                  <a:pt x="3708400" y="2870200"/>
                </a:lnTo>
                <a:lnTo>
                  <a:pt x="7035800" y="2882900"/>
                </a:lnTo>
                <a:lnTo>
                  <a:pt x="7035800" y="4254500"/>
                </a:lnTo>
                <a:lnTo>
                  <a:pt x="7556500" y="4254500"/>
                </a:lnTo>
                <a:lnTo>
                  <a:pt x="7556500" y="5816600"/>
                </a:lnTo>
                <a:lnTo>
                  <a:pt x="7556500" y="56769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8390" y="1507207"/>
            <a:ext cx="2622550" cy="2622550"/>
            <a:chOff x="3629802" y="2229437"/>
            <a:chExt cx="2621572" cy="2622058"/>
          </a:xfrm>
          <a:solidFill>
            <a:srgbClr val="00B0F0"/>
          </a:solidFill>
        </p:grpSpPr>
        <p:sp>
          <p:nvSpPr>
            <p:cNvPr id="4" name="椭圆 3"/>
            <p:cNvSpPr/>
            <p:nvPr/>
          </p:nvSpPr>
          <p:spPr bwMode="auto">
            <a:xfrm>
              <a:off x="3629802" y="2229437"/>
              <a:ext cx="2621572" cy="2622058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/>
            <a:scene3d>
              <a:camera prst="orthographicFront"/>
              <a:lightRig dir="t" rig="threePt"/>
            </a:scene3d>
            <a:sp3d contourW="6350" extrusionH="76200">
              <a:bevelT prst="convex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 flipH="1">
              <a:off x="4359780" y="3103986"/>
              <a:ext cx="1202876" cy="822806"/>
            </a:xfrm>
            <a:prstGeom prst="rect">
              <a:avLst/>
            </a:prstGeom>
            <a:noFill/>
            <a:extLst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b="1" spc="120" sz="1600">
                  <a:solidFill>
                    <a:srgbClr val="0070C0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solidFill>
                    <a:srgbClr val="C00000"/>
                  </a:solidFill>
                </a:rPr>
                <a:t>竞争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solidFill>
                    <a:srgbClr val="C00000"/>
                  </a:solidFill>
                </a:rPr>
                <a:t>策略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47963" y="985838"/>
            <a:ext cx="3663950" cy="3663950"/>
            <a:chOff x="3108325" y="1708150"/>
            <a:chExt cx="3663950" cy="3663950"/>
          </a:xfrm>
        </p:grpSpPr>
        <p:sp>
          <p:nvSpPr>
            <p:cNvPr id="7" name="空心弧 6"/>
            <p:cNvSpPr/>
            <p:nvPr/>
          </p:nvSpPr>
          <p:spPr bwMode="auto">
            <a:xfrm>
              <a:off x="3108325" y="1708150"/>
              <a:ext cx="3663950" cy="3663950"/>
            </a:xfrm>
            <a:prstGeom prst="blockArc">
              <a:avLst>
                <a:gd fmla="val 10800000" name="adj1"/>
                <a:gd fmla="val 18097499" name="adj2"/>
                <a:gd fmla="val 5159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 bwMode="auto">
            <a:xfrm>
              <a:off x="3390900" y="1990725"/>
              <a:ext cx="3098800" cy="3098800"/>
            </a:xfrm>
            <a:prstGeom prst="blockArc">
              <a:avLst>
                <a:gd fmla="val 10800000" name="adj1"/>
                <a:gd fmla="val 18081361" name="adj2"/>
                <a:gd fmla="val 29143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0188" y="974725"/>
            <a:ext cx="3663950" cy="3663950"/>
            <a:chOff x="3130550" y="1697038"/>
            <a:chExt cx="3663950" cy="3663950"/>
          </a:xfrm>
        </p:grpSpPr>
        <p:sp>
          <p:nvSpPr>
            <p:cNvPr id="10" name="空心弧 9"/>
            <p:cNvSpPr/>
            <p:nvPr/>
          </p:nvSpPr>
          <p:spPr bwMode="auto">
            <a:xfrm rot="5833831">
              <a:off x="3130550" y="1697038"/>
              <a:ext cx="3663950" cy="3663950"/>
            </a:xfrm>
            <a:prstGeom prst="blockArc">
              <a:avLst>
                <a:gd fmla="val 14796044" name="adj1"/>
                <a:gd fmla="val 17880474" name="adj2"/>
                <a:gd fmla="val 5209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 bwMode="auto">
            <a:xfrm rot="5792301">
              <a:off x="3390900" y="1990726"/>
              <a:ext cx="3098800" cy="3098800"/>
            </a:xfrm>
            <a:prstGeom prst="blockArc">
              <a:avLst>
                <a:gd fmla="val 14823342" name="adj1"/>
                <a:gd fmla="val 17866063" name="adj2"/>
                <a:gd fmla="val 29734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3986213" y="3217863"/>
            <a:ext cx="11874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点击添加文本   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31913" y="1281113"/>
            <a:ext cx="2393950" cy="558800"/>
            <a:chOff x="1692275" y="2003425"/>
            <a:chExt cx="2393950" cy="558800"/>
          </a:xfrm>
        </p:grpSpPr>
        <p:sp>
          <p:nvSpPr>
            <p:cNvPr id="14" name="任意多边形 13"/>
            <p:cNvSpPr/>
            <p:nvPr/>
          </p:nvSpPr>
          <p:spPr bwMode="auto">
            <a:xfrm>
              <a:off x="3086100" y="2182812"/>
              <a:ext cx="1000125" cy="379413"/>
            </a:xfrm>
            <a:custGeom>
              <a:gdLst>
                <a:gd fmla="*/ 2592834 w 2592834" name="connsiteX0"/>
                <a:gd fmla="*/ 705394 h 705394" name="connsiteY0"/>
                <a:gd fmla="*/ 1913566 w 2592834" name="connsiteX1"/>
                <a:gd fmla="*/ 0 h 705394" name="connsiteY1"/>
                <a:gd fmla="*/ 0 w 2592834" name="connsiteX2"/>
                <a:gd fmla="*/ 0 h 705394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05394" w="2592834">
                  <a:moveTo>
                    <a:pt x="2592834" y="705394"/>
                  </a:moveTo>
                  <a:lnTo>
                    <a:pt x="191356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flipH="1">
              <a:off x="1692275" y="2003425"/>
              <a:ext cx="1384300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34063" y="3360738"/>
            <a:ext cx="1978025" cy="461962"/>
            <a:chOff x="6194425" y="4083050"/>
            <a:chExt cx="1978025" cy="461963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6194425" y="4278312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296988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9687454">
            <a:off x="3086970" y="1051266"/>
            <a:ext cx="62261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16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35%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2358327">
            <a:off x="5667878" y="1125717"/>
            <a:ext cx="49720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16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2%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3270647">
            <a:off x="6005227" y="1533108"/>
            <a:ext cx="49720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16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8%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6017122">
            <a:off x="6266855" y="2969723"/>
            <a:ext cx="62261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b="1" lang="en-US" sz="16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rPr>
              <a:t>18%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776538" y="995363"/>
            <a:ext cx="3662362" cy="3663950"/>
            <a:chOff x="3136900" y="1717675"/>
            <a:chExt cx="3662363" cy="3663950"/>
          </a:xfrm>
        </p:grpSpPr>
        <p:sp>
          <p:nvSpPr>
            <p:cNvPr id="24" name="空心弧 23"/>
            <p:cNvSpPr/>
            <p:nvPr/>
          </p:nvSpPr>
          <p:spPr bwMode="auto">
            <a:xfrm rot="2067484">
              <a:off x="3136900" y="1717675"/>
              <a:ext cx="3662363" cy="3663950"/>
            </a:xfrm>
            <a:prstGeom prst="blockArc">
              <a:avLst>
                <a:gd fmla="val 17090619" name="adj1"/>
                <a:gd fmla="val 18097499" name="adj2"/>
                <a:gd fmla="val 5159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空心弧 24"/>
            <p:cNvSpPr/>
            <p:nvPr/>
          </p:nvSpPr>
          <p:spPr bwMode="auto">
            <a:xfrm rot="2003443">
              <a:off x="3413125" y="2022475"/>
              <a:ext cx="3098801" cy="3098800"/>
            </a:xfrm>
            <a:prstGeom prst="blockArc">
              <a:avLst>
                <a:gd fmla="val 17096899" name="adj1"/>
                <a:gd fmla="val 18056076" name="adj2"/>
                <a:gd fmla="val 29586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68600" y="968375"/>
            <a:ext cx="3663950" cy="3663950"/>
            <a:chOff x="3128963" y="1690688"/>
            <a:chExt cx="3663950" cy="3663950"/>
          </a:xfrm>
        </p:grpSpPr>
        <p:sp>
          <p:nvSpPr>
            <p:cNvPr id="27" name="空心弧 26"/>
            <p:cNvSpPr/>
            <p:nvPr/>
          </p:nvSpPr>
          <p:spPr bwMode="auto">
            <a:xfrm rot="703656">
              <a:off x="3390901" y="1990726"/>
              <a:ext cx="3098800" cy="3098800"/>
            </a:xfrm>
            <a:prstGeom prst="blockArc">
              <a:avLst>
                <a:gd fmla="val 17799791" name="adj1"/>
                <a:gd fmla="val 18081843" name="adj2"/>
                <a:gd fmla="val 29284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空心弧 27"/>
            <p:cNvSpPr/>
            <p:nvPr/>
          </p:nvSpPr>
          <p:spPr bwMode="auto">
            <a:xfrm rot="774438">
              <a:off x="3128963" y="1690688"/>
              <a:ext cx="3663950" cy="3663950"/>
            </a:xfrm>
            <a:prstGeom prst="blockArc">
              <a:avLst>
                <a:gd fmla="val 17689797" name="adj1"/>
                <a:gd fmla="val 18097499" name="adj2"/>
                <a:gd fmla="val 5159" name="adj3"/>
              </a:avLst>
            </a:prstGeom>
            <a:solidFill>
              <a:srgbClr val="C00000"/>
            </a:solidFill>
            <a:ln w="3175"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65763" y="1316038"/>
            <a:ext cx="2490787" cy="490537"/>
            <a:chOff x="5826125" y="2038350"/>
            <a:chExt cx="2490788" cy="490538"/>
          </a:xfrm>
        </p:grpSpPr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 flipH="1">
              <a:off x="6875462" y="2038350"/>
              <a:ext cx="1441451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5826125" y="2205037"/>
              <a:ext cx="1062037" cy="323851"/>
            </a:xfrm>
            <a:custGeom>
              <a:gdLst>
                <a:gd fmla="*/ 0 w 1281975" name="connsiteX0"/>
                <a:gd fmla="*/ 391886 h 391886" name="connsiteY0"/>
                <a:gd fmla="*/ 313509 w 1281975" name="connsiteX1"/>
                <a:gd fmla="*/ 0 h 391886" name="connsiteY1"/>
                <a:gd fmla="*/ 1281975 w 1281975" name="connsiteX2"/>
                <a:gd fmla="*/ 0 h 39188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91886" w="1281975">
                  <a:moveTo>
                    <a:pt x="0" y="391886"/>
                  </a:moveTo>
                  <a:lnTo>
                    <a:pt x="313509" y="0"/>
                  </a:lnTo>
                  <a:lnTo>
                    <a:pt x="1281975" y="0"/>
                  </a:lnTo>
                </a:path>
              </a:pathLst>
            </a:cu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45175" y="1839913"/>
            <a:ext cx="2111375" cy="461962"/>
            <a:chOff x="6205538" y="2562225"/>
            <a:chExt cx="2111375" cy="461963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 flipH="1">
              <a:off x="6875462" y="2562225"/>
              <a:ext cx="1441450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20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34" name="任意多边形 33"/>
            <p:cNvSpPr/>
            <p:nvPr/>
          </p:nvSpPr>
          <p:spPr bwMode="auto">
            <a:xfrm>
              <a:off x="6205538" y="2735262"/>
              <a:ext cx="690563" cy="85725"/>
            </a:xfrm>
            <a:custGeom>
              <a:gdLst>
                <a:gd fmla="*/ 0 w 834390" name="connsiteX0"/>
                <a:gd fmla="*/ 104503 h 104503" name="connsiteY0"/>
                <a:gd fmla="*/ 274320 w 834390" name="connsiteX1"/>
                <a:gd fmla="*/ 0 h 104503" name="connsiteY1"/>
                <a:gd fmla="*/ 834390 w 834390" name="connsiteX2"/>
                <a:gd fmla="*/ 0 h 10450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4503" w="834390">
                  <a:moveTo>
                    <a:pt x="0" y="104503"/>
                  </a:moveTo>
                  <a:lnTo>
                    <a:pt x="274320" y="0"/>
                  </a:lnTo>
                  <a:lnTo>
                    <a:pt x="834390" y="0"/>
                  </a:lnTo>
                </a:path>
              </a:pathLst>
            </a:cu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8449" name="组合 36"/>
          <p:cNvGrpSpPr/>
          <p:nvPr/>
        </p:nvGrpSpPr>
        <p:grpSpPr>
          <a:xfrm>
            <a:off x="1038225" y="403225"/>
            <a:ext cx="1592263" cy="490538"/>
            <a:chOff x="4679317" y="763513"/>
            <a:chExt cx="1592609" cy="491055"/>
          </a:xfrm>
        </p:grpSpPr>
        <p:sp>
          <p:nvSpPr>
            <p:cNvPr id="18453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8454" name="矩形 38"/>
            <p:cNvSpPr>
              <a:spLocks noChangeArrowheads="1"/>
            </p:cNvSpPr>
            <p:nvPr/>
          </p:nvSpPr>
          <p:spPr bwMode="auto">
            <a:xfrm>
              <a:off x="4679317" y="1039124"/>
              <a:ext cx="1202316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3503" y="519789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1" name="椭圆 4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56869" y="311537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4" name="椭圆 4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684213" y="3311525"/>
            <a:ext cx="230346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28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8" nodeType="withEffect" presetClass="emph" presetID="6" presetSubtype="0" repeatCount="2000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dur="100" fill="hold" id="59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9"/>
      <p:bldP grpId="0" spid="20"/>
      <p:bldP grpId="0" spid="21"/>
      <p:bldP grpId="0" spid="22"/>
      <p:bldP grpId="0" spid="4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任意多边形 16"/>
          <p:cNvSpPr/>
          <p:nvPr/>
        </p:nvSpPr>
        <p:spPr>
          <a:xfrm>
            <a:off x="1143000" y="-98425"/>
            <a:ext cx="7269163" cy="5394325"/>
          </a:xfrm>
          <a:custGeom>
            <a:gdLst>
              <a:gd fmla="*/ 7269480 w 7269480" name="connsiteX0"/>
              <a:gd fmla="*/ 0 h 5394960" name="connsiteY0"/>
              <a:gd fmla="*/ 7269480 w 7269480" name="connsiteX1"/>
              <a:gd fmla="*/ 518160 h 5394960" name="connsiteY1"/>
              <a:gd fmla="*/ 7269480 w 7269480" name="connsiteX2"/>
              <a:gd fmla="*/ 731520 h 5394960" name="connsiteY2"/>
              <a:gd fmla="*/ 6141720 w 7269480" name="connsiteX3"/>
              <a:gd fmla="*/ 731520 h 5394960" name="connsiteY3"/>
              <a:gd fmla="*/ 6141720 w 7269480" name="connsiteX4"/>
              <a:gd fmla="*/ 2194560 h 5394960" name="connsiteY4"/>
              <a:gd fmla="*/ 7124700 w 7269480" name="connsiteX5"/>
              <a:gd fmla="*/ 2194560 h 5394960" name="connsiteY5"/>
              <a:gd fmla="*/ 7124700 w 7269480" name="connsiteX6"/>
              <a:gd fmla="*/ 3482340 h 5394960" name="connsiteY6"/>
              <a:gd fmla="*/ 7124700 w 7269480" name="connsiteX7"/>
              <a:gd fmla="*/ 3726180 h 5394960" name="connsiteY7"/>
              <a:gd fmla="*/ 6713220 w 7269480" name="connsiteX8"/>
              <a:gd fmla="*/ 3726180 h 5394960" name="connsiteY8"/>
              <a:gd fmla="*/ 6720840 w 7269480" name="connsiteX9"/>
              <a:gd fmla="*/ 4050030 h 5394960" name="connsiteY9"/>
              <a:gd fmla="*/ 5422900 w 7269480" name="connsiteX10"/>
              <a:gd fmla="*/ 4058920 h 5394960" name="connsiteY10"/>
              <a:gd fmla="*/ 5416550 w 7269480" name="connsiteX11"/>
              <a:gd fmla="*/ 3726180 h 5394960" name="connsiteY11"/>
              <a:gd fmla="*/ 4648200 w 7269480" name="connsiteX12"/>
              <a:gd fmla="*/ 3726180 h 5394960" name="connsiteY12"/>
              <a:gd fmla="*/ 4648200 w 7269480" name="connsiteX13"/>
              <a:gd fmla="*/ 2369820 h 5394960" name="connsiteY13"/>
              <a:gd fmla="*/ 2766060 w 7269480" name="connsiteX14"/>
              <a:gd fmla="*/ 2369820 h 5394960" name="connsiteY14"/>
              <a:gd fmla="*/ 2756535 w 7269480" name="connsiteX15"/>
              <a:gd fmla="*/ 845820 h 5394960" name="connsiteY15"/>
              <a:gd fmla="*/ 1312545 w 7269480" name="connsiteX16"/>
              <a:gd fmla="*/ 845820 h 5394960" name="connsiteY16"/>
              <a:gd fmla="*/ 1315720 w 7269480" name="connsiteX17"/>
              <a:gd fmla="*/ 2825750 h 5394960" name="connsiteY17"/>
              <a:gd fmla="*/ 421640 w 7269480" name="connsiteX18"/>
              <a:gd fmla="*/ 2825750 h 5394960" name="connsiteY18"/>
              <a:gd fmla="*/ 434340 w 7269480" name="connsiteX19"/>
              <a:gd fmla="*/ 4663440 h 5394960" name="connsiteY19"/>
              <a:gd fmla="*/ 0 w 7269480" name="connsiteX20"/>
              <a:gd fmla="*/ 4663440 h 5394960" name="connsiteY20"/>
              <a:gd fmla="*/ 0 w 7269480" name="connsiteX21"/>
              <a:gd fmla="*/ 5394960 h 5394960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394960" w="7269480">
                <a:moveTo>
                  <a:pt x="7269480" y="0"/>
                </a:moveTo>
                <a:lnTo>
                  <a:pt x="7269480" y="518160"/>
                </a:lnTo>
                <a:lnTo>
                  <a:pt x="7269480" y="731520"/>
                </a:lnTo>
                <a:lnTo>
                  <a:pt x="6141720" y="731520"/>
                </a:lnTo>
                <a:lnTo>
                  <a:pt x="6141720" y="2194560"/>
                </a:lnTo>
                <a:lnTo>
                  <a:pt x="7124700" y="2194560"/>
                </a:lnTo>
                <a:lnTo>
                  <a:pt x="7124700" y="3482340"/>
                </a:lnTo>
                <a:lnTo>
                  <a:pt x="7124700" y="3726180"/>
                </a:lnTo>
                <a:lnTo>
                  <a:pt x="6713220" y="3726180"/>
                </a:lnTo>
                <a:lnTo>
                  <a:pt x="6720840" y="4050030"/>
                </a:lnTo>
                <a:lnTo>
                  <a:pt x="5422900" y="4058920"/>
                </a:lnTo>
                <a:cubicBezTo>
                  <a:pt x="5420783" y="3890857"/>
                  <a:pt x="5418667" y="3894243"/>
                  <a:pt x="5416550" y="3726180"/>
                </a:cubicBezTo>
                <a:lnTo>
                  <a:pt x="4648200" y="3726180"/>
                </a:lnTo>
                <a:lnTo>
                  <a:pt x="4648200" y="2369820"/>
                </a:lnTo>
                <a:lnTo>
                  <a:pt x="2766060" y="2369820"/>
                </a:lnTo>
                <a:lnTo>
                  <a:pt x="2756535" y="845820"/>
                </a:lnTo>
                <a:lnTo>
                  <a:pt x="1312545" y="845820"/>
                </a:lnTo>
                <a:cubicBezTo>
                  <a:pt x="1311487" y="1501563"/>
                  <a:pt x="1316778" y="2170007"/>
                  <a:pt x="1315720" y="2825750"/>
                </a:cubicBezTo>
                <a:lnTo>
                  <a:pt x="421640" y="2825750"/>
                </a:lnTo>
                <a:cubicBezTo>
                  <a:pt x="425873" y="3446780"/>
                  <a:pt x="430107" y="4042410"/>
                  <a:pt x="434340" y="4663440"/>
                </a:cubicBezTo>
                <a:lnTo>
                  <a:pt x="0" y="4663440"/>
                </a:lnTo>
                <a:lnTo>
                  <a:pt x="0" y="539496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2878138" y="1374775"/>
            <a:ext cx="3705225" cy="1954213"/>
          </a:xfrm>
          <a:custGeom>
            <a:gdLst>
              <a:gd fmla="*/ 970046 w 3705097" name="T0"/>
              <a:gd fmla="*/ 0 h 1954212" name="T1"/>
              <a:gd fmla="*/ 1950201 w 3705097" name="T2"/>
              <a:gd fmla="*/ 895331 h 1954212" name="T3"/>
              <a:gd fmla="*/ 1949217 w 3705097" name="T4"/>
              <a:gd fmla="*/ 916763 h 1954212" name="T5"/>
              <a:gd fmla="*/ 1959387 w 3705097" name="T6"/>
              <a:gd fmla="*/ 1046945 h 1954212" name="T7"/>
              <a:gd fmla="*/ 1959633 w 3705097" name="T8"/>
              <a:gd fmla="*/ 1048715 h 1954212" name="T9"/>
              <a:gd fmla="*/ 1974260 w 3705097" name="T10"/>
              <a:gd fmla="*/ 1118678 h 1954212" name="T11"/>
              <a:gd fmla="*/ 1976754 w 3705097" name="T12"/>
              <a:gd fmla="*/ 1127517 h 1954212" name="T13"/>
              <a:gd fmla="*/ 2705379 w 3705097" name="T14"/>
              <a:gd fmla="*/ 1748459 h 1954212" name="T15"/>
              <a:gd fmla="*/ 3261865 w 3705097" name="T16"/>
              <a:gd fmla="*/ 1475806 h 1954212" name="T17"/>
              <a:gd fmla="*/ 3392832 w 3705097" name="T18"/>
              <a:gd fmla="*/ 1259318 h 1954212" name="T19"/>
              <a:gd fmla="*/ 3418127 w 3705097" name="T20"/>
              <a:gd fmla="*/ 1183780 h 1954212" name="T21"/>
              <a:gd fmla="*/ 3421426 w 3705097" name="T22"/>
              <a:gd fmla="*/ 1172090 h 1954212" name="T23"/>
              <a:gd fmla="*/ 3461544 w 3705097" name="T24"/>
              <a:gd fmla="*/ 916763 h 1954212" name="T25"/>
              <a:gd fmla="*/ 3420819 w 3705097" name="T26"/>
              <a:gd fmla="*/ 608232 h 1954212" name="T27"/>
              <a:gd fmla="*/ 3686362 w 3705097" name="T28"/>
              <a:gd fmla="*/ 608232 h 1954212" name="T29"/>
              <a:gd fmla="*/ 2699285 w 3705097" name="T30"/>
              <a:gd fmla="*/ 1954215 h 1954212" name="T31"/>
              <a:gd fmla="*/ 1714965 w 3705097" name="T32"/>
              <a:gd fmla="*/ 970071 h 1954212" name="T33"/>
              <a:gd fmla="*/ 970046 w 3705097" name="T34"/>
              <a:gd fmla="*/ 224930 h 1954212" name="T35"/>
              <a:gd fmla="*/ 225124 w 3705097" name="T36"/>
              <a:gd fmla="*/ 970071 h 1954212" name="T37"/>
              <a:gd fmla="*/ 0 w 3705097" name="T38"/>
              <a:gd fmla="*/ 970071 h 1954212" name="T39"/>
              <a:gd fmla="*/ 970046 w 3705097" name="T40"/>
              <a:gd fmla="*/ 0 h 1954212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1954211" w="3705097">
                <a:moveTo>
                  <a:pt x="969944" y="0"/>
                </a:moveTo>
                <a:cubicBezTo>
                  <a:pt x="1492410" y="0"/>
                  <a:pt x="1912512" y="395700"/>
                  <a:pt x="1950000" y="895331"/>
                </a:cubicBezTo>
                <a:lnTo>
                  <a:pt x="1949016" y="916763"/>
                </a:lnTo>
                <a:cubicBezTo>
                  <a:pt x="1949016" y="961097"/>
                  <a:pt x="1952170" y="1004620"/>
                  <a:pt x="1959183" y="1046942"/>
                </a:cubicBezTo>
                <a:cubicBezTo>
                  <a:pt x="1959204" y="1047541"/>
                  <a:pt x="1959287" y="1048131"/>
                  <a:pt x="1959429" y="1048712"/>
                </a:cubicBezTo>
                <a:cubicBezTo>
                  <a:pt x="1961953" y="1072663"/>
                  <a:pt x="1966327" y="1096142"/>
                  <a:pt x="1974056" y="1118675"/>
                </a:cubicBezTo>
                <a:cubicBezTo>
                  <a:pt x="1974605" y="1121701"/>
                  <a:pt x="1975428" y="1124651"/>
                  <a:pt x="1976550" y="1127514"/>
                </a:cubicBezTo>
                <a:cubicBezTo>
                  <a:pt x="2058706" y="1485131"/>
                  <a:pt x="2353947" y="1748456"/>
                  <a:pt x="2705100" y="1748456"/>
                </a:cubicBezTo>
                <a:cubicBezTo>
                  <a:pt x="2926276" y="1748456"/>
                  <a:pt x="3125271" y="1643990"/>
                  <a:pt x="3261526" y="1475803"/>
                </a:cubicBezTo>
                <a:cubicBezTo>
                  <a:pt x="3315080" y="1418338"/>
                  <a:pt x="3360481" y="1346805"/>
                  <a:pt x="3392481" y="1259315"/>
                </a:cubicBezTo>
                <a:cubicBezTo>
                  <a:pt x="3404097" y="1235505"/>
                  <a:pt x="3413133" y="1210431"/>
                  <a:pt x="3417773" y="1183777"/>
                </a:cubicBezTo>
                <a:cubicBezTo>
                  <a:pt x="3419300" y="1180015"/>
                  <a:pt x="3420333" y="1176099"/>
                  <a:pt x="3421072" y="1172087"/>
                </a:cubicBezTo>
                <a:cubicBezTo>
                  <a:pt x="3448346" y="1092372"/>
                  <a:pt x="3461285" y="1010739"/>
                  <a:pt x="3461184" y="916763"/>
                </a:cubicBezTo>
                <a:cubicBezTo>
                  <a:pt x="3461083" y="822787"/>
                  <a:pt x="3442530" y="712042"/>
                  <a:pt x="3420465" y="608232"/>
                </a:cubicBezTo>
                <a:lnTo>
                  <a:pt x="3685981" y="608232"/>
                </a:lnTo>
                <a:cubicBezTo>
                  <a:pt x="3817969" y="1608412"/>
                  <a:pt x="3242484" y="1954212"/>
                  <a:pt x="2699006" y="1954212"/>
                </a:cubicBezTo>
                <a:cubicBezTo>
                  <a:pt x="2164988" y="1954212"/>
                  <a:pt x="1714788" y="1518423"/>
                  <a:pt x="1714788" y="970071"/>
                </a:cubicBezTo>
                <a:cubicBezTo>
                  <a:pt x="1714788" y="562422"/>
                  <a:pt x="1391961" y="224930"/>
                  <a:pt x="969944" y="224930"/>
                </a:cubicBezTo>
                <a:cubicBezTo>
                  <a:pt x="562568" y="224930"/>
                  <a:pt x="225100" y="562422"/>
                  <a:pt x="225100" y="970071"/>
                </a:cubicBezTo>
                <a:lnTo>
                  <a:pt x="0" y="970071"/>
                </a:lnTo>
                <a:cubicBezTo>
                  <a:pt x="0" y="435789"/>
                  <a:pt x="435560" y="0"/>
                  <a:pt x="96994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" name="TextBox 268"/>
          <p:cNvSpPr txBox="1">
            <a:spLocks noChangeArrowheads="1"/>
          </p:cNvSpPr>
          <p:nvPr/>
        </p:nvSpPr>
        <p:spPr bwMode="auto">
          <a:xfrm>
            <a:off x="5291138" y="1346200"/>
            <a:ext cx="69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2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52%</a:t>
            </a:r>
          </a:p>
        </p:txBody>
      </p:sp>
      <p:sp>
        <p:nvSpPr>
          <p:cNvPr id="5" name="TextBox 269"/>
          <p:cNvSpPr txBox="1">
            <a:spLocks noChangeArrowheads="1"/>
          </p:cNvSpPr>
          <p:nvPr/>
        </p:nvSpPr>
        <p:spPr bwMode="auto">
          <a:xfrm>
            <a:off x="3465513" y="2719388"/>
            <a:ext cx="69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2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48%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82963" y="1779588"/>
            <a:ext cx="901700" cy="884237"/>
            <a:chOff x="3469020" y="1779662"/>
            <a:chExt cx="901492" cy="883920"/>
          </a:xfrm>
        </p:grpSpPr>
        <p:sp>
          <p:nvSpPr>
            <p:cNvPr id="14" name="椭圆 13"/>
            <p:cNvSpPr/>
            <p:nvPr/>
          </p:nvSpPr>
          <p:spPr>
            <a:xfrm>
              <a:off x="3469020" y="1779662"/>
              <a:ext cx="884033" cy="8839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481" name="TextBox 265"/>
            <p:cNvSpPr txBox="1">
              <a:spLocks noChangeArrowheads="1"/>
            </p:cNvSpPr>
            <p:nvPr/>
          </p:nvSpPr>
          <p:spPr bwMode="auto">
            <a:xfrm>
              <a:off x="3506912" y="1935482"/>
              <a:ext cx="863600" cy="6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38738" y="1825625"/>
            <a:ext cx="884237" cy="884238"/>
            <a:chOff x="5224587" y="1825382"/>
            <a:chExt cx="883920" cy="883920"/>
          </a:xfrm>
        </p:grpSpPr>
        <p:sp>
          <p:nvSpPr>
            <p:cNvPr id="15" name="椭圆 14"/>
            <p:cNvSpPr/>
            <p:nvPr/>
          </p:nvSpPr>
          <p:spPr>
            <a:xfrm>
              <a:off x="5224587" y="1825382"/>
              <a:ext cx="883920" cy="8839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479" name="TextBox 265"/>
            <p:cNvSpPr txBox="1">
              <a:spLocks noChangeArrowheads="1"/>
            </p:cNvSpPr>
            <p:nvPr/>
          </p:nvSpPr>
          <p:spPr bwMode="auto">
            <a:xfrm>
              <a:off x="5224587" y="1983057"/>
              <a:ext cx="865187" cy="6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19464" name="组合 17"/>
          <p:cNvGrpSpPr/>
          <p:nvPr/>
        </p:nvGrpSpPr>
        <p:grpSpPr>
          <a:xfrm>
            <a:off x="7308850" y="639763"/>
            <a:ext cx="1592263" cy="492125"/>
            <a:chOff x="4679317" y="763513"/>
            <a:chExt cx="1592609" cy="491055"/>
          </a:xfrm>
        </p:grpSpPr>
        <p:sp>
          <p:nvSpPr>
            <p:cNvPr id="19476" name="TextBox 3"/>
            <p:cNvSpPr txBox="1">
              <a:spLocks noChangeArrowheads="1"/>
            </p:cNvSpPr>
            <p:nvPr/>
          </p:nvSpPr>
          <p:spPr bwMode="auto">
            <a:xfrm>
              <a:off x="4679316" y="763513"/>
              <a:ext cx="1592609" cy="33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9477" name="矩形 19"/>
            <p:cNvSpPr>
              <a:spLocks noChangeArrowheads="1"/>
            </p:cNvSpPr>
            <p:nvPr/>
          </p:nvSpPr>
          <p:spPr bwMode="auto">
            <a:xfrm>
              <a:off x="4679316" y="1039124"/>
              <a:ext cx="1202316" cy="2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66317" y="494761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2" name="椭圆 2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39752" y="122765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5" name="椭圆 2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48673" y="1986725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8" name="椭圆 2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75656" y="264375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1" name="椭圆 3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41" l="1180" r="-479" t="8305"/>
          <a:stretch>
            <a:fillRect/>
          </a:stretch>
        </p:blipFill>
        <p:spPr bwMode="auto">
          <a:xfrm>
            <a:off x="1673225" y="2846388"/>
            <a:ext cx="1225550" cy="777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79" t="5579"/>
          <a:stretch>
            <a:fillRect/>
          </a:stretch>
        </p:blipFill>
        <p:spPr bwMode="auto">
          <a:xfrm>
            <a:off x="7013575" y="2576513"/>
            <a:ext cx="1154113" cy="777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83150" y="3725863"/>
            <a:ext cx="1544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6437372" y="3524235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7" name="椭圆 3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6900864" y="2111375"/>
            <a:ext cx="13843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sysClr lastClr="000000" val="windowText">
                    <a:lumMod val="85000"/>
                    <a:lumOff val="15000"/>
                  </a:sysClr>
                </a:solidFill>
                <a:latin charset="-122" pitchFamily="34" typeface="微软雅黑"/>
                <a:ea charset="-122" pitchFamily="34" typeface="微软雅黑"/>
              </a:rPr>
              <a:t>点击添加文本    </a:t>
            </a:r>
          </a:p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sysClr lastClr="000000" val="windowText">
                    <a:lumMod val="85000"/>
                    <a:lumOff val="15000"/>
                  </a:sysClr>
                </a:solidFill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1541463" y="3635375"/>
            <a:ext cx="13843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sysClr lastClr="000000" val="windowText">
                    <a:lumMod val="85000"/>
                    <a:lumOff val="15000"/>
                  </a:sysClr>
                </a:solidFill>
                <a:latin charset="-122" pitchFamily="34" typeface="微软雅黑"/>
                <a:ea charset="-122" pitchFamily="34" typeface="微软雅黑"/>
              </a:rPr>
              <a:t>点击添加文本    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sysClr lastClr="000000" val="windowText">
                    <a:lumMod val="85000"/>
                    <a:lumOff val="15000"/>
                  </a:sysClr>
                </a:solidFill>
                <a:latin charset="-122" pitchFamily="34" typeface="微软雅黑"/>
                <a:ea charset="-122" pitchFamily="34" typeface="微软雅黑"/>
              </a:rPr>
              <a:t>点击添加文本</a:t>
            </a: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957263" y="1349375"/>
            <a:ext cx="14541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28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0" nodeType="withEffect" presetClass="emph" presetID="6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" fill="hold" id="31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6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" fill="hold" id="41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4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3" presetSubtype="28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3" nodeType="withEffect" presetClass="emph" presetID="6" presetSubtype="0" repeatCount="200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00" fill="hold" id="54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5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3" presetSubtype="28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3" nodeType="withEffect" presetClass="emph" presetID="6" presetSubtype="0" repeatCount="2000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dur="100" fill="hold" id="64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6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7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39"/>
      <p:bldP grpId="0" spid="40"/>
      <p:bldP grpId="0" spid="4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任意多边形 26"/>
          <p:cNvSpPr/>
          <p:nvPr/>
        </p:nvSpPr>
        <p:spPr>
          <a:xfrm>
            <a:off x="1139825" y="-69850"/>
            <a:ext cx="6126163" cy="5641975"/>
          </a:xfrm>
          <a:custGeom>
            <a:gdLst>
              <a:gd fmla="*/ 0 w 6126480" name="connsiteX0"/>
              <a:gd fmla="*/ 0 h 5642023" name="connsiteY0"/>
              <a:gd fmla="*/ 0 w 6126480" name="connsiteX1"/>
              <a:gd fmla="*/ 752621 h 5642023" name="connsiteY1"/>
              <a:gd fmla="*/ 590843 w 6126480" name="connsiteX2"/>
              <a:gd fmla="*/ 752621 h 5642023" name="connsiteY2"/>
              <a:gd fmla="*/ 689317 w 6126480" name="connsiteX3"/>
              <a:gd fmla="*/ 752621 h 5642023" name="connsiteY3"/>
              <a:gd fmla="*/ 689317 w 6126480" name="connsiteX4"/>
              <a:gd fmla="*/ 2328203 h 5642023" name="connsiteY4"/>
              <a:gd fmla="*/ 689317 w 6126480" name="connsiteX5"/>
              <a:gd fmla="*/ 2736166 h 5642023" name="connsiteY5"/>
              <a:gd fmla="*/ 6126480 w 6126480" name="connsiteX6"/>
              <a:gd fmla="*/ 2736166 h 5642023" name="connsiteY6"/>
              <a:gd fmla="*/ 6126480 w 6126480" name="connsiteX7"/>
              <a:gd fmla="*/ 3348110 h 5642023" name="connsiteY7"/>
              <a:gd fmla="*/ 6126480 w 6126480" name="connsiteX8"/>
              <a:gd fmla="*/ 3488787 h 5642023" name="connsiteY8"/>
              <a:gd fmla="*/ 1617785 w 6126480" name="connsiteX9"/>
              <a:gd fmla="*/ 3488787 h 5642023" name="connsiteY9"/>
              <a:gd fmla="*/ 1617785 w 6126480" name="connsiteX10"/>
              <a:gd fmla="*/ 4044461 h 5642023" name="connsiteY10"/>
              <a:gd fmla="*/ 1617785 w 6126480" name="connsiteX11"/>
              <a:gd fmla="*/ 4213273 h 5642023" name="connsiteY11"/>
              <a:gd fmla="*/ 5956642 w 6126480" name="connsiteX12"/>
              <a:gd fmla="*/ 4213713 h 5642023" name="connsiteY12"/>
              <a:gd fmla="*/ 5958400 w 6126480" name="connsiteX13"/>
              <a:gd fmla="*/ 5642023 h 5642023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5642023" w="6126480">
                <a:moveTo>
                  <a:pt x="0" y="0"/>
                </a:moveTo>
                <a:lnTo>
                  <a:pt x="0" y="752621"/>
                </a:lnTo>
                <a:lnTo>
                  <a:pt x="590843" y="752621"/>
                </a:lnTo>
                <a:lnTo>
                  <a:pt x="689317" y="752621"/>
                </a:lnTo>
                <a:lnTo>
                  <a:pt x="689317" y="2328203"/>
                </a:lnTo>
                <a:lnTo>
                  <a:pt x="689317" y="2736166"/>
                </a:lnTo>
                <a:lnTo>
                  <a:pt x="6126480" y="2736166"/>
                </a:lnTo>
                <a:lnTo>
                  <a:pt x="6126480" y="3348110"/>
                </a:lnTo>
                <a:lnTo>
                  <a:pt x="6126480" y="3488787"/>
                </a:lnTo>
                <a:lnTo>
                  <a:pt x="1617785" y="3488787"/>
                </a:lnTo>
                <a:lnTo>
                  <a:pt x="1617785" y="4044461"/>
                </a:lnTo>
                <a:lnTo>
                  <a:pt x="1617785" y="4213273"/>
                </a:lnTo>
                <a:lnTo>
                  <a:pt x="5956642" y="4213713"/>
                </a:lnTo>
                <a:lnTo>
                  <a:pt x="5958400" y="5642023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41"/>
          <p:cNvGrpSpPr/>
          <p:nvPr/>
        </p:nvGrpSpPr>
        <p:grpSpPr>
          <a:xfrm rot="-471789">
            <a:off x="1570038" y="1592263"/>
            <a:ext cx="5789612" cy="2982912"/>
            <a:chOff x="-5113467" y="2100673"/>
            <a:chExt cx="6561137" cy="3381375"/>
          </a:xfrm>
        </p:grpSpPr>
        <p:sp>
          <p:nvSpPr>
            <p:cNvPr id="4" name="Freeform 6"/>
            <p:cNvSpPr/>
            <p:nvPr/>
          </p:nvSpPr>
          <p:spPr bwMode="auto">
            <a:xfrm>
              <a:off x="-5113467" y="2100673"/>
              <a:ext cx="6561137" cy="3381375"/>
            </a:xfrm>
            <a:custGeom>
              <a:cxnLst>
                <a:cxn ang="0">
                  <a:pos x="0" y="0"/>
                </a:cxn>
                <a:cxn ang="0">
                  <a:pos x="204" y="71"/>
                </a:cxn>
                <a:cxn ang="0">
                  <a:pos x="137" y="93"/>
                </a:cxn>
                <a:cxn ang="0">
                  <a:pos x="216" y="139"/>
                </a:cxn>
                <a:cxn ang="0">
                  <a:pos x="195" y="146"/>
                </a:cxn>
                <a:cxn ang="0">
                  <a:pos x="291" y="150"/>
                </a:cxn>
                <a:cxn ang="0">
                  <a:pos x="291" y="113"/>
                </a:cxn>
                <a:cxn ang="0">
                  <a:pos x="279" y="118"/>
                </a:cxn>
                <a:cxn ang="0">
                  <a:pos x="206" y="91"/>
                </a:cxn>
                <a:cxn ang="0">
                  <a:pos x="271" y="69"/>
                </a:cxn>
                <a:cxn ang="0">
                  <a:pos x="0" y="0"/>
                </a:cxn>
              </a:cxnLst>
              <a:rect b="b" l="0" r="r" t="0"/>
              <a:pathLst>
                <a:path h="150" w="291">
                  <a:moveTo>
                    <a:pt x="0" y="0"/>
                  </a:moveTo>
                  <a:lnTo>
                    <a:pt x="204" y="71"/>
                  </a:lnTo>
                  <a:lnTo>
                    <a:pt x="137" y="93"/>
                  </a:lnTo>
                  <a:lnTo>
                    <a:pt x="216" y="139"/>
                  </a:lnTo>
                  <a:lnTo>
                    <a:pt x="195" y="146"/>
                  </a:lnTo>
                  <a:lnTo>
                    <a:pt x="291" y="150"/>
                  </a:lnTo>
                  <a:lnTo>
                    <a:pt x="291" y="113"/>
                  </a:lnTo>
                  <a:lnTo>
                    <a:pt x="279" y="118"/>
                  </a:lnTo>
                  <a:lnTo>
                    <a:pt x="206" y="91"/>
                  </a:lnTo>
                  <a:lnTo>
                    <a:pt x="271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>
              <a:noFill/>
            </a:ln>
            <a:effectLst>
              <a:outerShdw algn="br" blurRad="76200" dir="13500000" kx="1200000" rotWithShape="0" sy="2300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altLang="en-US" b="1" lang="zh-CN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-4748070" y="2210911"/>
              <a:ext cx="5765958" cy="3048457"/>
            </a:xfrm>
            <a:custGeom>
              <a:gdLst>
                <a:gd fmla="*/ 0 w 5765800" name="connsiteX0"/>
                <a:gd fmla="*/ 0 h 3048000" name="connsiteY0"/>
                <a:gd fmla="*/ 5194300 w 5765800" name="connsiteX1"/>
                <a:gd fmla="*/ 1447800 h 3048000" name="connsiteY1"/>
                <a:gd fmla="*/ 3467100 w 5765800" name="connsiteX2"/>
                <a:gd fmla="*/ 1968500 h 3048000" name="connsiteY2"/>
                <a:gd fmla="*/ 5765800 w 5765800" name="connsiteX3"/>
                <a:gd fmla="*/ 3048000 h 3048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048000" w="5765800">
                  <a:moveTo>
                    <a:pt x="0" y="0"/>
                  </a:moveTo>
                  <a:lnTo>
                    <a:pt x="5194300" y="1447800"/>
                  </a:lnTo>
                  <a:lnTo>
                    <a:pt x="3467100" y="1968500"/>
                  </a:lnTo>
                  <a:lnTo>
                    <a:pt x="5765800" y="3048000"/>
                  </a:lnTo>
                </a:path>
              </a:pathLst>
            </a:custGeom>
            <a:ln w="15875">
              <a:solidFill>
                <a:schemeClr val="bg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2286000" y="3076575"/>
            <a:ext cx="1735138" cy="931863"/>
            <a:chOff x="2285518" y="3077081"/>
            <a:chExt cx="1734844" cy="931383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>
              <a:off x="2495032" y="3373791"/>
              <a:ext cx="1525330" cy="634673"/>
            </a:xfrm>
            <a:prstGeom prst="wedgeRectCallout">
              <a:avLst>
                <a:gd fmla="val 90145" name="adj1"/>
                <a:gd fmla="val -40675" name="adj2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altLang="zh-CN" b="1" lang="zh-CN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2285518" y="3077081"/>
              <a:ext cx="1165522" cy="304643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</p:spPr>
          <p:txBody>
            <a:bodyPr>
              <a:spAutoFit/>
            </a:bodyPr>
            <a:lstStyle/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r>
                <a:rPr altLang="en-US" lang="zh-CN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20515" name="TextBox 146"/>
            <p:cNvSpPr txBox="1">
              <a:spLocks noChangeArrowheads="1"/>
            </p:cNvSpPr>
            <p:nvPr/>
          </p:nvSpPr>
          <p:spPr bwMode="auto">
            <a:xfrm>
              <a:off x="2584071" y="3459933"/>
              <a:ext cx="1347732" cy="45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10" name="组合 3"/>
          <p:cNvGrpSpPr/>
          <p:nvPr/>
        </p:nvGrpSpPr>
        <p:grpSpPr>
          <a:xfrm>
            <a:off x="5899150" y="1489075"/>
            <a:ext cx="1720850" cy="952500"/>
            <a:chOff x="5899554" y="1489219"/>
            <a:chExt cx="1720155" cy="951870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6094738" y="1806509"/>
              <a:ext cx="1524971" cy="634580"/>
            </a:xfrm>
            <a:prstGeom prst="wedgeRectCallout">
              <a:avLst>
                <a:gd fmla="val -19362" name="adj1"/>
                <a:gd fmla="val 72214" name="adj2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altLang="zh-CN" b="1" lang="zh-CN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07" name="TextBox 146"/>
            <p:cNvSpPr txBox="1">
              <a:spLocks noChangeArrowheads="1"/>
            </p:cNvSpPr>
            <p:nvPr/>
          </p:nvSpPr>
          <p:spPr bwMode="auto">
            <a:xfrm>
              <a:off x="6160952" y="1892558"/>
              <a:ext cx="1392661" cy="45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5899553" y="1489219"/>
              <a:ext cx="1165522" cy="304598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</p:spPr>
          <p:txBody>
            <a:bodyPr>
              <a:spAutoFit/>
            </a:bodyPr>
            <a:lstStyle/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r>
                <a:rPr altLang="en-US" lang="zh-CN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15" name="组合 2"/>
          <p:cNvGrpSpPr/>
          <p:nvPr/>
        </p:nvGrpSpPr>
        <p:grpSpPr>
          <a:xfrm>
            <a:off x="1933575" y="1165225"/>
            <a:ext cx="1731963" cy="927100"/>
            <a:chOff x="1933935" y="1164818"/>
            <a:chExt cx="1731395" cy="927251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2140242" y="1456966"/>
              <a:ext cx="1525088" cy="635103"/>
            </a:xfrm>
            <a:prstGeom prst="wedgeRectCallout">
              <a:avLst>
                <a:gd fmla="val -63460" name="adj1"/>
                <a:gd fmla="val 42228" name="adj2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altLang="zh-CN" b="1" lang="zh-CN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502" name="TextBox 146"/>
            <p:cNvSpPr txBox="1">
              <a:spLocks noChangeArrowheads="1"/>
            </p:cNvSpPr>
            <p:nvPr/>
          </p:nvSpPr>
          <p:spPr bwMode="auto">
            <a:xfrm>
              <a:off x="2219282" y="1543537"/>
              <a:ext cx="1367247" cy="45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33935" y="1164818"/>
              <a:ext cx="1165522" cy="30485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</p:spPr>
          <p:txBody>
            <a:bodyPr>
              <a:spAutoFit/>
            </a:bodyPr>
            <a:lstStyle/>
            <a:p>
              <a:pPr algn="ctr" eaLnBrk="1" fontAlgn="ctr" hangingPunct="1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r>
                <a:rPr altLang="en-US" lang="zh-CN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21" name="组合 6"/>
          <p:cNvGrpSpPr/>
          <p:nvPr/>
        </p:nvGrpSpPr>
        <p:grpSpPr>
          <a:xfrm>
            <a:off x="6451600" y="2798763"/>
            <a:ext cx="1608138" cy="952500"/>
            <a:chOff x="6451641" y="2798090"/>
            <a:chExt cx="1608547" cy="953393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gray">
            <a:xfrm>
              <a:off x="6535800" y="3115888"/>
              <a:ext cx="1524388" cy="635595"/>
            </a:xfrm>
            <a:prstGeom prst="wedgeRectCallout">
              <a:avLst>
                <a:gd fmla="val 1215" name="adj1"/>
                <a:gd fmla="val 87031" name="adj2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altLang="zh-CN" b="1" lang="zh-CN" sz="1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TextBox 146"/>
            <p:cNvSpPr txBox="1">
              <a:spLocks noChangeArrowheads="1"/>
            </p:cNvSpPr>
            <p:nvPr/>
          </p:nvSpPr>
          <p:spPr bwMode="auto">
            <a:xfrm>
              <a:off x="6451641" y="2798090"/>
              <a:ext cx="1165522" cy="305086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</p:spPr>
          <p:txBody>
            <a:bodyPr>
              <a:spAutoFit/>
            </a:bodyPr>
            <a:lstStyle/>
            <a:p>
              <a:pPr eaLnBrk="1" fontAlgn="ctr" hangingPunct="1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r>
                <a:rPr altLang="en-US" lang="zh-CN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20500" name="TextBox 146"/>
            <p:cNvSpPr txBox="1">
              <a:spLocks noChangeArrowheads="1"/>
            </p:cNvSpPr>
            <p:nvPr/>
          </p:nvSpPr>
          <p:spPr bwMode="auto">
            <a:xfrm>
              <a:off x="6593225" y="3202952"/>
              <a:ext cx="1409074" cy="45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36105" y="197014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9" name="椭圆 2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91324" y="257721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2" name="椭圆 3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91699" y="3330602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5" name="椭圆 3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29974" y="404368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8" name="椭圆 3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2732" y="480414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4" name="椭圆 4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0493" name="组合 39"/>
          <p:cNvGrpSpPr/>
          <p:nvPr/>
        </p:nvGrpSpPr>
        <p:grpSpPr>
          <a:xfrm>
            <a:off x="1416050" y="382588"/>
            <a:ext cx="1592263" cy="492125"/>
            <a:chOff x="4679317" y="763513"/>
            <a:chExt cx="1592609" cy="491055"/>
          </a:xfrm>
        </p:grpSpPr>
        <p:sp>
          <p:nvSpPr>
            <p:cNvPr id="20494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0495" name="矩形 41"/>
            <p:cNvSpPr>
              <a:spLocks noChangeArrowheads="1"/>
            </p:cNvSpPr>
            <p:nvPr/>
          </p:nvSpPr>
          <p:spPr bwMode="auto">
            <a:xfrm>
              <a:off x="4679317" y="1039124"/>
              <a:ext cx="1202316" cy="2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3" presetSubtype="28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5" nodeType="withEffect" presetClass="emph" presetID="6" presetSubtype="0" repeatCount="200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" fill="hold" id="16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6" presetSubtype="0" repeatCount="200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" fill="hold" id="25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3" presetSubtype="28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 repeatCount="200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100" fill="hold" id="34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3" presetSubtype="28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2" nodeType="withEffect" presetClass="emph" presetID="6" presetSubtype="0" repeatCount="200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00" fill="hold" id="43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1"/>
          <p:cNvGrpSpPr/>
          <p:nvPr/>
        </p:nvGrpSpPr>
        <p:grpSpPr>
          <a:xfrm>
            <a:off x="3962400" y="1042988"/>
            <a:ext cx="635000" cy="420687"/>
            <a:chOff x="4253440" y="2059630"/>
            <a:chExt cx="634775" cy="419700"/>
          </a:xfrm>
        </p:grpSpPr>
        <p:sp>
          <p:nvSpPr>
            <p:cNvPr id="21544" name="Freeform 779"/>
            <p:cNvSpPr/>
            <p:nvPr/>
          </p:nvSpPr>
          <p:spPr bwMode="auto">
            <a:xfrm>
              <a:off x="4253440" y="2059630"/>
              <a:ext cx="634775" cy="362684"/>
            </a:xfrm>
            <a:custGeom>
              <a:gdLst>
                <a:gd fmla="*/ 2147483646 w 289" name="T0"/>
                <a:gd fmla="*/ 0 h 165" name="T1"/>
                <a:gd fmla="*/ 0 w 289" name="T2"/>
                <a:gd fmla="*/ 2147483646 h 165" name="T3"/>
                <a:gd fmla="*/ 2147483646 w 289" name="T4"/>
                <a:gd fmla="*/ 2147483646 h 165" name="T5"/>
                <a:gd fmla="*/ 2147483646 w 289" name="T6"/>
                <a:gd fmla="*/ 0 h 16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65" w="289">
                  <a:moveTo>
                    <a:pt x="145" y="0"/>
                  </a:moveTo>
                  <a:lnTo>
                    <a:pt x="0" y="165"/>
                  </a:lnTo>
                  <a:lnTo>
                    <a:pt x="289" y="16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5" name="TextBox 682"/>
            <p:cNvSpPr txBox="1">
              <a:spLocks noChangeArrowheads="1"/>
            </p:cNvSpPr>
            <p:nvPr/>
          </p:nvSpPr>
          <p:spPr bwMode="auto">
            <a:xfrm>
              <a:off x="4359433" y="2140776"/>
              <a:ext cx="431964" cy="33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FFFFFF"/>
                  </a:solidFill>
                </a:rPr>
                <a:t>4%</a:t>
              </a: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3484563" y="1576388"/>
            <a:ext cx="1581150" cy="381000"/>
            <a:chOff x="3774613" y="2591626"/>
            <a:chExt cx="1581445" cy="381728"/>
          </a:xfrm>
        </p:grpSpPr>
        <p:sp>
          <p:nvSpPr>
            <p:cNvPr id="21542" name="Freeform 780"/>
            <p:cNvSpPr/>
            <p:nvPr/>
          </p:nvSpPr>
          <p:spPr bwMode="auto">
            <a:xfrm>
              <a:off x="3774613" y="2609121"/>
              <a:ext cx="1581445" cy="364233"/>
            </a:xfrm>
            <a:custGeom>
              <a:gdLst>
                <a:gd fmla="*/ 0 w 720" name="T0"/>
                <a:gd fmla="*/ 2147483646 h 166" name="T1"/>
                <a:gd fmla="*/ 2147483646 w 720" name="T2"/>
                <a:gd fmla="*/ 2147483646 h 166" name="T3"/>
                <a:gd fmla="*/ 2147483646 w 720" name="T4"/>
                <a:gd fmla="*/ 0 h 166" name="T5"/>
                <a:gd fmla="*/ 2147483646 w 720" name="T6"/>
                <a:gd fmla="*/ 0 h 166" name="T7"/>
                <a:gd fmla="*/ 0 w 720" name="T8"/>
                <a:gd fmla="*/ 2147483646 h 16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6" w="720">
                  <a:moveTo>
                    <a:pt x="0" y="166"/>
                  </a:moveTo>
                  <a:lnTo>
                    <a:pt x="720" y="166"/>
                  </a:lnTo>
                  <a:lnTo>
                    <a:pt x="576" y="0"/>
                  </a:lnTo>
                  <a:lnTo>
                    <a:pt x="14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3" name="TextBox 682"/>
            <p:cNvSpPr txBox="1">
              <a:spLocks noChangeArrowheads="1"/>
            </p:cNvSpPr>
            <p:nvPr/>
          </p:nvSpPr>
          <p:spPr bwMode="auto">
            <a:xfrm>
              <a:off x="4337086" y="2591626"/>
              <a:ext cx="476656" cy="33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8%</a:t>
              </a:r>
            </a:p>
          </p:txBody>
        </p:sp>
      </p:grpSp>
      <p:grpSp>
        <p:nvGrpSpPr>
          <p:cNvPr id="9" name="组合 28"/>
          <p:cNvGrpSpPr/>
          <p:nvPr/>
        </p:nvGrpSpPr>
        <p:grpSpPr>
          <a:xfrm>
            <a:off x="3003550" y="2109788"/>
            <a:ext cx="2543175" cy="385762"/>
            <a:chOff x="3293589" y="3126186"/>
            <a:chExt cx="2543491" cy="385299"/>
          </a:xfrm>
        </p:grpSpPr>
        <p:sp>
          <p:nvSpPr>
            <p:cNvPr id="21540" name="Freeform 781"/>
            <p:cNvSpPr/>
            <p:nvPr/>
          </p:nvSpPr>
          <p:spPr bwMode="auto">
            <a:xfrm>
              <a:off x="3293589" y="3159483"/>
              <a:ext cx="2543491" cy="352002"/>
            </a:xfrm>
            <a:custGeom>
              <a:gdLst>
                <a:gd fmla="*/ 0 w 1158" name="T0"/>
                <a:gd fmla="*/ 2147483646 h 160" name="T1"/>
                <a:gd fmla="*/ 2147483646 w 1158" name="T2"/>
                <a:gd fmla="*/ 2147483646 h 160" name="T3"/>
                <a:gd fmla="*/ 2147483646 w 1158" name="T4"/>
                <a:gd fmla="*/ 0 h 160" name="T5"/>
                <a:gd fmla="*/ 2147483646 w 1158" name="T6"/>
                <a:gd fmla="*/ 0 h 160" name="T7"/>
                <a:gd fmla="*/ 0 w 1158" name="T8"/>
                <a:gd fmla="*/ 2147483646 h 1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0" w="1158">
                  <a:moveTo>
                    <a:pt x="0" y="160"/>
                  </a:moveTo>
                  <a:lnTo>
                    <a:pt x="1158" y="160"/>
                  </a:lnTo>
                  <a:lnTo>
                    <a:pt x="1014" y="0"/>
                  </a:lnTo>
                  <a:lnTo>
                    <a:pt x="144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41" name="TextBox 682"/>
            <p:cNvSpPr txBox="1">
              <a:spLocks noChangeArrowheads="1"/>
            </p:cNvSpPr>
            <p:nvPr/>
          </p:nvSpPr>
          <p:spPr bwMode="auto">
            <a:xfrm>
              <a:off x="4280738" y="3126186"/>
              <a:ext cx="589353" cy="33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FFFFFF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14%</a:t>
              </a:r>
            </a:p>
          </p:txBody>
        </p:sp>
      </p:grpSp>
      <p:grpSp>
        <p:nvGrpSpPr>
          <p:cNvPr id="12" name="组合 29"/>
          <p:cNvGrpSpPr/>
          <p:nvPr/>
        </p:nvGrpSpPr>
        <p:grpSpPr>
          <a:xfrm>
            <a:off x="2522538" y="2679700"/>
            <a:ext cx="3505200" cy="400050"/>
            <a:chOff x="2812567" y="3695891"/>
            <a:chExt cx="3505537" cy="400110"/>
          </a:xfrm>
        </p:grpSpPr>
        <p:sp>
          <p:nvSpPr>
            <p:cNvPr id="21538" name="Freeform 782"/>
            <p:cNvSpPr/>
            <p:nvPr/>
          </p:nvSpPr>
          <p:spPr bwMode="auto">
            <a:xfrm>
              <a:off x="2812567" y="3700380"/>
              <a:ext cx="3505537" cy="362415"/>
            </a:xfrm>
            <a:custGeom>
              <a:gdLst>
                <a:gd fmla="*/ 0 w 1596" name="T0"/>
                <a:gd fmla="*/ 2147483646 h 165" name="T1"/>
                <a:gd fmla="*/ 2147483646 w 1596" name="T2"/>
                <a:gd fmla="*/ 2147483646 h 165" name="T3"/>
                <a:gd fmla="*/ 2147483646 w 1596" name="T4"/>
                <a:gd fmla="*/ 0 h 165" name="T5"/>
                <a:gd fmla="*/ 2147483646 w 1596" name="T6"/>
                <a:gd fmla="*/ 0 h 165" name="T7"/>
                <a:gd fmla="*/ 0 w 1596" name="T8"/>
                <a:gd fmla="*/ 2147483646 h 16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5" w="1596">
                  <a:moveTo>
                    <a:pt x="0" y="165"/>
                  </a:moveTo>
                  <a:lnTo>
                    <a:pt x="1596" y="165"/>
                  </a:lnTo>
                  <a:lnTo>
                    <a:pt x="1452" y="0"/>
                  </a:lnTo>
                  <a:lnTo>
                    <a:pt x="144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39" name="TextBox 682"/>
            <p:cNvSpPr txBox="1">
              <a:spLocks noChangeArrowheads="1"/>
            </p:cNvSpPr>
            <p:nvPr/>
          </p:nvSpPr>
          <p:spPr bwMode="auto">
            <a:xfrm>
              <a:off x="4226601" y="3695891"/>
              <a:ext cx="621090" cy="39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000">
                  <a:solidFill>
                    <a:srgbClr val="FFFFFF"/>
                  </a:solidFill>
                </a:rPr>
                <a:t>74%</a:t>
              </a: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849313" y="-381000"/>
            <a:ext cx="6962775" cy="6057900"/>
          </a:xfrm>
          <a:custGeom>
            <a:gdLst>
              <a:gd fmla="*/ 6248400 w 6962775" name="connsiteX0"/>
              <a:gd fmla="*/ 0 h 6057900" name="connsiteY0"/>
              <a:gd fmla="*/ 6257290 w 6962775" name="connsiteX1"/>
              <a:gd fmla="*/ 1847850 h 6057900" name="connsiteY1"/>
              <a:gd fmla="*/ 6000750 w 6962775" name="connsiteX2"/>
              <a:gd fmla="*/ 1847850 h 6057900" name="connsiteY2"/>
              <a:gd fmla="*/ 2238375 w 6962775" name="connsiteX3"/>
              <a:gd fmla="*/ 1847850 h 6057900" name="connsiteY3"/>
              <a:gd fmla="*/ 2238375 w 6962775" name="connsiteX4"/>
              <a:gd fmla="*/ 2409825 h 6057900" name="connsiteY4"/>
              <a:gd fmla="*/ 5448300 w 6962775" name="connsiteX5"/>
              <a:gd fmla="*/ 2409825 h 6057900" name="connsiteY5"/>
              <a:gd fmla="*/ 5448300 w 6962775" name="connsiteX6"/>
              <a:gd fmla="*/ 2943225 h 6057900" name="connsiteY6"/>
              <a:gd fmla="*/ 1828800 w 6962775" name="connsiteX7"/>
              <a:gd fmla="*/ 2943225 h 6057900" name="connsiteY7"/>
              <a:gd fmla="*/ 1524000 w 6962775" name="connsiteX8"/>
              <a:gd fmla="*/ 2943225 h 6057900" name="connsiteY8"/>
              <a:gd fmla="*/ 1524000 w 6962775" name="connsiteX9"/>
              <a:gd fmla="*/ 3676650 h 6057900" name="connsiteY9"/>
              <a:gd fmla="*/ 6962775 w 6962775" name="connsiteX10"/>
              <a:gd fmla="*/ 3676650 h 6057900" name="connsiteY10"/>
              <a:gd fmla="*/ 6962775 w 6962775" name="connsiteX11"/>
              <a:gd fmla="*/ 4867275 h 6057900" name="connsiteY11"/>
              <a:gd fmla="*/ 0 w 6962775" name="connsiteX12"/>
              <a:gd fmla="*/ 4876800 h 6057900" name="connsiteY12"/>
              <a:gd fmla="*/ 9525 w 6962775" name="connsiteX13"/>
              <a:gd fmla="*/ 6057900 h 6057900" name="connsiteY13"/>
              <a:gd fmla="*/ 9525 w 6962775" name="connsiteX14"/>
              <a:gd fmla="*/ 6057900 h 60579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057900" w="6962775">
                <a:moveTo>
                  <a:pt x="6248400" y="0"/>
                </a:moveTo>
                <a:cubicBezTo>
                  <a:pt x="6250517" y="615950"/>
                  <a:pt x="6262793" y="1270000"/>
                  <a:pt x="6257290" y="1847850"/>
                </a:cubicBezTo>
                <a:lnTo>
                  <a:pt x="6000750" y="1847850"/>
                </a:lnTo>
                <a:lnTo>
                  <a:pt x="2238375" y="1847850"/>
                </a:lnTo>
                <a:lnTo>
                  <a:pt x="2238375" y="2409825"/>
                </a:lnTo>
                <a:lnTo>
                  <a:pt x="5448300" y="2409825"/>
                </a:lnTo>
                <a:lnTo>
                  <a:pt x="5448300" y="2943225"/>
                </a:lnTo>
                <a:lnTo>
                  <a:pt x="1828800" y="2943225"/>
                </a:lnTo>
                <a:lnTo>
                  <a:pt x="1524000" y="2943225"/>
                </a:lnTo>
                <a:lnTo>
                  <a:pt x="1524000" y="3676650"/>
                </a:lnTo>
                <a:lnTo>
                  <a:pt x="6962775" y="3676650"/>
                </a:lnTo>
                <a:lnTo>
                  <a:pt x="6962775" y="4867275"/>
                </a:lnTo>
                <a:lnTo>
                  <a:pt x="0" y="4876800"/>
                </a:lnTo>
                <a:lnTo>
                  <a:pt x="9525" y="60579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1511" name="组合 15"/>
          <p:cNvGrpSpPr/>
          <p:nvPr/>
        </p:nvGrpSpPr>
        <p:grpSpPr>
          <a:xfrm>
            <a:off x="7251700" y="333375"/>
            <a:ext cx="1592263" cy="490538"/>
            <a:chOff x="4679317" y="763513"/>
            <a:chExt cx="1592609" cy="491055"/>
          </a:xfrm>
        </p:grpSpPr>
        <p:sp>
          <p:nvSpPr>
            <p:cNvPr id="21536" name="TextBox 3"/>
            <p:cNvSpPr txBox="1">
              <a:spLocks noChangeArrowheads="1"/>
            </p:cNvSpPr>
            <p:nvPr/>
          </p:nvSpPr>
          <p:spPr bwMode="auto">
            <a:xfrm>
              <a:off x="4679316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1537" name="矩形 17"/>
            <p:cNvSpPr>
              <a:spLocks noChangeArrowheads="1"/>
            </p:cNvSpPr>
            <p:nvPr/>
          </p:nvSpPr>
          <p:spPr bwMode="auto">
            <a:xfrm>
              <a:off x="4679316" y="1039124"/>
              <a:ext cx="1202316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1434" y="377984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0" name="椭圆 1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56298" y="1326019"/>
            <a:ext cx="274614" cy="2746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3" name="椭圆 2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38663" y="1074738"/>
            <a:ext cx="1978025" cy="430212"/>
            <a:chOff x="6194425" y="4083050"/>
            <a:chExt cx="1978025" cy="430887"/>
          </a:xfrm>
        </p:grpSpPr>
        <p:cxnSp>
          <p:nvCxnSpPr>
            <p:cNvPr id="35" name="直接连接符 34"/>
            <p:cNvCxnSpPr/>
            <p:nvPr/>
          </p:nvCxnSpPr>
          <p:spPr bwMode="auto">
            <a:xfrm>
              <a:off x="6194425" y="4278618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296988" cy="4121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38663" y="1587500"/>
            <a:ext cx="1978025" cy="431800"/>
            <a:chOff x="6194425" y="4083050"/>
            <a:chExt cx="1978025" cy="430887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6194425" y="4277900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296988" cy="410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441450" y="2079625"/>
            <a:ext cx="1808163" cy="430213"/>
            <a:chOff x="6194425" y="4083050"/>
            <a:chExt cx="1809042" cy="430887"/>
          </a:xfrm>
        </p:grpSpPr>
        <p:cxnSp>
          <p:nvCxnSpPr>
            <p:cNvPr id="41" name="直接连接符 40"/>
            <p:cNvCxnSpPr/>
            <p:nvPr/>
          </p:nvCxnSpPr>
          <p:spPr bwMode="auto">
            <a:xfrm>
              <a:off x="6194425" y="4278619"/>
              <a:ext cx="63848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 flipH="1">
              <a:off x="6705847" y="4083050"/>
              <a:ext cx="1297619" cy="4121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681663" y="2692400"/>
            <a:ext cx="1978025" cy="431800"/>
            <a:chOff x="6194425" y="4083050"/>
            <a:chExt cx="1978025" cy="430887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6194425" y="4277900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 flipH="1">
              <a:off x="6875461" y="4083050"/>
              <a:ext cx="1296988" cy="410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50">
                  <a:solidFill>
                    <a:sysClr lastClr="000000" val="windowText">
                      <a:lumMod val="85000"/>
                      <a:lumOff val="15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674680" y="3138859"/>
            <a:ext cx="274614" cy="2746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0" name="椭圆 4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5576" y="4391177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3" name="椭圆 5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427288" y="3290888"/>
            <a:ext cx="2820987" cy="361950"/>
            <a:chOff x="5044617" y="1470506"/>
            <a:chExt cx="2821485" cy="36172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108128" y="1832233"/>
              <a:ext cx="27579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4" name="组合 79"/>
            <p:cNvGrpSpPr/>
            <p:nvPr/>
          </p:nvGrpSpPr>
          <p:grpSpPr>
            <a:xfrm>
              <a:off x="5044617" y="1470506"/>
              <a:ext cx="1878080" cy="322064"/>
              <a:chOff x="1156352" y="1031498"/>
              <a:chExt cx="1878080" cy="322064"/>
            </a:xfrm>
          </p:grpSpPr>
          <p:sp>
            <p:nvSpPr>
              <p:cNvPr id="58" name="TextBox 265"/>
              <p:cNvSpPr txBox="1"/>
              <p:nvPr/>
            </p:nvSpPr>
            <p:spPr bwMode="auto">
              <a:xfrm>
                <a:off x="1156352" y="1031498"/>
                <a:ext cx="1148283" cy="3350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1526" name="矩形 86"/>
              <p:cNvSpPr>
                <a:spLocks noChangeArrowheads="1"/>
              </p:cNvSpPr>
              <p:nvPr/>
            </p:nvSpPr>
            <p:spPr bwMode="auto">
              <a:xfrm>
                <a:off x="2247313" y="1068970"/>
                <a:ext cx="820083" cy="274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 flipH="1">
                <a:off x="2263034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组合 60"/>
          <p:cNvGrpSpPr/>
          <p:nvPr/>
        </p:nvGrpSpPr>
        <p:grpSpPr>
          <a:xfrm>
            <a:off x="2268213" y="3218880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2" name="椭圆 6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2370138" y="3662363"/>
            <a:ext cx="53546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上海锐普广告有限公司是中国第一家精品PPT设计机构。拥有国内顶尖的PPT制作技术、顶级的PPT设计团队，坚持精益求精、拒绝平庸的做事精神。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3" presetSubtype="28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" nodeType="withEffect" presetClass="emph" presetID="6" presetSubtype="0" repeatCount="200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00" fill="hold" id="20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3" nodeType="withEffect" presetClass="emph" presetID="6" presetSubtype="0" repeatCount="200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" fill="hold" id="44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28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9" nodeType="withEffect" presetClass="emph" presetID="6" presetSubtype="0" repeatCount="200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00" fill="hold" id="50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3" presetSubtype="28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3" nodeType="withEffect" presetClass="emph" presetID="6" presetSubtype="0" repeatCount="200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00" fill="hold" id="64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任意多边形 61"/>
          <p:cNvSpPr/>
          <p:nvPr/>
        </p:nvSpPr>
        <p:spPr>
          <a:xfrm>
            <a:off x="857250" y="-98425"/>
            <a:ext cx="7204075" cy="5454650"/>
          </a:xfrm>
          <a:custGeom>
            <a:gdLst>
              <a:gd fmla="*/ 0 w 7204710" name="connsiteX0"/>
              <a:gd fmla="*/ 0 h 5455920" name="connsiteY0"/>
              <a:gd fmla="*/ 0 w 7204710" name="connsiteX1"/>
              <a:gd fmla="*/ 784860 h 5455920" name="connsiteY1"/>
              <a:gd fmla="*/ 2205990 w 7204710" name="connsiteX2"/>
              <a:gd fmla="*/ 784860 h 5455920" name="connsiteY2"/>
              <a:gd fmla="*/ 2205990 w 7204710" name="connsiteX3"/>
              <a:gd fmla="*/ 1074420 h 5455920" name="connsiteY3"/>
              <a:gd fmla="*/ 6846570 w 7204710" name="connsiteX4"/>
              <a:gd fmla="*/ 1074420 h 5455920" name="connsiteY4"/>
              <a:gd fmla="*/ 6846570 w 7204710" name="connsiteX5"/>
              <a:gd fmla="*/ 1897380 h 5455920" name="connsiteY5"/>
              <a:gd fmla="*/ 5459730 w 7204710" name="connsiteX6"/>
              <a:gd fmla="*/ 1897380 h 5455920" name="connsiteY6"/>
              <a:gd fmla="*/ 5459730 w 7204710" name="connsiteX7"/>
              <a:gd fmla="*/ 2423160 h 5455920" name="connsiteY7"/>
              <a:gd fmla="*/ 6854190 w 7204710" name="connsiteX8"/>
              <a:gd fmla="*/ 2423160 h 5455920" name="connsiteY8"/>
              <a:gd fmla="*/ 6854190 w 7204710" name="connsiteX9"/>
              <a:gd fmla="*/ 2598420 h 5455920" name="connsiteY9"/>
              <a:gd fmla="*/ 1443990 w 7204710" name="connsiteX10"/>
              <a:gd fmla="*/ 2598420 h 5455920" name="connsiteY10"/>
              <a:gd fmla="*/ 1443990 w 7204710" name="connsiteX11"/>
              <a:gd fmla="*/ 3025140 h 5455920" name="connsiteY11"/>
              <a:gd fmla="*/ 3973830 w 7204710" name="connsiteX12"/>
              <a:gd fmla="*/ 3025140 h 5455920" name="connsiteY12"/>
              <a:gd fmla="*/ 3973830 w 7204710" name="connsiteX13"/>
              <a:gd fmla="*/ 3672840 h 5455920" name="connsiteY13"/>
              <a:gd fmla="*/ 6122670 w 7204710" name="connsiteX14"/>
              <a:gd fmla="*/ 3672840 h 5455920" name="connsiteY14"/>
              <a:gd fmla="*/ 6122670 w 7204710" name="connsiteX15"/>
              <a:gd fmla="*/ 4556760 h 5455920" name="connsiteY15"/>
              <a:gd fmla="*/ 7204710 w 7204710" name="connsiteX16"/>
              <a:gd fmla="*/ 4556760 h 5455920" name="connsiteY16"/>
              <a:gd fmla="*/ 7204710 w 7204710" name="connsiteX17"/>
              <a:gd fmla="*/ 5036820 h 5455920" name="connsiteY17"/>
              <a:gd fmla="*/ 6076950 w 7204710" name="connsiteX18"/>
              <a:gd fmla="*/ 5036820 h 5455920" name="connsiteY18"/>
              <a:gd fmla="*/ 6076950 w 7204710" name="connsiteX19"/>
              <a:gd fmla="*/ 5455920 h 5455920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5455920" w="7204709">
                <a:moveTo>
                  <a:pt x="0" y="0"/>
                </a:moveTo>
                <a:lnTo>
                  <a:pt x="0" y="784860"/>
                </a:lnTo>
                <a:lnTo>
                  <a:pt x="2205990" y="784860"/>
                </a:lnTo>
                <a:lnTo>
                  <a:pt x="2205990" y="1074420"/>
                </a:lnTo>
                <a:lnTo>
                  <a:pt x="6846570" y="1074420"/>
                </a:lnTo>
                <a:lnTo>
                  <a:pt x="6846570" y="1897380"/>
                </a:lnTo>
                <a:lnTo>
                  <a:pt x="5459730" y="1897380"/>
                </a:lnTo>
                <a:lnTo>
                  <a:pt x="5459730" y="2423160"/>
                </a:lnTo>
                <a:lnTo>
                  <a:pt x="6854190" y="2423160"/>
                </a:lnTo>
                <a:lnTo>
                  <a:pt x="6854190" y="2598420"/>
                </a:lnTo>
                <a:lnTo>
                  <a:pt x="1443990" y="2598420"/>
                </a:lnTo>
                <a:lnTo>
                  <a:pt x="1443990" y="3025140"/>
                </a:lnTo>
                <a:lnTo>
                  <a:pt x="3973830" y="3025140"/>
                </a:lnTo>
                <a:lnTo>
                  <a:pt x="3973830" y="3672840"/>
                </a:lnTo>
                <a:lnTo>
                  <a:pt x="6122670" y="3672840"/>
                </a:lnTo>
                <a:lnTo>
                  <a:pt x="6122670" y="4556760"/>
                </a:lnTo>
                <a:lnTo>
                  <a:pt x="7204710" y="4556760"/>
                </a:lnTo>
                <a:lnTo>
                  <a:pt x="7204710" y="5036820"/>
                </a:lnTo>
                <a:lnTo>
                  <a:pt x="6076950" y="5036820"/>
                </a:lnTo>
                <a:lnTo>
                  <a:pt x="6076950" y="545592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55950" y="280988"/>
            <a:ext cx="1700213" cy="1908175"/>
            <a:chOff x="504466" y="1203598"/>
            <a:chExt cx="1699511" cy="1908578"/>
          </a:xfrm>
        </p:grpSpPr>
        <p:grpSp>
          <p:nvGrpSpPr>
            <p:cNvPr id="22574" name="组合 3"/>
            <p:cNvGrpSpPr/>
            <p:nvPr/>
          </p:nvGrpSpPr>
          <p:grpSpPr>
            <a:xfrm>
              <a:off x="701748" y="1203598"/>
              <a:ext cx="1396597" cy="1396597"/>
              <a:chOff x="2090057" y="957943"/>
              <a:chExt cx="1248229" cy="1248229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089599" y="957943"/>
                <a:ext cx="1248074" cy="124885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123637" y="1023224"/>
                <a:ext cx="1097737" cy="10984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pic>
            <p:nvPicPr>
              <p:cNvPr descr="\\lianglong\锐普素材库 (H)\png图标\新图标汇总\0124_008[1].png" id="22581" name="Picture 2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28630" y="1246988"/>
                <a:ext cx="909367" cy="91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75" name="组合 4"/>
            <p:cNvGrpSpPr/>
            <p:nvPr/>
          </p:nvGrpSpPr>
          <p:grpSpPr>
            <a:xfrm>
              <a:off x="504466" y="2799227"/>
              <a:ext cx="1699511" cy="312949"/>
              <a:chOff x="504466" y="2799227"/>
              <a:chExt cx="1699511" cy="312949"/>
            </a:xfrm>
          </p:grpSpPr>
          <p:sp>
            <p:nvSpPr>
              <p:cNvPr id="22576" name="矩形 11"/>
              <p:cNvSpPr>
                <a:spLocks noChangeArrowheads="1"/>
              </p:cNvSpPr>
              <p:nvPr/>
            </p:nvSpPr>
            <p:spPr bwMode="auto">
              <a:xfrm>
                <a:off x="504466" y="2804399"/>
                <a:ext cx="1699511" cy="30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PPT公共模板设计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658390" y="2799372"/>
                <a:ext cx="13742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58390" y="3075655"/>
                <a:ext cx="13742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6507163" y="354013"/>
            <a:ext cx="1776412" cy="1900237"/>
            <a:chOff x="2093910" y="1203598"/>
            <a:chExt cx="1777358" cy="1900488"/>
          </a:xfrm>
        </p:grpSpPr>
        <p:sp>
          <p:nvSpPr>
            <p:cNvPr id="22566" name="矩形 12"/>
            <p:cNvSpPr>
              <a:spLocks noChangeArrowheads="1"/>
            </p:cNvSpPr>
            <p:nvPr/>
          </p:nvSpPr>
          <p:spPr bwMode="auto">
            <a:xfrm>
              <a:off x="2093909" y="2796309"/>
              <a:ext cx="1777358" cy="30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PPT个性模板设计</a:t>
              </a:r>
            </a:p>
          </p:txBody>
        </p:sp>
        <p:grpSp>
          <p:nvGrpSpPr>
            <p:cNvPr id="22567" name="组合 13"/>
            <p:cNvGrpSpPr/>
            <p:nvPr/>
          </p:nvGrpSpPr>
          <p:grpSpPr>
            <a:xfrm>
              <a:off x="2303514" y="1203598"/>
              <a:ext cx="1396597" cy="1396597"/>
              <a:chOff x="2090057" y="957943"/>
              <a:chExt cx="1248229" cy="124822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0109" y="957943"/>
                <a:ext cx="1247834" cy="12487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124179" y="1023219"/>
                <a:ext cx="1097355" cy="109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568" name="组合 14"/>
            <p:cNvGrpSpPr/>
            <p:nvPr/>
          </p:nvGrpSpPr>
          <p:grpSpPr>
            <a:xfrm>
              <a:off x="2270831" y="1550667"/>
              <a:ext cx="1374738" cy="1525286"/>
              <a:chOff x="2270831" y="1550667"/>
              <a:chExt cx="1374738" cy="1525286"/>
            </a:xfrm>
          </p:grpSpPr>
          <p:pic>
            <p:nvPicPr>
              <p:cNvPr descr="\\lianglong\锐普素材库 (H)\png图标\新图标汇总\0124_014[1].png" id="22569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76062" y="1550667"/>
                <a:ext cx="961965" cy="962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直接连接符 16"/>
              <p:cNvCxnSpPr/>
              <p:nvPr/>
            </p:nvCxnSpPr>
            <p:spPr>
              <a:xfrm>
                <a:off x="2270216" y="2799246"/>
                <a:ext cx="13755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270216" y="3075507"/>
                <a:ext cx="13755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871913" y="2298700"/>
            <a:ext cx="1400175" cy="1909763"/>
            <a:chOff x="3905280" y="1203598"/>
            <a:chExt cx="1400647" cy="1908579"/>
          </a:xfrm>
        </p:grpSpPr>
        <p:grpSp>
          <p:nvGrpSpPr>
            <p:cNvPr id="22558" name="组合 21"/>
            <p:cNvGrpSpPr/>
            <p:nvPr/>
          </p:nvGrpSpPr>
          <p:grpSpPr>
            <a:xfrm>
              <a:off x="3905280" y="1203598"/>
              <a:ext cx="1396597" cy="1396597"/>
              <a:chOff x="2090057" y="957943"/>
              <a:chExt cx="1248229" cy="124822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090057" y="957943"/>
                <a:ext cx="1247591" cy="124781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124121" y="1023170"/>
                <a:ext cx="1097142" cy="10975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descr="\\lianglong\锐普素材库 (H)\png图标\新图标汇总\200711444613324.png" id="22559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069774" y="1449351"/>
              <a:ext cx="953163" cy="952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60" name="组合 23"/>
            <p:cNvGrpSpPr/>
            <p:nvPr/>
          </p:nvGrpSpPr>
          <p:grpSpPr>
            <a:xfrm>
              <a:off x="3931189" y="2799227"/>
              <a:ext cx="1374738" cy="312950"/>
              <a:chOff x="3931189" y="2799227"/>
              <a:chExt cx="1374738" cy="312950"/>
            </a:xfrm>
          </p:grpSpPr>
          <p:sp>
            <p:nvSpPr>
              <p:cNvPr id="22561" name="矩形 50175"/>
              <p:cNvSpPr>
                <a:spLocks noChangeArrowheads="1"/>
              </p:cNvSpPr>
              <p:nvPr/>
            </p:nvSpPr>
            <p:spPr bwMode="auto">
              <a:xfrm>
                <a:off x="3965127" y="2804400"/>
                <a:ext cx="1326884" cy="30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PPT稿件制作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3930689" y="2799633"/>
                <a:ext cx="137523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930689" y="3075687"/>
                <a:ext cx="137523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1471613" y="1808163"/>
            <a:ext cx="1416050" cy="1908175"/>
            <a:chOff x="5487387" y="1203598"/>
            <a:chExt cx="1416256" cy="1908579"/>
          </a:xfrm>
        </p:grpSpPr>
        <p:grpSp>
          <p:nvGrpSpPr>
            <p:cNvPr id="22550" name="组合 30"/>
            <p:cNvGrpSpPr/>
            <p:nvPr/>
          </p:nvGrpSpPr>
          <p:grpSpPr>
            <a:xfrm>
              <a:off x="5507046" y="1203598"/>
              <a:ext cx="1396597" cy="1396597"/>
              <a:chOff x="2090057" y="957943"/>
              <a:chExt cx="1248229" cy="124822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089515" y="957943"/>
                <a:ext cx="1248771" cy="12488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123573" y="1023224"/>
                <a:ext cx="1098351" cy="10984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descr="\\lianglong\锐普素材库 (H)\png图标\新图标汇总\200712119418770.png" id="22551" name="Picture 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487387" y="1556298"/>
              <a:ext cx="960264" cy="959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2" name="组合 32"/>
            <p:cNvGrpSpPr/>
            <p:nvPr/>
          </p:nvGrpSpPr>
          <p:grpSpPr>
            <a:xfrm>
              <a:off x="5506170" y="2799227"/>
              <a:ext cx="1387926" cy="312950"/>
              <a:chOff x="5506170" y="2799227"/>
              <a:chExt cx="1387926" cy="312950"/>
            </a:xfrm>
          </p:grpSpPr>
          <p:sp>
            <p:nvSpPr>
              <p:cNvPr id="22553" name="矩形 50176"/>
              <p:cNvSpPr>
                <a:spLocks noChangeArrowheads="1"/>
              </p:cNvSpPr>
              <p:nvPr/>
            </p:nvSpPr>
            <p:spPr bwMode="auto">
              <a:xfrm>
                <a:off x="5506171" y="2804400"/>
                <a:ext cx="1381741" cy="30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PPT深度策划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5519142" y="2799373"/>
                <a:ext cx="137497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519142" y="3075656"/>
                <a:ext cx="137497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组合 38"/>
          <p:cNvGrpSpPr/>
          <p:nvPr/>
        </p:nvGrpSpPr>
        <p:grpSpPr>
          <a:xfrm>
            <a:off x="6137275" y="2919413"/>
            <a:ext cx="1674813" cy="1908175"/>
            <a:chOff x="7002201" y="1203598"/>
            <a:chExt cx="1674255" cy="1908579"/>
          </a:xfrm>
        </p:grpSpPr>
        <p:grpSp>
          <p:nvGrpSpPr>
            <p:cNvPr id="22542" name="组合 39"/>
            <p:cNvGrpSpPr/>
            <p:nvPr/>
          </p:nvGrpSpPr>
          <p:grpSpPr>
            <a:xfrm>
              <a:off x="7108812" y="1203598"/>
              <a:ext cx="1396597" cy="1396597"/>
              <a:chOff x="2090057" y="957943"/>
              <a:chExt cx="1248229" cy="1248229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089803" y="957943"/>
                <a:ext cx="1248174" cy="12488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123844" y="1023224"/>
                <a:ext cx="1097825" cy="10984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descr="\\lianglong\锐普素材库 (H)\png图标\新图标汇总\2007121191728197.png" id="22543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158511">
              <a:off x="7183905" y="1518305"/>
              <a:ext cx="1047775" cy="104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4" name="组合 41"/>
            <p:cNvGrpSpPr/>
            <p:nvPr/>
          </p:nvGrpSpPr>
          <p:grpSpPr>
            <a:xfrm>
              <a:off x="7002201" y="2799227"/>
              <a:ext cx="1674255" cy="312950"/>
              <a:chOff x="7002201" y="2799227"/>
              <a:chExt cx="1674255" cy="312950"/>
            </a:xfrm>
          </p:grpSpPr>
          <p:sp>
            <p:nvSpPr>
              <p:cNvPr id="22545" name="矩形 50180"/>
              <p:cNvSpPr>
                <a:spLocks noChangeArrowheads="1"/>
              </p:cNvSpPr>
              <p:nvPr/>
            </p:nvSpPr>
            <p:spPr bwMode="auto">
              <a:xfrm>
                <a:off x="7002201" y="2804400"/>
                <a:ext cx="1674255" cy="30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PPT后期服务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7106941" y="2799373"/>
                <a:ext cx="1375904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7106941" y="3075656"/>
                <a:ext cx="1375904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536" name="组合 48"/>
          <p:cNvGrpSpPr/>
          <p:nvPr/>
        </p:nvGrpSpPr>
        <p:grpSpPr>
          <a:xfrm>
            <a:off x="1106488" y="393700"/>
            <a:ext cx="1593850" cy="490538"/>
            <a:chOff x="4679317" y="763513"/>
            <a:chExt cx="1592609" cy="491055"/>
          </a:xfrm>
        </p:grpSpPr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2541" name="矩形 50"/>
            <p:cNvSpPr>
              <a:spLocks noChangeArrowheads="1"/>
            </p:cNvSpPr>
            <p:nvPr/>
          </p:nvSpPr>
          <p:spPr bwMode="auto">
            <a:xfrm>
              <a:off x="4679317" y="1039124"/>
              <a:ext cx="1201119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7143" y="437746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3" name="椭圆 5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33004" y="879233"/>
            <a:ext cx="170514" cy="187565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6" name="椭圆 5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610943" y="2388209"/>
            <a:ext cx="170514" cy="187565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9" name="椭圆 5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28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6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" fill="hold" id="25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28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6" presetSubtype="0" repeatCount="200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00" fill="hold" id="41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26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4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26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26" presetSubtype="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26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/>
          <p:nvPr/>
        </p:nvSpPr>
        <p:spPr>
          <a:xfrm>
            <a:off x="1639888" y="-187325"/>
            <a:ext cx="6985000" cy="5659438"/>
          </a:xfrm>
          <a:custGeom>
            <a:gdLst>
              <a:gd fmla="*/ 5306060 w 6984637" name="connsiteX0"/>
              <a:gd fmla="*/ 0 h 5659483" name="connsiteY0"/>
              <a:gd fmla="*/ 5306060 w 6984637" name="connsiteX1"/>
              <a:gd fmla="*/ 630646 h 5659483" name="connsiteY1"/>
              <a:gd fmla="*/ 6984637 w 6984637" name="connsiteX2"/>
              <a:gd fmla="*/ 623026 h 5659483" name="connsiteY2"/>
              <a:gd fmla="*/ 6984637 w 6984637" name="connsiteX3"/>
              <a:gd fmla="*/ 1066074 h 5659483" name="connsiteY3"/>
              <a:gd fmla="*/ 0 w 6984637" name="connsiteX4"/>
              <a:gd fmla="*/ 1058454 h 5659483" name="connsiteY4"/>
              <a:gd fmla="*/ 0 w 6984637" name="connsiteX5"/>
              <a:gd fmla="*/ 2945311 h 5659483" name="connsiteY5"/>
              <a:gd fmla="*/ 145143 w 6984637" name="connsiteX6"/>
              <a:gd fmla="*/ 2945311 h 5659483" name="connsiteY6"/>
              <a:gd fmla="*/ 5004526 w 6984637" name="connsiteX7"/>
              <a:gd fmla="*/ 2938417 h 5659483" name="connsiteY7"/>
              <a:gd fmla="*/ 6567352 w 6984637" name="connsiteX8"/>
              <a:gd fmla="*/ 2943089 h 5659483" name="connsiteY8"/>
              <a:gd fmla="*/ 6564086 w 6984637" name="connsiteX9"/>
              <a:gd fmla="*/ 4651647 h 5659483" name="connsiteY9"/>
              <a:gd fmla="*/ 4963886 w 6984637" name="connsiteX10"/>
              <a:gd fmla="*/ 4657997 h 5659483" name="connsiteY10"/>
              <a:gd fmla="*/ 4960711 w 6984637" name="connsiteX11"/>
              <a:gd fmla="*/ 3927747 h 5659483" name="connsiteY11"/>
              <a:gd fmla="*/ 709386 w 6984637" name="connsiteX12"/>
              <a:gd fmla="*/ 3934097 h 5659483" name="connsiteY12"/>
              <a:gd fmla="*/ 709386 w 6984637" name="connsiteX13"/>
              <a:gd fmla="*/ 4924697 h 5659483" name="connsiteY13"/>
              <a:gd fmla="*/ 74386 w 6984637" name="connsiteX14"/>
              <a:gd fmla="*/ 4924697 h 5659483" name="connsiteY14"/>
              <a:gd fmla="*/ 87086 w 6984637" name="connsiteX15"/>
              <a:gd fmla="*/ 5615940 h 5659483" name="connsiteY15"/>
              <a:gd fmla="*/ 87086 w 6984637" name="connsiteX16"/>
              <a:gd fmla="*/ 5659483 h 5659483" name="connsiteY16"/>
              <a:gd fmla="*/ 87086 w 6984637" name="connsiteX17"/>
              <a:gd fmla="*/ 5529943 h 5529943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5659483" w="6984637">
                <a:moveTo>
                  <a:pt x="5306060" y="0"/>
                </a:moveTo>
                <a:lnTo>
                  <a:pt x="5306060" y="630646"/>
                </a:lnTo>
                <a:lnTo>
                  <a:pt x="6984637" y="623026"/>
                </a:lnTo>
                <a:lnTo>
                  <a:pt x="6984637" y="1066074"/>
                </a:lnTo>
                <a:lnTo>
                  <a:pt x="0" y="1058454"/>
                </a:lnTo>
                <a:lnTo>
                  <a:pt x="0" y="2945311"/>
                </a:lnTo>
                <a:lnTo>
                  <a:pt x="145143" y="2945311"/>
                </a:lnTo>
                <a:lnTo>
                  <a:pt x="5004526" y="2938417"/>
                </a:lnTo>
                <a:lnTo>
                  <a:pt x="6567352" y="2943089"/>
                </a:lnTo>
                <a:cubicBezTo>
                  <a:pt x="6566263" y="3512608"/>
                  <a:pt x="6565175" y="4082128"/>
                  <a:pt x="6564086" y="4651647"/>
                </a:cubicBezTo>
                <a:lnTo>
                  <a:pt x="4963886" y="4657997"/>
                </a:lnTo>
                <a:cubicBezTo>
                  <a:pt x="4966003" y="4425164"/>
                  <a:pt x="4958594" y="4160580"/>
                  <a:pt x="4960711" y="3927747"/>
                </a:cubicBezTo>
                <a:lnTo>
                  <a:pt x="709386" y="3934097"/>
                </a:lnTo>
                <a:lnTo>
                  <a:pt x="709386" y="4924697"/>
                </a:lnTo>
                <a:lnTo>
                  <a:pt x="74386" y="4924697"/>
                </a:lnTo>
                <a:lnTo>
                  <a:pt x="87086" y="5615940"/>
                </a:lnTo>
                <a:lnTo>
                  <a:pt x="87086" y="5659483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descr="E:\2013.3.28\商务5.16\01.png" id="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2275" y="925513"/>
            <a:ext cx="35639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E:\2013.3.28\商务5.16\02.png" id="4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6" t="568"/>
          <a:stretch>
            <a:fillRect/>
          </a:stretch>
        </p:blipFill>
        <p:spPr bwMode="auto">
          <a:xfrm>
            <a:off x="827088" y="3219450"/>
            <a:ext cx="1474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E:\2013.3.28\商务5.16\03.png" id="5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7073" l="284" r="-284" t="15154"/>
          <a:stretch>
            <a:fillRect/>
          </a:stretch>
        </p:blipFill>
        <p:spPr bwMode="auto">
          <a:xfrm>
            <a:off x="6672263" y="2906713"/>
            <a:ext cx="14446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E:\2013.3.28\商务5.16\04.png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715250" y="1527175"/>
            <a:ext cx="17922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E:\2013.3.28\商务5.16\06.png" id="7" name="Picture 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7229" t="23454"/>
          <a:stretch>
            <a:fillRect/>
          </a:stretch>
        </p:blipFill>
        <p:spPr bwMode="auto">
          <a:xfrm>
            <a:off x="-5862638" y="3335338"/>
            <a:ext cx="17843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组合 8"/>
          <p:cNvGrpSpPr/>
          <p:nvPr/>
        </p:nvGrpSpPr>
        <p:grpSpPr>
          <a:xfrm>
            <a:off x="6935788" y="422275"/>
            <a:ext cx="1592262" cy="490538"/>
            <a:chOff x="2789858" y="763513"/>
            <a:chExt cx="1592609" cy="491055"/>
          </a:xfrm>
        </p:grpSpPr>
        <p:sp>
          <p:nvSpPr>
            <p:cNvPr id="23588" name="TextBox 3"/>
            <p:cNvSpPr txBox="1">
              <a:spLocks noChangeArrowheads="1"/>
            </p:cNvSpPr>
            <p:nvPr/>
          </p:nvSpPr>
          <p:spPr bwMode="auto">
            <a:xfrm>
              <a:off x="2789857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3589" name="矩形 10"/>
            <p:cNvSpPr>
              <a:spLocks noChangeArrowheads="1"/>
            </p:cNvSpPr>
            <p:nvPr/>
          </p:nvSpPr>
          <p:spPr bwMode="auto">
            <a:xfrm>
              <a:off x="2789859" y="1039124"/>
              <a:ext cx="1202317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69372" y="206448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13" name="椭圆 1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30463" y="3768725"/>
            <a:ext cx="3149600" cy="1292225"/>
            <a:chOff x="2430906" y="3768391"/>
            <a:chExt cx="3149206" cy="1292197"/>
          </a:xfrm>
        </p:grpSpPr>
        <p:sp>
          <p:nvSpPr>
            <p:cNvPr id="23581" name="矩形 1"/>
            <p:cNvSpPr>
              <a:spLocks noChangeArrowheads="1"/>
            </p:cNvSpPr>
            <p:nvPr/>
          </p:nvSpPr>
          <p:spPr bwMode="auto">
            <a:xfrm>
              <a:off x="2430906" y="4137258"/>
              <a:ext cx="3149206" cy="9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锐普，中国第一家精品PPT设计机构。拥有顶尖的PPT制作技术、顶级的PPT设计团队，坚持精益求精。</a:t>
              </a:r>
            </a:p>
          </p:txBody>
        </p:sp>
        <p:grpSp>
          <p:nvGrpSpPr>
            <p:cNvPr id="23582" name="组合 25"/>
            <p:cNvGrpSpPr/>
            <p:nvPr/>
          </p:nvGrpSpPr>
          <p:grpSpPr>
            <a:xfrm>
              <a:off x="2490242" y="3768391"/>
              <a:ext cx="2081758" cy="361950"/>
              <a:chOff x="5884143" y="968375"/>
              <a:chExt cx="2081758" cy="361950"/>
            </a:xfrm>
          </p:grpSpPr>
          <p:cxnSp>
            <p:nvCxnSpPr>
              <p:cNvPr id="27" name="直接连接符 26"/>
              <p:cNvCxnSpPr/>
              <p:nvPr/>
            </p:nvCxnSpPr>
            <p:spPr bwMode="auto">
              <a:xfrm>
                <a:off x="5934331" y="1330317"/>
                <a:ext cx="2031746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84" name="组合 52"/>
              <p:cNvGrpSpPr/>
              <p:nvPr/>
            </p:nvGrpSpPr>
            <p:grpSpPr>
              <a:xfrm>
                <a:off x="5884143" y="968375"/>
                <a:ext cx="1878613" cy="322263"/>
                <a:chOff x="1156265" y="1031498"/>
                <a:chExt cx="1878167" cy="322046"/>
              </a:xfrm>
            </p:grpSpPr>
            <p:sp>
              <p:nvSpPr>
                <p:cNvPr id="29" name="TextBox 265"/>
                <p:cNvSpPr txBox="1"/>
                <p:nvPr/>
              </p:nvSpPr>
              <p:spPr bwMode="auto">
                <a:xfrm>
                  <a:off x="1155659" y="1031499"/>
                  <a:ext cx="1147664" cy="33504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ct val="0"/>
                    </a:spcBef>
                    <a:spcAft>
                      <a:spcPct val="0"/>
                    </a:spcAft>
                    <a:defRPr spc="300" sz="1600">
                      <a:latin charset="-122" pitchFamily="34" typeface="微软雅黑"/>
                      <a:ea charset="-122" pitchFamily="34" typeface="微软雅黑"/>
                      <a:cs charset="0" panose="020b0604020202020204" pitchFamily="34" typeface="Arial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altLang="en-US" lang="zh-CN">
                      <a:solidFill>
                        <a:srgbClr val="C00000"/>
                      </a:solidFill>
                    </a:rPr>
                    <a:t>添加标题</a:t>
                  </a:r>
                </a:p>
              </p:txBody>
            </p:sp>
            <p:sp>
              <p:nvSpPr>
                <p:cNvPr id="23586" name="矩形 86"/>
                <p:cNvSpPr>
                  <a:spLocks noChangeArrowheads="1"/>
                </p:cNvSpPr>
                <p:nvPr/>
              </p:nvSpPr>
              <p:spPr bwMode="auto">
                <a:xfrm>
                  <a:off x="2247313" y="1068971"/>
                  <a:ext cx="819641" cy="2741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altLang="zh-CN" lang="en-US" sz="1200">
                      <a:solidFill>
                        <a:srgbClr val="000000"/>
                      </a:solidFill>
                    </a:rPr>
                    <a:t>Add a title</a:t>
                  </a: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2261746" y="1137787"/>
                  <a:ext cx="0" cy="14436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组合 31"/>
          <p:cNvGrpSpPr/>
          <p:nvPr/>
        </p:nvGrpSpPr>
        <p:grpSpPr>
          <a:xfrm>
            <a:off x="5171382" y="781510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01826" y="365445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6" name="椭圆 3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54488" y="2743200"/>
            <a:ext cx="2338387" cy="979488"/>
            <a:chOff x="4154352" y="2742758"/>
            <a:chExt cx="2338156" cy="979379"/>
          </a:xfrm>
        </p:grpSpPr>
        <p:sp>
          <p:nvSpPr>
            <p:cNvPr id="23574" name="矩形 1"/>
            <p:cNvSpPr>
              <a:spLocks noChangeArrowheads="1"/>
            </p:cNvSpPr>
            <p:nvPr/>
          </p:nvSpPr>
          <p:spPr bwMode="auto">
            <a:xfrm>
              <a:off x="4154351" y="3075806"/>
              <a:ext cx="2338156" cy="64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锐普，中国第一家精品PPT设计机构。拥有顶尖的PPT制作技术。</a:t>
              </a:r>
            </a:p>
          </p:txBody>
        </p:sp>
        <p:grpSp>
          <p:nvGrpSpPr>
            <p:cNvPr id="23575" name="组合 48"/>
            <p:cNvGrpSpPr/>
            <p:nvPr/>
          </p:nvGrpSpPr>
          <p:grpSpPr>
            <a:xfrm flipH="1">
              <a:off x="4252452" y="2742758"/>
              <a:ext cx="2081758" cy="361950"/>
              <a:chOff x="5884143" y="968375"/>
              <a:chExt cx="2081758" cy="36195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>
                <a:off x="5935375" y="1330285"/>
                <a:ext cx="203021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77" name="组合 52"/>
              <p:cNvGrpSpPr/>
              <p:nvPr/>
            </p:nvGrpSpPr>
            <p:grpSpPr>
              <a:xfrm>
                <a:off x="5884143" y="968375"/>
                <a:ext cx="1878613" cy="322263"/>
                <a:chOff x="1156265" y="1031498"/>
                <a:chExt cx="1878167" cy="322046"/>
              </a:xfrm>
            </p:grpSpPr>
            <p:sp>
              <p:nvSpPr>
                <p:cNvPr id="52" name="TextBox 265"/>
                <p:cNvSpPr txBox="1"/>
                <p:nvPr/>
              </p:nvSpPr>
              <p:spPr bwMode="auto">
                <a:xfrm>
                  <a:off x="1156701" y="1031498"/>
                  <a:ext cx="1147694" cy="3350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ct val="0"/>
                    </a:spcBef>
                    <a:spcAft>
                      <a:spcPct val="0"/>
                    </a:spcAft>
                    <a:defRPr spc="300" sz="1600">
                      <a:latin charset="-122" pitchFamily="34" typeface="微软雅黑"/>
                      <a:ea charset="-122" pitchFamily="34" typeface="微软雅黑"/>
                      <a:cs charset="0" panose="020b0604020202020204" pitchFamily="34" typeface="Arial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altLang="en-US" lang="zh-CN">
                      <a:solidFill>
                        <a:srgbClr val="C00000"/>
                      </a:solidFill>
                    </a:rPr>
                    <a:t>添加标题</a:t>
                  </a:r>
                </a:p>
              </p:txBody>
            </p:sp>
            <p:sp>
              <p:nvSpPr>
                <p:cNvPr id="23579" name="矩形 86"/>
                <p:cNvSpPr>
                  <a:spLocks noChangeArrowheads="1"/>
                </p:cNvSpPr>
                <p:nvPr/>
              </p:nvSpPr>
              <p:spPr bwMode="auto">
                <a:xfrm>
                  <a:off x="2247313" y="1068971"/>
                  <a:ext cx="819663" cy="274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altLang="zh-CN" lang="en-US" sz="1200">
                      <a:solidFill>
                        <a:srgbClr val="000000"/>
                      </a:solidFill>
                    </a:rPr>
                    <a:t>Add a title</a:t>
                  </a:r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 flipH="1">
                  <a:off x="2262817" y="1137778"/>
                  <a:ext cx="0" cy="14434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5299075" y="1328738"/>
            <a:ext cx="3325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376863" y="906463"/>
            <a:ext cx="2081212" cy="361950"/>
            <a:chOff x="5884143" y="968375"/>
            <a:chExt cx="2081758" cy="361950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0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59" name="TextBox 265"/>
              <p:cNvSpPr txBox="1"/>
              <p:nvPr/>
            </p:nvSpPr>
            <p:spPr bwMode="auto">
              <a:xfrm>
                <a:off x="1156265" y="1031498"/>
                <a:ext cx="1148108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3572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959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 flipH="1"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>
          <a:xfrm>
            <a:off x="6432441" y="2639040"/>
            <a:ext cx="249649" cy="249649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7" name="椭圆 4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1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3" presetSubtype="28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6" presetSubtype="0" repeatCount="200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00" fill="hold" id="32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3" presetSubtype="28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7" nodeType="withEffect" presetClass="emph" presetID="6" presetSubtype="0" repeatCount="2000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dur="100" fill="hold" id="38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3" presetSubtype="28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0" nodeType="withEffect" presetClass="emph" presetID="6" presetSubtype="0" repeatCount="2000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dur="100" fill="hold" id="51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123" name="组合 111"/>
          <p:cNvGrpSpPr/>
          <p:nvPr/>
        </p:nvGrpSpPr>
        <p:grpSpPr>
          <a:xfrm>
            <a:off x="1436688" y="1762125"/>
            <a:ext cx="1960562" cy="1771650"/>
            <a:chOff x="1259632" y="1948314"/>
            <a:chExt cx="1960191" cy="1770567"/>
          </a:xfrm>
        </p:grpSpPr>
        <p:sp>
          <p:nvSpPr>
            <p:cNvPr id="35" name="平行四边形 34"/>
            <p:cNvSpPr/>
            <p:nvPr/>
          </p:nvSpPr>
          <p:spPr>
            <a:xfrm flipH="1">
              <a:off x="1259632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3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0" name="TextBox 3"/>
            <p:cNvSpPr txBox="1">
              <a:spLocks noChangeArrowheads="1"/>
            </p:cNvSpPr>
            <p:nvPr/>
          </p:nvSpPr>
          <p:spPr bwMode="auto">
            <a:xfrm>
              <a:off x="1426287" y="2562301"/>
              <a:ext cx="15919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1619926" y="2958934"/>
              <a:ext cx="1351024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5145" name="Freeform 79"/>
            <p:cNvSpPr>
              <a:spLocks noEditPoints="1"/>
            </p:cNvSpPr>
            <p:nvPr/>
          </p:nvSpPr>
          <p:spPr bwMode="auto">
            <a:xfrm>
              <a:off x="1965853" y="2141830"/>
              <a:ext cx="384915" cy="358673"/>
            </a:xfrm>
            <a:custGeom>
              <a:gdLst>
                <a:gd fmla="*/ 2147483646 w 80" name="T0"/>
                <a:gd fmla="*/ 2147483646 h 82" name="T1"/>
                <a:gd fmla="*/ 2147483646 w 80" name="T2"/>
                <a:gd fmla="*/ 2147483646 h 82" name="T3"/>
                <a:gd fmla="*/ 2147483646 w 80" name="T4"/>
                <a:gd fmla="*/ 2147483646 h 82" name="T5"/>
                <a:gd fmla="*/ 2147483646 w 80" name="T6"/>
                <a:gd fmla="*/ 2147483646 h 82" name="T7"/>
                <a:gd fmla="*/ 0 w 80" name="T8"/>
                <a:gd fmla="*/ 2147483646 h 82" name="T9"/>
                <a:gd fmla="*/ 0 w 80" name="T10"/>
                <a:gd fmla="*/ 2147483646 h 82" name="T11"/>
                <a:gd fmla="*/ 2147483646 w 80" name="T12"/>
                <a:gd fmla="*/ 2147483646 h 82" name="T13"/>
                <a:gd fmla="*/ 2147483646 w 80" name="T14"/>
                <a:gd fmla="*/ 2147483646 h 82" name="T15"/>
                <a:gd fmla="*/ 2147483646 w 80" name="T16"/>
                <a:gd fmla="*/ 0 h 82" name="T17"/>
                <a:gd fmla="*/ 2147483646 w 80" name="T18"/>
                <a:gd fmla="*/ 2147483646 h 82" name="T19"/>
                <a:gd fmla="*/ 2147483646 w 80" name="T20"/>
                <a:gd fmla="*/ 2147483646 h 82" name="T21"/>
                <a:gd fmla="*/ 0 w 80" name="T22"/>
                <a:gd fmla="*/ 2147483646 h 82" name="T23"/>
                <a:gd fmla="*/ 2147483646 w 80" name="T24"/>
                <a:gd fmla="*/ 2147483646 h 82" name="T25"/>
                <a:gd fmla="*/ 2147483646 w 80" name="T26"/>
                <a:gd fmla="*/ 2147483646 h 82" name="T27"/>
                <a:gd fmla="*/ 2147483646 w 80" name="T28"/>
                <a:gd fmla="*/ 2147483646 h 82" name="T29"/>
                <a:gd fmla="*/ 2147483646 w 80" name="T30"/>
                <a:gd fmla="*/ 2147483646 h 82" name="T31"/>
                <a:gd fmla="*/ 2147483646 w 80" name="T32"/>
                <a:gd fmla="*/ 2147483646 h 82" name="T33"/>
                <a:gd fmla="*/ 2147483646 w 80" name="T34"/>
                <a:gd fmla="*/ 2147483646 h 82" name="T35"/>
                <a:gd fmla="*/ 2147483646 w 80" name="T36"/>
                <a:gd fmla="*/ 2147483646 h 82" name="T37"/>
                <a:gd fmla="*/ 2147483646 w 80" name="T38"/>
                <a:gd fmla="*/ 2147483646 h 82" name="T39"/>
                <a:gd fmla="*/ 2147483646 w 80" name="T40"/>
                <a:gd fmla="*/ 2147483646 h 82" name="T41"/>
                <a:gd fmla="*/ 2147483646 w 80" name="T42"/>
                <a:gd fmla="*/ 2147483646 h 82" name="T43"/>
                <a:gd fmla="*/ 2147483646 w 80" name="T44"/>
                <a:gd fmla="*/ 2147483646 h 82" name="T45"/>
                <a:gd fmla="*/ 2147483646 w 80" name="T46"/>
                <a:gd fmla="*/ 2147483646 h 82" name="T47"/>
                <a:gd fmla="*/ 2147483646 w 80" name="T48"/>
                <a:gd fmla="*/ 2147483646 h 82" name="T49"/>
                <a:gd fmla="*/ 2147483646 w 80" name="T50"/>
                <a:gd fmla="*/ 2147483646 h 82" name="T51"/>
                <a:gd fmla="*/ 2147483646 w 80" name="T52"/>
                <a:gd fmla="*/ 2147483646 h 82" name="T53"/>
                <a:gd fmla="*/ 2147483646 w 80" name="T54"/>
                <a:gd fmla="*/ 2147483646 h 82" name="T55"/>
                <a:gd fmla="*/ 2147483646 w 80" name="T56"/>
                <a:gd fmla="*/ 2147483646 h 82" name="T57"/>
                <a:gd fmla="*/ 2147483646 w 80" name="T58"/>
                <a:gd fmla="*/ 2147483646 h 82" name="T59"/>
                <a:gd fmla="*/ 2147483646 w 80" name="T60"/>
                <a:gd fmla="*/ 2147483646 h 82" name="T61"/>
                <a:gd fmla="*/ 2147483646 w 80" name="T62"/>
                <a:gd fmla="*/ 2147483646 h 82" name="T63"/>
                <a:gd fmla="*/ 2147483646 w 80" name="T64"/>
                <a:gd fmla="*/ 2147483646 h 82" name="T65"/>
                <a:gd fmla="*/ 2147483646 w 80" name="T66"/>
                <a:gd fmla="*/ 2147483646 h 82" name="T67"/>
                <a:gd fmla="*/ 2147483646 w 80" name="T68"/>
                <a:gd fmla="*/ 2147483646 h 82" name="T69"/>
                <a:gd fmla="*/ 2147483646 w 80" name="T70"/>
                <a:gd fmla="*/ 2147483646 h 82" name="T71"/>
                <a:gd fmla="*/ 2147483646 w 80" name="T72"/>
                <a:gd fmla="*/ 2147483646 h 8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82" w="80">
                  <a:moveTo>
                    <a:pt x="61" y="33"/>
                  </a:moveTo>
                  <a:lnTo>
                    <a:pt x="61" y="71"/>
                  </a:lnTo>
                  <a:lnTo>
                    <a:pt x="66" y="71"/>
                  </a:lnTo>
                  <a:lnTo>
                    <a:pt x="66" y="28"/>
                  </a:lnTo>
                  <a:lnTo>
                    <a:pt x="61" y="33"/>
                  </a:lnTo>
                  <a:close/>
                  <a:moveTo>
                    <a:pt x="0" y="75"/>
                  </a:moveTo>
                  <a:lnTo>
                    <a:pt x="80" y="75"/>
                  </a:lnTo>
                  <a:lnTo>
                    <a:pt x="80" y="82"/>
                  </a:lnTo>
                  <a:lnTo>
                    <a:pt x="0" y="82"/>
                  </a:lnTo>
                  <a:lnTo>
                    <a:pt x="0" y="75"/>
                  </a:lnTo>
                  <a:close/>
                  <a:moveTo>
                    <a:pt x="0" y="52"/>
                  </a:moveTo>
                  <a:lnTo>
                    <a:pt x="25" y="26"/>
                  </a:lnTo>
                  <a:lnTo>
                    <a:pt x="37" y="37"/>
                  </a:lnTo>
                  <a:lnTo>
                    <a:pt x="68" y="7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75" y="14"/>
                  </a:lnTo>
                  <a:lnTo>
                    <a:pt x="37" y="52"/>
                  </a:lnTo>
                  <a:lnTo>
                    <a:pt x="25" y="40"/>
                  </a:lnTo>
                  <a:lnTo>
                    <a:pt x="0" y="66"/>
                  </a:lnTo>
                  <a:lnTo>
                    <a:pt x="0" y="52"/>
                  </a:lnTo>
                  <a:close/>
                  <a:moveTo>
                    <a:pt x="70" y="23"/>
                  </a:moveTo>
                  <a:lnTo>
                    <a:pt x="70" y="71"/>
                  </a:lnTo>
                  <a:lnTo>
                    <a:pt x="75" y="71"/>
                  </a:lnTo>
                  <a:lnTo>
                    <a:pt x="75" y="21"/>
                  </a:lnTo>
                  <a:lnTo>
                    <a:pt x="70" y="23"/>
                  </a:lnTo>
                  <a:close/>
                  <a:moveTo>
                    <a:pt x="7" y="66"/>
                  </a:moveTo>
                  <a:lnTo>
                    <a:pt x="7" y="71"/>
                  </a:lnTo>
                  <a:lnTo>
                    <a:pt x="11" y="71"/>
                  </a:lnTo>
                  <a:lnTo>
                    <a:pt x="11" y="61"/>
                  </a:lnTo>
                  <a:lnTo>
                    <a:pt x="7" y="66"/>
                  </a:lnTo>
                  <a:close/>
                  <a:moveTo>
                    <a:pt x="14" y="56"/>
                  </a:moveTo>
                  <a:lnTo>
                    <a:pt x="14" y="71"/>
                  </a:lnTo>
                  <a:lnTo>
                    <a:pt x="18" y="71"/>
                  </a:lnTo>
                  <a:lnTo>
                    <a:pt x="18" y="54"/>
                  </a:lnTo>
                  <a:lnTo>
                    <a:pt x="14" y="56"/>
                  </a:lnTo>
                  <a:close/>
                  <a:moveTo>
                    <a:pt x="23" y="49"/>
                  </a:moveTo>
                  <a:lnTo>
                    <a:pt x="23" y="71"/>
                  </a:lnTo>
                  <a:lnTo>
                    <a:pt x="28" y="71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3" y="49"/>
                  </a:lnTo>
                  <a:close/>
                  <a:moveTo>
                    <a:pt x="30" y="52"/>
                  </a:moveTo>
                  <a:lnTo>
                    <a:pt x="30" y="71"/>
                  </a:lnTo>
                  <a:lnTo>
                    <a:pt x="35" y="71"/>
                  </a:lnTo>
                  <a:lnTo>
                    <a:pt x="35" y="56"/>
                  </a:lnTo>
                  <a:lnTo>
                    <a:pt x="33" y="52"/>
                  </a:lnTo>
                  <a:lnTo>
                    <a:pt x="30" y="52"/>
                  </a:lnTo>
                  <a:close/>
                  <a:moveTo>
                    <a:pt x="37" y="56"/>
                  </a:moveTo>
                  <a:lnTo>
                    <a:pt x="37" y="71"/>
                  </a:lnTo>
                  <a:lnTo>
                    <a:pt x="42" y="71"/>
                  </a:lnTo>
                  <a:lnTo>
                    <a:pt x="42" y="52"/>
                  </a:lnTo>
                  <a:lnTo>
                    <a:pt x="37" y="56"/>
                  </a:lnTo>
                  <a:close/>
                  <a:moveTo>
                    <a:pt x="47" y="47"/>
                  </a:moveTo>
                  <a:lnTo>
                    <a:pt x="47" y="71"/>
                  </a:lnTo>
                  <a:lnTo>
                    <a:pt x="51" y="71"/>
                  </a:lnTo>
                  <a:lnTo>
                    <a:pt x="51" y="45"/>
                  </a:lnTo>
                  <a:lnTo>
                    <a:pt x="47" y="47"/>
                  </a:lnTo>
                  <a:close/>
                  <a:moveTo>
                    <a:pt x="54" y="40"/>
                  </a:moveTo>
                  <a:lnTo>
                    <a:pt x="54" y="71"/>
                  </a:lnTo>
                  <a:lnTo>
                    <a:pt x="59" y="71"/>
                  </a:lnTo>
                  <a:lnTo>
                    <a:pt x="59" y="35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124" name="组合 112"/>
          <p:cNvGrpSpPr/>
          <p:nvPr/>
        </p:nvGrpSpPr>
        <p:grpSpPr>
          <a:xfrm>
            <a:off x="3124200" y="1762125"/>
            <a:ext cx="1960563" cy="1771650"/>
            <a:chOff x="2947320" y="1948314"/>
            <a:chExt cx="1960191" cy="1770567"/>
          </a:xfrm>
        </p:grpSpPr>
        <p:sp>
          <p:nvSpPr>
            <p:cNvPr id="36" name="平行四边形 35"/>
            <p:cNvSpPr/>
            <p:nvPr/>
          </p:nvSpPr>
          <p:spPr>
            <a:xfrm flipH="1">
              <a:off x="2947320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3" name="TextBox 3"/>
            <p:cNvSpPr txBox="1">
              <a:spLocks noChangeArrowheads="1"/>
            </p:cNvSpPr>
            <p:nvPr/>
          </p:nvSpPr>
          <p:spPr bwMode="auto">
            <a:xfrm>
              <a:off x="3131434" y="2562301"/>
              <a:ext cx="1591961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04" name="矩形 103"/>
            <p:cNvSpPr>
              <a:spLocks noChangeArrowheads="1"/>
            </p:cNvSpPr>
            <p:nvPr/>
          </p:nvSpPr>
          <p:spPr bwMode="auto">
            <a:xfrm>
              <a:off x="3325073" y="2958934"/>
              <a:ext cx="1351024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5141" name="Freeform 152"/>
            <p:cNvSpPr>
              <a:spLocks noEditPoints="1"/>
            </p:cNvSpPr>
            <p:nvPr/>
          </p:nvSpPr>
          <p:spPr bwMode="auto">
            <a:xfrm>
              <a:off x="3631178" y="2177608"/>
              <a:ext cx="376767" cy="361492"/>
            </a:xfrm>
            <a:custGeom>
              <a:gdLst>
                <a:gd fmla="*/ 2147483646 w 31" name="T0"/>
                <a:gd fmla="*/ 2147483646 h 30" name="T1"/>
                <a:gd fmla="*/ 2147483646 w 31" name="T2"/>
                <a:gd fmla="*/ 2147483646 h 30" name="T3"/>
                <a:gd fmla="*/ 2147483646 w 31" name="T4"/>
                <a:gd fmla="*/ 2147483646 h 30" name="T5"/>
                <a:gd fmla="*/ 2147483646 w 31" name="T6"/>
                <a:gd fmla="*/ 2147483646 h 30" name="T7"/>
                <a:gd fmla="*/ 2147483646 w 31" name="T8"/>
                <a:gd fmla="*/ 2147483646 h 30" name="T9"/>
                <a:gd fmla="*/ 2147483646 w 31" name="T10"/>
                <a:gd fmla="*/ 2147483646 h 30" name="T11"/>
                <a:gd fmla="*/ 2147483646 w 31" name="T12"/>
                <a:gd fmla="*/ 2147483646 h 30" name="T13"/>
                <a:gd fmla="*/ 2147483646 w 31" name="T14"/>
                <a:gd fmla="*/ 2147483646 h 30" name="T15"/>
                <a:gd fmla="*/ 2147483646 w 31" name="T16"/>
                <a:gd fmla="*/ 2147483646 h 30" name="T17"/>
                <a:gd fmla="*/ 2147483646 w 31" name="T18"/>
                <a:gd fmla="*/ 2147483646 h 30" name="T19"/>
                <a:gd fmla="*/ 2147483646 w 31" name="T20"/>
                <a:gd fmla="*/ 2147483646 h 30" name="T21"/>
                <a:gd fmla="*/ 2147483646 w 31" name="T22"/>
                <a:gd fmla="*/ 2147483646 h 30" name="T23"/>
                <a:gd fmla="*/ 2147483646 w 31" name="T24"/>
                <a:gd fmla="*/ 2147483646 h 30" name="T25"/>
                <a:gd fmla="*/ 2147483646 w 31" name="T26"/>
                <a:gd fmla="*/ 2147483646 h 30" name="T27"/>
                <a:gd fmla="*/ 2147483646 w 31" name="T28"/>
                <a:gd fmla="*/ 2147483646 h 30" name="T29"/>
                <a:gd fmla="*/ 2147483646 w 31" name="T30"/>
                <a:gd fmla="*/ 2147483646 h 30" name="T31"/>
                <a:gd fmla="*/ 2147483646 w 31" name="T32"/>
                <a:gd fmla="*/ 2147483646 h 30" name="T33"/>
                <a:gd fmla="*/ 2147483646 w 31" name="T34"/>
                <a:gd fmla="*/ 2147483646 h 30" name="T35"/>
                <a:gd fmla="*/ 2147483646 w 31" name="T36"/>
                <a:gd fmla="*/ 2147483646 h 30" name="T37"/>
                <a:gd fmla="*/ 2147483646 w 31" name="T38"/>
                <a:gd fmla="*/ 2147483646 h 30" name="T39"/>
                <a:gd fmla="*/ 2147483646 w 31" name="T40"/>
                <a:gd fmla="*/ 2147483646 h 30" name="T41"/>
                <a:gd fmla="*/ 2147483646 w 31" name="T42"/>
                <a:gd fmla="*/ 2147483646 h 30" name="T43"/>
                <a:gd fmla="*/ 2147483646 w 31" name="T44"/>
                <a:gd fmla="*/ 2147483646 h 30" name="T45"/>
                <a:gd fmla="*/ 2147483646 w 31" name="T46"/>
                <a:gd fmla="*/ 2147483646 h 30" name="T47"/>
                <a:gd fmla="*/ 2147483646 w 31" name="T48"/>
                <a:gd fmla="*/ 2147483646 h 30" name="T49"/>
                <a:gd fmla="*/ 2147483646 w 31" name="T50"/>
                <a:gd fmla="*/ 2147483646 h 30" name="T51"/>
                <a:gd fmla="*/ 2147483646 w 31" name="T52"/>
                <a:gd fmla="*/ 2147483646 h 30" name="T53"/>
                <a:gd fmla="*/ 2147483646 w 31" name="T54"/>
                <a:gd fmla="*/ 2147483646 h 30" name="T55"/>
                <a:gd fmla="*/ 2147483646 w 31" name="T56"/>
                <a:gd fmla="*/ 2147483646 h 30" name="T57"/>
                <a:gd fmla="*/ 2147483646 w 31" name="T58"/>
                <a:gd fmla="*/ 2147483646 h 30" name="T59"/>
                <a:gd fmla="*/ 2147483646 w 31" name="T60"/>
                <a:gd fmla="*/ 2147483646 h 30" name="T61"/>
                <a:gd fmla="*/ 2147483646 w 31" name="T62"/>
                <a:gd fmla="*/ 2147483646 h 30" name="T63"/>
                <a:gd fmla="*/ 2147483646 w 31" name="T64"/>
                <a:gd fmla="*/ 2147483646 h 30" name="T65"/>
                <a:gd fmla="*/ 2147483646 w 31" name="T66"/>
                <a:gd fmla="*/ 2147483646 h 30" name="T67"/>
                <a:gd fmla="*/ 2147483646 w 31" name="T68"/>
                <a:gd fmla="*/ 2147483646 h 30" name="T69"/>
                <a:gd fmla="*/ 2147483646 w 31" name="T70"/>
                <a:gd fmla="*/ 2147483646 h 30" name="T71"/>
                <a:gd fmla="*/ 2147483646 w 31" name="T72"/>
                <a:gd fmla="*/ 2147483646 h 30" name="T73"/>
                <a:gd fmla="*/ 2147483646 w 31" name="T74"/>
                <a:gd fmla="*/ 2147483646 h 30" name="T75"/>
                <a:gd fmla="*/ 2147483646 w 31" name="T76"/>
                <a:gd fmla="*/ 2147483646 h 30" name="T77"/>
                <a:gd fmla="*/ 2147483646 w 31" name="T78"/>
                <a:gd fmla="*/ 2147483646 h 30" name="T79"/>
                <a:gd fmla="*/ 2147483646 w 31" name="T80"/>
                <a:gd fmla="*/ 2147483646 h 30" name="T81"/>
                <a:gd fmla="*/ 2147483646 w 31" name="T82"/>
                <a:gd fmla="*/ 2147483646 h 30" name="T83"/>
                <a:gd fmla="*/ 2147483646 w 31" name="T84"/>
                <a:gd fmla="*/ 2147483646 h 30" name="T85"/>
                <a:gd fmla="*/ 2147483646 w 31" name="T86"/>
                <a:gd fmla="*/ 2147483646 h 30" name="T87"/>
                <a:gd fmla="*/ 2147483646 w 31" name="T88"/>
                <a:gd fmla="*/ 2147483646 h 30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30" w="31">
                  <a:moveTo>
                    <a:pt x="21" y="8"/>
                  </a:moveTo>
                  <a:cubicBezTo>
                    <a:pt x="22" y="9"/>
                    <a:pt x="23" y="9"/>
                    <a:pt x="24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4"/>
                    <a:pt x="28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5"/>
                    <a:pt x="31" y="16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3"/>
                    <a:pt x="25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8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2" y="29"/>
                    <a:pt x="12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5" y="25"/>
                    <a:pt x="3" y="22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1" y="10"/>
                    <a:pt x="13" y="12"/>
                    <a:pt x="15" y="12"/>
                  </a:cubicBezTo>
                  <a:cubicBezTo>
                    <a:pt x="18" y="12"/>
                    <a:pt x="20" y="10"/>
                    <a:pt x="21" y="8"/>
                  </a:cubicBezTo>
                  <a:close/>
                  <a:moveTo>
                    <a:pt x="15" y="0"/>
                  </a:moveTo>
                  <a:cubicBezTo>
                    <a:pt x="13" y="0"/>
                    <a:pt x="10" y="2"/>
                    <a:pt x="10" y="5"/>
                  </a:cubicBezTo>
                  <a:cubicBezTo>
                    <a:pt x="10" y="8"/>
                    <a:pt x="13" y="10"/>
                    <a:pt x="15" y="10"/>
                  </a:cubicBezTo>
                  <a:cubicBezTo>
                    <a:pt x="18" y="10"/>
                    <a:pt x="21" y="8"/>
                    <a:pt x="21" y="5"/>
                  </a:cubicBez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4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125" name="组合 114"/>
          <p:cNvGrpSpPr/>
          <p:nvPr/>
        </p:nvGrpSpPr>
        <p:grpSpPr>
          <a:xfrm>
            <a:off x="6500813" y="1762125"/>
            <a:ext cx="1958975" cy="1771650"/>
            <a:chOff x="6322697" y="1948314"/>
            <a:chExt cx="1960191" cy="1770567"/>
          </a:xfrm>
        </p:grpSpPr>
        <p:sp>
          <p:nvSpPr>
            <p:cNvPr id="37" name="平行四边形 36"/>
            <p:cNvSpPr/>
            <p:nvPr/>
          </p:nvSpPr>
          <p:spPr>
            <a:xfrm flipH="1">
              <a:off x="6322697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7" name="TextBox 3"/>
            <p:cNvSpPr txBox="1">
              <a:spLocks noChangeArrowheads="1"/>
            </p:cNvSpPr>
            <p:nvPr/>
          </p:nvSpPr>
          <p:spPr bwMode="auto">
            <a:xfrm>
              <a:off x="6503785" y="2562301"/>
              <a:ext cx="15916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08" name="矩形 107"/>
            <p:cNvSpPr>
              <a:spLocks noChangeArrowheads="1"/>
            </p:cNvSpPr>
            <p:nvPr/>
          </p:nvSpPr>
          <p:spPr bwMode="auto">
            <a:xfrm>
              <a:off x="6697582" y="2958934"/>
              <a:ext cx="1352119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5137" name="Freeform 106"/>
            <p:cNvSpPr>
              <a:spLocks noEditPoints="1"/>
            </p:cNvSpPr>
            <p:nvPr/>
          </p:nvSpPr>
          <p:spPr bwMode="auto">
            <a:xfrm>
              <a:off x="7094061" y="2216248"/>
              <a:ext cx="349870" cy="329113"/>
            </a:xfrm>
            <a:custGeom>
              <a:gdLst>
                <a:gd fmla="*/ 2147483646 w 50" name="T0"/>
                <a:gd fmla="*/ 0 h 47" name="T1"/>
                <a:gd fmla="*/ 2147483646 w 50" name="T2"/>
                <a:gd fmla="*/ 0 h 47" name="T3"/>
                <a:gd fmla="*/ 0 w 50" name="T4"/>
                <a:gd fmla="*/ 2147483646 h 47" name="T5"/>
                <a:gd fmla="*/ 0 w 50" name="T6"/>
                <a:gd fmla="*/ 2147483646 h 47" name="T7"/>
                <a:gd fmla="*/ 2147483646 w 50" name="T8"/>
                <a:gd fmla="*/ 2147483646 h 47" name="T9"/>
                <a:gd fmla="*/ 2147483646 w 50" name="T10"/>
                <a:gd fmla="*/ 2147483646 h 47" name="T11"/>
                <a:gd fmla="*/ 2147483646 w 50" name="T12"/>
                <a:gd fmla="*/ 2147483646 h 47" name="T13"/>
                <a:gd fmla="*/ 2147483646 w 50" name="T14"/>
                <a:gd fmla="*/ 2147483646 h 47" name="T15"/>
                <a:gd fmla="*/ 2147483646 w 50" name="T16"/>
                <a:gd fmla="*/ 2147483646 h 47" name="T17"/>
                <a:gd fmla="*/ 2147483646 w 50" name="T18"/>
                <a:gd fmla="*/ 2147483646 h 47" name="T19"/>
                <a:gd fmla="*/ 2147483646 w 50" name="T20"/>
                <a:gd fmla="*/ 2147483646 h 47" name="T21"/>
                <a:gd fmla="*/ 2147483646 w 50" name="T22"/>
                <a:gd fmla="*/ 0 h 47" name="T23"/>
                <a:gd fmla="*/ 2147483646 w 50" name="T24"/>
                <a:gd fmla="*/ 2147483646 h 47" name="T25"/>
                <a:gd fmla="*/ 2147483646 w 50" name="T26"/>
                <a:gd fmla="*/ 2147483646 h 47" name="T27"/>
                <a:gd fmla="*/ 2147483646 w 50" name="T28"/>
                <a:gd fmla="*/ 2147483646 h 47" name="T29"/>
                <a:gd fmla="*/ 2147483646 w 50" name="T30"/>
                <a:gd fmla="*/ 2147483646 h 47" name="T31"/>
                <a:gd fmla="*/ 2147483646 w 50" name="T32"/>
                <a:gd fmla="*/ 2147483646 h 47" name="T33"/>
                <a:gd fmla="*/ 2147483646 w 50" name="T34"/>
                <a:gd fmla="*/ 2147483646 h 47" name="T35"/>
                <a:gd fmla="*/ 2147483646 w 50" name="T36"/>
                <a:gd fmla="*/ 2147483646 h 47" name="T37"/>
                <a:gd fmla="*/ 2147483646 w 50" name="T38"/>
                <a:gd fmla="*/ 2147483646 h 47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47" w="50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4"/>
                    <a:pt x="5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4"/>
                    <a:pt x="50" y="31"/>
                    <a:pt x="50" y="28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5" y="0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5"/>
                    <a:pt x="18" y="2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9" y="8"/>
                    <a:pt x="21" y="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6"/>
                    <a:pt x="35" y="17"/>
                    <a:pt x="33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19" name="TextBox 118"/>
          <p:cNvSpPr txBox="1"/>
          <p:nvPr/>
        </p:nvSpPr>
        <p:spPr bwMode="auto">
          <a:xfrm>
            <a:off x="465138" y="2373313"/>
            <a:ext cx="849312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2" pitchFamily="49" typeface="经典繁超宋"/>
              </a:rPr>
              <a:t>目录</a:t>
            </a:r>
          </a:p>
        </p:txBody>
      </p:sp>
      <p:sp>
        <p:nvSpPr>
          <p:cNvPr id="120" name="TextBox 179"/>
          <p:cNvSpPr txBox="1">
            <a:spLocks noChangeArrowheads="1"/>
          </p:cNvSpPr>
          <p:nvPr/>
        </p:nvSpPr>
        <p:spPr bwMode="auto">
          <a:xfrm>
            <a:off x="149225" y="2673350"/>
            <a:ext cx="10731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</a:rPr>
              <a:t>   CONTENTS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4514850" y="-160338"/>
            <a:ext cx="1311275" cy="5483226"/>
          </a:xfrm>
          <a:custGeom>
            <a:gdLst>
              <a:gd fmla="*/ 7200 w 1310400" name="connsiteX0"/>
              <a:gd fmla="*/ 0 h 5482440" name="connsiteY0"/>
              <a:gd fmla="*/ 7200 w 1310400" name="connsiteX1"/>
              <a:gd fmla="*/ 1453200 h 5482440" name="connsiteY1"/>
              <a:gd fmla="*/ 684480 w 1310400" name="connsiteX2"/>
              <a:gd fmla="*/ 1453786 h 5482440" name="connsiteY2"/>
              <a:gd fmla="*/ 1310400 w 1310400" name="connsiteX3"/>
              <a:gd fmla="*/ 3984840 h 5482440" name="connsiteY3"/>
              <a:gd fmla="*/ 0 w 1310400" name="connsiteX4"/>
              <a:gd fmla="*/ 3984840 h 5482440" name="connsiteY4"/>
              <a:gd fmla="*/ 0 w 1310400" name="connsiteX5"/>
              <a:gd fmla="*/ 5482440 h 5482440" name="connsiteY5"/>
              <a:gd fmla="*/ 7200 w 1310400" name="connsiteX6"/>
              <a:gd fmla="*/ 5482440 h 548244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482440" w="1310400">
                <a:moveTo>
                  <a:pt x="7200" y="0"/>
                </a:moveTo>
                <a:lnTo>
                  <a:pt x="7200" y="1453200"/>
                </a:lnTo>
                <a:lnTo>
                  <a:pt x="684480" y="1453786"/>
                </a:lnTo>
                <a:lnTo>
                  <a:pt x="1310400" y="3984840"/>
                </a:lnTo>
                <a:lnTo>
                  <a:pt x="0" y="3984840"/>
                </a:lnTo>
                <a:lnTo>
                  <a:pt x="0" y="5482440"/>
                </a:lnTo>
                <a:lnTo>
                  <a:pt x="7200" y="548244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129" name="组合 113"/>
          <p:cNvGrpSpPr/>
          <p:nvPr/>
        </p:nvGrpSpPr>
        <p:grpSpPr>
          <a:xfrm>
            <a:off x="4813300" y="1762125"/>
            <a:ext cx="1958975" cy="1771650"/>
            <a:chOff x="4635008" y="1948314"/>
            <a:chExt cx="1960191" cy="1770567"/>
          </a:xfrm>
        </p:grpSpPr>
        <p:sp>
          <p:nvSpPr>
            <p:cNvPr id="2" name="平行四边形 1"/>
            <p:cNvSpPr/>
            <p:nvPr/>
          </p:nvSpPr>
          <p:spPr>
            <a:xfrm flipH="1">
              <a:off x="4635008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92D05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5" name="TextBox 3"/>
            <p:cNvSpPr txBox="1">
              <a:spLocks noChangeArrowheads="1"/>
            </p:cNvSpPr>
            <p:nvPr/>
          </p:nvSpPr>
          <p:spPr bwMode="auto">
            <a:xfrm>
              <a:off x="4817683" y="2562301"/>
              <a:ext cx="15916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06" name="矩形 105"/>
            <p:cNvSpPr>
              <a:spLocks noChangeArrowheads="1"/>
            </p:cNvSpPr>
            <p:nvPr/>
          </p:nvSpPr>
          <p:spPr bwMode="auto">
            <a:xfrm>
              <a:off x="5011480" y="2958934"/>
              <a:ext cx="1352119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5133" name="Freeform 77"/>
            <p:cNvSpPr>
              <a:spLocks noEditPoints="1"/>
            </p:cNvSpPr>
            <p:nvPr/>
          </p:nvSpPr>
          <p:spPr bwMode="auto">
            <a:xfrm>
              <a:off x="5287847" y="2183971"/>
              <a:ext cx="407651" cy="361390"/>
            </a:xfrm>
            <a:custGeom>
              <a:gdLst>
                <a:gd fmla="*/ 2147483646 w 60" name="T0"/>
                <a:gd fmla="*/ 2147483646 h 53" name="T1"/>
                <a:gd fmla="*/ 2147483646 w 60" name="T2"/>
                <a:gd fmla="*/ 2147483646 h 53" name="T3"/>
                <a:gd fmla="*/ 2147483646 w 60" name="T4"/>
                <a:gd fmla="*/ 2147483646 h 53" name="T5"/>
                <a:gd fmla="*/ 2147483646 w 60" name="T6"/>
                <a:gd fmla="*/ 2147483646 h 53" name="T7"/>
                <a:gd fmla="*/ 2147483646 w 60" name="T8"/>
                <a:gd fmla="*/ 2147483646 h 53" name="T9"/>
                <a:gd fmla="*/ 2147483646 w 60" name="T10"/>
                <a:gd fmla="*/ 2147483646 h 53" name="T11"/>
                <a:gd fmla="*/ 2147483646 w 60" name="T12"/>
                <a:gd fmla="*/ 2147483646 h 53" name="T13"/>
                <a:gd fmla="*/ 2147483646 w 60" name="T14"/>
                <a:gd fmla="*/ 2147483646 h 53" name="T15"/>
                <a:gd fmla="*/ 2147483646 w 60" name="T16"/>
                <a:gd fmla="*/ 2147483646 h 53" name="T17"/>
                <a:gd fmla="*/ 2147483646 w 60" name="T18"/>
                <a:gd fmla="*/ 2147483646 h 53" name="T19"/>
                <a:gd fmla="*/ 2147483646 w 60" name="T20"/>
                <a:gd fmla="*/ 2147483646 h 53" name="T21"/>
                <a:gd fmla="*/ 2147483646 w 60" name="T22"/>
                <a:gd fmla="*/ 2147483646 h 53" name="T23"/>
                <a:gd fmla="*/ 2147483646 w 60" name="T24"/>
                <a:gd fmla="*/ 2147483646 h 53" name="T25"/>
                <a:gd fmla="*/ 2147483646 w 60" name="T26"/>
                <a:gd fmla="*/ 2147483646 h 53" name="T27"/>
                <a:gd fmla="*/ 2147483646 w 60" name="T28"/>
                <a:gd fmla="*/ 2147483646 h 53" name="T29"/>
                <a:gd fmla="*/ 2147483646 w 60" name="T30"/>
                <a:gd fmla="*/ 2147483646 h 53" name="T31"/>
                <a:gd fmla="*/ 2147483646 w 60" name="T32"/>
                <a:gd fmla="*/ 0 h 53" name="T33"/>
                <a:gd fmla="*/ 2147483646 w 60" name="T34"/>
                <a:gd fmla="*/ 0 h 53" name="T35"/>
                <a:gd fmla="*/ 2147483646 w 60" name="T36"/>
                <a:gd fmla="*/ 0 h 53" name="T37"/>
                <a:gd fmla="*/ 2147483646 w 60" name="T38"/>
                <a:gd fmla="*/ 0 h 53" name="T39"/>
                <a:gd fmla="*/ 2147483646 w 60" name="T40"/>
                <a:gd fmla="*/ 2147483646 h 53" name="T41"/>
                <a:gd fmla="*/ 2147483646 w 60" name="T42"/>
                <a:gd fmla="*/ 2147483646 h 53" name="T43"/>
                <a:gd fmla="*/ 2147483646 w 60" name="T44"/>
                <a:gd fmla="*/ 2147483646 h 53" name="T45"/>
                <a:gd fmla="*/ 2147483646 w 60" name="T46"/>
                <a:gd fmla="*/ 2147483646 h 53" name="T47"/>
                <a:gd fmla="*/ 2147483646 w 60" name="T48"/>
                <a:gd fmla="*/ 0 h 53" name="T49"/>
                <a:gd fmla="*/ 2147483646 w 60" name="T50"/>
                <a:gd fmla="*/ 0 h 53" name="T51"/>
                <a:gd fmla="*/ 2147483646 w 60" name="T52"/>
                <a:gd fmla="*/ 2147483646 h 53" name="T53"/>
                <a:gd fmla="*/ 2147483646 w 60" name="T54"/>
                <a:gd fmla="*/ 2147483646 h 53" name="T55"/>
                <a:gd fmla="*/ 2147483646 w 60" name="T56"/>
                <a:gd fmla="*/ 2147483646 h 53" name="T57"/>
                <a:gd fmla="*/ 2147483646 w 60" name="T58"/>
                <a:gd fmla="*/ 2147483646 h 53" name="T59"/>
                <a:gd fmla="*/ 2147483646 w 60" name="T60"/>
                <a:gd fmla="*/ 2147483646 h 53" name="T61"/>
                <a:gd fmla="*/ 2147483646 w 60" name="T62"/>
                <a:gd fmla="*/ 2147483646 h 53" name="T63"/>
                <a:gd fmla="*/ 2147483646 w 60" name="T64"/>
                <a:gd fmla="*/ 2147483646 h 53" name="T65"/>
                <a:gd fmla="*/ 2147483646 w 60" name="T66"/>
                <a:gd fmla="*/ 2147483646 h 53" name="T67"/>
                <a:gd fmla="*/ 2147483646 w 60" name="T68"/>
                <a:gd fmla="*/ 2147483646 h 53" name="T69"/>
                <a:gd fmla="*/ 2147483646 w 60" name="T70"/>
                <a:gd fmla="*/ 2147483646 h 53" name="T71"/>
                <a:gd fmla="*/ 2147483646 w 60" name="T72"/>
                <a:gd fmla="*/ 2147483646 h 53" name="T73"/>
                <a:gd fmla="*/ 2147483646 w 60" name="T74"/>
                <a:gd fmla="*/ 2147483646 h 53" name="T75"/>
                <a:gd fmla="*/ 2147483646 w 60" name="T76"/>
                <a:gd fmla="*/ 2147483646 h 5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52" w="60">
                  <a:moveTo>
                    <a:pt x="30" y="14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13" y="53"/>
                    <a:pt x="1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7" y="53"/>
                    <a:pt x="49" y="50"/>
                    <a:pt x="49" y="4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0" y="14"/>
                    <a:pt x="30" y="14"/>
                    <a:pt x="30" y="14"/>
                  </a:cubicBezTo>
                  <a:close/>
                  <a:moveTo>
                    <a:pt x="2" y="26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2"/>
                    <a:pt x="2" y="2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8"/>
                    <a:pt x="41" y="7"/>
                    <a:pt x="41" y="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3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2"/>
                    <a:pt x="49" y="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5"/>
                    <a:pt x="51" y="1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3"/>
                    <a:pt x="59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6" y="27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2" y="27"/>
                    <a:pt x="2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任意多边形 61"/>
          <p:cNvSpPr/>
          <p:nvPr/>
        </p:nvSpPr>
        <p:spPr>
          <a:xfrm flipV="1">
            <a:off x="1631950" y="-187325"/>
            <a:ext cx="6992938" cy="5510213"/>
          </a:xfrm>
          <a:custGeom>
            <a:gdLst>
              <a:gd fmla="*/ 2876127 w 6993104" name="connsiteX0"/>
              <a:gd fmla="*/ 0 h 5510893" name="connsiteY0"/>
              <a:gd fmla="*/ 2876127 w 6993104" name="connsiteX1"/>
              <a:gd fmla="*/ 482056 h 5510893" name="connsiteY1"/>
              <a:gd fmla="*/ 6993104 w 6993104" name="connsiteX2"/>
              <a:gd fmla="*/ 474436 h 5510893" name="connsiteY2"/>
              <a:gd fmla="*/ 6993104 w 6993104" name="connsiteX3"/>
              <a:gd fmla="*/ 917484 h 5510893" name="connsiteY3"/>
              <a:gd fmla="*/ 8467 w 6993104" name="connsiteX4"/>
              <a:gd fmla="*/ 909864 h 5510893" name="connsiteY4"/>
              <a:gd fmla="*/ 0 w 6993104" name="connsiteX5"/>
              <a:gd fmla="*/ 2585054 h 5510893" name="connsiteY5"/>
              <a:gd fmla="*/ 6575819 w 6993104" name="connsiteX6"/>
              <a:gd fmla="*/ 2591299 h 5510893" name="connsiteY6"/>
              <a:gd fmla="*/ 6572553 w 6993104" name="connsiteX7"/>
              <a:gd fmla="*/ 4503057 h 5510893" name="connsiteY7"/>
              <a:gd fmla="*/ 4972353 w 6993104" name="connsiteX8"/>
              <a:gd fmla="*/ 4496707 h 5510893" name="connsiteY8"/>
              <a:gd fmla="*/ 4978703 w 6993104" name="connsiteX9"/>
              <a:gd fmla="*/ 3798207 h 5510893" name="connsiteY9"/>
              <a:gd fmla="*/ 717853 w 6993104" name="connsiteX10"/>
              <a:gd fmla="*/ 3785507 h 5510893" name="connsiteY10"/>
              <a:gd fmla="*/ 717853 w 6993104" name="connsiteX11"/>
              <a:gd fmla="*/ 4776107 h 5510893" name="connsiteY11"/>
              <a:gd fmla="*/ 82853 w 6993104" name="connsiteX12"/>
              <a:gd fmla="*/ 4776107 h 5510893" name="connsiteY12"/>
              <a:gd fmla="*/ 95553 w 6993104" name="connsiteX13"/>
              <a:gd fmla="*/ 5467350 h 5510893" name="connsiteY13"/>
              <a:gd fmla="*/ 95553 w 6993104" name="connsiteX14"/>
              <a:gd fmla="*/ 5510893 h 5510893" name="connsiteY14"/>
              <a:gd fmla="*/ 87086 w 6984637" name="connsiteX15"/>
              <a:gd fmla="*/ 5510893 h 5510893" name="connsiteY15"/>
              <a:gd fmla="*/ 87086 w 6984637" name="connsiteX16"/>
              <a:gd fmla="*/ 5510893 h 5510893" name="connsiteY16"/>
              <a:gd fmla="*/ 87086 w 6984637" name="connsiteX17"/>
              <a:gd fmla="*/ 5529943 h 5529943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510893" w="6993103">
                <a:moveTo>
                  <a:pt x="2876127" y="0"/>
                </a:moveTo>
                <a:lnTo>
                  <a:pt x="2876127" y="482056"/>
                </a:lnTo>
                <a:lnTo>
                  <a:pt x="6993104" y="474436"/>
                </a:lnTo>
                <a:lnTo>
                  <a:pt x="6993104" y="917484"/>
                </a:lnTo>
                <a:lnTo>
                  <a:pt x="8467" y="909864"/>
                </a:lnTo>
                <a:cubicBezTo>
                  <a:pt x="5645" y="1468261"/>
                  <a:pt x="2822" y="2026657"/>
                  <a:pt x="0" y="2585054"/>
                </a:cubicBezTo>
                <a:lnTo>
                  <a:pt x="6575819" y="2591299"/>
                </a:lnTo>
                <a:cubicBezTo>
                  <a:pt x="6574730" y="3160818"/>
                  <a:pt x="6573642" y="3933538"/>
                  <a:pt x="6572553" y="4503057"/>
                </a:cubicBezTo>
                <a:lnTo>
                  <a:pt x="4972353" y="4496707"/>
                </a:lnTo>
                <a:cubicBezTo>
                  <a:pt x="4974470" y="4263874"/>
                  <a:pt x="4976586" y="4031040"/>
                  <a:pt x="4978703" y="3798207"/>
                </a:cubicBezTo>
                <a:lnTo>
                  <a:pt x="717853" y="3785507"/>
                </a:lnTo>
                <a:lnTo>
                  <a:pt x="717853" y="4776107"/>
                </a:lnTo>
                <a:lnTo>
                  <a:pt x="82853" y="4776107"/>
                </a:lnTo>
                <a:lnTo>
                  <a:pt x="95553" y="5467350"/>
                </a:lnTo>
                <a:lnTo>
                  <a:pt x="95553" y="5510893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566388" y="343360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44393" y="4371950"/>
            <a:ext cx="170514" cy="187565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6" name="椭圆 4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7557" y="779734"/>
            <a:ext cx="170514" cy="1705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9" name="椭圆 4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31963" y="3406775"/>
            <a:ext cx="6440487" cy="1017588"/>
            <a:chOff x="756045" y="3407097"/>
            <a:chExt cx="6439737" cy="1017637"/>
          </a:xfrm>
        </p:grpSpPr>
        <p:grpSp>
          <p:nvGrpSpPr>
            <p:cNvPr id="24619" name="组合 50"/>
            <p:cNvGrpSpPr/>
            <p:nvPr/>
          </p:nvGrpSpPr>
          <p:grpSpPr>
            <a:xfrm>
              <a:off x="813070" y="3407097"/>
              <a:ext cx="6365567" cy="361950"/>
              <a:chOff x="5044617" y="1470506"/>
              <a:chExt cx="6366203" cy="361727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5108234" y="1832250"/>
                <a:ext cx="630227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22" name="组合 79"/>
              <p:cNvGrpSpPr/>
              <p:nvPr/>
            </p:nvGrpSpPr>
            <p:grpSpPr>
              <a:xfrm>
                <a:off x="5044617" y="1470506"/>
                <a:ext cx="1878080" cy="322064"/>
                <a:chOff x="1156352" y="1031498"/>
                <a:chExt cx="1878080" cy="322064"/>
              </a:xfrm>
            </p:grpSpPr>
            <p:sp>
              <p:nvSpPr>
                <p:cNvPr id="54" name="TextBox 265"/>
                <p:cNvSpPr txBox="1"/>
                <p:nvPr/>
              </p:nvSpPr>
              <p:spPr bwMode="auto">
                <a:xfrm>
                  <a:off x="1156470" y="1031498"/>
                  <a:ext cx="1148061" cy="3350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ct val="0"/>
                    </a:spcBef>
                    <a:spcAft>
                      <a:spcPct val="0"/>
                    </a:spcAft>
                    <a:defRPr spc="300" sz="1600">
                      <a:latin charset="-122" pitchFamily="34" typeface="微软雅黑"/>
                      <a:ea charset="-122" pitchFamily="34" typeface="微软雅黑"/>
                      <a:cs charset="0" panose="020b0604020202020204" pitchFamily="34" typeface="Arial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>
                    <a:defRPr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altLang="en-US" lang="zh-CN">
                      <a:solidFill>
                        <a:srgbClr val="C00000"/>
                      </a:solidFill>
                    </a:rPr>
                    <a:t>添加标题</a:t>
                  </a:r>
                </a:p>
              </p:txBody>
            </p:sp>
            <p:sp>
              <p:nvSpPr>
                <p:cNvPr id="24624" name="矩形 86"/>
                <p:cNvSpPr>
                  <a:spLocks noChangeArrowheads="1"/>
                </p:cNvSpPr>
                <p:nvPr/>
              </p:nvSpPr>
              <p:spPr bwMode="auto">
                <a:xfrm>
                  <a:off x="2247312" y="1068971"/>
                  <a:ext cx="819925" cy="274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altLang="zh-CN" lang="en-US" sz="1200">
                      <a:solidFill>
                        <a:srgbClr val="000000"/>
                      </a:solidFill>
                    </a:rPr>
                    <a:t>Add a title</a:t>
                  </a:r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>
                <a:xfrm flipH="1">
                  <a:off x="2262939" y="1137801"/>
                  <a:ext cx="0" cy="14438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620" name="矩形 1"/>
            <p:cNvSpPr>
              <a:spLocks noChangeArrowheads="1"/>
            </p:cNvSpPr>
            <p:nvPr/>
          </p:nvSpPr>
          <p:spPr bwMode="auto">
            <a:xfrm>
              <a:off x="756045" y="3778403"/>
              <a:ext cx="6439737" cy="64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altLang="zh-CN" lang="zh-CN" sz="1200">
                  <a:solidFill>
                    <a:srgbClr val="595959"/>
                  </a:solidFill>
                  <a:latin charset="-122" pitchFamily="34" typeface="微软雅黑"/>
                  <a:ea charset="-122" pitchFamily="34" typeface="微软雅黑"/>
                </a:rPr>
                <a:t>上海锐普广告有限公司是中国第一家精品PPT设计机构。拥有国内顶尖的PPT制作技术、顶级的PPT设计团队，坚持精益求精、拒绝平庸的做事精神。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44410" y="3517668"/>
            <a:ext cx="170514" cy="1705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60" name="椭圆 5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96963" y="1106488"/>
            <a:ext cx="1354137" cy="2035175"/>
            <a:chOff x="996150" y="2211710"/>
            <a:chExt cx="1354217" cy="2035969"/>
          </a:xfrm>
        </p:grpSpPr>
        <p:sp>
          <p:nvSpPr>
            <p:cNvPr id="4" name="矩形 3"/>
            <p:cNvSpPr/>
            <p:nvPr/>
          </p:nvSpPr>
          <p:spPr>
            <a:xfrm>
              <a:off x="1104106" y="2211710"/>
              <a:ext cx="222263" cy="16230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104106" y="3960229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02659" y="3939584"/>
              <a:ext cx="1341199" cy="304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120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08924" y="2715143"/>
              <a:ext cx="222263" cy="11196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13742" y="2907306"/>
              <a:ext cx="222263" cy="9274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18560" y="2427694"/>
              <a:ext cx="222263" cy="140707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104106" y="4219093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995613" y="1106488"/>
            <a:ext cx="1354137" cy="2035175"/>
            <a:chOff x="2894023" y="2211710"/>
            <a:chExt cx="1354217" cy="2035969"/>
          </a:xfrm>
        </p:grpSpPr>
        <p:sp>
          <p:nvSpPr>
            <p:cNvPr id="12" name="矩形 11"/>
            <p:cNvSpPr/>
            <p:nvPr/>
          </p:nvSpPr>
          <p:spPr>
            <a:xfrm>
              <a:off x="3001979" y="3023238"/>
              <a:ext cx="222263" cy="8115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001979" y="3960229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00532" y="3939584"/>
              <a:ext cx="1341199" cy="304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120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306797" y="2283175"/>
              <a:ext cx="222263" cy="15515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11615" y="2211710"/>
              <a:ext cx="222263" cy="16230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16433" y="2643678"/>
              <a:ext cx="222263" cy="11910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001979" y="4219093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891088" y="1314450"/>
            <a:ext cx="1354137" cy="1820863"/>
            <a:chOff x="4790111" y="2427734"/>
            <a:chExt cx="1354217" cy="1819945"/>
          </a:xfrm>
        </p:grpSpPr>
        <p:sp>
          <p:nvSpPr>
            <p:cNvPr id="20" name="矩形 19"/>
            <p:cNvSpPr/>
            <p:nvPr/>
          </p:nvSpPr>
          <p:spPr>
            <a:xfrm>
              <a:off x="4898067" y="3203631"/>
              <a:ext cx="222263" cy="6315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98067" y="3960486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96620" y="3939859"/>
              <a:ext cx="1341199" cy="3046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120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202885" y="2716513"/>
              <a:ext cx="222263" cy="11186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507703" y="2906917"/>
              <a:ext cx="222263" cy="928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812521" y="2427734"/>
              <a:ext cx="222263" cy="14074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898067" y="4219118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6824663" y="1458913"/>
            <a:ext cx="1354137" cy="1676400"/>
            <a:chOff x="6723181" y="2571750"/>
            <a:chExt cx="1354217" cy="1675929"/>
          </a:xfrm>
        </p:grpSpPr>
        <p:sp>
          <p:nvSpPr>
            <p:cNvPr id="28" name="矩形 27"/>
            <p:cNvSpPr/>
            <p:nvPr/>
          </p:nvSpPr>
          <p:spPr>
            <a:xfrm>
              <a:off x="6831137" y="2571750"/>
              <a:ext cx="222263" cy="12632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831137" y="3960422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729688" y="3939791"/>
              <a:ext cx="1341199" cy="3047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120" sz="14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135955" y="3131980"/>
              <a:ext cx="222263" cy="7030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440773" y="2908205"/>
              <a:ext cx="222263" cy="9268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745591" y="2787589"/>
              <a:ext cx="222263" cy="10474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831137" y="4219112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8" name="组合 35"/>
          <p:cNvGrpSpPr/>
          <p:nvPr/>
        </p:nvGrpSpPr>
        <p:grpSpPr>
          <a:xfrm>
            <a:off x="1925638" y="298450"/>
            <a:ext cx="1593850" cy="490538"/>
            <a:chOff x="4679317" y="763513"/>
            <a:chExt cx="1592609" cy="491055"/>
          </a:xfrm>
        </p:grpSpPr>
        <p:sp>
          <p:nvSpPr>
            <p:cNvPr id="24589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4590" name="矩形 37"/>
            <p:cNvSpPr>
              <a:spLocks noChangeArrowheads="1"/>
            </p:cNvSpPr>
            <p:nvPr/>
          </p:nvSpPr>
          <p:spPr bwMode="auto">
            <a:xfrm>
              <a:off x="4679317" y="1039124"/>
              <a:ext cx="1201119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3" presetSubtype="28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 repeatCount="200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00" fill="hold" id="34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28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9" nodeType="withEffect" presetClass="emph" presetID="6" presetSubtype="0" repeatCount="200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00" fill="hold" id="40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3" presetSubtype="28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 repeatCount="2000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5138" y="2373313"/>
            <a:ext cx="849312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2" pitchFamily="49" typeface="经典繁超宋"/>
              </a:rPr>
              <a:t>目录</a:t>
            </a:r>
          </a:p>
        </p:txBody>
      </p:sp>
      <p:sp>
        <p:nvSpPr>
          <p:cNvPr id="9" name="TextBox 179"/>
          <p:cNvSpPr txBox="1">
            <a:spLocks noChangeArrowheads="1"/>
          </p:cNvSpPr>
          <p:nvPr/>
        </p:nvSpPr>
        <p:spPr bwMode="auto">
          <a:xfrm>
            <a:off x="149225" y="2673350"/>
            <a:ext cx="10731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</a:rPr>
              <a:t>   CONTENTS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4506913" y="-14288"/>
            <a:ext cx="1311275" cy="5162551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3203575" y="160338"/>
            <a:ext cx="1311275" cy="5162550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5607" name="组合 16"/>
          <p:cNvGrpSpPr/>
          <p:nvPr/>
        </p:nvGrpSpPr>
        <p:grpSpPr>
          <a:xfrm>
            <a:off x="3592513" y="1762125"/>
            <a:ext cx="1958975" cy="1771650"/>
            <a:chOff x="4635008" y="1948314"/>
            <a:chExt cx="1960191" cy="1770567"/>
          </a:xfrm>
        </p:grpSpPr>
        <p:sp>
          <p:nvSpPr>
            <p:cNvPr id="18" name="平行四边形 1"/>
            <p:cNvSpPr/>
            <p:nvPr/>
          </p:nvSpPr>
          <p:spPr>
            <a:xfrm flipH="1">
              <a:off x="4635008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92D05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4817683" y="2562301"/>
              <a:ext cx="15916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011479" y="2958934"/>
              <a:ext cx="1352119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25611" name="Freeform 77"/>
            <p:cNvSpPr>
              <a:spLocks noEditPoints="1"/>
            </p:cNvSpPr>
            <p:nvPr/>
          </p:nvSpPr>
          <p:spPr bwMode="auto">
            <a:xfrm>
              <a:off x="5287847" y="2183971"/>
              <a:ext cx="407651" cy="361390"/>
            </a:xfrm>
            <a:custGeom>
              <a:gdLst>
                <a:gd fmla="*/ 2147483646 w 60" name="T0"/>
                <a:gd fmla="*/ 2147483646 h 53" name="T1"/>
                <a:gd fmla="*/ 2147483646 w 60" name="T2"/>
                <a:gd fmla="*/ 2147483646 h 53" name="T3"/>
                <a:gd fmla="*/ 2147483646 w 60" name="T4"/>
                <a:gd fmla="*/ 2147483646 h 53" name="T5"/>
                <a:gd fmla="*/ 2147483646 w 60" name="T6"/>
                <a:gd fmla="*/ 2147483646 h 53" name="T7"/>
                <a:gd fmla="*/ 2147483646 w 60" name="T8"/>
                <a:gd fmla="*/ 2147483646 h 53" name="T9"/>
                <a:gd fmla="*/ 2147483646 w 60" name="T10"/>
                <a:gd fmla="*/ 2147483646 h 53" name="T11"/>
                <a:gd fmla="*/ 2147483646 w 60" name="T12"/>
                <a:gd fmla="*/ 2147483646 h 53" name="T13"/>
                <a:gd fmla="*/ 2147483646 w 60" name="T14"/>
                <a:gd fmla="*/ 2147483646 h 53" name="T15"/>
                <a:gd fmla="*/ 2147483646 w 60" name="T16"/>
                <a:gd fmla="*/ 2147483646 h 53" name="T17"/>
                <a:gd fmla="*/ 2147483646 w 60" name="T18"/>
                <a:gd fmla="*/ 2147483646 h 53" name="T19"/>
                <a:gd fmla="*/ 2147483646 w 60" name="T20"/>
                <a:gd fmla="*/ 2147483646 h 53" name="T21"/>
                <a:gd fmla="*/ 2147483646 w 60" name="T22"/>
                <a:gd fmla="*/ 2147483646 h 53" name="T23"/>
                <a:gd fmla="*/ 2147483646 w 60" name="T24"/>
                <a:gd fmla="*/ 2147483646 h 53" name="T25"/>
                <a:gd fmla="*/ 2147483646 w 60" name="T26"/>
                <a:gd fmla="*/ 2147483646 h 53" name="T27"/>
                <a:gd fmla="*/ 2147483646 w 60" name="T28"/>
                <a:gd fmla="*/ 2147483646 h 53" name="T29"/>
                <a:gd fmla="*/ 2147483646 w 60" name="T30"/>
                <a:gd fmla="*/ 2147483646 h 53" name="T31"/>
                <a:gd fmla="*/ 2147483646 w 60" name="T32"/>
                <a:gd fmla="*/ 0 h 53" name="T33"/>
                <a:gd fmla="*/ 2147483646 w 60" name="T34"/>
                <a:gd fmla="*/ 0 h 53" name="T35"/>
                <a:gd fmla="*/ 2147483646 w 60" name="T36"/>
                <a:gd fmla="*/ 0 h 53" name="T37"/>
                <a:gd fmla="*/ 2147483646 w 60" name="T38"/>
                <a:gd fmla="*/ 0 h 53" name="T39"/>
                <a:gd fmla="*/ 2147483646 w 60" name="T40"/>
                <a:gd fmla="*/ 2147483646 h 53" name="T41"/>
                <a:gd fmla="*/ 2147483646 w 60" name="T42"/>
                <a:gd fmla="*/ 2147483646 h 53" name="T43"/>
                <a:gd fmla="*/ 2147483646 w 60" name="T44"/>
                <a:gd fmla="*/ 2147483646 h 53" name="T45"/>
                <a:gd fmla="*/ 2147483646 w 60" name="T46"/>
                <a:gd fmla="*/ 2147483646 h 53" name="T47"/>
                <a:gd fmla="*/ 2147483646 w 60" name="T48"/>
                <a:gd fmla="*/ 0 h 53" name="T49"/>
                <a:gd fmla="*/ 2147483646 w 60" name="T50"/>
                <a:gd fmla="*/ 0 h 53" name="T51"/>
                <a:gd fmla="*/ 2147483646 w 60" name="T52"/>
                <a:gd fmla="*/ 2147483646 h 53" name="T53"/>
                <a:gd fmla="*/ 2147483646 w 60" name="T54"/>
                <a:gd fmla="*/ 2147483646 h 53" name="T55"/>
                <a:gd fmla="*/ 2147483646 w 60" name="T56"/>
                <a:gd fmla="*/ 2147483646 h 53" name="T57"/>
                <a:gd fmla="*/ 2147483646 w 60" name="T58"/>
                <a:gd fmla="*/ 2147483646 h 53" name="T59"/>
                <a:gd fmla="*/ 2147483646 w 60" name="T60"/>
                <a:gd fmla="*/ 2147483646 h 53" name="T61"/>
                <a:gd fmla="*/ 2147483646 w 60" name="T62"/>
                <a:gd fmla="*/ 2147483646 h 53" name="T63"/>
                <a:gd fmla="*/ 2147483646 w 60" name="T64"/>
                <a:gd fmla="*/ 2147483646 h 53" name="T65"/>
                <a:gd fmla="*/ 2147483646 w 60" name="T66"/>
                <a:gd fmla="*/ 2147483646 h 53" name="T67"/>
                <a:gd fmla="*/ 2147483646 w 60" name="T68"/>
                <a:gd fmla="*/ 2147483646 h 53" name="T69"/>
                <a:gd fmla="*/ 2147483646 w 60" name="T70"/>
                <a:gd fmla="*/ 2147483646 h 53" name="T71"/>
                <a:gd fmla="*/ 2147483646 w 60" name="T72"/>
                <a:gd fmla="*/ 2147483646 h 53" name="T73"/>
                <a:gd fmla="*/ 2147483646 w 60" name="T74"/>
                <a:gd fmla="*/ 2147483646 h 53" name="T75"/>
                <a:gd fmla="*/ 2147483646 w 60" name="T76"/>
                <a:gd fmla="*/ 2147483646 h 53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b" l="0" r="r" t="0"/>
              <a:pathLst>
                <a:path h="52" w="60">
                  <a:moveTo>
                    <a:pt x="30" y="14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13" y="53"/>
                    <a:pt x="1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7" y="53"/>
                    <a:pt x="49" y="50"/>
                    <a:pt x="49" y="4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0" y="14"/>
                    <a:pt x="30" y="14"/>
                    <a:pt x="30" y="14"/>
                  </a:cubicBezTo>
                  <a:close/>
                  <a:moveTo>
                    <a:pt x="2" y="26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2"/>
                    <a:pt x="2" y="2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8"/>
                    <a:pt x="41" y="7"/>
                    <a:pt x="41" y="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3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2"/>
                    <a:pt x="49" y="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5"/>
                    <a:pt x="51" y="1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3"/>
                    <a:pt x="59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6" y="27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2" y="27"/>
                    <a:pt x="2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Documents and Settings\Administrator\桌面\2.png" id="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482"/>
          <a:stretch>
            <a:fillRect/>
          </a:stretch>
        </p:blipFill>
        <p:spPr bwMode="auto">
          <a:xfrm>
            <a:off x="698500" y="720725"/>
            <a:ext cx="26638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奖状大图 点击还原" id="5" name="Picture 4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03688" y="2465388"/>
            <a:ext cx="1447800" cy="1017587"/>
          </a:xfrm>
          <a:prstGeom prst="rect">
            <a:avLst/>
          </a:prstGeom>
          <a:noFill/>
          <a:effectLst>
            <a:outerShdw algn="tl" blurRad="50800" dir="2700000" dist="25400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奖状大图 点击还原" id="6" name="Picture 4"/>
          <p:cNvPicPr>
            <a:picLocks noChangeArrowheads="1"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30044" y="2063309"/>
            <a:ext cx="1448243" cy="1016882"/>
          </a:xfrm>
          <a:prstGeom prst="rect">
            <a:avLst/>
          </a:prstGeom>
          <a:noFill/>
          <a:effectLst>
            <a:outerShdw algn="tl" blurRad="50800" dir="2700000" dist="25400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奖状大图 点击还原" id="7" name="Picture 4"/>
          <p:cNvPicPr>
            <a:picLocks noChangeArrowheads="1"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96136" y="3291830"/>
            <a:ext cx="1448243" cy="1016882"/>
          </a:xfrm>
          <a:prstGeom prst="rect">
            <a:avLst/>
          </a:prstGeom>
          <a:noFill/>
          <a:effectLst>
            <a:outerShdw algn="tl" blurRad="50800" dir="2700000" dist="25400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923925" y="-9525"/>
            <a:ext cx="7096125" cy="5467350"/>
          </a:xfrm>
          <a:custGeom>
            <a:gdLst>
              <a:gd fmla="*/ 3579495 w 7096125" name="connsiteX0"/>
              <a:gd fmla="*/ 0 h 5467350" name="connsiteY0"/>
              <a:gd fmla="*/ 3587115 w 7096125" name="connsiteX1"/>
              <a:gd fmla="*/ 685800 h 5467350" name="connsiteY1"/>
              <a:gd fmla="*/ 0 w 7096125" name="connsiteX2"/>
              <a:gd fmla="*/ 685800 h 5467350" name="connsiteY2"/>
              <a:gd fmla="*/ 0 w 7096125" name="connsiteX3"/>
              <a:gd fmla="*/ 3695700 h 5467350" name="connsiteY3"/>
              <a:gd fmla="*/ 2981325 w 7096125" name="connsiteX4"/>
              <a:gd fmla="*/ 3695700 h 5467350" name="connsiteY4"/>
              <a:gd fmla="*/ 2981325 w 7096125" name="connsiteX5"/>
              <a:gd fmla="*/ 2371725 h 5467350" name="connsiteY5"/>
              <a:gd fmla="*/ 4791075 w 7096125" name="connsiteX6"/>
              <a:gd fmla="*/ 2371725 h 5467350" name="connsiteY6"/>
              <a:gd fmla="*/ 4791075 w 7096125" name="connsiteX7"/>
              <a:gd fmla="*/ 2457450 h 5467350" name="connsiteY7"/>
              <a:gd fmla="*/ 4791075 w 7096125" name="connsiteX8"/>
              <a:gd fmla="*/ 3162300 h 5467350" name="connsiteY8"/>
              <a:gd fmla="*/ 6553200 w 7096125" name="connsiteX9"/>
              <a:gd fmla="*/ 3162300 h 5467350" name="connsiteY9"/>
              <a:gd fmla="*/ 6553200 w 7096125" name="connsiteX10"/>
              <a:gd fmla="*/ 4448175 h 5467350" name="connsiteY10"/>
              <a:gd fmla="*/ 7096125 w 7096125" name="connsiteX11"/>
              <a:gd fmla="*/ 4448175 h 5467350" name="connsiteY11"/>
              <a:gd fmla="*/ 7096125 w 7096125" name="connsiteX12"/>
              <a:gd fmla="*/ 5467350 h 5467350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467350" w="7096125">
                <a:moveTo>
                  <a:pt x="3579495" y="0"/>
                </a:moveTo>
                <a:lnTo>
                  <a:pt x="3587115" y="685800"/>
                </a:lnTo>
                <a:lnTo>
                  <a:pt x="0" y="685800"/>
                </a:lnTo>
                <a:lnTo>
                  <a:pt x="0" y="3695700"/>
                </a:lnTo>
                <a:lnTo>
                  <a:pt x="2981325" y="3695700"/>
                </a:lnTo>
                <a:lnTo>
                  <a:pt x="2981325" y="2371725"/>
                </a:lnTo>
                <a:lnTo>
                  <a:pt x="4791075" y="2371725"/>
                </a:lnTo>
                <a:lnTo>
                  <a:pt x="4791075" y="2457450"/>
                </a:lnTo>
                <a:lnTo>
                  <a:pt x="4791075" y="3162300"/>
                </a:lnTo>
                <a:lnTo>
                  <a:pt x="6553200" y="3162300"/>
                </a:lnTo>
                <a:lnTo>
                  <a:pt x="6553200" y="4448175"/>
                </a:lnTo>
                <a:lnTo>
                  <a:pt x="7096125" y="4448175"/>
                </a:lnTo>
                <a:lnTo>
                  <a:pt x="7096125" y="546735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0588" y="417513"/>
            <a:ext cx="1592262" cy="490537"/>
            <a:chOff x="4679317" y="763513"/>
            <a:chExt cx="1592609" cy="491055"/>
          </a:xfrm>
        </p:grpSpPr>
        <p:sp>
          <p:nvSpPr>
            <p:cNvPr id="26647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6648" name="矩形 11"/>
            <p:cNvSpPr>
              <a:spLocks noChangeArrowheads="1"/>
            </p:cNvSpPr>
            <p:nvPr/>
          </p:nvSpPr>
          <p:spPr bwMode="auto">
            <a:xfrm>
              <a:off x="4679316" y="1039124"/>
              <a:ext cx="1202317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48356" y="462048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14" name="椭圆 1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01014" y="3579775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17" name="椭圆 1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04720" y="4303370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0" name="椭圆 1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2470150" y="1338263"/>
            <a:ext cx="3325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47938" y="915988"/>
            <a:ext cx="2082800" cy="361950"/>
            <a:chOff x="5884143" y="968375"/>
            <a:chExt cx="2081758" cy="361950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3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29" name="TextBox 265"/>
              <p:cNvSpPr txBox="1"/>
              <p:nvPr/>
            </p:nvSpPr>
            <p:spPr bwMode="auto">
              <a:xfrm>
                <a:off x="1156265" y="1031498"/>
                <a:ext cx="1147233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6645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334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H="1">
                <a:off x="2261936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/>
          <p:cNvGrpSpPr/>
          <p:nvPr/>
        </p:nvGrpSpPr>
        <p:grpSpPr>
          <a:xfrm>
            <a:off x="2626429" y="570105"/>
            <a:ext cx="226954" cy="22695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7310439" y="1971675"/>
            <a:ext cx="1381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5757863" y="4303713"/>
            <a:ext cx="13827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4022725" y="3481388"/>
            <a:ext cx="13827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prstClr val="black">
                    <a:lumMod val="65000"/>
                    <a:lumOff val="35000"/>
                  </a:prstClr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623722" y="304209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10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" nodeType="withEffect" presetClass="emph" presetID="6" presetSubtype="0" repeatCount="200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100" fill="hold" id="20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4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35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3" presetSubtype="28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7" nodeType="withEffect" presetClass="emph" presetID="6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" fill="hold" id="48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3" presetSubtype="28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9" nodeType="withEffect" presetClass="emph" presetID="6" presetSubtype="0" repeatCount="2000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dur="100" fill="hold" id="70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36"/>
      <p:bldP grpId="0" spid="37"/>
      <p:bldP grpId="0" spid="3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827463" y="1401763"/>
            <a:ext cx="1549400" cy="1549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22375" y="987425"/>
            <a:ext cx="1571625" cy="15700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18310" y="1781175"/>
            <a:ext cx="78930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2200">
                <a:solidFill>
                  <a:srgbClr val="002060"/>
                </a:solidFill>
                <a:latin charset="-122" pitchFamily="34" typeface="微软雅黑"/>
                <a:ea charset="-122" pitchFamily="34" typeface="微软雅黑"/>
              </a:rPr>
              <a:t>50%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26560" y="2212975"/>
            <a:ext cx="78930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2200">
                <a:solidFill>
                  <a:srgbClr val="002060"/>
                </a:solidFill>
                <a:latin charset="-122" pitchFamily="34" typeface="微软雅黑"/>
                <a:ea charset="-122" pitchFamily="34" typeface="微软雅黑"/>
              </a:rPr>
              <a:t>63%</a:t>
            </a:r>
          </a:p>
        </p:txBody>
      </p:sp>
      <p:sp>
        <p:nvSpPr>
          <p:cNvPr id="7" name="椭圆 6"/>
          <p:cNvSpPr/>
          <p:nvPr/>
        </p:nvSpPr>
        <p:spPr>
          <a:xfrm>
            <a:off x="5980113" y="1141413"/>
            <a:ext cx="1528762" cy="15287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50634" y="1928813"/>
            <a:ext cx="78930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b="1" lang="en-US" sz="2200">
                <a:solidFill>
                  <a:srgbClr val="002060"/>
                </a:solidFill>
                <a:latin charset="-122" pitchFamily="34" typeface="微软雅黑"/>
                <a:ea charset="-122" pitchFamily="34" typeface="微软雅黑"/>
              </a:rPr>
              <a:t>72%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13407" y="1254968"/>
            <a:ext cx="355600" cy="446087"/>
            <a:chOff x="2328863" y="1658938"/>
            <a:chExt cx="355600" cy="446087"/>
          </a:xfrm>
          <a:solidFill>
            <a:srgbClr val="0070C0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328863" y="1827213"/>
              <a:ext cx="355600" cy="277812"/>
            </a:xfrm>
            <a:custGeom>
              <a:gdLst>
                <a:gd fmla="*/ 11097 w 61" name="T0"/>
                <a:gd fmla="*/ 2672 h 48" name="T1"/>
                <a:gd fmla="*/ 11097 w 61" name="T2"/>
                <a:gd fmla="*/ 1261 h 48" name="T3"/>
                <a:gd fmla="*/ 9654 w 61" name="T4"/>
                <a:gd fmla="*/ 0 h 48" name="T5"/>
                <a:gd fmla="*/ 1282 w 61" name="T6"/>
                <a:gd fmla="*/ 0 h 48" name="T7"/>
                <a:gd fmla="*/ 0 w 61" name="T8"/>
                <a:gd fmla="*/ 1261 h 48" name="T9"/>
                <a:gd fmla="*/ 0 w 61" name="T10"/>
                <a:gd fmla="*/ 7073 h 48" name="T11"/>
                <a:gd fmla="*/ 1282 w 61" name="T12"/>
                <a:gd fmla="*/ 8480 h 48" name="T13"/>
                <a:gd fmla="*/ 9654 w 61" name="T14"/>
                <a:gd fmla="*/ 8480 h 48" name="T15"/>
                <a:gd fmla="*/ 11097 w 61" name="T16"/>
                <a:gd fmla="*/ 7073 h 48" name="T17"/>
                <a:gd fmla="*/ 11097 w 61" name="T18"/>
                <a:gd fmla="*/ 6738 h 48" name="T19"/>
                <a:gd fmla="*/ 9265 w 61" name="T20"/>
                <a:gd fmla="*/ 6738 h 48" name="T21"/>
                <a:gd fmla="*/ 9265 w 61" name="T22"/>
                <a:gd fmla="*/ 6008 h 48" name="T23"/>
                <a:gd fmla="*/ 11097 w 61" name="T24"/>
                <a:gd fmla="*/ 6008 h 48" name="T25"/>
                <a:gd fmla="*/ 11097 w 61" name="T26"/>
                <a:gd fmla="*/ 5130 h 48" name="T27"/>
                <a:gd fmla="*/ 9265 w 61" name="T28"/>
                <a:gd fmla="*/ 5130 h 48" name="T29"/>
                <a:gd fmla="*/ 9265 w 61" name="T30"/>
                <a:gd fmla="*/ 4411 h 48" name="T31"/>
                <a:gd fmla="*/ 11097 w 61" name="T32"/>
                <a:gd fmla="*/ 4411 h 48" name="T33"/>
                <a:gd fmla="*/ 11097 w 61" name="T34"/>
                <a:gd fmla="*/ 3351 h 48" name="T35"/>
                <a:gd fmla="*/ 9265 w 61" name="T36"/>
                <a:gd fmla="*/ 3351 h 48" name="T37"/>
                <a:gd fmla="*/ 9265 w 61" name="T38"/>
                <a:gd fmla="*/ 2672 h 48" name="T39"/>
                <a:gd fmla="*/ 11097 w 61" name="T40"/>
                <a:gd fmla="*/ 2672 h 48" name="T41"/>
                <a:gd fmla="*/ 5986 w 61" name="T42"/>
                <a:gd fmla="*/ 4944 h 48" name="T43"/>
                <a:gd fmla="*/ 5986 w 61" name="T44"/>
                <a:gd fmla="*/ 5822 h 48" name="T45"/>
                <a:gd fmla="*/ 5449 w 61" name="T46"/>
                <a:gd fmla="*/ 6209 h 48" name="T47"/>
                <a:gd fmla="*/ 4910 w 61" name="T48"/>
                <a:gd fmla="*/ 5822 h 48" name="T49"/>
                <a:gd fmla="*/ 4910 w 61" name="T50"/>
                <a:gd fmla="*/ 4944 h 48" name="T51"/>
                <a:gd fmla="*/ 4355 w 61" name="T52"/>
                <a:gd fmla="*/ 3883 h 48" name="T53"/>
                <a:gd fmla="*/ 5449 w 61" name="T54"/>
                <a:gd fmla="*/ 2804 h 48" name="T55"/>
                <a:gd fmla="*/ 6540 w 61" name="T56"/>
                <a:gd fmla="*/ 3883 h 48" name="T57"/>
                <a:gd fmla="*/ 5986 w 61" name="T58"/>
                <a:gd fmla="*/ 4944 h 48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48" w="61">
                  <a:moveTo>
                    <a:pt x="61" y="15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1" y="3"/>
                    <a:pt x="57" y="0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8"/>
                    <a:pt x="7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7" y="48"/>
                    <a:pt x="61" y="44"/>
                    <a:pt x="61" y="40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5"/>
                    <a:pt x="51" y="15"/>
                    <a:pt x="51" y="15"/>
                  </a:cubicBezTo>
                  <a:lnTo>
                    <a:pt x="61" y="15"/>
                  </a:lnTo>
                  <a:close/>
                  <a:moveTo>
                    <a:pt x="33" y="28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2" y="35"/>
                    <a:pt x="30" y="35"/>
                  </a:cubicBezTo>
                  <a:cubicBezTo>
                    <a:pt x="29" y="35"/>
                    <a:pt x="27" y="34"/>
                    <a:pt x="27" y="33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7"/>
                    <a:pt x="24" y="25"/>
                    <a:pt x="24" y="22"/>
                  </a:cubicBezTo>
                  <a:cubicBezTo>
                    <a:pt x="24" y="19"/>
                    <a:pt x="27" y="16"/>
                    <a:pt x="30" y="16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5" y="27"/>
                    <a:pt x="3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63788" y="1658938"/>
              <a:ext cx="285750" cy="155575"/>
            </a:xfrm>
            <a:custGeom>
              <a:gdLst>
                <a:gd fmla="*/ 8 w 49" name="T0"/>
                <a:gd fmla="*/ 19 h 27" name="T1"/>
                <a:gd fmla="*/ 20 w 49" name="T2"/>
                <a:gd fmla="*/ 7 h 27" name="T3"/>
                <a:gd fmla="*/ 28 w 49" name="T4"/>
                <a:gd fmla="*/ 7 h 27" name="T5"/>
                <a:gd fmla="*/ 40 w 49" name="T6"/>
                <a:gd fmla="*/ 19 h 27" name="T7"/>
                <a:gd fmla="*/ 40 w 49" name="T8"/>
                <a:gd fmla="*/ 27 h 27" name="T9"/>
                <a:gd fmla="*/ 49 w 49" name="T10"/>
                <a:gd fmla="*/ 27 h 27" name="T11"/>
                <a:gd fmla="*/ 49 w 49" name="T12"/>
                <a:gd fmla="*/ 16 h 27" name="T13"/>
                <a:gd fmla="*/ 32 w 49" name="T14"/>
                <a:gd fmla="*/ 0 h 27" name="T15"/>
                <a:gd fmla="*/ 16 w 49" name="T16"/>
                <a:gd fmla="*/ 0 h 27" name="T17"/>
                <a:gd fmla="*/ 0 w 49" name="T18"/>
                <a:gd fmla="*/ 16 h 27" name="T19"/>
                <a:gd fmla="*/ 0 w 49" name="T20"/>
                <a:gd fmla="*/ 27 h 27" name="T21"/>
                <a:gd fmla="*/ 8 w 49" name="T22"/>
                <a:gd fmla="*/ 27 h 27" name="T23"/>
                <a:gd fmla="*/ 8 w 49" name="T24"/>
                <a:gd fmla="*/ 19 h 2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7" w="49">
                  <a:moveTo>
                    <a:pt x="8" y="19"/>
                  </a:moveTo>
                  <a:cubicBezTo>
                    <a:pt x="8" y="12"/>
                    <a:pt x="14" y="7"/>
                    <a:pt x="20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5" y="7"/>
                    <a:pt x="40" y="12"/>
                    <a:pt x="40" y="1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7"/>
                    <a:pt x="41" y="0"/>
                    <a:pt x="3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20843" y="1697583"/>
            <a:ext cx="449262" cy="441325"/>
            <a:chOff x="4427538" y="1670050"/>
            <a:chExt cx="449262" cy="441325"/>
          </a:xfrm>
          <a:solidFill>
            <a:srgbClr val="0070C0"/>
          </a:solidFill>
        </p:grpSpPr>
        <p:sp>
          <p:nvSpPr>
            <p:cNvPr id="13" name="Freeform 10"/>
            <p:cNvSpPr/>
            <p:nvPr/>
          </p:nvSpPr>
          <p:spPr bwMode="auto">
            <a:xfrm>
              <a:off x="4427538" y="1781175"/>
              <a:ext cx="449262" cy="330200"/>
            </a:xfrm>
            <a:custGeom>
              <a:gdLst>
                <a:gd fmla="*/ 65 w 65" name="T0"/>
                <a:gd fmla="*/ 11 h 48" name="T1"/>
                <a:gd fmla="*/ 53 w 65" name="T2"/>
                <a:gd fmla="*/ 0 h 48" name="T3"/>
                <a:gd fmla="*/ 40 w 65" name="T4"/>
                <a:gd fmla="*/ 0 h 48" name="T5"/>
                <a:gd fmla="*/ 40 w 65" name="T6"/>
                <a:gd fmla="*/ 8 h 48" name="T7"/>
                <a:gd fmla="*/ 53 w 65" name="T8"/>
                <a:gd fmla="*/ 8 h 48" name="T9"/>
                <a:gd fmla="*/ 56 w 65" name="T10"/>
                <a:gd fmla="*/ 11 h 48" name="T11"/>
                <a:gd fmla="*/ 56 w 65" name="T12"/>
                <a:gd fmla="*/ 37 h 48" name="T13"/>
                <a:gd fmla="*/ 53 w 65" name="T14"/>
                <a:gd fmla="*/ 40 h 48" name="T15"/>
                <a:gd fmla="*/ 12 w 65" name="T16"/>
                <a:gd fmla="*/ 40 h 48" name="T17"/>
                <a:gd fmla="*/ 8 w 65" name="T18"/>
                <a:gd fmla="*/ 37 h 48" name="T19"/>
                <a:gd fmla="*/ 8 w 65" name="T20"/>
                <a:gd fmla="*/ 11 h 48" name="T21"/>
                <a:gd fmla="*/ 12 w 65" name="T22"/>
                <a:gd fmla="*/ 8 h 48" name="T23"/>
                <a:gd fmla="*/ 25 w 65" name="T24"/>
                <a:gd fmla="*/ 8 h 48" name="T25"/>
                <a:gd fmla="*/ 25 w 65" name="T26"/>
                <a:gd fmla="*/ 0 h 48" name="T27"/>
                <a:gd fmla="*/ 12 w 65" name="T28"/>
                <a:gd fmla="*/ 0 h 48" name="T29"/>
                <a:gd fmla="*/ 0 w 65" name="T30"/>
                <a:gd fmla="*/ 11 h 48" name="T31"/>
                <a:gd fmla="*/ 0 w 65" name="T32"/>
                <a:gd fmla="*/ 37 h 48" name="T33"/>
                <a:gd fmla="*/ 12 w 65" name="T34"/>
                <a:gd fmla="*/ 48 h 48" name="T35"/>
                <a:gd fmla="*/ 53 w 65" name="T36"/>
                <a:gd fmla="*/ 48 h 48" name="T37"/>
                <a:gd fmla="*/ 65 w 65" name="T38"/>
                <a:gd fmla="*/ 37 h 48" name="T39"/>
                <a:gd fmla="*/ 65 w 65" name="T40"/>
                <a:gd fmla="*/ 11 h 4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8" w="65">
                  <a:moveTo>
                    <a:pt x="65" y="11"/>
                  </a:moveTo>
                  <a:cubicBezTo>
                    <a:pt x="65" y="5"/>
                    <a:pt x="60" y="0"/>
                    <a:pt x="5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1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9"/>
                    <a:pt x="55" y="40"/>
                    <a:pt x="5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0" y="40"/>
                    <a:pt x="8" y="39"/>
                    <a:pt x="8" y="3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5" y="48"/>
                    <a:pt x="12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60" y="48"/>
                    <a:pt x="65" y="43"/>
                    <a:pt x="65" y="37"/>
                  </a:cubicBezTo>
                  <a:lnTo>
                    <a:pt x="6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545013" y="1670050"/>
              <a:ext cx="214312" cy="366713"/>
            </a:xfrm>
            <a:custGeom>
              <a:gdLst>
                <a:gd fmla="*/ 10068 w 31" name="T0"/>
                <a:gd fmla="*/ 10430 h 53" name="T1"/>
                <a:gd fmla="*/ 7926 w 31" name="T2"/>
                <a:gd fmla="*/ 10430 h 53" name="T3"/>
                <a:gd fmla="*/ 7926 w 31" name="T4"/>
                <a:gd fmla="*/ 9366 h 53" name="T5"/>
                <a:gd fmla="*/ 7512 w 31" name="T6"/>
                <a:gd fmla="*/ 6137 h 53" name="T7"/>
                <a:gd fmla="*/ 7512 w 31" name="T8"/>
                <a:gd fmla="*/ 741 h 53" name="T9"/>
                <a:gd fmla="*/ 6846 w 31" name="T10"/>
                <a:gd fmla="*/ 0 h 53" name="T11"/>
                <a:gd fmla="*/ 4285 w 31" name="T12"/>
                <a:gd fmla="*/ 0 h 53" name="T13"/>
                <a:gd fmla="*/ 3223 w 31" name="T14"/>
                <a:gd fmla="*/ 741 h 53" name="T15"/>
                <a:gd fmla="*/ 3223 w 31" name="T16"/>
                <a:gd fmla="*/ 6137 h 53" name="T17"/>
                <a:gd fmla="*/ 3223 w 31" name="T18"/>
                <a:gd fmla="*/ 9366 h 53" name="T19"/>
                <a:gd fmla="*/ 3223 w 31" name="T20"/>
                <a:gd fmla="*/ 10430 h 53" name="T21"/>
                <a:gd fmla="*/ 1080 w 31" name="T22"/>
                <a:gd fmla="*/ 10430 h 53" name="T23"/>
                <a:gd fmla="*/ 322 w 31" name="T24"/>
                <a:gd fmla="*/ 11511 h 53" name="T25"/>
                <a:gd fmla="*/ 2143 w 31" name="T26"/>
                <a:gd fmla="*/ 14078 h 53" name="T27"/>
                <a:gd fmla="*/ 3223 w 31" name="T28"/>
                <a:gd fmla="*/ 15900 h 53" name="T29"/>
                <a:gd fmla="*/ 5043 w 31" name="T30"/>
                <a:gd fmla="*/ 18789 h 53" name="T31"/>
                <a:gd fmla="*/ 6105 w 31" name="T32"/>
                <a:gd fmla="*/ 18789 h 53" name="T33"/>
                <a:gd fmla="*/ 7926 w 31" name="T34"/>
                <a:gd fmla="*/ 15900 h 53" name="T35"/>
                <a:gd fmla="*/ 9010 w 31" name="T36"/>
                <a:gd fmla="*/ 14078 h 53" name="T37"/>
                <a:gd fmla="*/ 10809 w 31" name="T38"/>
                <a:gd fmla="*/ 11171 h 53" name="T39"/>
                <a:gd fmla="*/ 10068 w 31" name="T40"/>
                <a:gd fmla="*/ 10430 h 53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52" w="31">
                  <a:moveTo>
                    <a:pt x="28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0"/>
                    <a:pt x="1" y="32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8" y="43"/>
                    <a:pt x="9" y="4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5" y="53"/>
                    <a:pt x="16" y="53"/>
                    <a:pt x="17" y="5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4" y="40"/>
                    <a:pt x="25" y="3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0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11285" y="1453180"/>
            <a:ext cx="409576" cy="390525"/>
            <a:chOff x="6451600" y="1709738"/>
            <a:chExt cx="409576" cy="390525"/>
          </a:xfrm>
          <a:solidFill>
            <a:srgbClr val="0070C0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19863" y="1797050"/>
              <a:ext cx="279400" cy="303213"/>
            </a:xfrm>
            <a:custGeom>
              <a:gdLst>
                <a:gd fmla="*/ 2458 w 58" name="T0"/>
                <a:gd fmla="*/ 0 h 63" name="T1"/>
                <a:gd fmla="*/ 0 w 58" name="T2"/>
                <a:gd fmla="*/ 2207 h 63" name="T3"/>
                <a:gd fmla="*/ 0 w 58" name="T4"/>
                <a:gd fmla="*/ 5075 h 63" name="T5"/>
                <a:gd fmla="*/ 82 w 58" name="T6"/>
                <a:gd fmla="*/ 5321 h 63" name="T7"/>
                <a:gd fmla="*/ 331 w 58" name="T8"/>
                <a:gd fmla="*/ 5321 h 63" name="T9"/>
                <a:gd fmla="*/ 1620 w 58" name="T10"/>
                <a:gd fmla="*/ 5321 h 63" name="T11"/>
                <a:gd fmla="*/ 1702 w 58" name="T12"/>
                <a:gd fmla="*/ 5321 h 63" name="T13"/>
                <a:gd fmla="*/ 1787 w 58" name="T14"/>
                <a:gd fmla="*/ 5157 h 63" name="T15"/>
                <a:gd fmla="*/ 1787 w 58" name="T16"/>
                <a:gd fmla="*/ 3787 h 63" name="T17"/>
                <a:gd fmla="*/ 3047 w 58" name="T18"/>
                <a:gd fmla="*/ 3787 h 63" name="T19"/>
                <a:gd fmla="*/ 3047 w 58" name="T20"/>
                <a:gd fmla="*/ 5157 h 63" name="T21"/>
                <a:gd fmla="*/ 3132 w 58" name="T22"/>
                <a:gd fmla="*/ 5321 h 63" name="T23"/>
                <a:gd fmla="*/ 3214 w 58" name="T24"/>
                <a:gd fmla="*/ 5321 h 63" name="T25"/>
                <a:gd fmla="*/ 4585 w 58" name="T26"/>
                <a:gd fmla="*/ 5321 h 63" name="T27"/>
                <a:gd fmla="*/ 4752 w 58" name="T28"/>
                <a:gd fmla="*/ 5321 h 63" name="T29"/>
                <a:gd fmla="*/ 4916 w 58" name="T30"/>
                <a:gd fmla="*/ 5075 h 63" name="T31"/>
                <a:gd fmla="*/ 4916 w 58" name="T32"/>
                <a:gd fmla="*/ 2207 h 63" name="T33"/>
                <a:gd fmla="*/ 2458 w 58" name="T34"/>
                <a:gd fmla="*/ 0 h 63" name="T35"/>
                <a:gd fmla="*/ 2127 w 58" name="T36"/>
                <a:gd fmla="*/ 2868 h 63" name="T37"/>
                <a:gd fmla="*/ 1951 w 58" name="T38"/>
                <a:gd fmla="*/ 2950 h 63" name="T39"/>
                <a:gd fmla="*/ 756 w 58" name="T40"/>
                <a:gd fmla="*/ 2950 h 63" name="T41"/>
                <a:gd fmla="*/ 589 w 58" name="T42"/>
                <a:gd fmla="*/ 2868 h 63" name="T43"/>
                <a:gd fmla="*/ 589 w 58" name="T44"/>
                <a:gd fmla="*/ 2113 h 63" name="T45"/>
                <a:gd fmla="*/ 756 w 58" name="T46"/>
                <a:gd fmla="*/ 1949 h 63" name="T47"/>
                <a:gd fmla="*/ 1951 w 58" name="T48"/>
                <a:gd fmla="*/ 1949 h 63" name="T49"/>
                <a:gd fmla="*/ 2127 w 58" name="T50"/>
                <a:gd fmla="*/ 2113 h 63" name="T51"/>
                <a:gd fmla="*/ 2127 w 58" name="T52"/>
                <a:gd fmla="*/ 2868 h 63" name="T53"/>
                <a:gd fmla="*/ 4245 w 58" name="T54"/>
                <a:gd fmla="*/ 2868 h 63" name="T55"/>
                <a:gd fmla="*/ 4078 w 58" name="T56"/>
                <a:gd fmla="*/ 2950 h 63" name="T57"/>
                <a:gd fmla="*/ 2883 w 58" name="T58"/>
                <a:gd fmla="*/ 2950 h 63" name="T59"/>
                <a:gd fmla="*/ 2707 w 58" name="T60"/>
                <a:gd fmla="*/ 2868 h 63" name="T61"/>
                <a:gd fmla="*/ 2707 w 58" name="T62"/>
                <a:gd fmla="*/ 2113 h 63" name="T63"/>
                <a:gd fmla="*/ 2883 w 58" name="T64"/>
                <a:gd fmla="*/ 1949 h 63" name="T65"/>
                <a:gd fmla="*/ 4078 w 58" name="T66"/>
                <a:gd fmla="*/ 1949 h 63" name="T67"/>
                <a:gd fmla="*/ 4245 w 58" name="T68"/>
                <a:gd fmla="*/ 2113 h 63" name="T69"/>
                <a:gd fmla="*/ 4245 w 58" name="T70"/>
                <a:gd fmla="*/ 2868 h 6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2" w="57">
                  <a:moveTo>
                    <a:pt x="2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1" y="63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7" y="62"/>
                    <a:pt x="37" y="63"/>
                  </a:cubicBezTo>
                  <a:cubicBezTo>
                    <a:pt x="37" y="63"/>
                    <a:pt x="38" y="63"/>
                    <a:pt x="3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7" y="62"/>
                    <a:pt x="58" y="61"/>
                    <a:pt x="58" y="60"/>
                  </a:cubicBezTo>
                  <a:cubicBezTo>
                    <a:pt x="58" y="26"/>
                    <a:pt x="58" y="26"/>
                    <a:pt x="58" y="26"/>
                  </a:cubicBezTo>
                  <a:lnTo>
                    <a:pt x="29" y="0"/>
                  </a:lnTo>
                  <a:close/>
                  <a:moveTo>
                    <a:pt x="25" y="34"/>
                  </a:moveTo>
                  <a:cubicBezTo>
                    <a:pt x="25" y="35"/>
                    <a:pt x="24" y="35"/>
                    <a:pt x="2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8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5" y="24"/>
                    <a:pt x="25" y="25"/>
                  </a:cubicBezTo>
                  <a:lnTo>
                    <a:pt x="25" y="34"/>
                  </a:lnTo>
                  <a:close/>
                  <a:moveTo>
                    <a:pt x="50" y="34"/>
                  </a:moveTo>
                  <a:cubicBezTo>
                    <a:pt x="50" y="35"/>
                    <a:pt x="49" y="35"/>
                    <a:pt x="4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2" y="35"/>
                    <a:pt x="32" y="3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3"/>
                    <a:pt x="34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50" y="24"/>
                    <a:pt x="50" y="25"/>
                  </a:cubicBezTo>
                  <a:lnTo>
                    <a:pt x="5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451600" y="1709738"/>
              <a:ext cx="409576" cy="217488"/>
            </a:xfrm>
            <a:custGeom>
              <a:gdLst>
                <a:gd fmla="*/ 83 w 85" name="T0"/>
                <a:gd fmla="*/ 35 h 45" name="T1"/>
                <a:gd fmla="*/ 46 w 85" name="T2"/>
                <a:gd fmla="*/ 1 h 45" name="T3"/>
                <a:gd fmla="*/ 39 w 85" name="T4"/>
                <a:gd fmla="*/ 1 h 45" name="T5"/>
                <a:gd fmla="*/ 3 w 85" name="T6"/>
                <a:gd fmla="*/ 35 h 45" name="T7"/>
                <a:gd fmla="*/ 2 w 85" name="T8"/>
                <a:gd fmla="*/ 42 h 45" name="T9"/>
                <a:gd fmla="*/ 2 w 85" name="T10"/>
                <a:gd fmla="*/ 43 h 45" name="T11"/>
                <a:gd fmla="*/ 6 w 85" name="T12"/>
                <a:gd fmla="*/ 44 h 45" name="T13"/>
                <a:gd fmla="*/ 10 w 85" name="T14"/>
                <a:gd fmla="*/ 43 h 45" name="T15"/>
                <a:gd fmla="*/ 43 w 85" name="T16"/>
                <a:gd fmla="*/ 13 h 45" name="T17"/>
                <a:gd fmla="*/ 75 w 85" name="T18"/>
                <a:gd fmla="*/ 43 h 45" name="T19"/>
                <a:gd fmla="*/ 83 w 85" name="T20"/>
                <a:gd fmla="*/ 43 h 45" name="T21"/>
                <a:gd fmla="*/ 83 w 85" name="T22"/>
                <a:gd fmla="*/ 35 h 4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" w="85">
                  <a:moveTo>
                    <a:pt x="83" y="35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4" y="0"/>
                    <a:pt x="41" y="0"/>
                    <a:pt x="39" y="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7"/>
                    <a:pt x="0" y="40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8" y="45"/>
                    <a:pt x="81" y="45"/>
                    <a:pt x="83" y="43"/>
                  </a:cubicBezTo>
                  <a:cubicBezTo>
                    <a:pt x="85" y="40"/>
                    <a:pt x="85" y="37"/>
                    <a:pt x="8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空心弧 29"/>
          <p:cNvSpPr/>
          <p:nvPr/>
        </p:nvSpPr>
        <p:spPr>
          <a:xfrm rot="6654935">
            <a:off x="1168401" y="906462"/>
            <a:ext cx="1770062" cy="1770063"/>
          </a:xfrm>
          <a:prstGeom prst="blockArc">
            <a:avLst>
              <a:gd fmla="val 11684015" name="adj1"/>
              <a:gd fmla="val 1221814" name="adj2"/>
              <a:gd fmla="val 9674" name="adj3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空心弧 30"/>
          <p:cNvSpPr/>
          <p:nvPr/>
        </p:nvSpPr>
        <p:spPr>
          <a:xfrm rot="6654935">
            <a:off x="3708400" y="1306513"/>
            <a:ext cx="1701800" cy="1701800"/>
          </a:xfrm>
          <a:prstGeom prst="blockArc">
            <a:avLst>
              <a:gd fmla="val 11684015" name="adj1"/>
              <a:gd fmla="val 2526565" name="adj2"/>
              <a:gd fmla="val 9996" name="adj3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" name="空心弧 31"/>
          <p:cNvSpPr/>
          <p:nvPr/>
        </p:nvSpPr>
        <p:spPr>
          <a:xfrm rot="6654935">
            <a:off x="5857875" y="1019175"/>
            <a:ext cx="1701800" cy="1701800"/>
          </a:xfrm>
          <a:prstGeom prst="blockArc">
            <a:avLst>
              <a:gd fmla="val 11718420" name="adj1"/>
              <a:gd fmla="val 5004937" name="adj2"/>
              <a:gd fmla="val 10358" name="adj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65138" y="0"/>
            <a:ext cx="7559675" cy="5318125"/>
          </a:xfrm>
          <a:custGeom>
            <a:gdLst>
              <a:gd fmla="*/ 7559040 w 7560310" name="connsiteX0"/>
              <a:gd fmla="*/ 0 h 5318760" name="connsiteY0"/>
              <a:gd fmla="*/ 7559040 w 7560310" name="connsiteX1"/>
              <a:gd fmla="*/ 358140 h 5318760" name="connsiteY1"/>
              <a:gd fmla="*/ 7560310 w 7560310" name="connsiteX2"/>
              <a:gd fmla="*/ 826770 h 5318760" name="connsiteY2"/>
              <a:gd fmla="*/ 5219700 w 7560310" name="connsiteX3"/>
              <a:gd fmla="*/ 822960 h 5318760" name="connsiteY3"/>
              <a:gd fmla="*/ 5219700 w 7560310" name="connsiteX4"/>
              <a:gd fmla="*/ 3360420 h 5318760" name="connsiteY4"/>
              <a:gd fmla="*/ 5219700 w 7560310" name="connsiteX5"/>
              <a:gd fmla="*/ 4572000 h 5318760" name="connsiteY5"/>
              <a:gd fmla="*/ 3139440 w 7560310" name="connsiteX6"/>
              <a:gd fmla="*/ 4572000 h 5318760" name="connsiteY6"/>
              <a:gd fmla="*/ 3139440 w 7560310" name="connsiteX7"/>
              <a:gd fmla="*/ 594360 h 5318760" name="connsiteY7"/>
              <a:gd fmla="*/ 518160 w 7560310" name="connsiteX8"/>
              <a:gd fmla="*/ 594360 h 5318760" name="connsiteY8"/>
              <a:gd fmla="*/ 518160 w 7560310" name="connsiteX9"/>
              <a:gd fmla="*/ 4114800 h 5318760" name="connsiteY9"/>
              <a:gd fmla="*/ 2362200 w 7560310" name="connsiteX10"/>
              <a:gd fmla="*/ 4114800 h 5318760" name="connsiteY10"/>
              <a:gd fmla="*/ 2362200 w 7560310" name="connsiteX11"/>
              <a:gd fmla="*/ 4907280 h 5318760" name="connsiteY11"/>
              <a:gd fmla="*/ 0 w 7560310" name="connsiteX12"/>
              <a:gd fmla="*/ 4907280 h 5318760" name="connsiteY12"/>
              <a:gd fmla="*/ 0 w 7560310" name="connsiteX13"/>
              <a:gd fmla="*/ 5318760 h 531876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5318760" w="7560309">
                <a:moveTo>
                  <a:pt x="7559040" y="0"/>
                </a:moveTo>
                <a:cubicBezTo>
                  <a:pt x="7559040" y="119380"/>
                  <a:pt x="7558828" y="220345"/>
                  <a:pt x="7559040" y="358140"/>
                </a:cubicBezTo>
                <a:cubicBezTo>
                  <a:pt x="7559252" y="495935"/>
                  <a:pt x="7557770" y="664210"/>
                  <a:pt x="7560310" y="826770"/>
                </a:cubicBezTo>
                <a:lnTo>
                  <a:pt x="5219700" y="822960"/>
                </a:lnTo>
                <a:lnTo>
                  <a:pt x="5219700" y="3360420"/>
                </a:lnTo>
                <a:lnTo>
                  <a:pt x="5219700" y="4572000"/>
                </a:lnTo>
                <a:lnTo>
                  <a:pt x="3139440" y="4572000"/>
                </a:lnTo>
                <a:lnTo>
                  <a:pt x="3139440" y="594360"/>
                </a:lnTo>
                <a:lnTo>
                  <a:pt x="518160" y="594360"/>
                </a:lnTo>
                <a:lnTo>
                  <a:pt x="518160" y="4114800"/>
                </a:lnTo>
                <a:lnTo>
                  <a:pt x="2362200" y="4114800"/>
                </a:lnTo>
                <a:lnTo>
                  <a:pt x="2362200" y="4907280"/>
                </a:lnTo>
                <a:lnTo>
                  <a:pt x="0" y="4907280"/>
                </a:lnTo>
                <a:lnTo>
                  <a:pt x="0" y="531876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7663" name="组合 33"/>
          <p:cNvGrpSpPr/>
          <p:nvPr/>
        </p:nvGrpSpPr>
        <p:grpSpPr>
          <a:xfrm>
            <a:off x="6292850" y="512763"/>
            <a:ext cx="1592263" cy="490537"/>
            <a:chOff x="4679317" y="763513"/>
            <a:chExt cx="1592609" cy="491055"/>
          </a:xfrm>
        </p:grpSpPr>
        <p:sp>
          <p:nvSpPr>
            <p:cNvPr id="27691" name="TextBox 3"/>
            <p:cNvSpPr txBox="1">
              <a:spLocks noChangeArrowheads="1"/>
            </p:cNvSpPr>
            <p:nvPr/>
          </p:nvSpPr>
          <p:spPr bwMode="auto">
            <a:xfrm>
              <a:off x="4679316" y="763513"/>
              <a:ext cx="1592609" cy="33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7692" name="矩形 35"/>
            <p:cNvSpPr>
              <a:spLocks noChangeArrowheads="1"/>
            </p:cNvSpPr>
            <p:nvPr/>
          </p:nvSpPr>
          <p:spPr bwMode="auto">
            <a:xfrm>
              <a:off x="5069609" y="1039124"/>
              <a:ext cx="1202316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40663" y="649127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8" name="椭圆 3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5085" y="489600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1" name="椭圆 4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54736" y="444395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4" name="椭圆 4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96904" y="2682500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7" name="椭圆 4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5730875" y="3236913"/>
            <a:ext cx="21605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767388" y="2882900"/>
            <a:ext cx="2103437" cy="361950"/>
            <a:chOff x="5863044" y="968375"/>
            <a:chExt cx="2102857" cy="361950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5936049" y="1330325"/>
              <a:ext cx="202985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87" name="组合 52"/>
            <p:cNvGrpSpPr/>
            <p:nvPr/>
          </p:nvGrpSpPr>
          <p:grpSpPr>
            <a:xfrm>
              <a:off x="5863044" y="968375"/>
              <a:ext cx="1899715" cy="322263"/>
              <a:chOff x="1135169" y="1031498"/>
              <a:chExt cx="1899263" cy="322046"/>
            </a:xfrm>
          </p:grpSpPr>
          <p:sp>
            <p:nvSpPr>
              <p:cNvPr id="53" name="TextBox 265"/>
              <p:cNvSpPr txBox="1"/>
              <p:nvPr/>
            </p:nvSpPr>
            <p:spPr bwMode="auto">
              <a:xfrm>
                <a:off x="1135169" y="1031498"/>
                <a:ext cx="1147490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7689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518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 flipH="1">
                <a:off x="2261715" y="1137789"/>
                <a:ext cx="0" cy="1443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/>
          <p:cNvGrpSpPr/>
          <p:nvPr/>
        </p:nvGrpSpPr>
        <p:grpSpPr>
          <a:xfrm>
            <a:off x="3516262" y="301083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7" name="椭圆 5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9" name="矩形 1"/>
          <p:cNvSpPr>
            <a:spLocks noChangeArrowheads="1"/>
          </p:cNvSpPr>
          <p:nvPr/>
        </p:nvSpPr>
        <p:spPr bwMode="auto">
          <a:xfrm>
            <a:off x="3608388" y="3509963"/>
            <a:ext cx="19462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643313" y="3154363"/>
            <a:ext cx="1984375" cy="361950"/>
            <a:chOff x="5863044" y="968375"/>
            <a:chExt cx="1983531" cy="361950"/>
          </a:xfrm>
        </p:grpSpPr>
        <p:cxnSp>
          <p:nvCxnSpPr>
            <p:cNvPr id="61" name="直接连接符 60"/>
            <p:cNvCxnSpPr/>
            <p:nvPr/>
          </p:nvCxnSpPr>
          <p:spPr bwMode="auto">
            <a:xfrm>
              <a:off x="5936038" y="1330325"/>
              <a:ext cx="191053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82" name="组合 52"/>
            <p:cNvGrpSpPr/>
            <p:nvPr/>
          </p:nvGrpSpPr>
          <p:grpSpPr>
            <a:xfrm>
              <a:off x="5863044" y="968375"/>
              <a:ext cx="1899715" cy="322263"/>
              <a:chOff x="1135169" y="1031498"/>
              <a:chExt cx="1899263" cy="322046"/>
            </a:xfrm>
          </p:grpSpPr>
          <p:sp>
            <p:nvSpPr>
              <p:cNvPr id="63" name="TextBox 265"/>
              <p:cNvSpPr txBox="1"/>
              <p:nvPr/>
            </p:nvSpPr>
            <p:spPr bwMode="auto">
              <a:xfrm>
                <a:off x="1135169" y="1031498"/>
                <a:ext cx="1147319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7684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395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 flipH="1">
                <a:off x="2261547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900469" y="278777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8" name="椭圆 6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992188" y="3286125"/>
            <a:ext cx="23558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028700" y="2932113"/>
            <a:ext cx="2247900" cy="361950"/>
            <a:chOff x="5863044" y="968375"/>
            <a:chExt cx="2247607" cy="36195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5936059" y="1330325"/>
              <a:ext cx="217459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7" name="组合 52"/>
            <p:cNvGrpSpPr/>
            <p:nvPr/>
          </p:nvGrpSpPr>
          <p:grpSpPr>
            <a:xfrm>
              <a:off x="5863044" y="968375"/>
              <a:ext cx="1899715" cy="322263"/>
              <a:chOff x="1135169" y="1031498"/>
              <a:chExt cx="1899263" cy="322046"/>
            </a:xfrm>
          </p:grpSpPr>
          <p:sp>
            <p:nvSpPr>
              <p:cNvPr id="74" name="TextBox 265"/>
              <p:cNvSpPr txBox="1"/>
              <p:nvPr/>
            </p:nvSpPr>
            <p:spPr bwMode="auto">
              <a:xfrm>
                <a:off x="1135169" y="1031498"/>
                <a:ext cx="1147657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7679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637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 flipH="1">
                <a:off x="2261879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1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6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3" presetSubtype="28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75" nodeType="withEffect" presetClass="emph" presetID="6" presetSubtype="0" repeatCount="200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00" fill="hold" id="76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3" presetSubtype="28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1" nodeType="withEffect" presetClass="emph" presetID="6" presetSubtype="0" repeatCount="2000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dur="100" fill="hold" id="82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3" presetSubtype="28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7" nodeType="withEffect" presetClass="emph" presetID="6" presetSubtype="0" repeatCount="2000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dur="100" fill="hold" id="88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3" presetSubtype="28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3" nodeType="withEffect" presetClass="emph" presetID="6" presetSubtype="0" repeatCount="2000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dur="100" fill="hold" id="94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3" presetSubtype="28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9" nodeType="withEffect" presetClass="emph" presetID="6" presetSubtype="0" repeatCount="2000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dur="100" fill="hold" id="100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49"/>
      <p:bldP grpId="0" spid="59"/>
      <p:bldP grpId="0" spid="7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466725" y="-200025"/>
            <a:ext cx="7486650" cy="5534025"/>
          </a:xfrm>
          <a:custGeom>
            <a:gdLst>
              <a:gd fmla="*/ 0 w 7486650" name="connsiteX0"/>
              <a:gd fmla="*/ 0 h 5534025" name="connsiteY0"/>
              <a:gd fmla="*/ 0 w 7486650" name="connsiteX1"/>
              <a:gd fmla="*/ 990600 h 5534025" name="connsiteY1"/>
              <a:gd fmla="*/ 0 w 7486650" name="connsiteX2"/>
              <a:gd fmla="*/ 1085850 h 5534025" name="connsiteY2"/>
              <a:gd fmla="*/ 342900 w 7486650" name="connsiteX3"/>
              <a:gd fmla="*/ 1085850 h 5534025" name="connsiteY3"/>
              <a:gd fmla="*/ 342900 w 7486650" name="connsiteX4"/>
              <a:gd fmla="*/ 3133725 h 5534025" name="connsiteY4"/>
              <a:gd fmla="*/ 3752850 w 7486650" name="connsiteX5"/>
              <a:gd fmla="*/ 3133725 h 5534025" name="connsiteY5"/>
              <a:gd fmla="*/ 3752850 w 7486650" name="connsiteX6"/>
              <a:gd fmla="*/ 1323975 h 5534025" name="connsiteY6"/>
              <a:gd fmla="*/ 5715000 w 7486650" name="connsiteX7"/>
              <a:gd fmla="*/ 1323975 h 5534025" name="connsiteY7"/>
              <a:gd fmla="*/ 5715000 w 7486650" name="connsiteX8"/>
              <a:gd fmla="*/ 3943350 h 5534025" name="connsiteY8"/>
              <a:gd fmla="*/ 6467475 w 7486650" name="connsiteX9"/>
              <a:gd fmla="*/ 3943350 h 5534025" name="connsiteY9"/>
              <a:gd fmla="*/ 6467475 w 7486650" name="connsiteX10"/>
              <a:gd fmla="*/ 4876800 h 5534025" name="connsiteY10"/>
              <a:gd fmla="*/ 7486650 w 7486650" name="connsiteX11"/>
              <a:gd fmla="*/ 4876800 h 5534025" name="connsiteY11"/>
              <a:gd fmla="*/ 7486650 w 7486650" name="connsiteX12"/>
              <a:gd fmla="*/ 5534025 h 5534025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534025" w="7486650">
                <a:moveTo>
                  <a:pt x="0" y="0"/>
                </a:moveTo>
                <a:lnTo>
                  <a:pt x="0" y="990600"/>
                </a:lnTo>
                <a:lnTo>
                  <a:pt x="0" y="1085850"/>
                </a:lnTo>
                <a:lnTo>
                  <a:pt x="342900" y="1085850"/>
                </a:lnTo>
                <a:lnTo>
                  <a:pt x="342900" y="3133725"/>
                </a:lnTo>
                <a:lnTo>
                  <a:pt x="3752850" y="3133725"/>
                </a:lnTo>
                <a:lnTo>
                  <a:pt x="3752850" y="1323975"/>
                </a:lnTo>
                <a:lnTo>
                  <a:pt x="5715000" y="1323975"/>
                </a:lnTo>
                <a:lnTo>
                  <a:pt x="5715000" y="3943350"/>
                </a:lnTo>
                <a:lnTo>
                  <a:pt x="6467475" y="3943350"/>
                </a:lnTo>
                <a:lnTo>
                  <a:pt x="6467475" y="4876800"/>
                </a:lnTo>
                <a:lnTo>
                  <a:pt x="7486650" y="4876800"/>
                </a:lnTo>
                <a:lnTo>
                  <a:pt x="7486650" y="5534025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椭圆 40"/>
          <p:cNvSpPr/>
          <p:nvPr/>
        </p:nvSpPr>
        <p:spPr>
          <a:xfrm rot="5383600">
            <a:off x="980281" y="1318420"/>
            <a:ext cx="3044825" cy="3046412"/>
          </a:xfrm>
          <a:custGeom>
            <a:gdLst>
              <a:gd fmla="*/ 1675580 w 3351160" name="connsiteX0"/>
              <a:gd fmla="*/ 0 h 3351160" name="connsiteY0"/>
              <a:gd fmla="*/ 3351160 w 3351160" name="connsiteX1"/>
              <a:gd fmla="*/ 1675580 h 3351160" name="connsiteY1"/>
              <a:gd fmla="*/ 1675580 w 3351160" name="connsiteX2"/>
              <a:gd fmla="*/ 3351160 h 3351160" name="connsiteY2"/>
              <a:gd fmla="*/ 0 w 3351160" name="connsiteX3"/>
              <a:gd fmla="*/ 1675580 h 3351160" name="connsiteY3"/>
              <a:gd fmla="*/ 1767020 w 3351160" name="connsiteX4"/>
              <a:gd fmla="*/ 91440 h 33511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51160" w="3351160">
                <a:moveTo>
                  <a:pt x="1675580" y="0"/>
                </a:moveTo>
                <a:cubicBezTo>
                  <a:pt x="2600977" y="0"/>
                  <a:pt x="3351160" y="750183"/>
                  <a:pt x="3351160" y="1675580"/>
                </a:cubicBezTo>
                <a:cubicBezTo>
                  <a:pt x="3351160" y="2600977"/>
                  <a:pt x="2600977" y="3351160"/>
                  <a:pt x="1675580" y="3351160"/>
                </a:cubicBezTo>
                <a:cubicBezTo>
                  <a:pt x="750183" y="3351160"/>
                  <a:pt x="0" y="2600977"/>
                  <a:pt x="0" y="167558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  <a:headEnd len="lg" type="stealth" w="lg"/>
            <a:tailEnd len="lg" type="oval" w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350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954213" y="2327275"/>
            <a:ext cx="1058862" cy="1047750"/>
            <a:chOff x="1954747" y="2327590"/>
            <a:chExt cx="1058060" cy="1046867"/>
          </a:xfrm>
        </p:grpSpPr>
        <p:grpSp>
          <p:nvGrpSpPr>
            <p:cNvPr id="26" name="组合 25"/>
            <p:cNvGrpSpPr/>
            <p:nvPr/>
          </p:nvGrpSpPr>
          <p:grpSpPr>
            <a:xfrm>
              <a:off x="1954747" y="2327590"/>
              <a:ext cx="1046867" cy="1046867"/>
              <a:chOff x="3995934" y="3134347"/>
              <a:chExt cx="421685" cy="421685"/>
            </a:xfrm>
            <a:effectLst>
              <a:glow rad="215900">
                <a:srgbClr val="FF0000">
                  <a:alpha val="15000"/>
                </a:srgbClr>
              </a:glo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3995934" y="3134347"/>
                <a:ext cx="421685" cy="421685"/>
              </a:xfrm>
              <a:prstGeom prst="ellipse">
                <a:avLst/>
              </a:prstGeom>
              <a:noFill/>
              <a:ln w="3175">
                <a:solidFill>
                  <a:srgbClr val="FFC000"/>
                </a:solidFill>
              </a:ln>
              <a:effectLst>
                <a:glow rad="139700">
                  <a:srgbClr val="FFFF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071778" y="3210189"/>
                <a:ext cx="270000" cy="270000"/>
              </a:xfrm>
              <a:prstGeom prst="ellipse">
                <a:avLst/>
              </a:prstGeom>
              <a:solidFill>
                <a:srgbClr val="92D050">
                  <a:alpha val="93000"/>
                </a:srgbClr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06" name="矩形 3"/>
            <p:cNvSpPr>
              <a:spLocks noChangeArrowheads="1"/>
            </p:cNvSpPr>
            <p:nvPr/>
          </p:nvSpPr>
          <p:spPr bwMode="auto">
            <a:xfrm>
              <a:off x="2003157" y="2633750"/>
              <a:ext cx="1009650" cy="82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ADD TITLE</a:t>
              </a: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1150938" y="1484313"/>
            <a:ext cx="2681287" cy="2681287"/>
            <a:chOff x="5588884" y="1209239"/>
            <a:chExt cx="2681584" cy="2681584"/>
          </a:xfrm>
        </p:grpSpPr>
        <p:sp>
          <p:nvSpPr>
            <p:cNvPr id="5" name="空心弧 4"/>
            <p:cNvSpPr/>
            <p:nvPr/>
          </p:nvSpPr>
          <p:spPr>
            <a:xfrm rot="9579120">
              <a:off x="5588884" y="1209239"/>
              <a:ext cx="2681584" cy="2681584"/>
            </a:xfrm>
            <a:prstGeom prst="blockArc">
              <a:avLst>
                <a:gd fmla="val 3101488" name="adj1"/>
                <a:gd fmla="val 6568087" name="adj2"/>
                <a:gd fmla="val 31622" name="adj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04" name="矩形 13"/>
            <p:cNvSpPr>
              <a:spLocks noChangeArrowheads="1"/>
            </p:cNvSpPr>
            <p:nvPr/>
          </p:nvSpPr>
          <p:spPr bwMode="auto">
            <a:xfrm rot="8490227">
              <a:off x="6142613" y="1517519"/>
              <a:ext cx="709048" cy="4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7" name="组合 7"/>
          <p:cNvGrpSpPr/>
          <p:nvPr/>
        </p:nvGrpSpPr>
        <p:grpSpPr>
          <a:xfrm>
            <a:off x="1138238" y="1498600"/>
            <a:ext cx="2681287" cy="2681288"/>
            <a:chOff x="5576123" y="1224021"/>
            <a:chExt cx="2681584" cy="2681584"/>
          </a:xfrm>
        </p:grpSpPr>
        <p:sp>
          <p:nvSpPr>
            <p:cNvPr id="8" name="空心弧 7"/>
            <p:cNvSpPr/>
            <p:nvPr/>
          </p:nvSpPr>
          <p:spPr>
            <a:xfrm rot="6015969">
              <a:off x="5576124" y="1224020"/>
              <a:ext cx="2681584" cy="2681584"/>
            </a:xfrm>
            <a:prstGeom prst="blockArc">
              <a:avLst>
                <a:gd fmla="val 3101488" name="adj1"/>
                <a:gd fmla="val 6568087" name="adj2"/>
                <a:gd fmla="val 31622" name="adj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02" name="矩形 14"/>
            <p:cNvSpPr>
              <a:spLocks noChangeArrowheads="1"/>
            </p:cNvSpPr>
            <p:nvPr/>
          </p:nvSpPr>
          <p:spPr bwMode="auto">
            <a:xfrm rot="5174863">
              <a:off x="5647522" y="2354289"/>
              <a:ext cx="709048" cy="4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1158875" y="1531938"/>
            <a:ext cx="2681288" cy="2682875"/>
            <a:chOff x="5597424" y="1257946"/>
            <a:chExt cx="2681584" cy="2681584"/>
          </a:xfrm>
        </p:grpSpPr>
        <p:sp>
          <p:nvSpPr>
            <p:cNvPr id="11" name="空心弧 10"/>
            <p:cNvSpPr/>
            <p:nvPr/>
          </p:nvSpPr>
          <p:spPr>
            <a:xfrm rot="2494765">
              <a:off x="5597424" y="1257946"/>
              <a:ext cx="2681584" cy="2681584"/>
            </a:xfrm>
            <a:prstGeom prst="blockArc">
              <a:avLst>
                <a:gd fmla="val 2256744" name="adj1"/>
                <a:gd fmla="val 6568087" name="adj2"/>
                <a:gd fmla="val 31622" name="adj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black"/>
                </a:solidFill>
              </a:endParaRPr>
            </a:p>
          </p:txBody>
        </p:sp>
        <p:sp>
          <p:nvSpPr>
            <p:cNvPr id="28700" name="矩形 15"/>
            <p:cNvSpPr>
              <a:spLocks noChangeArrowheads="1"/>
            </p:cNvSpPr>
            <p:nvPr/>
          </p:nvSpPr>
          <p:spPr bwMode="auto">
            <a:xfrm rot="1707587">
              <a:off x="6206480" y="3204771"/>
              <a:ext cx="709048" cy="45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2439988" y="2774950"/>
            <a:ext cx="1639887" cy="1106488"/>
            <a:chOff x="6878211" y="2499553"/>
            <a:chExt cx="1640520" cy="1107752"/>
          </a:xfrm>
        </p:grpSpPr>
        <p:sp>
          <p:nvSpPr>
            <p:cNvPr id="14" name="空心弧 37"/>
            <p:cNvSpPr/>
            <p:nvPr/>
          </p:nvSpPr>
          <p:spPr>
            <a:xfrm rot="19651622">
              <a:off x="6878211" y="2499553"/>
              <a:ext cx="1640520" cy="1107752"/>
            </a:xfrm>
            <a:custGeom>
              <a:rect b="b" l="l" r="r" t="t"/>
              <a:pathLst>
                <a:path h="1107752" w="1640520">
                  <a:moveTo>
                    <a:pt x="1325577" y="118234"/>
                  </a:moveTo>
                  <a:lnTo>
                    <a:pt x="1640520" y="564967"/>
                  </a:lnTo>
                  <a:lnTo>
                    <a:pt x="1560392" y="513334"/>
                  </a:lnTo>
                  <a:cubicBezTo>
                    <a:pt x="1219721" y="1021899"/>
                    <a:pt x="577511" y="1235120"/>
                    <a:pt x="0" y="1030975"/>
                  </a:cubicBezTo>
                  <a:lnTo>
                    <a:pt x="282614" y="231485"/>
                  </a:lnTo>
                  <a:cubicBezTo>
                    <a:pt x="490006" y="304796"/>
                    <a:pt x="720099" y="231670"/>
                    <a:pt x="846464" y="53299"/>
                  </a:cubicBezTo>
                  <a:lnTo>
                    <a:pt x="76374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8698" name="矩形 16"/>
            <p:cNvSpPr>
              <a:spLocks noChangeArrowheads="1"/>
            </p:cNvSpPr>
            <p:nvPr/>
          </p:nvSpPr>
          <p:spPr bwMode="auto">
            <a:xfrm rot="18972548">
              <a:off x="7342583" y="2833153"/>
              <a:ext cx="709048" cy="45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28681" name="组合 18"/>
          <p:cNvGrpSpPr/>
          <p:nvPr/>
        </p:nvGrpSpPr>
        <p:grpSpPr>
          <a:xfrm>
            <a:off x="677863" y="587375"/>
            <a:ext cx="1592262" cy="490538"/>
            <a:chOff x="4679317" y="763513"/>
            <a:chExt cx="1592609" cy="491055"/>
          </a:xfrm>
        </p:grpSpPr>
        <p:sp>
          <p:nvSpPr>
            <p:cNvPr id="28695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8696" name="矩形 20"/>
            <p:cNvSpPr>
              <a:spLocks noChangeArrowheads="1"/>
            </p:cNvSpPr>
            <p:nvPr/>
          </p:nvSpPr>
          <p:spPr bwMode="auto">
            <a:xfrm>
              <a:off x="4679317" y="1039124"/>
              <a:ext cx="1202317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7861" y="631325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3" name="椭圆 2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4168" y="141217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0" name="椭圆 2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24793" y="2833849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descr="E:\迅雷下载\1343028372910_zcool.com.cn\3d small people 6 (4).jpg" id="3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680" l="7625" r="7497" t="7127"/>
          <a:stretch>
            <a:fillRect/>
          </a:stretch>
        </p:blipFill>
        <p:spPr bwMode="auto">
          <a:xfrm>
            <a:off x="4284663" y="1228725"/>
            <a:ext cx="1522412" cy="1554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4230688" y="2787650"/>
            <a:ext cx="15954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</a:t>
            </a: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6300787" y="1731963"/>
            <a:ext cx="23749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378575" y="1309688"/>
            <a:ext cx="2081213" cy="361950"/>
            <a:chOff x="5884143" y="968375"/>
            <a:chExt cx="2081758" cy="361950"/>
          </a:xfrm>
        </p:grpSpPr>
        <p:cxnSp>
          <p:nvCxnSpPr>
            <p:cNvPr id="46" name="直接连接符 45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1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48" name="TextBox 265"/>
              <p:cNvSpPr txBox="1"/>
              <p:nvPr/>
            </p:nvSpPr>
            <p:spPr bwMode="auto">
              <a:xfrm>
                <a:off x="1156265" y="1031498"/>
                <a:ext cx="1148108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8693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959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6863330" y="454877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2" name="椭圆 5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28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0" nodeType="withEffect" presetClass="emph" presetID="6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" fill="hold" id="31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3" presetSubtype="28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4" nodeType="withEffect" presetClass="emph" presetID="6" presetSubtype="0" repeatCount="200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00" fill="hold" id="45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28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8" nodeType="withEffect" presetClass="emph" presetID="6" presetSubtype="0" repeatCount="200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00" fill="hold" id="59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4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任意多边形 64"/>
          <p:cNvSpPr/>
          <p:nvPr/>
        </p:nvSpPr>
        <p:spPr>
          <a:xfrm>
            <a:off x="635000" y="-533400"/>
            <a:ext cx="7315200" cy="5937250"/>
          </a:xfrm>
          <a:custGeom>
            <a:gdLst>
              <a:gd fmla="*/ 7315200 w 7315200" name="connsiteX0"/>
              <a:gd fmla="*/ 0 h 5937250" name="connsiteY0"/>
              <a:gd fmla="*/ 7315200 w 7315200" name="connsiteX1"/>
              <a:gd fmla="*/ 977900 h 5937250" name="connsiteY1"/>
              <a:gd fmla="*/ 7315200 w 7315200" name="connsiteX2"/>
              <a:gd fmla="*/ 1244600 h 5937250" name="connsiteY2"/>
              <a:gd fmla="*/ 4368800 w 7315200" name="connsiteX3"/>
              <a:gd fmla="*/ 1244600 h 5937250" name="connsiteY3"/>
              <a:gd fmla="*/ 4368800 w 7315200" name="connsiteX4"/>
              <a:gd fmla="*/ 1955800 h 5937250" name="connsiteY4"/>
              <a:gd fmla="*/ 0 w 7315200" name="connsiteX5"/>
              <a:gd fmla="*/ 1955800 h 5937250" name="connsiteY5"/>
              <a:gd fmla="*/ 0 w 7315200" name="connsiteX6"/>
              <a:gd fmla="*/ 3149600 h 5937250" name="connsiteY6"/>
              <a:gd fmla="*/ 4991100 w 7315200" name="connsiteX7"/>
              <a:gd fmla="*/ 3149600 h 5937250" name="connsiteY7"/>
              <a:gd fmla="*/ 4991100 w 7315200" name="connsiteX8"/>
              <a:gd fmla="*/ 4229100 h 5937250" name="connsiteY8"/>
              <a:gd fmla="*/ 660400 w 7315200" name="connsiteX9"/>
              <a:gd fmla="*/ 4229100 h 5937250" name="connsiteY9"/>
              <a:gd fmla="*/ 660400 w 7315200" name="connsiteX10"/>
              <a:gd fmla="*/ 4927600 h 5937250" name="connsiteY10"/>
              <a:gd fmla="*/ 3886981 w 7315200" name="connsiteX11"/>
              <a:gd fmla="*/ 4927600 h 5937250" name="connsiteY11"/>
              <a:gd fmla="*/ 3883025 w 7315200" name="connsiteX12"/>
              <a:gd fmla="*/ 5937250 h 5937250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937250" w="7315200">
                <a:moveTo>
                  <a:pt x="7315200" y="0"/>
                </a:moveTo>
                <a:lnTo>
                  <a:pt x="7315200" y="977900"/>
                </a:lnTo>
                <a:lnTo>
                  <a:pt x="7315200" y="1244600"/>
                </a:lnTo>
                <a:lnTo>
                  <a:pt x="4368800" y="1244600"/>
                </a:lnTo>
                <a:lnTo>
                  <a:pt x="4368800" y="1955800"/>
                </a:lnTo>
                <a:lnTo>
                  <a:pt x="0" y="1955800"/>
                </a:lnTo>
                <a:lnTo>
                  <a:pt x="0" y="3149600"/>
                </a:lnTo>
                <a:lnTo>
                  <a:pt x="4991100" y="3149600"/>
                </a:lnTo>
                <a:lnTo>
                  <a:pt x="4991100" y="4229100"/>
                </a:lnTo>
                <a:lnTo>
                  <a:pt x="660400" y="4229100"/>
                </a:lnTo>
                <a:lnTo>
                  <a:pt x="660400" y="4927600"/>
                </a:lnTo>
                <a:lnTo>
                  <a:pt x="3886981" y="4927600"/>
                </a:lnTo>
                <a:cubicBezTo>
                  <a:pt x="3885662" y="5264150"/>
                  <a:pt x="3884344" y="5600700"/>
                  <a:pt x="3883025" y="5937250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1839913" y="1228725"/>
            <a:ext cx="2701925" cy="2603500"/>
            <a:chOff x="2798068" y="923633"/>
            <a:chExt cx="3569196" cy="3439264"/>
          </a:xfrm>
        </p:grpSpPr>
        <p:sp>
          <p:nvSpPr>
            <p:cNvPr id="31" name="椭圆 30"/>
            <p:cNvSpPr/>
            <p:nvPr/>
          </p:nvSpPr>
          <p:spPr>
            <a:xfrm>
              <a:off x="2873562" y="1059946"/>
              <a:ext cx="3302869" cy="3302951"/>
            </a:xfrm>
            <a:prstGeom prst="ellipse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064394" y="1059946"/>
              <a:ext cx="3302870" cy="3302951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798068" y="927827"/>
              <a:ext cx="3302869" cy="3300855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41327" y="923633"/>
              <a:ext cx="3302869" cy="330295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476500" y="2332038"/>
            <a:ext cx="142716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1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16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ADD TITLE</a:t>
            </a:r>
          </a:p>
        </p:txBody>
      </p:sp>
      <p:grpSp>
        <p:nvGrpSpPr>
          <p:cNvPr id="5" name="组合 27"/>
          <p:cNvGrpSpPr/>
          <p:nvPr/>
        </p:nvGrpSpPr>
        <p:grpSpPr>
          <a:xfrm>
            <a:off x="1525588" y="2143125"/>
            <a:ext cx="901700" cy="869950"/>
            <a:chOff x="858064" y="2190273"/>
            <a:chExt cx="915062" cy="883212"/>
          </a:xfrm>
        </p:grpSpPr>
        <p:sp>
          <p:nvSpPr>
            <p:cNvPr id="27" name="椭圆 26"/>
            <p:cNvSpPr/>
            <p:nvPr/>
          </p:nvSpPr>
          <p:spPr>
            <a:xfrm>
              <a:off x="890284" y="2190273"/>
              <a:ext cx="882842" cy="883212"/>
            </a:xfrm>
            <a:prstGeom prst="ellipse">
              <a:avLst/>
            </a:prstGeom>
            <a:gradFill flip="none" rotWithShape="1">
              <a:gsLst>
                <a:gs pos="17000">
                  <a:srgbClr val="960000"/>
                </a:gs>
                <a:gs pos="100000">
                  <a:srgbClr val="FF0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17671" y="2330491"/>
              <a:ext cx="602523" cy="602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918222" y="2330383"/>
              <a:ext cx="602993" cy="602993"/>
            </a:xfrm>
            <a:prstGeom prst="ellipse">
              <a:avLst/>
            </a:prstGeom>
            <a:gradFill flip="none" rotWithShape="1">
              <a:gsLst>
                <a:gs pos="6100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sp>
          <p:nvSpPr>
            <p:cNvPr id="29756" name="矩形 74"/>
            <p:cNvSpPr>
              <a:spLocks noChangeArrowheads="1"/>
            </p:cNvSpPr>
            <p:nvPr/>
          </p:nvSpPr>
          <p:spPr bwMode="auto">
            <a:xfrm>
              <a:off x="858064" y="2401047"/>
              <a:ext cx="709048" cy="46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6" name="组合 32"/>
          <p:cNvGrpSpPr/>
          <p:nvPr/>
        </p:nvGrpSpPr>
        <p:grpSpPr>
          <a:xfrm>
            <a:off x="2701925" y="896938"/>
            <a:ext cx="923925" cy="869950"/>
            <a:chOff x="2051720" y="987574"/>
            <a:chExt cx="937568" cy="883212"/>
          </a:xfrm>
        </p:grpSpPr>
        <p:sp>
          <p:nvSpPr>
            <p:cNvPr id="21" name="椭圆 20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29744" name="组合 33"/>
            <p:cNvGrpSpPr/>
            <p:nvPr/>
          </p:nvGrpSpPr>
          <p:grpSpPr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b="100000" r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45" name="矩形 77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6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3935413" y="2143125"/>
            <a:ext cx="923925" cy="869950"/>
            <a:chOff x="2051720" y="987574"/>
            <a:chExt cx="937568" cy="883212"/>
          </a:xfrm>
        </p:grpSpPr>
        <p:sp>
          <p:nvSpPr>
            <p:cNvPr id="15" name="椭圆 14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29734" name="组合 80"/>
            <p:cNvGrpSpPr/>
            <p:nvPr/>
          </p:nvGrpSpPr>
          <p:grpSpPr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-307497" y="1479261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-307497" y="1479261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b="100000" r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35" name="矩形 81"/>
            <p:cNvSpPr>
              <a:spLocks noChangeArrowheads="1"/>
            </p:cNvSpPr>
            <p:nvPr/>
          </p:nvSpPr>
          <p:spPr bwMode="auto">
            <a:xfrm>
              <a:off x="2051719" y="1181898"/>
              <a:ext cx="709048" cy="46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8" name="组合 46"/>
          <p:cNvGrpSpPr/>
          <p:nvPr/>
        </p:nvGrpSpPr>
        <p:grpSpPr>
          <a:xfrm>
            <a:off x="2701925" y="3275013"/>
            <a:ext cx="923925" cy="869950"/>
            <a:chOff x="2051720" y="987574"/>
            <a:chExt cx="937568" cy="883212"/>
          </a:xfrm>
        </p:grpSpPr>
        <p:sp>
          <p:nvSpPr>
            <p:cNvPr id="9" name="椭圆 8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350">
                <a:solidFill>
                  <a:prstClr val="white"/>
                </a:solidFill>
              </a:endParaRPr>
            </a:p>
          </p:txBody>
        </p:sp>
        <p:grpSp>
          <p:nvGrpSpPr>
            <p:cNvPr id="29724" name="组合 87"/>
            <p:cNvGrpSpPr/>
            <p:nvPr/>
          </p:nvGrpSpPr>
          <p:grpSpPr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b="100000" r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矩形 88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6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文字</a:t>
              </a:r>
            </a:p>
          </p:txBody>
        </p:sp>
      </p:grpSp>
      <p:grpSp>
        <p:nvGrpSpPr>
          <p:cNvPr id="29705" name="组合 37"/>
          <p:cNvGrpSpPr/>
          <p:nvPr/>
        </p:nvGrpSpPr>
        <p:grpSpPr>
          <a:xfrm>
            <a:off x="6227763" y="414338"/>
            <a:ext cx="1592262" cy="492125"/>
            <a:chOff x="4679317" y="763513"/>
            <a:chExt cx="1592609" cy="491055"/>
          </a:xfrm>
        </p:grpSpPr>
        <p:sp>
          <p:nvSpPr>
            <p:cNvPr id="29719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29720" name="矩形 39"/>
            <p:cNvSpPr>
              <a:spLocks noChangeArrowheads="1"/>
            </p:cNvSpPr>
            <p:nvPr/>
          </p:nvSpPr>
          <p:spPr bwMode="auto">
            <a:xfrm>
              <a:off x="5069610" y="1039124"/>
              <a:ext cx="1202317" cy="2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89709" y="253028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5" name="椭圆 4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5705475" y="2849563"/>
            <a:ext cx="23764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784850" y="2427288"/>
            <a:ext cx="2081213" cy="361950"/>
            <a:chOff x="5884143" y="968375"/>
            <a:chExt cx="2081758" cy="361950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15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51" name="TextBox 265"/>
              <p:cNvSpPr txBox="1"/>
              <p:nvPr/>
            </p:nvSpPr>
            <p:spPr bwMode="auto">
              <a:xfrm>
                <a:off x="1156265" y="1031498"/>
                <a:ext cx="1148108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29717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959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 flipH="1"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/>
          <p:cNvGrpSpPr/>
          <p:nvPr/>
        </p:nvGrpSpPr>
        <p:grpSpPr>
          <a:xfrm>
            <a:off x="491343" y="1263799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5" name="椭圆 5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87624" y="429994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8" name="椭圆 5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descr="E:\迅雷下载\1305392858529_zcool.com.cn\5.jpg" id="6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37138" y="771525"/>
            <a:ext cx="1047750" cy="1073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组合 59"/>
          <p:cNvGrpSpPr/>
          <p:nvPr/>
        </p:nvGrpSpPr>
        <p:grpSpPr>
          <a:xfrm>
            <a:off x="4905542" y="63202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1" name="椭圆 6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06210" y="551140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2" name="椭圆 4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10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3" presetSubtype="28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0" nodeType="withEffect" presetClass="emph" presetID="6" presetSubtype="0" repeatCount="200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00" fill="hold" id="51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0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61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3" presetSubtype="28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6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67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3" presetSubtype="28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72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73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4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65138" y="2373313"/>
            <a:ext cx="849312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2" pitchFamily="49" typeface="经典繁超宋"/>
              </a:rPr>
              <a:t>目录</a:t>
            </a:r>
          </a:p>
        </p:txBody>
      </p:sp>
      <p:sp>
        <p:nvSpPr>
          <p:cNvPr id="4" name="TextBox 179"/>
          <p:cNvSpPr txBox="1">
            <a:spLocks noChangeArrowheads="1"/>
          </p:cNvSpPr>
          <p:nvPr/>
        </p:nvSpPr>
        <p:spPr bwMode="auto">
          <a:xfrm>
            <a:off x="149225" y="2673350"/>
            <a:ext cx="10731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</a:rPr>
              <a:t>   CONTENTS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506913" y="-14288"/>
            <a:ext cx="1311275" cy="5162551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H="1" flipV="1">
            <a:off x="3203575" y="160338"/>
            <a:ext cx="1311275" cy="5162550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0727" name="组合 11"/>
          <p:cNvGrpSpPr/>
          <p:nvPr/>
        </p:nvGrpSpPr>
        <p:grpSpPr>
          <a:xfrm>
            <a:off x="3592513" y="1762125"/>
            <a:ext cx="1958975" cy="1771650"/>
            <a:chOff x="6322697" y="1948314"/>
            <a:chExt cx="1960191" cy="1770567"/>
          </a:xfrm>
        </p:grpSpPr>
        <p:sp>
          <p:nvSpPr>
            <p:cNvPr id="13" name="平行四边形 36"/>
            <p:cNvSpPr/>
            <p:nvPr/>
          </p:nvSpPr>
          <p:spPr>
            <a:xfrm flipH="1">
              <a:off x="6322697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6503784" y="2562301"/>
              <a:ext cx="15916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6697581" y="2958934"/>
              <a:ext cx="1352119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30731" name="Freeform 106"/>
            <p:cNvSpPr>
              <a:spLocks noEditPoints="1"/>
            </p:cNvSpPr>
            <p:nvPr/>
          </p:nvSpPr>
          <p:spPr bwMode="auto">
            <a:xfrm>
              <a:off x="7094061" y="2216248"/>
              <a:ext cx="349870" cy="329113"/>
            </a:xfrm>
            <a:custGeom>
              <a:gdLst>
                <a:gd fmla="*/ 2147483646 w 50" name="T0"/>
                <a:gd fmla="*/ 0 h 47" name="T1"/>
                <a:gd fmla="*/ 2147483646 w 50" name="T2"/>
                <a:gd fmla="*/ 0 h 47" name="T3"/>
                <a:gd fmla="*/ 0 w 50" name="T4"/>
                <a:gd fmla="*/ 2147483646 h 47" name="T5"/>
                <a:gd fmla="*/ 0 w 50" name="T6"/>
                <a:gd fmla="*/ 2147483646 h 47" name="T7"/>
                <a:gd fmla="*/ 2147483646 w 50" name="T8"/>
                <a:gd fmla="*/ 2147483646 h 47" name="T9"/>
                <a:gd fmla="*/ 2147483646 w 50" name="T10"/>
                <a:gd fmla="*/ 2147483646 h 47" name="T11"/>
                <a:gd fmla="*/ 2147483646 w 50" name="T12"/>
                <a:gd fmla="*/ 2147483646 h 47" name="T13"/>
                <a:gd fmla="*/ 2147483646 w 50" name="T14"/>
                <a:gd fmla="*/ 2147483646 h 47" name="T15"/>
                <a:gd fmla="*/ 2147483646 w 50" name="T16"/>
                <a:gd fmla="*/ 2147483646 h 47" name="T17"/>
                <a:gd fmla="*/ 2147483646 w 50" name="T18"/>
                <a:gd fmla="*/ 2147483646 h 47" name="T19"/>
                <a:gd fmla="*/ 2147483646 w 50" name="T20"/>
                <a:gd fmla="*/ 2147483646 h 47" name="T21"/>
                <a:gd fmla="*/ 2147483646 w 50" name="T22"/>
                <a:gd fmla="*/ 0 h 47" name="T23"/>
                <a:gd fmla="*/ 2147483646 w 50" name="T24"/>
                <a:gd fmla="*/ 2147483646 h 47" name="T25"/>
                <a:gd fmla="*/ 2147483646 w 50" name="T26"/>
                <a:gd fmla="*/ 2147483646 h 47" name="T27"/>
                <a:gd fmla="*/ 2147483646 w 50" name="T28"/>
                <a:gd fmla="*/ 2147483646 h 47" name="T29"/>
                <a:gd fmla="*/ 2147483646 w 50" name="T30"/>
                <a:gd fmla="*/ 2147483646 h 47" name="T31"/>
                <a:gd fmla="*/ 2147483646 w 50" name="T32"/>
                <a:gd fmla="*/ 2147483646 h 47" name="T33"/>
                <a:gd fmla="*/ 2147483646 w 50" name="T34"/>
                <a:gd fmla="*/ 2147483646 h 47" name="T35"/>
                <a:gd fmla="*/ 2147483646 w 50" name="T36"/>
                <a:gd fmla="*/ 2147483646 h 47" name="T37"/>
                <a:gd fmla="*/ 2147483646 w 50" name="T38"/>
                <a:gd fmla="*/ 2147483646 h 47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47" w="50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4"/>
                    <a:pt x="5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4"/>
                    <a:pt x="50" y="31"/>
                    <a:pt x="50" y="28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5" y="0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5"/>
                    <a:pt x="18" y="2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9" y="8"/>
                    <a:pt x="21" y="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6"/>
                    <a:pt x="35" y="17"/>
                    <a:pt x="33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slow"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任意多边形 50"/>
          <p:cNvSpPr/>
          <p:nvPr/>
        </p:nvSpPr>
        <p:spPr>
          <a:xfrm>
            <a:off x="1343025" y="-520700"/>
            <a:ext cx="5762625" cy="5816600"/>
          </a:xfrm>
          <a:custGeom>
            <a:gdLst>
              <a:gd fmla="*/ 3173730 w 5762625" name="connsiteX0"/>
              <a:gd fmla="*/ 0 h 5815965" name="connsiteY0"/>
              <a:gd fmla="*/ 3170213 w 5762625" name="connsiteX1"/>
              <a:gd fmla="*/ 1310640 h 5815965" name="connsiteY1"/>
              <a:gd fmla="*/ 0 w 5762625" name="connsiteX2"/>
              <a:gd fmla="*/ 1310640 h 5815965" name="connsiteY2"/>
              <a:gd fmla="*/ 0 w 5762625" name="connsiteX3"/>
              <a:gd fmla="*/ 4396740 h 5815965" name="connsiteY3"/>
              <a:gd fmla="*/ 3829050 w 5762625" name="connsiteX4"/>
              <a:gd fmla="*/ 4396740 h 5815965" name="connsiteY4"/>
              <a:gd fmla="*/ 3829050 w 5762625" name="connsiteX5"/>
              <a:gd fmla="*/ 3072765 h 5815965" name="connsiteY5"/>
              <a:gd fmla="*/ 5762625 w 5762625" name="connsiteX6"/>
              <a:gd fmla="*/ 3072765 h 5815965" name="connsiteY6"/>
              <a:gd fmla="*/ 5762625 w 5762625" name="connsiteX7"/>
              <a:gd fmla="*/ 5815965 h 581596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815965" w="5762625">
                <a:moveTo>
                  <a:pt x="3173730" y="0"/>
                </a:moveTo>
                <a:cubicBezTo>
                  <a:pt x="3172558" y="436880"/>
                  <a:pt x="3171385" y="873760"/>
                  <a:pt x="3170213" y="1310640"/>
                </a:cubicBezTo>
                <a:lnTo>
                  <a:pt x="0" y="1310640"/>
                </a:lnTo>
                <a:lnTo>
                  <a:pt x="0" y="4396740"/>
                </a:lnTo>
                <a:lnTo>
                  <a:pt x="3829050" y="4396740"/>
                </a:lnTo>
                <a:lnTo>
                  <a:pt x="3829050" y="3072765"/>
                </a:lnTo>
                <a:lnTo>
                  <a:pt x="5762625" y="3072765"/>
                </a:lnTo>
                <a:lnTo>
                  <a:pt x="5762625" y="5815965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687638" y="2195513"/>
            <a:ext cx="1276350" cy="1270000"/>
            <a:chOff x="2687945" y="2195485"/>
            <a:chExt cx="1275422" cy="1269457"/>
          </a:xfrm>
        </p:grpSpPr>
        <p:sp>
          <p:nvSpPr>
            <p:cNvPr id="31801" name="Freeform 6"/>
            <p:cNvSpPr>
              <a:spLocks noEditPoints="1"/>
            </p:cNvSpPr>
            <p:nvPr/>
          </p:nvSpPr>
          <p:spPr bwMode="auto">
            <a:xfrm>
              <a:off x="2687945" y="2195485"/>
              <a:ext cx="1275422" cy="1269457"/>
            </a:xfrm>
            <a:custGeom>
              <a:gdLst>
                <a:gd fmla="*/ 2147483646 w 158" name="T0"/>
                <a:gd fmla="*/ 2147483646 h 157" name="T1"/>
                <a:gd fmla="*/ 2147483646 w 158" name="T2"/>
                <a:gd fmla="*/ 2147483646 h 157" name="T3"/>
                <a:gd fmla="*/ 2147483646 w 158" name="T4"/>
                <a:gd fmla="*/ 2147483646 h 157" name="T5"/>
                <a:gd fmla="*/ 2147483646 w 158" name="T6"/>
                <a:gd fmla="*/ 2147483646 h 157" name="T7"/>
                <a:gd fmla="*/ 0 w 158" name="T8"/>
                <a:gd fmla="*/ 2147483646 h 157" name="T9"/>
                <a:gd fmla="*/ 2147483646 w 158" name="T10"/>
                <a:gd fmla="*/ 2147483646 h 157" name="T11"/>
                <a:gd fmla="*/ 2147483646 w 158" name="T12"/>
                <a:gd fmla="*/ 2147483646 h 157" name="T13"/>
                <a:gd fmla="*/ 2147483646 w 158" name="T14"/>
                <a:gd fmla="*/ 2147483646 h 157" name="T15"/>
                <a:gd fmla="*/ 2147483646 w 158" name="T16"/>
                <a:gd fmla="*/ 2147483646 h 157" name="T17"/>
                <a:gd fmla="*/ 2147483646 w 158" name="T18"/>
                <a:gd fmla="*/ 2147483646 h 157" name="T19"/>
                <a:gd fmla="*/ 2147483646 w 158" name="T20"/>
                <a:gd fmla="*/ 2147483646 h 157" name="T21"/>
                <a:gd fmla="*/ 2147483646 w 158" name="T22"/>
                <a:gd fmla="*/ 2147483646 h 15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7" w="158">
                  <a:moveTo>
                    <a:pt x="131" y="122"/>
                  </a:moveTo>
                  <a:cubicBezTo>
                    <a:pt x="158" y="96"/>
                    <a:pt x="158" y="53"/>
                    <a:pt x="132" y="27"/>
                  </a:cubicBezTo>
                  <a:cubicBezTo>
                    <a:pt x="106" y="0"/>
                    <a:pt x="64" y="0"/>
                    <a:pt x="37" y="26"/>
                  </a:cubicBezTo>
                  <a:cubicBezTo>
                    <a:pt x="15" y="48"/>
                    <a:pt x="11" y="82"/>
                    <a:pt x="27" y="10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71" y="147"/>
                    <a:pt x="108" y="145"/>
                    <a:pt x="131" y="122"/>
                  </a:cubicBezTo>
                  <a:close/>
                  <a:moveTo>
                    <a:pt x="48" y="109"/>
                  </a:moveTo>
                  <a:cubicBezTo>
                    <a:pt x="28" y="89"/>
                    <a:pt x="28" y="57"/>
                    <a:pt x="48" y="37"/>
                  </a:cubicBezTo>
                  <a:cubicBezTo>
                    <a:pt x="69" y="18"/>
                    <a:pt x="101" y="18"/>
                    <a:pt x="121" y="38"/>
                  </a:cubicBezTo>
                  <a:cubicBezTo>
                    <a:pt x="140" y="58"/>
                    <a:pt x="140" y="90"/>
                    <a:pt x="120" y="110"/>
                  </a:cubicBezTo>
                  <a:cubicBezTo>
                    <a:pt x="100" y="130"/>
                    <a:pt x="67" y="130"/>
                    <a:pt x="48" y="1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02" name="TextBox 8"/>
            <p:cNvSpPr txBox="1">
              <a:spLocks noChangeArrowheads="1"/>
            </p:cNvSpPr>
            <p:nvPr/>
          </p:nvSpPr>
          <p:spPr bwMode="auto">
            <a:xfrm>
              <a:off x="2922181" y="2645322"/>
              <a:ext cx="893430" cy="30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1803" name="TextBox 11"/>
            <p:cNvSpPr txBox="1">
              <a:spLocks noChangeArrowheads="1"/>
            </p:cNvSpPr>
            <p:nvPr/>
          </p:nvSpPr>
          <p:spPr bwMode="auto">
            <a:xfrm>
              <a:off x="3222747" y="2432050"/>
              <a:ext cx="292205" cy="30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1400">
                  <a:solidFill>
                    <a:srgbClr val="595959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804988" y="1227138"/>
            <a:ext cx="1262062" cy="1282700"/>
            <a:chOff x="1477506" y="1227433"/>
            <a:chExt cx="1262197" cy="1282719"/>
          </a:xfrm>
        </p:grpSpPr>
        <p:sp>
          <p:nvSpPr>
            <p:cNvPr id="31798" name="Freeform 8"/>
            <p:cNvSpPr>
              <a:spLocks noEditPoints="1"/>
            </p:cNvSpPr>
            <p:nvPr/>
          </p:nvSpPr>
          <p:spPr bwMode="auto">
            <a:xfrm>
              <a:off x="1477506" y="1227433"/>
              <a:ext cx="1262197" cy="1282719"/>
            </a:xfrm>
            <a:custGeom>
              <a:gdLst>
                <a:gd fmla="*/ 2147483646 w 156" name="T0"/>
                <a:gd fmla="*/ 2147483646 h 159" name="T1"/>
                <a:gd fmla="*/ 2147483646 w 156" name="T2"/>
                <a:gd fmla="*/ 2147483646 h 159" name="T3"/>
                <a:gd fmla="*/ 2147483646 w 156" name="T4"/>
                <a:gd fmla="*/ 2147483646 h 159" name="T5"/>
                <a:gd fmla="*/ 2147483646 w 156" name="T6"/>
                <a:gd fmla="*/ 2147483646 h 159" name="T7"/>
                <a:gd fmla="*/ 2147483646 w 156" name="T8"/>
                <a:gd fmla="*/ 2147483646 h 159" name="T9"/>
                <a:gd fmla="*/ 2147483646 w 156" name="T10"/>
                <a:gd fmla="*/ 2147483646 h 159" name="T11"/>
                <a:gd fmla="*/ 2147483646 w 156" name="T12"/>
                <a:gd fmla="*/ 2147483646 h 159" name="T13"/>
                <a:gd fmla="*/ 2147483646 w 156" name="T14"/>
                <a:gd fmla="*/ 2147483646 h 159" name="T15"/>
                <a:gd fmla="*/ 2147483646 w 156" name="T16"/>
                <a:gd fmla="*/ 2147483646 h 159" name="T17"/>
                <a:gd fmla="*/ 2147483646 w 156" name="T18"/>
                <a:gd fmla="*/ 2147483646 h 159" name="T19"/>
                <a:gd fmla="*/ 2147483646 w 156" name="T20"/>
                <a:gd fmla="*/ 2147483646 h 159" name="T21"/>
                <a:gd fmla="*/ 2147483646 w 156" name="T22"/>
                <a:gd fmla="*/ 2147483646 h 159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9" w="156">
                  <a:moveTo>
                    <a:pt x="121" y="27"/>
                  </a:moveTo>
                  <a:cubicBezTo>
                    <a:pt x="95" y="1"/>
                    <a:pt x="53" y="0"/>
                    <a:pt x="26" y="26"/>
                  </a:cubicBezTo>
                  <a:cubicBezTo>
                    <a:pt x="0" y="52"/>
                    <a:pt x="0" y="95"/>
                    <a:pt x="26" y="121"/>
                  </a:cubicBezTo>
                  <a:cubicBezTo>
                    <a:pt x="48" y="144"/>
                    <a:pt x="82" y="147"/>
                    <a:pt x="108" y="132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47" y="87"/>
                    <a:pt x="145" y="51"/>
                    <a:pt x="121" y="27"/>
                  </a:cubicBezTo>
                  <a:close/>
                  <a:moveTo>
                    <a:pt x="109" y="110"/>
                  </a:moveTo>
                  <a:cubicBezTo>
                    <a:pt x="89" y="130"/>
                    <a:pt x="57" y="130"/>
                    <a:pt x="37" y="110"/>
                  </a:cubicBezTo>
                  <a:cubicBezTo>
                    <a:pt x="17" y="90"/>
                    <a:pt x="18" y="57"/>
                    <a:pt x="38" y="38"/>
                  </a:cubicBezTo>
                  <a:cubicBezTo>
                    <a:pt x="58" y="18"/>
                    <a:pt x="90" y="18"/>
                    <a:pt x="110" y="38"/>
                  </a:cubicBezTo>
                  <a:cubicBezTo>
                    <a:pt x="130" y="58"/>
                    <a:pt x="129" y="91"/>
                    <a:pt x="109" y="1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99" name="TextBox 16"/>
            <p:cNvSpPr txBox="1">
              <a:spLocks noChangeArrowheads="1"/>
            </p:cNvSpPr>
            <p:nvPr/>
          </p:nvSpPr>
          <p:spPr bwMode="auto">
            <a:xfrm>
              <a:off x="1624958" y="1729841"/>
              <a:ext cx="894176" cy="30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1800" name="TextBox 17"/>
            <p:cNvSpPr txBox="1">
              <a:spLocks noChangeArrowheads="1"/>
            </p:cNvSpPr>
            <p:nvPr/>
          </p:nvSpPr>
          <p:spPr bwMode="auto">
            <a:xfrm>
              <a:off x="1910340" y="1438500"/>
              <a:ext cx="324202" cy="36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1800">
                  <a:solidFill>
                    <a:srgbClr val="595959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1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93900" y="2365375"/>
            <a:ext cx="814388" cy="722313"/>
            <a:chOff x="1993280" y="2365575"/>
            <a:chExt cx="814387" cy="722113"/>
          </a:xfrm>
        </p:grpSpPr>
        <p:grpSp>
          <p:nvGrpSpPr>
            <p:cNvPr id="31791" name="组合 9"/>
            <p:cNvGrpSpPr/>
            <p:nvPr/>
          </p:nvGrpSpPr>
          <p:grpSpPr>
            <a:xfrm>
              <a:off x="2048524" y="2365575"/>
              <a:ext cx="684236" cy="222395"/>
              <a:chOff x="1720367" y="2365490"/>
              <a:chExt cx="684482" cy="222321"/>
            </a:xfrm>
          </p:grpSpPr>
          <p:sp>
            <p:nvSpPr>
              <p:cNvPr id="31793" name="Freeform 12"/>
              <p:cNvSpPr/>
              <p:nvPr/>
            </p:nvSpPr>
            <p:spPr bwMode="auto">
              <a:xfrm>
                <a:off x="1720367" y="2450377"/>
                <a:ext cx="58151" cy="47888"/>
              </a:xfrm>
              <a:custGeom>
                <a:gdLst>
                  <a:gd fmla="*/ 0 w 7" name="T0"/>
                  <a:gd fmla="*/ 2147483646 h 6" name="T1"/>
                  <a:gd fmla="*/ 2147483646 w 7" name="T2"/>
                  <a:gd fmla="*/ 2147483646 h 6" name="T3"/>
                  <a:gd fmla="*/ 2147483646 w 7" name="T4"/>
                  <a:gd fmla="*/ 0 h 6" name="T5"/>
                  <a:gd fmla="*/ 0 w 7" name="T6"/>
                  <a:gd fmla="*/ 2147483646 h 6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6" w="7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6CA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1794" name="Freeform 13"/>
              <p:cNvSpPr/>
              <p:nvPr/>
            </p:nvSpPr>
            <p:spPr bwMode="auto">
              <a:xfrm>
                <a:off x="1720367" y="2498265"/>
                <a:ext cx="58151" cy="54729"/>
              </a:xfrm>
              <a:custGeom>
                <a:gdLst>
                  <a:gd fmla="*/ 2147483646 w 7" name="T0"/>
                  <a:gd fmla="*/ 2147483646 h 7" name="T1"/>
                  <a:gd fmla="*/ 2147483646 w 7" name="T2"/>
                  <a:gd fmla="*/ 2147483646 h 7" name="T3"/>
                  <a:gd fmla="*/ 2147483646 w 7" name="T4"/>
                  <a:gd fmla="*/ 0 h 7" name="T5"/>
                  <a:gd fmla="*/ 0 w 7" name="T6"/>
                  <a:gd fmla="*/ 0 h 7" name="T7"/>
                  <a:gd fmla="*/ 2147483646 w 7" name="T8"/>
                  <a:gd fmla="*/ 2147483646 h 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7" w="7">
                    <a:moveTo>
                      <a:pt x="7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3" y="7"/>
                      <a:pt x="7" y="7"/>
                    </a:cubicBezTo>
                    <a:close/>
                  </a:path>
                </a:pathLst>
              </a:custGeom>
              <a:solidFill>
                <a:srgbClr val="467B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1795" name="Freeform 14"/>
              <p:cNvSpPr/>
              <p:nvPr/>
            </p:nvSpPr>
            <p:spPr bwMode="auto">
              <a:xfrm>
                <a:off x="1778517" y="2498265"/>
                <a:ext cx="47888" cy="54729"/>
              </a:xfrm>
              <a:custGeom>
                <a:gdLst>
                  <a:gd fmla="*/ 0 w 6" name="T0"/>
                  <a:gd fmla="*/ 0 h 7" name="T1"/>
                  <a:gd fmla="*/ 0 w 6" name="T2"/>
                  <a:gd fmla="*/ 2147483646 h 7" name="T3"/>
                  <a:gd fmla="*/ 0 w 6" name="T4"/>
                  <a:gd fmla="*/ 2147483646 h 7" name="T5"/>
                  <a:gd fmla="*/ 2147483646 w 6" name="T6"/>
                  <a:gd fmla="*/ 0 h 7" name="T7"/>
                  <a:gd fmla="*/ 0 w 6" name="T8"/>
                  <a:gd fmla="*/ 0 h 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7" w="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4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2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1796" name="Freeform 15"/>
              <p:cNvSpPr/>
              <p:nvPr/>
            </p:nvSpPr>
            <p:spPr bwMode="auto">
              <a:xfrm>
                <a:off x="1778517" y="2450377"/>
                <a:ext cx="47888" cy="47888"/>
              </a:xfrm>
              <a:custGeom>
                <a:gdLst>
                  <a:gd fmla="*/ 2147483646 w 6" name="T0"/>
                  <a:gd fmla="*/ 2147483646 h 6" name="T1"/>
                  <a:gd fmla="*/ 0 w 6" name="T2"/>
                  <a:gd fmla="*/ 0 h 6" name="T3"/>
                  <a:gd fmla="*/ 0 w 6" name="T4"/>
                  <a:gd fmla="*/ 2147483646 h 6" name="T5"/>
                  <a:gd fmla="*/ 2147483646 w 6" name="T6"/>
                  <a:gd fmla="*/ 2147483646 h 6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CB52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1797" name="TextBox 23"/>
              <p:cNvSpPr txBox="1">
                <a:spLocks noChangeArrowheads="1"/>
              </p:cNvSpPr>
              <p:nvPr/>
            </p:nvSpPr>
            <p:spPr bwMode="auto">
              <a:xfrm>
                <a:off x="1774940" y="2365490"/>
                <a:ext cx="691128" cy="243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en-US" b="1" lang="zh-CN" sz="1000">
                    <a:solidFill>
                      <a:srgbClr val="000000"/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  <p:sp>
          <p:nvSpPr>
            <p:cNvPr id="31792" name="Rectangle 44"/>
            <p:cNvSpPr>
              <a:spLocks noChangeArrowheads="1"/>
            </p:cNvSpPr>
            <p:nvPr/>
          </p:nvSpPr>
          <p:spPr bwMode="auto">
            <a:xfrm>
              <a:off x="1993280" y="2587625"/>
              <a:ext cx="814387" cy="54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0070C0"/>
                </a:buClr>
                <a:buFontTx/>
                <a:buNone/>
              </a:pPr>
              <a:r>
                <a:rPr altLang="en-US" lang="zh-CN" sz="600">
                  <a:solidFill>
                    <a:srgbClr val="404040"/>
                  </a:solidFill>
                  <a:latin charset="-122" pitchFamily="34" typeface="微软雅黑"/>
                  <a:ea charset="-122" pitchFamily="34" typeface="微软雅黑"/>
                </a:rPr>
                <a:t>拥有国内顶尖的PPT制作技术、顶级的PPT设计团队， 坚持精益求精、拒绝平庸的做事精神。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7400" y="2106613"/>
            <a:ext cx="1277938" cy="1270000"/>
            <a:chOff x="786780" y="2106520"/>
            <a:chExt cx="1278839" cy="1269457"/>
          </a:xfrm>
        </p:grpSpPr>
        <p:sp>
          <p:nvSpPr>
            <p:cNvPr id="31788" name="TextBox 7"/>
            <p:cNvSpPr txBox="1">
              <a:spLocks noChangeArrowheads="1"/>
            </p:cNvSpPr>
            <p:nvPr/>
          </p:nvSpPr>
          <p:spPr bwMode="auto">
            <a:xfrm>
              <a:off x="930320" y="2691217"/>
              <a:ext cx="894710" cy="30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1789" name="TextBox 10"/>
            <p:cNvSpPr txBox="1">
              <a:spLocks noChangeArrowheads="1"/>
            </p:cNvSpPr>
            <p:nvPr/>
          </p:nvSpPr>
          <p:spPr bwMode="auto">
            <a:xfrm>
              <a:off x="1215132" y="2432050"/>
              <a:ext cx="324396" cy="365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1800">
                  <a:solidFill>
                    <a:srgbClr val="595959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4</a:t>
              </a:r>
            </a:p>
          </p:txBody>
        </p:sp>
        <p:sp>
          <p:nvSpPr>
            <p:cNvPr id="31790" name="Freeform 9"/>
            <p:cNvSpPr>
              <a:spLocks noEditPoints="1"/>
            </p:cNvSpPr>
            <p:nvPr/>
          </p:nvSpPr>
          <p:spPr bwMode="auto">
            <a:xfrm>
              <a:off x="786780" y="2106520"/>
              <a:ext cx="1278839" cy="1269457"/>
            </a:xfrm>
            <a:custGeom>
              <a:gdLst>
                <a:gd fmla="*/ 2147483646 w 158" name="T0"/>
                <a:gd fmla="*/ 2147483646 h 157" name="T1"/>
                <a:gd fmla="*/ 2147483646 w 158" name="T2"/>
                <a:gd fmla="*/ 2147483646 h 157" name="T3"/>
                <a:gd fmla="*/ 2147483646 w 158" name="T4"/>
                <a:gd fmla="*/ 2147483646 h 157" name="T5"/>
                <a:gd fmla="*/ 2147483646 w 158" name="T6"/>
                <a:gd fmla="*/ 2147483646 h 157" name="T7"/>
                <a:gd fmla="*/ 2147483646 w 158" name="T8"/>
                <a:gd fmla="*/ 0 h 157" name="T9"/>
                <a:gd fmla="*/ 2147483646 w 158" name="T10"/>
                <a:gd fmla="*/ 2147483646 h 157" name="T11"/>
                <a:gd fmla="*/ 2147483646 w 158" name="T12"/>
                <a:gd fmla="*/ 2147483646 h 157" name="T13"/>
                <a:gd fmla="*/ 2147483646 w 158" name="T14"/>
                <a:gd fmla="*/ 2147483646 h 157" name="T15"/>
                <a:gd fmla="*/ 2147483646 w 158" name="T16"/>
                <a:gd fmla="*/ 2147483646 h 157" name="T17"/>
                <a:gd fmla="*/ 2147483646 w 158" name="T18"/>
                <a:gd fmla="*/ 2147483646 h 157" name="T19"/>
                <a:gd fmla="*/ 2147483646 w 158" name="T20"/>
                <a:gd fmla="*/ 2147483646 h 157" name="T21"/>
                <a:gd fmla="*/ 2147483646 w 158" name="T22"/>
                <a:gd fmla="*/ 2147483646 h 15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7" w="158">
                  <a:moveTo>
                    <a:pt x="27" y="36"/>
                  </a:moveTo>
                  <a:cubicBezTo>
                    <a:pt x="0" y="62"/>
                    <a:pt x="0" y="104"/>
                    <a:pt x="26" y="130"/>
                  </a:cubicBezTo>
                  <a:cubicBezTo>
                    <a:pt x="52" y="157"/>
                    <a:pt x="94" y="157"/>
                    <a:pt x="121" y="131"/>
                  </a:cubicBezTo>
                  <a:cubicBezTo>
                    <a:pt x="143" y="109"/>
                    <a:pt x="147" y="75"/>
                    <a:pt x="132" y="49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87" y="10"/>
                    <a:pt x="51" y="12"/>
                    <a:pt x="27" y="36"/>
                  </a:cubicBezTo>
                  <a:close/>
                  <a:moveTo>
                    <a:pt x="110" y="48"/>
                  </a:moveTo>
                  <a:cubicBezTo>
                    <a:pt x="130" y="68"/>
                    <a:pt x="130" y="100"/>
                    <a:pt x="110" y="120"/>
                  </a:cubicBezTo>
                  <a:cubicBezTo>
                    <a:pt x="90" y="140"/>
                    <a:pt x="57" y="139"/>
                    <a:pt x="37" y="119"/>
                  </a:cubicBezTo>
                  <a:cubicBezTo>
                    <a:pt x="18" y="99"/>
                    <a:pt x="18" y="67"/>
                    <a:pt x="38" y="47"/>
                  </a:cubicBezTo>
                  <a:cubicBezTo>
                    <a:pt x="58" y="27"/>
                    <a:pt x="91" y="28"/>
                    <a:pt x="110" y="4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00213" y="3143250"/>
            <a:ext cx="1268412" cy="1276350"/>
            <a:chOff x="1699750" y="3143298"/>
            <a:chExt cx="1268582" cy="1276302"/>
          </a:xfrm>
        </p:grpSpPr>
        <p:sp>
          <p:nvSpPr>
            <p:cNvPr id="31785" name="TextBox 6"/>
            <p:cNvSpPr txBox="1">
              <a:spLocks noChangeArrowheads="1"/>
            </p:cNvSpPr>
            <p:nvPr/>
          </p:nvSpPr>
          <p:spPr bwMode="auto">
            <a:xfrm>
              <a:off x="1915598" y="3691700"/>
              <a:ext cx="894200" cy="30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14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  <p:sp>
          <p:nvSpPr>
            <p:cNvPr id="31786" name="TextBox 13"/>
            <p:cNvSpPr txBox="1">
              <a:spLocks noChangeArrowheads="1"/>
            </p:cNvSpPr>
            <p:nvPr/>
          </p:nvSpPr>
          <p:spPr bwMode="auto">
            <a:xfrm>
              <a:off x="2200268" y="3448050"/>
              <a:ext cx="324211" cy="365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1800">
                  <a:solidFill>
                    <a:srgbClr val="595959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3</a:t>
              </a:r>
            </a:p>
          </p:txBody>
        </p:sp>
        <p:sp>
          <p:nvSpPr>
            <p:cNvPr id="31787" name="Freeform 10"/>
            <p:cNvSpPr>
              <a:spLocks noEditPoints="1"/>
            </p:cNvSpPr>
            <p:nvPr/>
          </p:nvSpPr>
          <p:spPr bwMode="auto">
            <a:xfrm>
              <a:off x="1699750" y="3143298"/>
              <a:ext cx="1268582" cy="1276302"/>
            </a:xfrm>
            <a:custGeom>
              <a:gdLst>
                <a:gd fmla="*/ 2147483646 w 157" name="T0"/>
                <a:gd fmla="*/ 2147483646 h 158" name="T1"/>
                <a:gd fmla="*/ 2147483646 w 157" name="T2"/>
                <a:gd fmla="*/ 2147483646 h 158" name="T3"/>
                <a:gd fmla="*/ 2147483646 w 157" name="T4"/>
                <a:gd fmla="*/ 2147483646 h 158" name="T5"/>
                <a:gd fmla="*/ 2147483646 w 157" name="T6"/>
                <a:gd fmla="*/ 2147483646 h 158" name="T7"/>
                <a:gd fmla="*/ 0 w 157" name="T8"/>
                <a:gd fmla="*/ 0 h 158" name="T9"/>
                <a:gd fmla="*/ 2147483646 w 157" name="T10"/>
                <a:gd fmla="*/ 2147483646 h 158" name="T11"/>
                <a:gd fmla="*/ 2147483646 w 157" name="T12"/>
                <a:gd fmla="*/ 2147483646 h 158" name="T13"/>
                <a:gd fmla="*/ 2147483646 w 157" name="T14"/>
                <a:gd fmla="*/ 2147483646 h 158" name="T15"/>
                <a:gd fmla="*/ 2147483646 w 157" name="T16"/>
                <a:gd fmla="*/ 2147483646 h 158" name="T17"/>
                <a:gd fmla="*/ 2147483646 w 157" name="T18"/>
                <a:gd fmla="*/ 2147483646 h 158" name="T19"/>
                <a:gd fmla="*/ 2147483646 w 157" name="T20"/>
                <a:gd fmla="*/ 2147483646 h 158" name="T21"/>
                <a:gd fmla="*/ 2147483646 w 157" name="T22"/>
                <a:gd fmla="*/ 2147483646 h 15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58" w="157">
                  <a:moveTo>
                    <a:pt x="36" y="132"/>
                  </a:moveTo>
                  <a:cubicBezTo>
                    <a:pt x="61" y="158"/>
                    <a:pt x="104" y="158"/>
                    <a:pt x="130" y="132"/>
                  </a:cubicBezTo>
                  <a:cubicBezTo>
                    <a:pt x="157" y="107"/>
                    <a:pt x="157" y="64"/>
                    <a:pt x="131" y="38"/>
                  </a:cubicBezTo>
                  <a:cubicBezTo>
                    <a:pt x="109" y="15"/>
                    <a:pt x="75" y="11"/>
                    <a:pt x="49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0" y="72"/>
                    <a:pt x="12" y="108"/>
                    <a:pt x="36" y="132"/>
                  </a:cubicBezTo>
                  <a:close/>
                  <a:moveTo>
                    <a:pt x="48" y="48"/>
                  </a:moveTo>
                  <a:cubicBezTo>
                    <a:pt x="68" y="28"/>
                    <a:pt x="100" y="29"/>
                    <a:pt x="120" y="49"/>
                  </a:cubicBezTo>
                  <a:cubicBezTo>
                    <a:pt x="140" y="69"/>
                    <a:pt x="139" y="101"/>
                    <a:pt x="119" y="121"/>
                  </a:cubicBezTo>
                  <a:cubicBezTo>
                    <a:pt x="99" y="141"/>
                    <a:pt x="67" y="140"/>
                    <a:pt x="47" y="120"/>
                  </a:cubicBezTo>
                  <a:cubicBezTo>
                    <a:pt x="27" y="100"/>
                    <a:pt x="28" y="68"/>
                    <a:pt x="48" y="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35395" y="69578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82923" y="638765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5" name="椭圆 4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03538" y="504825"/>
            <a:ext cx="1592262" cy="492125"/>
            <a:chOff x="4679317" y="763513"/>
            <a:chExt cx="1592609" cy="491055"/>
          </a:xfrm>
        </p:grpSpPr>
        <p:sp>
          <p:nvSpPr>
            <p:cNvPr id="31783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31784" name="矩形 48"/>
            <p:cNvSpPr>
              <a:spLocks noChangeArrowheads="1"/>
            </p:cNvSpPr>
            <p:nvPr/>
          </p:nvSpPr>
          <p:spPr bwMode="auto">
            <a:xfrm>
              <a:off x="5069609" y="1039124"/>
              <a:ext cx="1202317" cy="2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31755" name="组合 56"/>
          <p:cNvGrpSpPr/>
          <p:nvPr/>
        </p:nvGrpSpPr>
        <p:grpSpPr>
          <a:xfrm>
            <a:off x="8459788" y="4932363"/>
            <a:ext cx="176212" cy="127000"/>
            <a:chOff x="4192994" y="4316774"/>
            <a:chExt cx="669113" cy="645497"/>
          </a:xfrm>
        </p:grpSpPr>
        <p:sp>
          <p:nvSpPr>
            <p:cNvPr id="31777" name="Freeform 6"/>
            <p:cNvSpPr/>
            <p:nvPr/>
          </p:nvSpPr>
          <p:spPr bwMode="auto">
            <a:xfrm>
              <a:off x="4570846" y="4682818"/>
              <a:ext cx="270269" cy="279453"/>
            </a:xfrm>
            <a:custGeom>
              <a:gdLst>
                <a:gd fmla="*/ 2147483646 w 87" name="T0"/>
                <a:gd fmla="*/ 2147483646 h 90" name="T1"/>
                <a:gd fmla="*/ 2147483646 w 87" name="T2"/>
                <a:gd fmla="*/ 2147483646 h 90" name="T3"/>
                <a:gd fmla="*/ 2147483646 w 87" name="T4"/>
                <a:gd fmla="*/ 2147483646 h 90" name="T5"/>
                <a:gd fmla="*/ 2147483646 w 87" name="T6"/>
                <a:gd fmla="*/ 0 h 90" name="T7"/>
                <a:gd fmla="*/ 0 w 87" name="T8"/>
                <a:gd fmla="*/ 2147483646 h 90" name="T9"/>
                <a:gd fmla="*/ 2147483646 w 87" name="T10"/>
                <a:gd fmla="*/ 2147483646 h 90" name="T11"/>
                <a:gd fmla="*/ 2147483646 w 87" name="T12"/>
                <a:gd fmla="*/ 2147483646 h 90" name="T13"/>
                <a:gd fmla="*/ 2147483646 w 87" name="T14"/>
                <a:gd fmla="*/ 2147483646 h 90" name="T15"/>
                <a:gd fmla="*/ 2147483646 w 87" name="T16"/>
                <a:gd fmla="*/ 2147483646 h 9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0" w="87">
                  <a:moveTo>
                    <a:pt x="87" y="11"/>
                  </a:moveTo>
                  <a:cubicBezTo>
                    <a:pt x="87" y="11"/>
                    <a:pt x="77" y="23"/>
                    <a:pt x="70" y="23"/>
                  </a:cubicBezTo>
                  <a:cubicBezTo>
                    <a:pt x="63" y="23"/>
                    <a:pt x="22" y="23"/>
                    <a:pt x="22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66" y="72"/>
                    <a:pt x="87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8" name="Freeform 7"/>
            <p:cNvSpPr/>
            <p:nvPr/>
          </p:nvSpPr>
          <p:spPr bwMode="auto">
            <a:xfrm>
              <a:off x="4645629" y="4500452"/>
              <a:ext cx="216478" cy="247965"/>
            </a:xfrm>
            <a:custGeom>
              <a:gdLst>
                <a:gd fmla="*/ 0 w 70" name="T0"/>
                <a:gd fmla="*/ 2147483646 h 80" name="T1"/>
                <a:gd fmla="*/ 2147483646 w 70" name="T2"/>
                <a:gd fmla="*/ 0 h 80" name="T3"/>
                <a:gd fmla="*/ 2147483646 w 70" name="T4"/>
                <a:gd fmla="*/ 2147483646 h 80" name="T5"/>
                <a:gd fmla="*/ 2147483646 w 70" name="T6"/>
                <a:gd fmla="*/ 2147483646 h 80" name="T7"/>
                <a:gd fmla="*/ 2147483646 w 70" name="T8"/>
                <a:gd fmla="*/ 2147483646 h 80" name="T9"/>
                <a:gd fmla="*/ 0 w 70" name="T10"/>
                <a:gd fmla="*/ 2147483646 h 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80" w="70">
                  <a:moveTo>
                    <a:pt x="0" y="2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70" y="58"/>
                    <a:pt x="54" y="69"/>
                  </a:cubicBezTo>
                  <a:cubicBezTo>
                    <a:pt x="39" y="80"/>
                    <a:pt x="24" y="62"/>
                    <a:pt x="24" y="6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9" name="Freeform 8"/>
            <p:cNvSpPr/>
            <p:nvPr/>
          </p:nvSpPr>
          <p:spPr bwMode="auto">
            <a:xfrm>
              <a:off x="4192994" y="4562115"/>
              <a:ext cx="263709" cy="297821"/>
            </a:xfrm>
            <a:custGeom>
              <a:gdLst>
                <a:gd fmla="*/ 2147483646 w 85" name="T0"/>
                <a:gd fmla="*/ 2147483646 h 96" name="T1"/>
                <a:gd fmla="*/ 2147483646 w 85" name="T2"/>
                <a:gd fmla="*/ 2147483646 h 96" name="T3"/>
                <a:gd fmla="*/ 2147483646 w 85" name="T4"/>
                <a:gd fmla="*/ 2147483646 h 96" name="T5"/>
                <a:gd fmla="*/ 2147483646 w 85" name="T6"/>
                <a:gd fmla="*/ 2147483646 h 96" name="T7"/>
                <a:gd fmla="*/ 2147483646 w 85" name="T8"/>
                <a:gd fmla="*/ 2147483646 h 96" name="T9"/>
                <a:gd fmla="*/ 2147483646 w 85" name="T10"/>
                <a:gd fmla="*/ 0 h 96" name="T11"/>
                <a:gd fmla="*/ 2147483646 w 85" name="T12"/>
                <a:gd fmla="*/ 2147483646 h 96" name="T13"/>
                <a:gd fmla="*/ 2147483646 w 85" name="T14"/>
                <a:gd fmla="*/ 2147483646 h 96" name="T15"/>
                <a:gd fmla="*/ 2147483646 w 85" name="T16"/>
                <a:gd fmla="*/ 2147483646 h 9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96" w="85">
                  <a:moveTo>
                    <a:pt x="43" y="96"/>
                  </a:moveTo>
                  <a:cubicBezTo>
                    <a:pt x="43" y="96"/>
                    <a:pt x="39" y="82"/>
                    <a:pt x="42" y="75"/>
                  </a:cubicBezTo>
                  <a:cubicBezTo>
                    <a:pt x="45" y="68"/>
                    <a:pt x="65" y="34"/>
                    <a:pt x="65" y="34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0" y="48"/>
                    <a:pt x="43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80" name="Freeform 9"/>
            <p:cNvSpPr/>
            <p:nvPr/>
          </p:nvSpPr>
          <p:spPr bwMode="auto">
            <a:xfrm>
              <a:off x="4345184" y="4766785"/>
              <a:ext cx="213854" cy="136446"/>
            </a:xfrm>
            <a:custGeom>
              <a:gdLst>
                <a:gd fmla="*/ 2147483646 w 69" name="T0"/>
                <a:gd fmla="*/ 0 h 44" name="T1"/>
                <a:gd fmla="*/ 2147483646 w 69" name="T2"/>
                <a:gd fmla="*/ 2147483646 h 44" name="T3"/>
                <a:gd fmla="*/ 2147483646 w 69" name="T4"/>
                <a:gd fmla="*/ 2147483646 h 44" name="T5"/>
                <a:gd fmla="*/ 2147483646 w 69" name="T6"/>
                <a:gd fmla="*/ 2147483646 h 44" name="T7"/>
                <a:gd fmla="*/ 2147483646 w 69" name="T8"/>
                <a:gd fmla="*/ 0 h 44" name="T9"/>
                <a:gd fmla="*/ 2147483646 w 69" name="T10"/>
                <a:gd fmla="*/ 0 h 4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44" w="69">
                  <a:moveTo>
                    <a:pt x="69" y="0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4" y="42"/>
                    <a:pt x="2" y="23"/>
                  </a:cubicBezTo>
                  <a:cubicBezTo>
                    <a:pt x="0" y="4"/>
                    <a:pt x="22" y="0"/>
                    <a:pt x="22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81" name="Freeform 10"/>
            <p:cNvSpPr/>
            <p:nvPr/>
          </p:nvSpPr>
          <p:spPr bwMode="auto">
            <a:xfrm>
              <a:off x="4459327" y="4316774"/>
              <a:ext cx="313565" cy="217789"/>
            </a:xfrm>
            <a:custGeom>
              <a:gdLst>
                <a:gd fmla="*/ 0 w 101" name="T0"/>
                <a:gd fmla="*/ 2147483646 h 70" name="T1"/>
                <a:gd fmla="*/ 2147483646 w 101" name="T2"/>
                <a:gd fmla="*/ 2147483646 h 70" name="T3"/>
                <a:gd fmla="*/ 2147483646 w 101" name="T4"/>
                <a:gd fmla="*/ 2147483646 h 70" name="T5"/>
                <a:gd fmla="*/ 2147483646 w 101" name="T6"/>
                <a:gd fmla="*/ 2147483646 h 70" name="T7"/>
                <a:gd fmla="*/ 2147483646 w 101" name="T8"/>
                <a:gd fmla="*/ 2147483646 h 70" name="T9"/>
                <a:gd fmla="*/ 2147483646 w 101" name="T10"/>
                <a:gd fmla="*/ 2147483646 h 70" name="T11"/>
                <a:gd fmla="*/ 2147483646 w 101" name="T12"/>
                <a:gd fmla="*/ 2147483646 h 70" name="T13"/>
                <a:gd fmla="*/ 2147483646 w 101" name="T14"/>
                <a:gd fmla="*/ 2147483646 h 70" name="T15"/>
                <a:gd fmla="*/ 0 w 101" name="T16"/>
                <a:gd fmla="*/ 2147483646 h 7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70" w="100">
                  <a:moveTo>
                    <a:pt x="0" y="8"/>
                  </a:moveTo>
                  <a:cubicBezTo>
                    <a:pt x="0" y="8"/>
                    <a:pt x="16" y="12"/>
                    <a:pt x="19" y="17"/>
                  </a:cubicBezTo>
                  <a:cubicBezTo>
                    <a:pt x="23" y="23"/>
                    <a:pt x="43" y="58"/>
                    <a:pt x="43" y="58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7" y="0"/>
                    <a:pt x="0" y="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82" name="Freeform 11"/>
            <p:cNvSpPr/>
            <p:nvPr/>
          </p:nvSpPr>
          <p:spPr bwMode="auto">
            <a:xfrm>
              <a:off x="4311073" y="4339078"/>
              <a:ext cx="213854" cy="241405"/>
            </a:xfrm>
            <a:custGeom>
              <a:gdLst>
                <a:gd fmla="*/ 2147483646 w 69" name="T0"/>
                <a:gd fmla="*/ 2147483646 h 78" name="T1"/>
                <a:gd fmla="*/ 0 w 69" name="T2"/>
                <a:gd fmla="*/ 2147483646 h 78" name="T3"/>
                <a:gd fmla="*/ 2147483646 w 69" name="T4"/>
                <a:gd fmla="*/ 2147483646 h 78" name="T5"/>
                <a:gd fmla="*/ 2147483646 w 69" name="T6"/>
                <a:gd fmla="*/ 2147483646 h 78" name="T7"/>
                <a:gd fmla="*/ 2147483646 w 69" name="T8"/>
                <a:gd fmla="*/ 2147483646 h 78" name="T9"/>
                <a:gd fmla="*/ 2147483646 w 69" name="T10"/>
                <a:gd fmla="*/ 2147483646 h 7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8" w="69">
                  <a:moveTo>
                    <a:pt x="38" y="78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34" y="0"/>
                    <a:pt x="52" y="8"/>
                  </a:cubicBezTo>
                  <a:cubicBezTo>
                    <a:pt x="69" y="16"/>
                    <a:pt x="61" y="37"/>
                    <a:pt x="61" y="37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756" name="组合 1026"/>
          <p:cNvGrpSpPr/>
          <p:nvPr/>
        </p:nvGrpSpPr>
        <p:grpSpPr>
          <a:xfrm>
            <a:off x="8145463" y="4933950"/>
            <a:ext cx="171450" cy="125413"/>
            <a:chOff x="6142038" y="-212725"/>
            <a:chExt cx="868362" cy="841375"/>
          </a:xfrm>
        </p:grpSpPr>
        <p:sp>
          <p:nvSpPr>
            <p:cNvPr id="31771" name="Freeform 18"/>
            <p:cNvSpPr/>
            <p:nvPr/>
          </p:nvSpPr>
          <p:spPr bwMode="auto">
            <a:xfrm>
              <a:off x="6500813" y="301625"/>
              <a:ext cx="150812" cy="327025"/>
            </a:xfrm>
            <a:custGeom>
              <a:gdLst>
                <a:gd fmla="*/ 2147483646 w 40" name="T0"/>
                <a:gd fmla="*/ 2147483646 h 87" name="T1"/>
                <a:gd fmla="*/ 2147483646 w 40" name="T2"/>
                <a:gd fmla="*/ 2147483646 h 87" name="T3"/>
                <a:gd fmla="*/ 2147483646 w 40" name="T4"/>
                <a:gd fmla="*/ 2147483646 h 87" name="T5"/>
                <a:gd fmla="*/ 0 w 40" name="T6"/>
                <a:gd fmla="*/ 2147483646 h 87" name="T7"/>
                <a:gd fmla="*/ 2147483646 w 40" name="T8"/>
                <a:gd fmla="*/ 2147483646 h 87" name="T9"/>
                <a:gd fmla="*/ 2147483646 w 40" name="T10"/>
                <a:gd fmla="*/ 0 h 87" name="T11"/>
                <a:gd fmla="*/ 2147483646 w 40" name="T12"/>
                <a:gd fmla="*/ 0 h 87" name="T13"/>
                <a:gd fmla="*/ 2147483646 w 40" name="T14"/>
                <a:gd fmla="*/ 2147483646 h 87" name="T15"/>
                <a:gd fmla="*/ 2147483646 w 40" name="T16"/>
                <a:gd fmla="*/ 2147483646 h 8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87" w="40">
                  <a:moveTo>
                    <a:pt x="40" y="82"/>
                  </a:moveTo>
                  <a:cubicBezTo>
                    <a:pt x="40" y="85"/>
                    <a:pt x="37" y="87"/>
                    <a:pt x="33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8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2"/>
                    <a:pt x="26" y="5"/>
                  </a:cubicBezTo>
                  <a:lnTo>
                    <a:pt x="40" y="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2" name="Oval 19"/>
            <p:cNvSpPr>
              <a:spLocks noChangeArrowheads="1"/>
            </p:cNvSpPr>
            <p:nvPr/>
          </p:nvSpPr>
          <p:spPr bwMode="auto">
            <a:xfrm>
              <a:off x="6464300" y="-212725"/>
              <a:ext cx="223837" cy="439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1773" name="Freeform 20"/>
            <p:cNvSpPr/>
            <p:nvPr/>
          </p:nvSpPr>
          <p:spPr bwMode="auto">
            <a:xfrm>
              <a:off x="6142038" y="212725"/>
              <a:ext cx="430212" cy="349250"/>
            </a:xfrm>
            <a:custGeom>
              <a:gdLst>
                <a:gd fmla="*/ 2147483646 w 115" name="T0"/>
                <a:gd fmla="*/ 2147483646 h 93" name="T1"/>
                <a:gd fmla="*/ 2147483646 w 115" name="T2"/>
                <a:gd fmla="*/ 2147483646 h 93" name="T3"/>
                <a:gd fmla="*/ 2147483646 w 115" name="T4"/>
                <a:gd fmla="*/ 2147483646 h 93" name="T5"/>
                <a:gd fmla="*/ 2147483646 w 115" name="T6"/>
                <a:gd fmla="*/ 2147483646 h 93" name="T7"/>
                <a:gd fmla="*/ 2147483646 w 115" name="T8"/>
                <a:gd fmla="*/ 2147483646 h 9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3" w="115">
                  <a:moveTo>
                    <a:pt x="40" y="21"/>
                  </a:moveTo>
                  <a:cubicBezTo>
                    <a:pt x="67" y="3"/>
                    <a:pt x="96" y="0"/>
                    <a:pt x="106" y="13"/>
                  </a:cubicBezTo>
                  <a:cubicBezTo>
                    <a:pt x="115" y="27"/>
                    <a:pt x="101" y="53"/>
                    <a:pt x="75" y="71"/>
                  </a:cubicBezTo>
                  <a:cubicBezTo>
                    <a:pt x="48" y="90"/>
                    <a:pt x="19" y="93"/>
                    <a:pt x="10" y="79"/>
                  </a:cubicBezTo>
                  <a:cubicBezTo>
                    <a:pt x="0" y="66"/>
                    <a:pt x="14" y="40"/>
                    <a:pt x="40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4" name="Freeform 21"/>
            <p:cNvSpPr/>
            <p:nvPr/>
          </p:nvSpPr>
          <p:spPr bwMode="auto">
            <a:xfrm>
              <a:off x="6580188" y="212725"/>
              <a:ext cx="430212" cy="349250"/>
            </a:xfrm>
            <a:custGeom>
              <a:gdLst>
                <a:gd fmla="*/ 2147483646 w 115" name="T0"/>
                <a:gd fmla="*/ 2147483646 h 93" name="T1"/>
                <a:gd fmla="*/ 2147483646 w 115" name="T2"/>
                <a:gd fmla="*/ 2147483646 h 93" name="T3"/>
                <a:gd fmla="*/ 2147483646 w 115" name="T4"/>
                <a:gd fmla="*/ 2147483646 h 93" name="T5"/>
                <a:gd fmla="*/ 2147483646 w 115" name="T6"/>
                <a:gd fmla="*/ 2147483646 h 93" name="T7"/>
                <a:gd fmla="*/ 2147483646 w 115" name="T8"/>
                <a:gd fmla="*/ 2147483646 h 9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3" w="115">
                  <a:moveTo>
                    <a:pt x="75" y="21"/>
                  </a:moveTo>
                  <a:cubicBezTo>
                    <a:pt x="49" y="3"/>
                    <a:pt x="19" y="0"/>
                    <a:pt x="10" y="13"/>
                  </a:cubicBezTo>
                  <a:cubicBezTo>
                    <a:pt x="0" y="27"/>
                    <a:pt x="14" y="53"/>
                    <a:pt x="41" y="71"/>
                  </a:cubicBezTo>
                  <a:cubicBezTo>
                    <a:pt x="67" y="90"/>
                    <a:pt x="96" y="93"/>
                    <a:pt x="106" y="79"/>
                  </a:cubicBezTo>
                  <a:cubicBezTo>
                    <a:pt x="115" y="66"/>
                    <a:pt x="102" y="40"/>
                    <a:pt x="75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5" name="Oval 22"/>
            <p:cNvSpPr>
              <a:spLocks noChangeArrowheads="1"/>
            </p:cNvSpPr>
            <p:nvPr/>
          </p:nvSpPr>
          <p:spPr bwMode="auto">
            <a:xfrm>
              <a:off x="6497638" y="188913"/>
              <a:ext cx="160337" cy="1619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1776" name="Freeform 23"/>
            <p:cNvSpPr/>
            <p:nvPr/>
          </p:nvSpPr>
          <p:spPr bwMode="auto">
            <a:xfrm>
              <a:off x="6486525" y="177800"/>
              <a:ext cx="179387" cy="180975"/>
            </a:xfrm>
            <a:custGeom>
              <a:gdLst>
                <a:gd fmla="*/ 2147483646 w 48" name="T0"/>
                <a:gd fmla="*/ 2147483646 h 48" name="T1"/>
                <a:gd fmla="*/ 2147483646 w 48" name="T2"/>
                <a:gd fmla="*/ 2147483646 h 48" name="T3"/>
                <a:gd fmla="*/ 2147483646 w 48" name="T4"/>
                <a:gd fmla="*/ 2147483646 h 48" name="T5"/>
                <a:gd fmla="*/ 2147483646 w 48" name="T6"/>
                <a:gd fmla="*/ 2147483646 h 48" name="T7"/>
                <a:gd fmla="*/ 2147483646 w 48" name="T8"/>
                <a:gd fmla="*/ 2147483646 h 48" name="T9"/>
                <a:gd fmla="*/ 2147483646 w 48" name="T10"/>
                <a:gd fmla="*/ 2147483646 h 48" name="T11"/>
                <a:gd fmla="*/ 2147483646 w 48" name="T12"/>
                <a:gd fmla="*/ 2147483646 h 48" name="T13"/>
                <a:gd fmla="*/ 2147483646 w 48" name="T14"/>
                <a:gd fmla="*/ 2147483646 h 48" name="T15"/>
                <a:gd fmla="*/ 2147483646 w 48" name="T16"/>
                <a:gd fmla="*/ 2147483646 h 48" name="T17"/>
                <a:gd fmla="*/ 2147483646 w 48" name="T18"/>
                <a:gd fmla="*/ 2147483646 h 48" name="T19"/>
                <a:gd fmla="*/ 2147483646 w 48" name="T20"/>
                <a:gd fmla="*/ 2147483646 h 48" name="T21"/>
                <a:gd fmla="*/ 2147483646 w 48" name="T22"/>
                <a:gd fmla="*/ 2147483646 h 48" name="T23"/>
                <a:gd fmla="*/ 2147483646 w 48" name="T24"/>
                <a:gd fmla="*/ 0 h 48" name="T25"/>
                <a:gd fmla="*/ 0 w 48" name="T26"/>
                <a:gd fmla="*/ 2147483646 h 48" name="T27"/>
                <a:gd fmla="*/ 2147483646 w 48" name="T28"/>
                <a:gd fmla="*/ 2147483646 h 48" name="T29"/>
                <a:gd fmla="*/ 2147483646 w 48" name="T30"/>
                <a:gd fmla="*/ 2147483646 h 48" name="T31"/>
                <a:gd fmla="*/ 2147483646 w 48" name="T32"/>
                <a:gd fmla="*/ 2147483646 h 4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48" w="48">
                  <a:moveTo>
                    <a:pt x="46" y="24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29"/>
                    <a:pt x="41" y="34"/>
                    <a:pt x="38" y="38"/>
                  </a:cubicBezTo>
                  <a:cubicBezTo>
                    <a:pt x="34" y="41"/>
                    <a:pt x="30" y="44"/>
                    <a:pt x="24" y="44"/>
                  </a:cubicBezTo>
                  <a:cubicBezTo>
                    <a:pt x="19" y="44"/>
                    <a:pt x="14" y="41"/>
                    <a:pt x="10" y="38"/>
                  </a:cubicBezTo>
                  <a:cubicBezTo>
                    <a:pt x="7" y="34"/>
                    <a:pt x="5" y="29"/>
                    <a:pt x="5" y="24"/>
                  </a:cubicBezTo>
                  <a:cubicBezTo>
                    <a:pt x="5" y="19"/>
                    <a:pt x="7" y="14"/>
                    <a:pt x="10" y="10"/>
                  </a:cubicBezTo>
                  <a:cubicBezTo>
                    <a:pt x="14" y="7"/>
                    <a:pt x="19" y="5"/>
                    <a:pt x="24" y="5"/>
                  </a:cubicBezTo>
                  <a:cubicBezTo>
                    <a:pt x="30" y="5"/>
                    <a:pt x="34" y="7"/>
                    <a:pt x="38" y="10"/>
                  </a:cubicBezTo>
                  <a:cubicBezTo>
                    <a:pt x="41" y="14"/>
                    <a:pt x="44" y="19"/>
                    <a:pt x="4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lnTo>
                    <a:pt x="4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757" name="组合 1042"/>
          <p:cNvGrpSpPr/>
          <p:nvPr/>
        </p:nvGrpSpPr>
        <p:grpSpPr>
          <a:xfrm>
            <a:off x="7853363" y="4922838"/>
            <a:ext cx="147637" cy="136525"/>
            <a:chOff x="3344862" y="1801813"/>
            <a:chExt cx="747714" cy="915987"/>
          </a:xfrm>
        </p:grpSpPr>
        <p:sp>
          <p:nvSpPr>
            <p:cNvPr id="31761" name="Freeform 27"/>
            <p:cNvSpPr/>
            <p:nvPr/>
          </p:nvSpPr>
          <p:spPr bwMode="auto">
            <a:xfrm>
              <a:off x="3575050" y="2027238"/>
              <a:ext cx="234950" cy="115887"/>
            </a:xfrm>
            <a:custGeom>
              <a:gdLst>
                <a:gd fmla="*/ 2147483646 w 63" name="T0"/>
                <a:gd fmla="*/ 2147483646 h 31" name="T1"/>
                <a:gd fmla="*/ 2147483646 w 63" name="T2"/>
                <a:gd fmla="*/ 2147483646 h 31" name="T3"/>
                <a:gd fmla="*/ 2147483646 w 63" name="T4"/>
                <a:gd fmla="*/ 2147483646 h 31" name="T5"/>
                <a:gd fmla="*/ 2147483646 w 63" name="T6"/>
                <a:gd fmla="*/ 2147483646 h 31" name="T7"/>
                <a:gd fmla="*/ 2147483646 w 63" name="T8"/>
                <a:gd fmla="*/ 2147483646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1" w="62">
                  <a:moveTo>
                    <a:pt x="30" y="3"/>
                  </a:moveTo>
                  <a:cubicBezTo>
                    <a:pt x="47" y="0"/>
                    <a:pt x="61" y="4"/>
                    <a:pt x="62" y="11"/>
                  </a:cubicBezTo>
                  <a:cubicBezTo>
                    <a:pt x="63" y="18"/>
                    <a:pt x="51" y="25"/>
                    <a:pt x="34" y="28"/>
                  </a:cubicBezTo>
                  <a:cubicBezTo>
                    <a:pt x="17" y="31"/>
                    <a:pt x="2" y="27"/>
                    <a:pt x="1" y="20"/>
                  </a:cubicBezTo>
                  <a:cubicBezTo>
                    <a:pt x="0" y="13"/>
                    <a:pt x="13" y="5"/>
                    <a:pt x="30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2" name="Freeform 28"/>
            <p:cNvSpPr/>
            <p:nvPr/>
          </p:nvSpPr>
          <p:spPr bwMode="auto">
            <a:xfrm>
              <a:off x="3848100" y="1884363"/>
              <a:ext cx="214313" cy="187325"/>
            </a:xfrm>
            <a:custGeom>
              <a:gdLst>
                <a:gd fmla="*/ 2147483646 w 57" name="T0"/>
                <a:gd fmla="*/ 2147483646 h 50" name="T1"/>
                <a:gd fmla="*/ 2147483646 w 57" name="T2"/>
                <a:gd fmla="*/ 2147483646 h 50" name="T3"/>
                <a:gd fmla="*/ 2147483646 w 57" name="T4"/>
                <a:gd fmla="*/ 2147483646 h 50" name="T5"/>
                <a:gd fmla="*/ 2147483646 w 57" name="T6"/>
                <a:gd fmla="*/ 2147483646 h 50" name="T7"/>
                <a:gd fmla="*/ 2147483646 w 57" name="T8"/>
                <a:gd fmla="*/ 2147483646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7">
                  <a:moveTo>
                    <a:pt x="36" y="35"/>
                  </a:moveTo>
                  <a:cubicBezTo>
                    <a:pt x="23" y="46"/>
                    <a:pt x="8" y="50"/>
                    <a:pt x="4" y="44"/>
                  </a:cubicBezTo>
                  <a:cubicBezTo>
                    <a:pt x="0" y="39"/>
                    <a:pt x="7" y="26"/>
                    <a:pt x="20" y="15"/>
                  </a:cubicBezTo>
                  <a:cubicBezTo>
                    <a:pt x="34" y="4"/>
                    <a:pt x="48" y="0"/>
                    <a:pt x="52" y="5"/>
                  </a:cubicBezTo>
                  <a:cubicBezTo>
                    <a:pt x="57" y="11"/>
                    <a:pt x="50" y="24"/>
                    <a:pt x="36" y="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3" name="Freeform 29"/>
            <p:cNvSpPr/>
            <p:nvPr/>
          </p:nvSpPr>
          <p:spPr bwMode="auto">
            <a:xfrm>
              <a:off x="3344862" y="2049463"/>
              <a:ext cx="488950" cy="668337"/>
            </a:xfrm>
            <a:custGeom>
              <a:gdLst>
                <a:gd fmla="*/ 2147483646 w 130" name="T0"/>
                <a:gd fmla="*/ 2147483646 h 178" name="T1"/>
                <a:gd fmla="*/ 2147483646 w 130" name="T2"/>
                <a:gd fmla="*/ 2147483646 h 178" name="T3"/>
                <a:gd fmla="*/ 2147483646 w 130" name="T4"/>
                <a:gd fmla="*/ 2147483646 h 178" name="T5"/>
                <a:gd fmla="*/ 2147483646 w 130" name="T6"/>
                <a:gd fmla="*/ 2147483646 h 178" name="T7"/>
                <a:gd fmla="*/ 2147483646 w 130" name="T8"/>
                <a:gd fmla="*/ 2147483646 h 178" name="T9"/>
                <a:gd fmla="*/ 2147483646 w 130" name="T10"/>
                <a:gd fmla="*/ 2147483646 h 178" name="T11"/>
                <a:gd fmla="*/ 2147483646 w 130" name="T12"/>
                <a:gd fmla="*/ 2147483646 h 178" name="T13"/>
                <a:gd fmla="*/ 2147483646 w 130" name="T14"/>
                <a:gd fmla="*/ 2147483646 h 178" name="T15"/>
                <a:gd fmla="*/ 2147483646 w 130" name="T16"/>
                <a:gd fmla="*/ 2147483646 h 178" name="T17"/>
                <a:gd fmla="*/ 2147483646 w 130" name="T18"/>
                <a:gd fmla="*/ 2147483646 h 178" name="T19"/>
                <a:gd fmla="*/ 2147483646 w 130" name="T20"/>
                <a:gd fmla="*/ 2147483646 h 178" name="T21"/>
                <a:gd fmla="*/ 2147483646 w 130" name="T22"/>
                <a:gd fmla="*/ 2147483646 h 178" name="T23"/>
                <a:gd fmla="*/ 2147483646 w 130" name="T24"/>
                <a:gd fmla="*/ 2147483646 h 178" name="T25"/>
                <a:gd fmla="*/ 2147483646 w 130" name="T26"/>
                <a:gd fmla="*/ 2147483646 h 178" name="T27"/>
                <a:gd fmla="*/ 2147483646 w 130" name="T28"/>
                <a:gd fmla="*/ 2147483646 h 178" name="T29"/>
                <a:gd fmla="*/ 2147483646 w 130" name="T30"/>
                <a:gd fmla="*/ 2147483646 h 178" name="T31"/>
                <a:gd fmla="*/ 2147483646 w 130" name="T32"/>
                <a:gd fmla="*/ 2147483646 h 178" name="T33"/>
                <a:gd fmla="*/ 2147483646 w 130" name="T34"/>
                <a:gd fmla="*/ 2147483646 h 178" name="T35"/>
                <a:gd fmla="*/ 2147483646 w 130" name="T36"/>
                <a:gd fmla="*/ 2147483646 h 178" name="T37"/>
                <a:gd fmla="*/ 2147483646 w 130" name="T38"/>
                <a:gd fmla="*/ 2147483646 h 178" name="T39"/>
                <a:gd fmla="*/ 2147483646 w 130" name="T40"/>
                <a:gd fmla="*/ 2147483646 h 178" name="T41"/>
                <a:gd fmla="*/ 2147483646 w 130" name="T42"/>
                <a:gd fmla="*/ 2147483646 h 178" name="T43"/>
                <a:gd fmla="*/ 2147483646 w 130" name="T44"/>
                <a:gd fmla="*/ 2147483646 h 178" name="T45"/>
                <a:gd fmla="*/ 2147483646 w 130" name="T46"/>
                <a:gd fmla="*/ 2147483646 h 178" name="T47"/>
                <a:gd fmla="*/ 2147483646 w 130" name="T48"/>
                <a:gd fmla="*/ 2147483646 h 178" name="T49"/>
                <a:gd fmla="*/ 2147483646 w 130" name="T50"/>
                <a:gd fmla="*/ 2147483646 h 17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178" w="130">
                  <a:moveTo>
                    <a:pt x="128" y="96"/>
                  </a:moveTo>
                  <a:cubicBezTo>
                    <a:pt x="126" y="90"/>
                    <a:pt x="105" y="92"/>
                    <a:pt x="80" y="100"/>
                  </a:cubicBezTo>
                  <a:cubicBezTo>
                    <a:pt x="72" y="103"/>
                    <a:pt x="65" y="106"/>
                    <a:pt x="59" y="110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2"/>
                    <a:pt x="120" y="18"/>
                    <a:pt x="118" y="17"/>
                  </a:cubicBezTo>
                  <a:cubicBezTo>
                    <a:pt x="116" y="15"/>
                    <a:pt x="112" y="15"/>
                    <a:pt x="111" y="1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1"/>
                    <a:pt x="63" y="60"/>
                    <a:pt x="61" y="49"/>
                  </a:cubicBezTo>
                  <a:cubicBezTo>
                    <a:pt x="57" y="22"/>
                    <a:pt x="49" y="0"/>
                    <a:pt x="44" y="1"/>
                  </a:cubicBezTo>
                  <a:cubicBezTo>
                    <a:pt x="39" y="2"/>
                    <a:pt x="38" y="25"/>
                    <a:pt x="42" y="52"/>
                  </a:cubicBezTo>
                  <a:cubicBezTo>
                    <a:pt x="45" y="70"/>
                    <a:pt x="50" y="86"/>
                    <a:pt x="54" y="94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35"/>
                    <a:pt x="27" y="124"/>
                    <a:pt x="25" y="112"/>
                  </a:cubicBezTo>
                  <a:cubicBezTo>
                    <a:pt x="21" y="84"/>
                    <a:pt x="13" y="63"/>
                    <a:pt x="7" y="64"/>
                  </a:cubicBezTo>
                  <a:cubicBezTo>
                    <a:pt x="2" y="65"/>
                    <a:pt x="0" y="88"/>
                    <a:pt x="5" y="115"/>
                  </a:cubicBezTo>
                  <a:cubicBezTo>
                    <a:pt x="8" y="137"/>
                    <a:pt x="14" y="155"/>
                    <a:pt x="19" y="161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3" y="172"/>
                    <a:pt x="14" y="175"/>
                    <a:pt x="16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8"/>
                    <a:pt x="23" y="177"/>
                    <a:pt x="24" y="175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55" y="131"/>
                    <a:pt x="71" y="128"/>
                    <a:pt x="88" y="122"/>
                  </a:cubicBezTo>
                  <a:cubicBezTo>
                    <a:pt x="112" y="114"/>
                    <a:pt x="130" y="102"/>
                    <a:pt x="128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4" name="Freeform 30"/>
            <p:cNvSpPr/>
            <p:nvPr/>
          </p:nvSpPr>
          <p:spPr bwMode="auto">
            <a:xfrm>
              <a:off x="3675063" y="2076450"/>
              <a:ext cx="165100" cy="228600"/>
            </a:xfrm>
            <a:custGeom>
              <a:gdLst>
                <a:gd fmla="*/ 2147483646 w 44" name="T0"/>
                <a:gd fmla="*/ 2147483646 h 61" name="T1"/>
                <a:gd fmla="*/ 2147483646 w 44" name="T2"/>
                <a:gd fmla="*/ 2147483646 h 61" name="T3"/>
                <a:gd fmla="*/ 2147483646 w 44" name="T4"/>
                <a:gd fmla="*/ 2147483646 h 61" name="T5"/>
                <a:gd fmla="*/ 2147483646 w 44" name="T6"/>
                <a:gd fmla="*/ 2147483646 h 61" name="T7"/>
                <a:gd fmla="*/ 2147483646 w 44" name="T8"/>
                <a:gd fmla="*/ 2147483646 h 6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1" w="44">
                  <a:moveTo>
                    <a:pt x="11" y="24"/>
                  </a:moveTo>
                  <a:cubicBezTo>
                    <a:pt x="20" y="9"/>
                    <a:pt x="32" y="0"/>
                    <a:pt x="38" y="4"/>
                  </a:cubicBezTo>
                  <a:cubicBezTo>
                    <a:pt x="44" y="7"/>
                    <a:pt x="42" y="22"/>
                    <a:pt x="33" y="37"/>
                  </a:cubicBezTo>
                  <a:cubicBezTo>
                    <a:pt x="24" y="52"/>
                    <a:pt x="12" y="61"/>
                    <a:pt x="6" y="57"/>
                  </a:cubicBezTo>
                  <a:cubicBezTo>
                    <a:pt x="0" y="53"/>
                    <a:pt x="2" y="38"/>
                    <a:pt x="11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5" name="Freeform 31"/>
            <p:cNvSpPr/>
            <p:nvPr/>
          </p:nvSpPr>
          <p:spPr bwMode="auto">
            <a:xfrm>
              <a:off x="3795713" y="1801813"/>
              <a:ext cx="96838" cy="236537"/>
            </a:xfrm>
            <a:custGeom>
              <a:gdLst>
                <a:gd fmla="*/ 2147483646 w 26" name="T0"/>
                <a:gd fmla="*/ 2147483646 h 63" name="T1"/>
                <a:gd fmla="*/ 2147483646 w 26" name="T2"/>
                <a:gd fmla="*/ 2147483646 h 63" name="T3"/>
                <a:gd fmla="*/ 0 w 26" name="T4"/>
                <a:gd fmla="*/ 2147483646 h 63" name="T5"/>
                <a:gd fmla="*/ 2147483646 w 26" name="T6"/>
                <a:gd fmla="*/ 0 h 63" name="T7"/>
                <a:gd fmla="*/ 2147483646 w 26" name="T8"/>
                <a:gd fmla="*/ 2147483646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26">
                  <a:moveTo>
                    <a:pt x="26" y="32"/>
                  </a:moveTo>
                  <a:cubicBezTo>
                    <a:pt x="25" y="49"/>
                    <a:pt x="20" y="63"/>
                    <a:pt x="13" y="63"/>
                  </a:cubicBezTo>
                  <a:cubicBezTo>
                    <a:pt x="5" y="62"/>
                    <a:pt x="0" y="48"/>
                    <a:pt x="0" y="31"/>
                  </a:cubicBezTo>
                  <a:cubicBezTo>
                    <a:pt x="1" y="14"/>
                    <a:pt x="7" y="0"/>
                    <a:pt x="14" y="0"/>
                  </a:cubicBezTo>
                  <a:cubicBezTo>
                    <a:pt x="21" y="1"/>
                    <a:pt x="26" y="15"/>
                    <a:pt x="26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6" name="Freeform 32"/>
            <p:cNvSpPr/>
            <p:nvPr/>
          </p:nvSpPr>
          <p:spPr bwMode="auto">
            <a:xfrm>
              <a:off x="3627438" y="1870075"/>
              <a:ext cx="209550" cy="195262"/>
            </a:xfrm>
            <a:custGeom>
              <a:gdLst>
                <a:gd fmla="*/ 2147483646 w 56" name="T0"/>
                <a:gd fmla="*/ 2147483646 h 52" name="T1"/>
                <a:gd fmla="*/ 2147483646 w 56" name="T2"/>
                <a:gd fmla="*/ 2147483646 h 52" name="T3"/>
                <a:gd fmla="*/ 2147483646 w 56" name="T4"/>
                <a:gd fmla="*/ 2147483646 h 52" name="T5"/>
                <a:gd fmla="*/ 2147483646 w 56" name="T6"/>
                <a:gd fmla="*/ 2147483646 h 52" name="T7"/>
                <a:gd fmla="*/ 2147483646 w 56" name="T8"/>
                <a:gd fmla="*/ 2147483646 h 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56">
                  <a:moveTo>
                    <a:pt x="36" y="16"/>
                  </a:moveTo>
                  <a:cubicBezTo>
                    <a:pt x="49" y="28"/>
                    <a:pt x="56" y="41"/>
                    <a:pt x="51" y="46"/>
                  </a:cubicBezTo>
                  <a:cubicBezTo>
                    <a:pt x="46" y="52"/>
                    <a:pt x="32" y="47"/>
                    <a:pt x="19" y="36"/>
                  </a:cubicBezTo>
                  <a:cubicBezTo>
                    <a:pt x="6" y="24"/>
                    <a:pt x="0" y="11"/>
                    <a:pt x="4" y="6"/>
                  </a:cubicBezTo>
                  <a:cubicBezTo>
                    <a:pt x="9" y="0"/>
                    <a:pt x="23" y="5"/>
                    <a:pt x="36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7" name="Freeform 33"/>
            <p:cNvSpPr/>
            <p:nvPr/>
          </p:nvSpPr>
          <p:spPr bwMode="auto">
            <a:xfrm>
              <a:off x="3814763" y="2087563"/>
              <a:ext cx="131763" cy="236537"/>
            </a:xfrm>
            <a:custGeom>
              <a:gdLst>
                <a:gd fmla="*/ 2147483646 w 35" name="T0"/>
                <a:gd fmla="*/ 2147483646 h 63" name="T1"/>
                <a:gd fmla="*/ 2147483646 w 35" name="T2"/>
                <a:gd fmla="*/ 2147483646 h 63" name="T3"/>
                <a:gd fmla="*/ 2147483646 w 35" name="T4"/>
                <a:gd fmla="*/ 2147483646 h 63" name="T5"/>
                <a:gd fmla="*/ 2147483646 w 35" name="T6"/>
                <a:gd fmla="*/ 2147483646 h 63" name="T7"/>
                <a:gd fmla="*/ 2147483646 w 35" name="T8"/>
                <a:gd fmla="*/ 2147483646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2" w="35">
                  <a:moveTo>
                    <a:pt x="6" y="36"/>
                  </a:moveTo>
                  <a:cubicBezTo>
                    <a:pt x="0" y="20"/>
                    <a:pt x="1" y="5"/>
                    <a:pt x="8" y="2"/>
                  </a:cubicBezTo>
                  <a:cubicBezTo>
                    <a:pt x="14" y="0"/>
                    <a:pt x="24" y="11"/>
                    <a:pt x="30" y="28"/>
                  </a:cubicBezTo>
                  <a:cubicBezTo>
                    <a:pt x="35" y="44"/>
                    <a:pt x="35" y="59"/>
                    <a:pt x="28" y="61"/>
                  </a:cubicBezTo>
                  <a:cubicBezTo>
                    <a:pt x="21" y="63"/>
                    <a:pt x="11" y="52"/>
                    <a:pt x="6" y="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8" name="Freeform 34"/>
            <p:cNvSpPr/>
            <p:nvPr/>
          </p:nvSpPr>
          <p:spPr bwMode="auto">
            <a:xfrm>
              <a:off x="3856038" y="2054225"/>
              <a:ext cx="236538" cy="138112"/>
            </a:xfrm>
            <a:custGeom>
              <a:gdLst>
                <a:gd fmla="*/ 2147483646 w 63" name="T0"/>
                <a:gd fmla="*/ 2147483646 h 37" name="T1"/>
                <a:gd fmla="*/ 2147483646 w 63" name="T2"/>
                <a:gd fmla="*/ 2147483646 h 37" name="T3"/>
                <a:gd fmla="*/ 2147483646 w 63" name="T4"/>
                <a:gd fmla="*/ 2147483646 h 37" name="T5"/>
                <a:gd fmla="*/ 2147483646 w 63" name="T6"/>
                <a:gd fmla="*/ 2147483646 h 37" name="T7"/>
                <a:gd fmla="*/ 2147483646 w 63" name="T8"/>
                <a:gd fmla="*/ 2147483646 h 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7" w="62">
                  <a:moveTo>
                    <a:pt x="27" y="30"/>
                  </a:moveTo>
                  <a:cubicBezTo>
                    <a:pt x="11" y="24"/>
                    <a:pt x="0" y="14"/>
                    <a:pt x="2" y="7"/>
                  </a:cubicBezTo>
                  <a:cubicBezTo>
                    <a:pt x="5" y="1"/>
                    <a:pt x="20" y="0"/>
                    <a:pt x="36" y="7"/>
                  </a:cubicBezTo>
                  <a:cubicBezTo>
                    <a:pt x="52" y="13"/>
                    <a:pt x="63" y="23"/>
                    <a:pt x="60" y="30"/>
                  </a:cubicBezTo>
                  <a:cubicBezTo>
                    <a:pt x="58" y="36"/>
                    <a:pt x="43" y="37"/>
                    <a:pt x="27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9" name="Freeform 35"/>
            <p:cNvSpPr/>
            <p:nvPr/>
          </p:nvSpPr>
          <p:spPr bwMode="auto">
            <a:xfrm>
              <a:off x="3732213" y="1960563"/>
              <a:ext cx="209550" cy="212725"/>
            </a:xfrm>
            <a:custGeom>
              <a:gdLst>
                <a:gd fmla="*/ 2147483646 w 56" name="T0"/>
                <a:gd fmla="*/ 2147483646 h 57" name="T1"/>
                <a:gd fmla="*/ 2147483646 w 56" name="T2"/>
                <a:gd fmla="*/ 2147483646 h 57" name="T3"/>
                <a:gd fmla="*/ 2147483646 w 56" name="T4"/>
                <a:gd fmla="*/ 2147483646 h 57" name="T5"/>
                <a:gd fmla="*/ 2147483646 w 56" name="T6"/>
                <a:gd fmla="*/ 2147483646 h 57" name="T7"/>
                <a:gd fmla="*/ 2147483646 w 56" name="T8"/>
                <a:gd fmla="*/ 2147483646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6">
                  <a:moveTo>
                    <a:pt x="44" y="48"/>
                  </a:moveTo>
                  <a:cubicBezTo>
                    <a:pt x="33" y="57"/>
                    <a:pt x="17" y="55"/>
                    <a:pt x="9" y="44"/>
                  </a:cubicBezTo>
                  <a:cubicBezTo>
                    <a:pt x="0" y="33"/>
                    <a:pt x="2" y="18"/>
                    <a:pt x="12" y="9"/>
                  </a:cubicBezTo>
                  <a:cubicBezTo>
                    <a:pt x="23" y="0"/>
                    <a:pt x="39" y="2"/>
                    <a:pt x="48" y="13"/>
                  </a:cubicBezTo>
                  <a:cubicBezTo>
                    <a:pt x="56" y="23"/>
                    <a:pt x="55" y="39"/>
                    <a:pt x="44" y="48"/>
                  </a:cubicBez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0" name="Freeform 36"/>
            <p:cNvSpPr/>
            <p:nvPr/>
          </p:nvSpPr>
          <p:spPr bwMode="auto">
            <a:xfrm>
              <a:off x="3724275" y="1952625"/>
              <a:ext cx="225425" cy="228600"/>
            </a:xfrm>
            <a:custGeom>
              <a:gdLst>
                <a:gd fmla="*/ 2147483646 w 60" name="T0"/>
                <a:gd fmla="*/ 2147483646 h 61" name="T1"/>
                <a:gd fmla="*/ 2147483646 w 60" name="T2"/>
                <a:gd fmla="*/ 2147483646 h 61" name="T3"/>
                <a:gd fmla="*/ 2147483646 w 60" name="T4"/>
                <a:gd fmla="*/ 2147483646 h 61" name="T5"/>
                <a:gd fmla="*/ 2147483646 w 60" name="T6"/>
                <a:gd fmla="*/ 2147483646 h 61" name="T7"/>
                <a:gd fmla="*/ 2147483646 w 60" name="T8"/>
                <a:gd fmla="*/ 2147483646 h 61" name="T9"/>
                <a:gd fmla="*/ 2147483646 w 60" name="T10"/>
                <a:gd fmla="*/ 2147483646 h 61" name="T11"/>
                <a:gd fmla="*/ 2147483646 w 60" name="T12"/>
                <a:gd fmla="*/ 2147483646 h 61" name="T13"/>
                <a:gd fmla="*/ 2147483646 w 60" name="T14"/>
                <a:gd fmla="*/ 2147483646 h 61" name="T15"/>
                <a:gd fmla="*/ 2147483646 w 60" name="T16"/>
                <a:gd fmla="*/ 2147483646 h 61" name="T17"/>
                <a:gd fmla="*/ 2147483646 w 60" name="T18"/>
                <a:gd fmla="*/ 2147483646 h 61" name="T19"/>
                <a:gd fmla="*/ 2147483646 w 60" name="T20"/>
                <a:gd fmla="*/ 2147483646 h 61" name="T21"/>
                <a:gd fmla="*/ 2147483646 w 60" name="T22"/>
                <a:gd fmla="*/ 2147483646 h 61" name="T23"/>
                <a:gd fmla="*/ 2147483646 w 60" name="T24"/>
                <a:gd fmla="*/ 2147483646 h 61" name="T25"/>
                <a:gd fmla="*/ 2147483646 w 60" name="T26"/>
                <a:gd fmla="*/ 2147483646 h 61" name="T27"/>
                <a:gd fmla="*/ 2147483646 w 60" name="T28"/>
                <a:gd fmla="*/ 2147483646 h 61" name="T29"/>
                <a:gd fmla="*/ 2147483646 w 60" name="T30"/>
                <a:gd fmla="*/ 2147483646 h 61" name="T31"/>
                <a:gd fmla="*/ 2147483646 w 60" name="T32"/>
                <a:gd fmla="*/ 2147483646 h 61" name="T33"/>
                <a:gd fmla="*/ 2147483646 w 60" name="T34"/>
                <a:gd fmla="*/ 0 h 61" name="T35"/>
                <a:gd fmla="*/ 2147483646 w 60" name="T36"/>
                <a:gd fmla="*/ 2147483646 h 61" name="T37"/>
                <a:gd fmla="*/ 0 w 60" name="T38"/>
                <a:gd fmla="*/ 2147483646 h 61" name="T39"/>
                <a:gd fmla="*/ 2147483646 w 60" name="T40"/>
                <a:gd fmla="*/ 2147483646 h 61" name="T41"/>
                <a:gd fmla="*/ 2147483646 w 60" name="T42"/>
                <a:gd fmla="*/ 2147483646 h 61" name="T43"/>
                <a:gd fmla="*/ 2147483646 w 60" name="T44"/>
                <a:gd fmla="*/ 2147483646 h 61" name="T45"/>
                <a:gd fmla="*/ 2147483646 w 60" name="T46"/>
                <a:gd fmla="*/ 2147483646 h 61" name="T47"/>
                <a:gd fmla="*/ 2147483646 w 60" name="T48"/>
                <a:gd fmla="*/ 2147483646 h 61" name="T49"/>
                <a:gd fmla="*/ 2147483646 w 60" name="T50"/>
                <a:gd fmla="*/ 2147483646 h 61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61" w="60">
                  <a:moveTo>
                    <a:pt x="46" y="50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39" y="49"/>
                    <a:pt x="35" y="50"/>
                    <a:pt x="30" y="50"/>
                  </a:cubicBezTo>
                  <a:cubicBezTo>
                    <a:pt x="24" y="50"/>
                    <a:pt x="19" y="48"/>
                    <a:pt x="15" y="43"/>
                  </a:cubicBezTo>
                  <a:cubicBezTo>
                    <a:pt x="12" y="39"/>
                    <a:pt x="10" y="35"/>
                    <a:pt x="10" y="30"/>
                  </a:cubicBezTo>
                  <a:cubicBezTo>
                    <a:pt x="10" y="25"/>
                    <a:pt x="13" y="19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2"/>
                    <a:pt x="26" y="10"/>
                    <a:pt x="30" y="10"/>
                  </a:cubicBezTo>
                  <a:cubicBezTo>
                    <a:pt x="36" y="11"/>
                    <a:pt x="42" y="13"/>
                    <a:pt x="46" y="18"/>
                  </a:cubicBezTo>
                  <a:cubicBezTo>
                    <a:pt x="49" y="22"/>
                    <a:pt x="50" y="26"/>
                    <a:pt x="50" y="30"/>
                  </a:cubicBezTo>
                  <a:cubicBezTo>
                    <a:pt x="50" y="36"/>
                    <a:pt x="48" y="42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7" y="48"/>
                    <a:pt x="60" y="39"/>
                    <a:pt x="60" y="30"/>
                  </a:cubicBezTo>
                  <a:cubicBezTo>
                    <a:pt x="60" y="24"/>
                    <a:pt x="58" y="17"/>
                    <a:pt x="54" y="11"/>
                  </a:cubicBezTo>
                  <a:cubicBezTo>
                    <a:pt x="48" y="4"/>
                    <a:pt x="39" y="0"/>
                    <a:pt x="30" y="0"/>
                  </a:cubicBezTo>
                  <a:cubicBezTo>
                    <a:pt x="24" y="0"/>
                    <a:pt x="17" y="2"/>
                    <a:pt x="11" y="7"/>
                  </a:cubicBezTo>
                  <a:cubicBezTo>
                    <a:pt x="4" y="13"/>
                    <a:pt x="0" y="22"/>
                    <a:pt x="0" y="30"/>
                  </a:cubicBezTo>
                  <a:cubicBezTo>
                    <a:pt x="0" y="37"/>
                    <a:pt x="2" y="44"/>
                    <a:pt x="7" y="49"/>
                  </a:cubicBezTo>
                  <a:cubicBezTo>
                    <a:pt x="13" y="57"/>
                    <a:pt x="21" y="61"/>
                    <a:pt x="30" y="61"/>
                  </a:cubicBezTo>
                  <a:cubicBezTo>
                    <a:pt x="37" y="61"/>
                    <a:pt x="44" y="58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1758" name="Freeform 40"/>
          <p:cNvSpPr>
            <a:spLocks noEditPoints="1"/>
          </p:cNvSpPr>
          <p:nvPr/>
        </p:nvSpPr>
        <p:spPr bwMode="auto">
          <a:xfrm>
            <a:off x="7596188" y="4946650"/>
            <a:ext cx="112712" cy="112713"/>
          </a:xfrm>
          <a:custGeom>
            <a:gdLst>
              <a:gd fmla="*/ 2147483646 w 185" name="T0"/>
              <a:gd fmla="*/ 2147483646 h 245" name="T1"/>
              <a:gd fmla="*/ 2147483646 w 185" name="T2"/>
              <a:gd fmla="*/ 2147483646 h 245" name="T3"/>
              <a:gd fmla="*/ 0 w 185" name="T4"/>
              <a:gd fmla="*/ 2147483646 h 245" name="T5"/>
              <a:gd fmla="*/ 0 w 185" name="T6"/>
              <a:gd fmla="*/ 2147483646 h 245" name="T7"/>
              <a:gd fmla="*/ 2147483646 w 185" name="T8"/>
              <a:gd fmla="*/ 2147483646 h 245" name="T9"/>
              <a:gd fmla="*/ 2147483646 w 185" name="T10"/>
              <a:gd fmla="*/ 2147483646 h 245" name="T11"/>
              <a:gd fmla="*/ 2147483646 w 185" name="T12"/>
              <a:gd fmla="*/ 2147483646 h 245" name="T13"/>
              <a:gd fmla="*/ 2147483646 w 185" name="T14"/>
              <a:gd fmla="*/ 2147483646 h 245" name="T15"/>
              <a:gd fmla="*/ 2147483646 w 185" name="T16"/>
              <a:gd fmla="*/ 2147483646 h 245" name="T17"/>
              <a:gd fmla="*/ 2147483646 w 185" name="T18"/>
              <a:gd fmla="*/ 2147483646 h 245" name="T19"/>
              <a:gd fmla="*/ 2147483646 w 185" name="T20"/>
              <a:gd fmla="*/ 2147483646 h 245" name="T21"/>
              <a:gd fmla="*/ 2147483646 w 185" name="T22"/>
              <a:gd fmla="*/ 2147483646 h 245" name="T23"/>
              <a:gd fmla="*/ 2147483646 w 185" name="T24"/>
              <a:gd fmla="*/ 2147483646 h 245" name="T25"/>
              <a:gd fmla="*/ 2147483646 w 185" name="T26"/>
              <a:gd fmla="*/ 2147483646 h 245" name="T27"/>
              <a:gd fmla="*/ 2147483646 w 185" name="T28"/>
              <a:gd fmla="*/ 2147483646 h 245" name="T29"/>
              <a:gd fmla="*/ 2147483646 w 185" name="T30"/>
              <a:gd fmla="*/ 2147483646 h 245" name="T31"/>
              <a:gd fmla="*/ 2147483646 w 185" name="T32"/>
              <a:gd fmla="*/ 2147483646 h 245" name="T33"/>
              <a:gd fmla="*/ 2147483646 w 185" name="T34"/>
              <a:gd fmla="*/ 2147483646 h 245" name="T35"/>
              <a:gd fmla="*/ 2147483646 w 185" name="T36"/>
              <a:gd fmla="*/ 2147483646 h 245" name="T37"/>
              <a:gd fmla="*/ 2147483646 w 185" name="T38"/>
              <a:gd fmla="*/ 2147483646 h 245" name="T39"/>
              <a:gd fmla="*/ 2147483646 w 185" name="T40"/>
              <a:gd fmla="*/ 2147483646 h 245" name="T41"/>
              <a:gd fmla="*/ 2147483646 w 185" name="T42"/>
              <a:gd fmla="*/ 2147483646 h 245" name="T43"/>
              <a:gd fmla="*/ 2147483646 w 185" name="T44"/>
              <a:gd fmla="*/ 2147483646 h 245" name="T45"/>
              <a:gd fmla="*/ 2147483646 w 185" name="T46"/>
              <a:gd fmla="*/ 2147483646 h 245" name="T47"/>
              <a:gd fmla="*/ 2147483646 w 185" name="T48"/>
              <a:gd fmla="*/ 2147483646 h 245" name="T49"/>
              <a:gd fmla="*/ 2147483646 w 185" name="T50"/>
              <a:gd fmla="*/ 2147483646 h 245" name="T51"/>
              <a:gd fmla="*/ 2147483646 w 185" name="T52"/>
              <a:gd fmla="*/ 2147483646 h 245" name="T53"/>
              <a:gd fmla="*/ 2147483646 w 185" name="T54"/>
              <a:gd fmla="*/ 2147483646 h 245" name="T55"/>
              <a:gd fmla="*/ 2147483646 w 185" name="T56"/>
              <a:gd fmla="*/ 2147483646 h 245" name="T57"/>
              <a:gd fmla="*/ 2147483646 w 185" name="T58"/>
              <a:gd fmla="*/ 2147483646 h 245" name="T59"/>
              <a:gd fmla="*/ 2147483646 w 185" name="T60"/>
              <a:gd fmla="*/ 2147483646 h 245" name="T61"/>
              <a:gd fmla="*/ 2147483646 w 185" name="T62"/>
              <a:gd fmla="*/ 2147483646 h 245" name="T63"/>
              <a:gd fmla="*/ 2147483646 w 185" name="T64"/>
              <a:gd fmla="*/ 2147483646 h 245" name="T65"/>
              <a:gd fmla="*/ 2147483646 w 185" name="T66"/>
              <a:gd fmla="*/ 2147483646 h 245" name="T67"/>
              <a:gd fmla="*/ 2147483646 w 185" name="T68"/>
              <a:gd fmla="*/ 2147483646 h 245" name="T69"/>
              <a:gd fmla="*/ 2147483646 w 185" name="T70"/>
              <a:gd fmla="*/ 2147483646 h 245" name="T71"/>
              <a:gd fmla="*/ 2147483646 w 185" name="T72"/>
              <a:gd fmla="*/ 2147483646 h 245" name="T73"/>
              <a:gd fmla="*/ 2147483646 w 185" name="T74"/>
              <a:gd fmla="*/ 2147483646 h 245" name="T75"/>
              <a:gd fmla="*/ 2147483646 w 185" name="T76"/>
              <a:gd fmla="*/ 2147483646 h 245" name="T77"/>
              <a:gd fmla="*/ 2147483646 w 185" name="T78"/>
              <a:gd fmla="*/ 2147483646 h 245" name="T79"/>
              <a:gd fmla="*/ 2147483646 w 185" name="T80"/>
              <a:gd fmla="*/ 2147483646 h 245" name="T81"/>
              <a:gd fmla="*/ 2147483646 w 185" name="T82"/>
              <a:gd fmla="*/ 2147483646 h 245" name="T83"/>
              <a:gd fmla="*/ 2147483646 w 185" name="T84"/>
              <a:gd fmla="*/ 2147483646 h 245" name="T85"/>
              <a:gd fmla="*/ 2147483646 w 185" name="T86"/>
              <a:gd fmla="*/ 2147483646 h 245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45" w="185">
                <a:moveTo>
                  <a:pt x="157" y="80"/>
                </a:moveTo>
                <a:cubicBezTo>
                  <a:pt x="142" y="65"/>
                  <a:pt x="126" y="46"/>
                  <a:pt x="118" y="4"/>
                </a:cubicBezTo>
                <a:cubicBezTo>
                  <a:pt x="118" y="0"/>
                  <a:pt x="118" y="0"/>
                  <a:pt x="118" y="0"/>
                </a:cubicBezTo>
                <a:cubicBezTo>
                  <a:pt x="114" y="1"/>
                  <a:pt x="114" y="1"/>
                  <a:pt x="114" y="1"/>
                </a:cubicBezTo>
                <a:cubicBezTo>
                  <a:pt x="92" y="6"/>
                  <a:pt x="65" y="24"/>
                  <a:pt x="43" y="47"/>
                </a:cubicBezTo>
                <a:cubicBezTo>
                  <a:pt x="22" y="69"/>
                  <a:pt x="4" y="98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1"/>
                  <a:pt x="0" y="134"/>
                  <a:pt x="0" y="137"/>
                </a:cubicBezTo>
                <a:cubicBezTo>
                  <a:pt x="0" y="161"/>
                  <a:pt x="7" y="182"/>
                  <a:pt x="20" y="198"/>
                </a:cubicBezTo>
                <a:cubicBezTo>
                  <a:pt x="33" y="213"/>
                  <a:pt x="52" y="223"/>
                  <a:pt x="73" y="223"/>
                </a:cubicBezTo>
                <a:cubicBezTo>
                  <a:pt x="79" y="223"/>
                  <a:pt x="86" y="222"/>
                  <a:pt x="93" y="220"/>
                </a:cubicBezTo>
                <a:cubicBezTo>
                  <a:pt x="93" y="221"/>
                  <a:pt x="94" y="221"/>
                  <a:pt x="94" y="221"/>
                </a:cubicBezTo>
                <a:cubicBezTo>
                  <a:pt x="96" y="227"/>
                  <a:pt x="100" y="235"/>
                  <a:pt x="104" y="243"/>
                </a:cubicBezTo>
                <a:cubicBezTo>
                  <a:pt x="105" y="244"/>
                  <a:pt x="106" y="245"/>
                  <a:pt x="107" y="245"/>
                </a:cubicBezTo>
                <a:cubicBezTo>
                  <a:pt x="107" y="245"/>
                  <a:pt x="107" y="245"/>
                  <a:pt x="107" y="245"/>
                </a:cubicBezTo>
                <a:cubicBezTo>
                  <a:pt x="110" y="245"/>
                  <a:pt x="113" y="243"/>
                  <a:pt x="115" y="242"/>
                </a:cubicBezTo>
                <a:cubicBezTo>
                  <a:pt x="118" y="240"/>
                  <a:pt x="120" y="239"/>
                  <a:pt x="121" y="236"/>
                </a:cubicBezTo>
                <a:cubicBezTo>
                  <a:pt x="121" y="236"/>
                  <a:pt x="120" y="235"/>
                  <a:pt x="120" y="235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16" y="231"/>
                  <a:pt x="113" y="227"/>
                  <a:pt x="111" y="224"/>
                </a:cubicBezTo>
                <a:cubicBezTo>
                  <a:pt x="113" y="224"/>
                  <a:pt x="115" y="224"/>
                  <a:pt x="117" y="224"/>
                </a:cubicBezTo>
                <a:cubicBezTo>
                  <a:pt x="151" y="224"/>
                  <a:pt x="180" y="191"/>
                  <a:pt x="184" y="143"/>
                </a:cubicBezTo>
                <a:cubicBezTo>
                  <a:pt x="185" y="140"/>
                  <a:pt x="185" y="137"/>
                  <a:pt x="185" y="135"/>
                </a:cubicBezTo>
                <a:cubicBezTo>
                  <a:pt x="185" y="108"/>
                  <a:pt x="171" y="96"/>
                  <a:pt x="157" y="80"/>
                </a:cubicBezTo>
                <a:close/>
                <a:moveTo>
                  <a:pt x="177" y="142"/>
                </a:moveTo>
                <a:cubicBezTo>
                  <a:pt x="173" y="189"/>
                  <a:pt x="146" y="218"/>
                  <a:pt x="117" y="217"/>
                </a:cubicBezTo>
                <a:cubicBezTo>
                  <a:pt x="113" y="217"/>
                  <a:pt x="109" y="217"/>
                  <a:pt x="106" y="216"/>
                </a:cubicBezTo>
                <a:cubicBezTo>
                  <a:pt x="102" y="211"/>
                  <a:pt x="102" y="208"/>
                  <a:pt x="102" y="208"/>
                </a:cubicBezTo>
                <a:cubicBezTo>
                  <a:pt x="100" y="201"/>
                  <a:pt x="99" y="196"/>
                  <a:pt x="98" y="188"/>
                </a:cubicBezTo>
                <a:cubicBezTo>
                  <a:pt x="108" y="188"/>
                  <a:pt x="122" y="178"/>
                  <a:pt x="135" y="167"/>
                </a:cubicBezTo>
                <a:cubicBezTo>
                  <a:pt x="148" y="155"/>
                  <a:pt x="159" y="142"/>
                  <a:pt x="159" y="133"/>
                </a:cubicBezTo>
                <a:cubicBezTo>
                  <a:pt x="159" y="132"/>
                  <a:pt x="159" y="132"/>
                  <a:pt x="159" y="131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57" y="131"/>
                  <a:pt x="157" y="131"/>
                  <a:pt x="157" y="131"/>
                </a:cubicBezTo>
                <a:cubicBezTo>
                  <a:pt x="154" y="139"/>
                  <a:pt x="144" y="151"/>
                  <a:pt x="131" y="162"/>
                </a:cubicBezTo>
                <a:cubicBezTo>
                  <a:pt x="119" y="173"/>
                  <a:pt x="106" y="181"/>
                  <a:pt x="97" y="181"/>
                </a:cubicBezTo>
                <a:cubicBezTo>
                  <a:pt x="96" y="168"/>
                  <a:pt x="95" y="156"/>
                  <a:pt x="95" y="142"/>
                </a:cubicBezTo>
                <a:cubicBezTo>
                  <a:pt x="100" y="139"/>
                  <a:pt x="111" y="132"/>
                  <a:pt x="120" y="124"/>
                </a:cubicBezTo>
                <a:cubicBezTo>
                  <a:pt x="130" y="115"/>
                  <a:pt x="139" y="106"/>
                  <a:pt x="139" y="99"/>
                </a:cubicBezTo>
                <a:cubicBezTo>
                  <a:pt x="139" y="98"/>
                  <a:pt x="139" y="98"/>
                  <a:pt x="139" y="97"/>
                </a:cubicBezTo>
                <a:cubicBezTo>
                  <a:pt x="137" y="97"/>
                  <a:pt x="137" y="97"/>
                  <a:pt x="137" y="97"/>
                </a:cubicBezTo>
                <a:cubicBezTo>
                  <a:pt x="135" y="109"/>
                  <a:pt x="107" y="126"/>
                  <a:pt x="95" y="135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22"/>
                  <a:pt x="95" y="110"/>
                  <a:pt x="96" y="98"/>
                </a:cubicBezTo>
                <a:cubicBezTo>
                  <a:pt x="100" y="95"/>
                  <a:pt x="107" y="90"/>
                  <a:pt x="112" y="84"/>
                </a:cubicBezTo>
                <a:cubicBezTo>
                  <a:pt x="118" y="78"/>
                  <a:pt x="123" y="72"/>
                  <a:pt x="123" y="67"/>
                </a:cubicBezTo>
                <a:cubicBezTo>
                  <a:pt x="123" y="66"/>
                  <a:pt x="123" y="65"/>
                  <a:pt x="123" y="65"/>
                </a:cubicBezTo>
                <a:cubicBezTo>
                  <a:pt x="121" y="61"/>
                  <a:pt x="121" y="61"/>
                  <a:pt x="121" y="6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9" y="73"/>
                  <a:pt x="105" y="84"/>
                  <a:pt x="96" y="91"/>
                </a:cubicBezTo>
                <a:cubicBezTo>
                  <a:pt x="101" y="48"/>
                  <a:pt x="110" y="15"/>
                  <a:pt x="110" y="15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98" y="31"/>
                  <a:pt x="88" y="105"/>
                </a:cubicBezTo>
                <a:cubicBezTo>
                  <a:pt x="80" y="100"/>
                  <a:pt x="65" y="86"/>
                  <a:pt x="62" y="79"/>
                </a:cubicBezTo>
                <a:cubicBezTo>
                  <a:pt x="61" y="76"/>
                  <a:pt x="61" y="76"/>
                  <a:pt x="61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0"/>
                  <a:pt x="60" y="80"/>
                  <a:pt x="60" y="81"/>
                </a:cubicBezTo>
                <a:cubicBezTo>
                  <a:pt x="60" y="86"/>
                  <a:pt x="65" y="92"/>
                  <a:pt x="71" y="98"/>
                </a:cubicBezTo>
                <a:cubicBezTo>
                  <a:pt x="77" y="103"/>
                  <a:pt x="83" y="108"/>
                  <a:pt x="87" y="110"/>
                </a:cubicBezTo>
                <a:cubicBezTo>
                  <a:pt x="87" y="121"/>
                  <a:pt x="86" y="132"/>
                  <a:pt x="86" y="144"/>
                </a:cubicBezTo>
                <a:cubicBezTo>
                  <a:pt x="72" y="137"/>
                  <a:pt x="45" y="118"/>
                  <a:pt x="39" y="107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8"/>
                  <a:pt x="37" y="108"/>
                  <a:pt x="37" y="109"/>
                </a:cubicBezTo>
                <a:cubicBezTo>
                  <a:pt x="37" y="116"/>
                  <a:pt x="47" y="125"/>
                  <a:pt x="57" y="134"/>
                </a:cubicBezTo>
                <a:cubicBezTo>
                  <a:pt x="68" y="142"/>
                  <a:pt x="79" y="149"/>
                  <a:pt x="85" y="151"/>
                </a:cubicBezTo>
                <a:cubicBezTo>
                  <a:pt x="85" y="155"/>
                  <a:pt x="85" y="160"/>
                  <a:pt x="85" y="164"/>
                </a:cubicBezTo>
                <a:cubicBezTo>
                  <a:pt x="85" y="172"/>
                  <a:pt x="85" y="180"/>
                  <a:pt x="86" y="187"/>
                </a:cubicBezTo>
                <a:cubicBezTo>
                  <a:pt x="64" y="181"/>
                  <a:pt x="28" y="157"/>
                  <a:pt x="22" y="142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20" y="142"/>
                  <a:pt x="20" y="142"/>
                  <a:pt x="20" y="142"/>
                </a:cubicBezTo>
                <a:cubicBezTo>
                  <a:pt x="20" y="142"/>
                  <a:pt x="20" y="143"/>
                  <a:pt x="20" y="144"/>
                </a:cubicBezTo>
                <a:cubicBezTo>
                  <a:pt x="20" y="152"/>
                  <a:pt x="33" y="164"/>
                  <a:pt x="48" y="174"/>
                </a:cubicBezTo>
                <a:cubicBezTo>
                  <a:pt x="62" y="185"/>
                  <a:pt x="78" y="193"/>
                  <a:pt x="87" y="195"/>
                </a:cubicBezTo>
                <a:cubicBezTo>
                  <a:pt x="88" y="200"/>
                  <a:pt x="88" y="205"/>
                  <a:pt x="89" y="209"/>
                </a:cubicBezTo>
                <a:cubicBezTo>
                  <a:pt x="90" y="209"/>
                  <a:pt x="90" y="211"/>
                  <a:pt x="91" y="214"/>
                </a:cubicBezTo>
                <a:cubicBezTo>
                  <a:pt x="85" y="215"/>
                  <a:pt x="79" y="216"/>
                  <a:pt x="73" y="216"/>
                </a:cubicBezTo>
                <a:cubicBezTo>
                  <a:pt x="54" y="216"/>
                  <a:pt x="37" y="207"/>
                  <a:pt x="26" y="193"/>
                </a:cubicBezTo>
                <a:cubicBezTo>
                  <a:pt x="14" y="179"/>
                  <a:pt x="7" y="159"/>
                  <a:pt x="7" y="137"/>
                </a:cubicBezTo>
                <a:cubicBezTo>
                  <a:pt x="7" y="134"/>
                  <a:pt x="7" y="131"/>
                  <a:pt x="7" y="128"/>
                </a:cubicBezTo>
                <a:cubicBezTo>
                  <a:pt x="11" y="101"/>
                  <a:pt x="27" y="73"/>
                  <a:pt x="48" y="51"/>
                </a:cubicBezTo>
                <a:cubicBezTo>
                  <a:pt x="68" y="30"/>
                  <a:pt x="92" y="14"/>
                  <a:pt x="112" y="9"/>
                </a:cubicBezTo>
                <a:cubicBezTo>
                  <a:pt x="120" y="50"/>
                  <a:pt x="137" y="70"/>
                  <a:pt x="151" y="85"/>
                </a:cubicBezTo>
                <a:cubicBezTo>
                  <a:pt x="166" y="101"/>
                  <a:pt x="178" y="111"/>
                  <a:pt x="178" y="135"/>
                </a:cubicBezTo>
                <a:cubicBezTo>
                  <a:pt x="178" y="137"/>
                  <a:pt x="178" y="140"/>
                  <a:pt x="177" y="1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descr="E:\迅雷下载\shutterstock_67128502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325" r="13107"/>
          <a:stretch>
            <a:fillRect/>
          </a:stretch>
        </p:blipFill>
        <p:spPr bwMode="auto">
          <a:xfrm>
            <a:off x="5229225" y="2605088"/>
            <a:ext cx="16176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组合 79"/>
          <p:cNvGrpSpPr/>
          <p:nvPr/>
        </p:nvGrpSpPr>
        <p:grpSpPr>
          <a:xfrm>
            <a:off x="5076056" y="2464263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1" name="椭圆 8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10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3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3" presetSubtype="28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8" nodeType="withEffect" presetClass="emph" presetID="6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" fill="hold" id="49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28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8" nodeType="withEffect" presetClass="emph" presetID="6" presetSubtype="0" repeatCount="200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00" fill="hold" id="59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" name="任意多边形 103"/>
          <p:cNvSpPr/>
          <p:nvPr/>
        </p:nvSpPr>
        <p:spPr>
          <a:xfrm>
            <a:off x="701675" y="-7938"/>
            <a:ext cx="6407150" cy="5211763"/>
          </a:xfrm>
          <a:custGeom>
            <a:gdLst>
              <a:gd fmla="*/ 6408420 w 6408420" name="connsiteX0"/>
              <a:gd fmla="*/ 0 h 5212080" name="connsiteY0"/>
              <a:gd fmla="*/ 6408420 w 6408420" name="connsiteX1"/>
              <a:gd fmla="*/ 2522220 h 5212080" name="connsiteY1"/>
              <a:gd fmla="*/ 4648200 w 6408420" name="connsiteX2"/>
              <a:gd fmla="*/ 2522220 h 5212080" name="connsiteY2"/>
              <a:gd fmla="*/ 4648200 w 6408420" name="connsiteX3"/>
              <a:gd fmla="*/ 2308860 h 5212080" name="connsiteY3"/>
              <a:gd fmla="*/ 3512820 w 6408420" name="connsiteX4"/>
              <a:gd fmla="*/ 2308860 h 5212080" name="connsiteY4"/>
              <a:gd fmla="*/ 2446020 w 6408420" name="connsiteX5"/>
              <a:gd fmla="*/ 2308860 h 5212080" name="connsiteY5"/>
              <a:gd fmla="*/ 1348740 w 6408420" name="connsiteX6"/>
              <a:gd fmla="*/ 2308860 h 5212080" name="connsiteY6"/>
              <a:gd fmla="*/ 1348740 w 6408420" name="connsiteX7"/>
              <a:gd fmla="*/ 830580 h 5212080" name="connsiteY7"/>
              <a:gd fmla="*/ 0 w 6408420" name="connsiteX8"/>
              <a:gd fmla="*/ 830580 h 5212080" name="connsiteY8"/>
              <a:gd fmla="*/ 0 w 6408420" name="connsiteX9"/>
              <a:gd fmla="*/ 3345180 h 5212080" name="connsiteY9"/>
              <a:gd fmla="*/ 2910840 w 6408420" name="connsiteX10"/>
              <a:gd fmla="*/ 3345180 h 5212080" name="connsiteY10"/>
              <a:gd fmla="*/ 2910840 w 6408420" name="connsiteX11"/>
              <a:gd fmla="*/ 4114800 h 5212080" name="connsiteY11"/>
              <a:gd fmla="*/ 5577840 w 6408420" name="connsiteX12"/>
              <a:gd fmla="*/ 4114800 h 5212080" name="connsiteY12"/>
              <a:gd fmla="*/ 5577840 w 6408420" name="connsiteX13"/>
              <a:gd fmla="*/ 5212080 h 521208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5212080" w="6408420">
                <a:moveTo>
                  <a:pt x="6408420" y="0"/>
                </a:moveTo>
                <a:lnTo>
                  <a:pt x="6408420" y="2522220"/>
                </a:lnTo>
                <a:lnTo>
                  <a:pt x="4648200" y="2522220"/>
                </a:lnTo>
                <a:lnTo>
                  <a:pt x="4648200" y="2308860"/>
                </a:lnTo>
                <a:lnTo>
                  <a:pt x="3512820" y="2308860"/>
                </a:lnTo>
                <a:lnTo>
                  <a:pt x="2446020" y="2308860"/>
                </a:lnTo>
                <a:lnTo>
                  <a:pt x="1348740" y="2308860"/>
                </a:lnTo>
                <a:lnTo>
                  <a:pt x="1348740" y="830580"/>
                </a:lnTo>
                <a:lnTo>
                  <a:pt x="0" y="830580"/>
                </a:lnTo>
                <a:lnTo>
                  <a:pt x="0" y="3345180"/>
                </a:lnTo>
                <a:lnTo>
                  <a:pt x="2910840" y="3345180"/>
                </a:lnTo>
                <a:lnTo>
                  <a:pt x="2910840" y="4114800"/>
                </a:lnTo>
                <a:lnTo>
                  <a:pt x="5577840" y="4114800"/>
                </a:lnTo>
                <a:lnTo>
                  <a:pt x="5577840" y="521208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87563" y="321607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15" name="椭圆 11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93988" y="1795463"/>
            <a:ext cx="904875" cy="950912"/>
            <a:chOff x="2693988" y="1795463"/>
            <a:chExt cx="904875" cy="950912"/>
          </a:xfrm>
        </p:grpSpPr>
        <p:sp>
          <p:nvSpPr>
            <p:cNvPr id="32862" name="Freeform 9"/>
            <p:cNvSpPr>
              <a:spLocks noEditPoints="1"/>
            </p:cNvSpPr>
            <p:nvPr/>
          </p:nvSpPr>
          <p:spPr bwMode="auto">
            <a:xfrm>
              <a:off x="2693988" y="1795463"/>
              <a:ext cx="904875" cy="950912"/>
            </a:xfrm>
            <a:custGeom>
              <a:gdLst>
                <a:gd fmla="*/ 2147483646 w 168" name="T0"/>
                <a:gd fmla="*/ 2147483646 h 176" name="T1"/>
                <a:gd fmla="*/ 2147483646 w 168" name="T2"/>
                <a:gd fmla="*/ 2147483646 h 176" name="T3"/>
                <a:gd fmla="*/ 2147483646 w 168" name="T4"/>
                <a:gd fmla="*/ 2147483646 h 176" name="T5"/>
                <a:gd fmla="*/ 2147483646 w 168" name="T6"/>
                <a:gd fmla="*/ 2147483646 h 176" name="T7"/>
                <a:gd fmla="*/ 2147483646 w 168" name="T8"/>
                <a:gd fmla="*/ 2147483646 h 176" name="T9"/>
                <a:gd fmla="*/ 2147483646 w 168" name="T10"/>
                <a:gd fmla="*/ 2147483646 h 176" name="T11"/>
                <a:gd fmla="*/ 2147483646 w 168" name="T12"/>
                <a:gd fmla="*/ 2147483646 h 176" name="T13"/>
                <a:gd fmla="*/ 2147483646 w 168" name="T14"/>
                <a:gd fmla="*/ 2147483646 h 176" name="T15"/>
                <a:gd fmla="*/ 2147483646 w 168" name="T16"/>
                <a:gd fmla="*/ 2147483646 h 176" name="T17"/>
                <a:gd fmla="*/ 2147483646 w 168" name="T18"/>
                <a:gd fmla="*/ 2147483646 h 176" name="T19"/>
                <a:gd fmla="*/ 2147483646 w 168" name="T20"/>
                <a:gd fmla="*/ 2147483646 h 176" name="T21"/>
                <a:gd fmla="*/ 2147483646 w 168" name="T22"/>
                <a:gd fmla="*/ 2147483646 h 176" name="T23"/>
                <a:gd fmla="*/ 2147483646 w 168" name="T24"/>
                <a:gd fmla="*/ 2147483646 h 176" name="T25"/>
                <a:gd fmla="*/ 2147483646 w 168" name="T26"/>
                <a:gd fmla="*/ 2147483646 h 176" name="T27"/>
                <a:gd fmla="*/ 0 w 168" name="T28"/>
                <a:gd fmla="*/ 2147483646 h 176" name="T29"/>
                <a:gd fmla="*/ 2147483646 w 168" name="T30"/>
                <a:gd fmla="*/ 2147483646 h 176" name="T31"/>
                <a:gd fmla="*/ 2147483646 w 168" name="T32"/>
                <a:gd fmla="*/ 2147483646 h 176" name="T33"/>
                <a:gd fmla="*/ 2147483646 w 168" name="T34"/>
                <a:gd fmla="*/ 2147483646 h 176" name="T35"/>
                <a:gd fmla="*/ 2147483646 w 168" name="T36"/>
                <a:gd fmla="*/ 2147483646 h 176" name="T37"/>
                <a:gd fmla="*/ 2147483646 w 168" name="T38"/>
                <a:gd fmla="*/ 0 h 176" name="T39"/>
                <a:gd fmla="*/ 2147483646 w 168" name="T40"/>
                <a:gd fmla="*/ 2147483646 h 176" name="T41"/>
                <a:gd fmla="*/ 2147483646 w 168" name="T42"/>
                <a:gd fmla="*/ 2147483646 h 176" name="T43"/>
                <a:gd fmla="*/ 2147483646 w 168" name="T44"/>
                <a:gd fmla="*/ 2147483646 h 176" name="T45"/>
                <a:gd fmla="*/ 2147483646 w 168" name="T46"/>
                <a:gd fmla="*/ 2147483646 h 176" name="T47"/>
                <a:gd fmla="*/ 2147483646 w 168" name="T48"/>
                <a:gd fmla="*/ 2147483646 h 176" name="T49"/>
                <a:gd fmla="*/ 2147483646 w 168" name="T50"/>
                <a:gd fmla="*/ 2147483646 h 176" name="T51"/>
                <a:gd fmla="*/ 2147483646 w 168" name="T52"/>
                <a:gd fmla="*/ 2147483646 h 176" name="T53"/>
                <a:gd fmla="*/ 2147483646 w 168" name="T54"/>
                <a:gd fmla="*/ 2147483646 h 176" name="T55"/>
                <a:gd fmla="*/ 2147483646 w 168" name="T56"/>
                <a:gd fmla="*/ 2147483646 h 176" name="T57"/>
                <a:gd fmla="*/ 2147483646 w 168" name="T58"/>
                <a:gd fmla="*/ 2147483646 h 176" name="T59"/>
                <a:gd fmla="*/ 2147483646 w 168" name="T60"/>
                <a:gd fmla="*/ 2147483646 h 176" name="T61"/>
                <a:gd fmla="*/ 2147483646 w 168" name="T62"/>
                <a:gd fmla="*/ 2147483646 h 17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76" w="168">
                  <a:moveTo>
                    <a:pt x="139" y="94"/>
                  </a:moveTo>
                  <a:cubicBezTo>
                    <a:pt x="168" y="111"/>
                    <a:pt x="168" y="111"/>
                    <a:pt x="168" y="111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4" y="129"/>
                    <a:pt x="116" y="135"/>
                    <a:pt x="106" y="139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76"/>
                    <a:pt x="90" y="176"/>
                    <a:pt x="90" y="176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9" y="143"/>
                    <a:pt x="59" y="139"/>
                    <a:pt x="51" y="133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1" y="107"/>
                    <a:pt x="30" y="103"/>
                    <a:pt x="29" y="99"/>
                  </a:cubicBezTo>
                  <a:cubicBezTo>
                    <a:pt x="28" y="93"/>
                    <a:pt x="28" y="87"/>
                    <a:pt x="28" y="8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48"/>
                    <a:pt x="52" y="41"/>
                    <a:pt x="62" y="37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9" y="33"/>
                    <a:pt x="109" y="37"/>
                    <a:pt x="117" y="4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7" y="69"/>
                    <a:pt x="138" y="73"/>
                    <a:pt x="139" y="77"/>
                  </a:cubicBezTo>
                  <a:cubicBezTo>
                    <a:pt x="140" y="83"/>
                    <a:pt x="140" y="89"/>
                    <a:pt x="139" y="94"/>
                  </a:cubicBezTo>
                  <a:close/>
                  <a:moveTo>
                    <a:pt x="79" y="64"/>
                  </a:moveTo>
                  <a:cubicBezTo>
                    <a:pt x="66" y="66"/>
                    <a:pt x="57" y="79"/>
                    <a:pt x="59" y="93"/>
                  </a:cubicBezTo>
                  <a:cubicBezTo>
                    <a:pt x="62" y="106"/>
                    <a:pt x="75" y="115"/>
                    <a:pt x="89" y="113"/>
                  </a:cubicBezTo>
                  <a:cubicBezTo>
                    <a:pt x="102" y="110"/>
                    <a:pt x="111" y="97"/>
                    <a:pt x="108" y="83"/>
                  </a:cubicBezTo>
                  <a:cubicBezTo>
                    <a:pt x="106" y="70"/>
                    <a:pt x="93" y="61"/>
                    <a:pt x="79" y="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63" name="Freeform 10"/>
            <p:cNvSpPr/>
            <p:nvPr/>
          </p:nvSpPr>
          <p:spPr bwMode="auto">
            <a:xfrm>
              <a:off x="2908780" y="2032619"/>
              <a:ext cx="475288" cy="480412"/>
            </a:xfrm>
            <a:custGeom>
              <a:gdLst>
                <a:gd fmla="*/ 2147483646 w 88" name="T0"/>
                <a:gd fmla="*/ 2147483646 h 89" name="T1"/>
                <a:gd fmla="*/ 2147483646 w 88" name="T2"/>
                <a:gd fmla="*/ 2147483646 h 89" name="T3"/>
                <a:gd fmla="*/ 2147483646 w 88" name="T4"/>
                <a:gd fmla="*/ 2147483646 h 89" name="T5"/>
                <a:gd fmla="*/ 2147483646 w 88" name="T6"/>
                <a:gd fmla="*/ 2147483646 h 89" name="T7"/>
                <a:gd fmla="*/ 2147483646 w 88" name="T8"/>
                <a:gd fmla="*/ 2147483646 h 8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9" w="88">
                  <a:moveTo>
                    <a:pt x="84" y="36"/>
                  </a:moveTo>
                  <a:cubicBezTo>
                    <a:pt x="88" y="58"/>
                    <a:pt x="74" y="80"/>
                    <a:pt x="52" y="84"/>
                  </a:cubicBezTo>
                  <a:cubicBezTo>
                    <a:pt x="30" y="89"/>
                    <a:pt x="8" y="74"/>
                    <a:pt x="4" y="52"/>
                  </a:cubicBezTo>
                  <a:cubicBezTo>
                    <a:pt x="0" y="30"/>
                    <a:pt x="14" y="8"/>
                    <a:pt x="36" y="4"/>
                  </a:cubicBezTo>
                  <a:cubicBezTo>
                    <a:pt x="58" y="0"/>
                    <a:pt x="80" y="14"/>
                    <a:pt x="84" y="36"/>
                  </a:cubicBezTo>
                  <a:close/>
                </a:path>
              </a:pathLst>
            </a:custGeom>
            <a:noFill/>
            <a:ln cap="flat" w="285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64" name="Freeform 11"/>
            <p:cNvSpPr/>
            <p:nvPr/>
          </p:nvSpPr>
          <p:spPr bwMode="auto">
            <a:xfrm>
              <a:off x="2995612" y="2119551"/>
              <a:ext cx="301625" cy="301974"/>
            </a:xfrm>
            <a:custGeom>
              <a:gdLst>
                <a:gd fmla="*/ 2147483646 w 56" name="T0"/>
                <a:gd fmla="*/ 2147483646 h 56" name="T1"/>
                <a:gd fmla="*/ 2147483646 w 56" name="T2"/>
                <a:gd fmla="*/ 2147483646 h 56" name="T3"/>
                <a:gd fmla="*/ 2147483646 w 56" name="T4"/>
                <a:gd fmla="*/ 2147483646 h 56" name="T5"/>
                <a:gd fmla="*/ 2147483646 w 56" name="T6"/>
                <a:gd fmla="*/ 2147483646 h 56" name="T7"/>
                <a:gd fmla="*/ 2147483646 w 56" name="T8"/>
                <a:gd fmla="*/ 2147483646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6">
                  <a:moveTo>
                    <a:pt x="53" y="23"/>
                  </a:moveTo>
                  <a:cubicBezTo>
                    <a:pt x="56" y="37"/>
                    <a:pt x="47" y="50"/>
                    <a:pt x="33" y="53"/>
                  </a:cubicBezTo>
                  <a:cubicBezTo>
                    <a:pt x="19" y="56"/>
                    <a:pt x="6" y="47"/>
                    <a:pt x="3" y="33"/>
                  </a:cubicBezTo>
                  <a:cubicBezTo>
                    <a:pt x="0" y="19"/>
                    <a:pt x="9" y="6"/>
                    <a:pt x="23" y="3"/>
                  </a:cubicBezTo>
                  <a:cubicBezTo>
                    <a:pt x="37" y="0"/>
                    <a:pt x="50" y="9"/>
                    <a:pt x="53" y="23"/>
                  </a:cubicBezTo>
                  <a:close/>
                </a:path>
              </a:pathLst>
            </a:custGeom>
            <a:noFill/>
            <a:ln cap="flat" w="19050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17850" y="1150938"/>
            <a:ext cx="288925" cy="868362"/>
            <a:chOff x="10166350" y="1471613"/>
            <a:chExt cx="322263" cy="966788"/>
          </a:xfrm>
        </p:grpSpPr>
        <p:sp>
          <p:nvSpPr>
            <p:cNvPr id="32855" name="Freeform 102"/>
            <p:cNvSpPr>
              <a:spLocks noEditPoints="1"/>
            </p:cNvSpPr>
            <p:nvPr/>
          </p:nvSpPr>
          <p:spPr bwMode="auto">
            <a:xfrm>
              <a:off x="10166350" y="1471613"/>
              <a:ext cx="322263" cy="966788"/>
            </a:xfrm>
            <a:custGeom>
              <a:gdLst>
                <a:gd fmla="*/ 2147483646 w 86" name="T0"/>
                <a:gd fmla="*/ 2147483646 h 258" name="T1"/>
                <a:gd fmla="*/ 2147483646 w 86" name="T2"/>
                <a:gd fmla="*/ 2147483646 h 258" name="T3"/>
                <a:gd fmla="*/ 2147483646 w 86" name="T4"/>
                <a:gd fmla="*/ 2147483646 h 258" name="T5"/>
                <a:gd fmla="*/ 0 w 86" name="T6"/>
                <a:gd fmla="*/ 2147483646 h 258" name="T7"/>
                <a:gd fmla="*/ 2147483646 w 86" name="T8"/>
                <a:gd fmla="*/ 2147483646 h 258" name="T9"/>
                <a:gd fmla="*/ 2147483646 w 86" name="T10"/>
                <a:gd fmla="*/ 2147483646 h 258" name="T11"/>
                <a:gd fmla="*/ 2147483646 w 86" name="T12"/>
                <a:gd fmla="*/ 2147483646 h 258" name="T13"/>
                <a:gd fmla="*/ 2147483646 w 86" name="T14"/>
                <a:gd fmla="*/ 2147483646 h 258" name="T15"/>
                <a:gd fmla="*/ 2147483646 w 86" name="T16"/>
                <a:gd fmla="*/ 2147483646 h 258" name="T17"/>
                <a:gd fmla="*/ 2147483646 w 86" name="T18"/>
                <a:gd fmla="*/ 2147483646 h 258" name="T19"/>
                <a:gd fmla="*/ 2147483646 w 86" name="T20"/>
                <a:gd fmla="*/ 2147483646 h 258" name="T21"/>
                <a:gd fmla="*/ 2147483646 w 86" name="T22"/>
                <a:gd fmla="*/ 2147483646 h 258" name="T23"/>
                <a:gd fmla="*/ 2147483646 w 86" name="T24"/>
                <a:gd fmla="*/ 2147483646 h 258" name="T25"/>
                <a:gd fmla="*/ 2147483646 w 86" name="T26"/>
                <a:gd fmla="*/ 2147483646 h 258" name="T27"/>
                <a:gd fmla="*/ 2147483646 w 86" name="T28"/>
                <a:gd fmla="*/ 2147483646 h 258" name="T29"/>
                <a:gd fmla="*/ 2147483646 w 86" name="T30"/>
                <a:gd fmla="*/ 2147483646 h 258" name="T31"/>
                <a:gd fmla="*/ 2147483646 w 86" name="T32"/>
                <a:gd fmla="*/ 2147483646 h 258" name="T33"/>
                <a:gd fmla="*/ 2147483646 w 86" name="T34"/>
                <a:gd fmla="*/ 2147483646 h 258" name="T35"/>
                <a:gd fmla="*/ 2147483646 w 86" name="T36"/>
                <a:gd fmla="*/ 2147483646 h 258" name="T37"/>
                <a:gd fmla="*/ 2147483646 w 86" name="T38"/>
                <a:gd fmla="*/ 2147483646 h 258" name="T39"/>
                <a:gd fmla="*/ 2147483646 w 86" name="T40"/>
                <a:gd fmla="*/ 2147483646 h 258" name="T41"/>
                <a:gd fmla="*/ 2147483646 w 86" name="T42"/>
                <a:gd fmla="*/ 2147483646 h 258" name="T43"/>
                <a:gd fmla="*/ 2147483646 w 86" name="T44"/>
                <a:gd fmla="*/ 2147483646 h 258" name="T45"/>
                <a:gd fmla="*/ 2147483646 w 86" name="T46"/>
                <a:gd fmla="*/ 2147483646 h 258" name="T47"/>
                <a:gd fmla="*/ 2147483646 w 86" name="T48"/>
                <a:gd fmla="*/ 2147483646 h 258" name="T49"/>
                <a:gd fmla="*/ 2147483646 w 86" name="T50"/>
                <a:gd fmla="*/ 2147483646 h 258" name="T51"/>
                <a:gd fmla="*/ 2147483646 w 86" name="T52"/>
                <a:gd fmla="*/ 2147483646 h 258" name="T53"/>
                <a:gd fmla="*/ 2147483646 w 86" name="T54"/>
                <a:gd fmla="*/ 2147483646 h 258" name="T55"/>
                <a:gd fmla="*/ 2147483646 w 86" name="T56"/>
                <a:gd fmla="*/ 2147483646 h 258" name="T57"/>
                <a:gd fmla="*/ 2147483646 w 86" name="T58"/>
                <a:gd fmla="*/ 2147483646 h 258" name="T59"/>
                <a:gd fmla="*/ 2147483646 w 86" name="T60"/>
                <a:gd fmla="*/ 2147483646 h 258" name="T61"/>
                <a:gd fmla="*/ 2147483646 w 86" name="T62"/>
                <a:gd fmla="*/ 2147483646 h 258" name="T63"/>
                <a:gd fmla="*/ 2147483646 w 86" name="T64"/>
                <a:gd fmla="*/ 2147483646 h 258" name="T65"/>
                <a:gd fmla="*/ 2147483646 w 86" name="T66"/>
                <a:gd fmla="*/ 2147483646 h 258" name="T67"/>
                <a:gd fmla="*/ 2147483646 w 86" name="T68"/>
                <a:gd fmla="*/ 2147483646 h 258" name="T69"/>
                <a:gd fmla="*/ 2147483646 w 86" name="T70"/>
                <a:gd fmla="*/ 2147483646 h 258" name="T71"/>
                <a:gd fmla="*/ 2147483646 w 86" name="T72"/>
                <a:gd fmla="*/ 2147483646 h 258" name="T73"/>
                <a:gd fmla="*/ 2147483646 w 86" name="T74"/>
                <a:gd fmla="*/ 2147483646 h 258" name="T75"/>
                <a:gd fmla="*/ 2147483646 w 86" name="T76"/>
                <a:gd fmla="*/ 2147483646 h 258" name="T77"/>
                <a:gd fmla="*/ 2147483646 w 86" name="T78"/>
                <a:gd fmla="*/ 2147483646 h 258" name="T79"/>
                <a:gd fmla="*/ 2147483646 w 86" name="T80"/>
                <a:gd fmla="*/ 2147483646 h 258" name="T81"/>
                <a:gd fmla="*/ 2147483646 w 86" name="T82"/>
                <a:gd fmla="*/ 2147483646 h 258" name="T83"/>
                <a:gd fmla="*/ 2147483646 w 86" name="T84"/>
                <a:gd fmla="*/ 2147483646 h 258" name="T85"/>
                <a:gd fmla="*/ 2147483646 w 86" name="T86"/>
                <a:gd fmla="*/ 2147483646 h 258" name="T87"/>
                <a:gd fmla="*/ 2147483646 w 86" name="T88"/>
                <a:gd fmla="*/ 2147483646 h 258" name="T89"/>
                <a:gd fmla="*/ 2147483646 w 86" name="T90"/>
                <a:gd fmla="*/ 2147483646 h 258" name="T91"/>
                <a:gd fmla="*/ 2147483646 w 86" name="T92"/>
                <a:gd fmla="*/ 2147483646 h 258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b" l="0" r="r" t="0"/>
              <a:pathLst>
                <a:path h="258" w="86">
                  <a:moveTo>
                    <a:pt x="16" y="145"/>
                  </a:moveTo>
                  <a:cubicBezTo>
                    <a:pt x="16" y="145"/>
                    <a:pt x="10" y="145"/>
                    <a:pt x="9" y="145"/>
                  </a:cubicBezTo>
                  <a:cubicBezTo>
                    <a:pt x="9" y="144"/>
                    <a:pt x="11" y="132"/>
                    <a:pt x="12" y="130"/>
                  </a:cubicBezTo>
                  <a:cubicBezTo>
                    <a:pt x="12" y="127"/>
                    <a:pt x="13" y="127"/>
                    <a:pt x="12" y="127"/>
                  </a:cubicBezTo>
                  <a:cubicBezTo>
                    <a:pt x="10" y="126"/>
                    <a:pt x="9" y="124"/>
                    <a:pt x="8" y="122"/>
                  </a:cubicBezTo>
                  <a:cubicBezTo>
                    <a:pt x="7" y="120"/>
                    <a:pt x="2" y="106"/>
                    <a:pt x="2" y="103"/>
                  </a:cubicBezTo>
                  <a:cubicBezTo>
                    <a:pt x="1" y="100"/>
                    <a:pt x="1" y="100"/>
                    <a:pt x="1" y="98"/>
                  </a:cubicBezTo>
                  <a:cubicBezTo>
                    <a:pt x="1" y="96"/>
                    <a:pt x="0" y="95"/>
                    <a:pt x="0" y="94"/>
                  </a:cubicBezTo>
                  <a:cubicBezTo>
                    <a:pt x="0" y="93"/>
                    <a:pt x="3" y="84"/>
                    <a:pt x="5" y="76"/>
                  </a:cubicBezTo>
                  <a:cubicBezTo>
                    <a:pt x="6" y="67"/>
                    <a:pt x="7" y="50"/>
                    <a:pt x="7" y="50"/>
                  </a:cubicBezTo>
                  <a:cubicBezTo>
                    <a:pt x="8" y="45"/>
                    <a:pt x="18" y="45"/>
                    <a:pt x="22" y="43"/>
                  </a:cubicBezTo>
                  <a:cubicBezTo>
                    <a:pt x="25" y="43"/>
                    <a:pt x="32" y="38"/>
                    <a:pt x="34" y="37"/>
                  </a:cubicBezTo>
                  <a:cubicBezTo>
                    <a:pt x="36" y="35"/>
                    <a:pt x="34" y="30"/>
                    <a:pt x="34" y="29"/>
                  </a:cubicBezTo>
                  <a:cubicBezTo>
                    <a:pt x="34" y="28"/>
                    <a:pt x="33" y="26"/>
                    <a:pt x="32" y="26"/>
                  </a:cubicBezTo>
                  <a:cubicBezTo>
                    <a:pt x="32" y="26"/>
                    <a:pt x="30" y="22"/>
                    <a:pt x="29" y="19"/>
                  </a:cubicBezTo>
                  <a:cubicBezTo>
                    <a:pt x="29" y="17"/>
                    <a:pt x="32" y="19"/>
                    <a:pt x="32" y="18"/>
                  </a:cubicBezTo>
                  <a:cubicBezTo>
                    <a:pt x="32" y="18"/>
                    <a:pt x="32" y="15"/>
                    <a:pt x="32" y="15"/>
                  </a:cubicBezTo>
                  <a:cubicBezTo>
                    <a:pt x="32" y="14"/>
                    <a:pt x="30" y="10"/>
                    <a:pt x="32" y="6"/>
                  </a:cubicBezTo>
                  <a:cubicBezTo>
                    <a:pt x="36" y="0"/>
                    <a:pt x="44" y="0"/>
                    <a:pt x="44" y="0"/>
                  </a:cubicBezTo>
                  <a:cubicBezTo>
                    <a:pt x="52" y="0"/>
                    <a:pt x="54" y="9"/>
                    <a:pt x="55" y="12"/>
                  </a:cubicBezTo>
                  <a:cubicBezTo>
                    <a:pt x="55" y="15"/>
                    <a:pt x="54" y="19"/>
                    <a:pt x="54" y="19"/>
                  </a:cubicBezTo>
                  <a:cubicBezTo>
                    <a:pt x="55" y="18"/>
                    <a:pt x="55" y="18"/>
                    <a:pt x="56" y="18"/>
                  </a:cubicBezTo>
                  <a:cubicBezTo>
                    <a:pt x="56" y="19"/>
                    <a:pt x="56" y="22"/>
                    <a:pt x="55" y="24"/>
                  </a:cubicBezTo>
                  <a:cubicBezTo>
                    <a:pt x="54" y="27"/>
                    <a:pt x="53" y="26"/>
                    <a:pt x="53" y="27"/>
                  </a:cubicBezTo>
                  <a:cubicBezTo>
                    <a:pt x="53" y="27"/>
                    <a:pt x="52" y="31"/>
                    <a:pt x="52" y="34"/>
                  </a:cubicBezTo>
                  <a:cubicBezTo>
                    <a:pt x="51" y="36"/>
                    <a:pt x="52" y="37"/>
                    <a:pt x="53" y="38"/>
                  </a:cubicBezTo>
                  <a:cubicBezTo>
                    <a:pt x="54" y="39"/>
                    <a:pt x="57" y="40"/>
                    <a:pt x="60" y="41"/>
                  </a:cubicBezTo>
                  <a:cubicBezTo>
                    <a:pt x="63" y="42"/>
                    <a:pt x="73" y="45"/>
                    <a:pt x="76" y="47"/>
                  </a:cubicBezTo>
                  <a:cubicBezTo>
                    <a:pt x="78" y="49"/>
                    <a:pt x="78" y="52"/>
                    <a:pt x="78" y="56"/>
                  </a:cubicBezTo>
                  <a:cubicBezTo>
                    <a:pt x="78" y="60"/>
                    <a:pt x="81" y="69"/>
                    <a:pt x="82" y="74"/>
                  </a:cubicBezTo>
                  <a:cubicBezTo>
                    <a:pt x="83" y="79"/>
                    <a:pt x="84" y="86"/>
                    <a:pt x="84" y="87"/>
                  </a:cubicBezTo>
                  <a:cubicBezTo>
                    <a:pt x="84" y="89"/>
                    <a:pt x="85" y="90"/>
                    <a:pt x="85" y="90"/>
                  </a:cubicBezTo>
                  <a:cubicBezTo>
                    <a:pt x="85" y="91"/>
                    <a:pt x="85" y="92"/>
                    <a:pt x="85" y="93"/>
                  </a:cubicBezTo>
                  <a:cubicBezTo>
                    <a:pt x="86" y="93"/>
                    <a:pt x="86" y="94"/>
                    <a:pt x="86" y="95"/>
                  </a:cubicBezTo>
                  <a:cubicBezTo>
                    <a:pt x="85" y="95"/>
                    <a:pt x="84" y="97"/>
                    <a:pt x="84" y="97"/>
                  </a:cubicBezTo>
                  <a:cubicBezTo>
                    <a:pt x="84" y="97"/>
                    <a:pt x="85" y="97"/>
                    <a:pt x="86" y="99"/>
                  </a:cubicBezTo>
                  <a:cubicBezTo>
                    <a:pt x="86" y="102"/>
                    <a:pt x="84" y="105"/>
                    <a:pt x="83" y="106"/>
                  </a:cubicBezTo>
                  <a:cubicBezTo>
                    <a:pt x="83" y="107"/>
                    <a:pt x="82" y="113"/>
                    <a:pt x="81" y="114"/>
                  </a:cubicBezTo>
                  <a:cubicBezTo>
                    <a:pt x="80" y="116"/>
                    <a:pt x="81" y="120"/>
                    <a:pt x="81" y="122"/>
                  </a:cubicBezTo>
                  <a:cubicBezTo>
                    <a:pt x="81" y="124"/>
                    <a:pt x="76" y="123"/>
                    <a:pt x="76" y="123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81" y="134"/>
                    <a:pt x="82" y="135"/>
                  </a:cubicBezTo>
                  <a:cubicBezTo>
                    <a:pt x="84" y="137"/>
                    <a:pt x="82" y="137"/>
                    <a:pt x="79" y="141"/>
                  </a:cubicBezTo>
                  <a:cubicBezTo>
                    <a:pt x="76" y="145"/>
                    <a:pt x="73" y="144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3" y="145"/>
                    <a:pt x="74" y="165"/>
                    <a:pt x="75" y="171"/>
                  </a:cubicBezTo>
                  <a:cubicBezTo>
                    <a:pt x="75" y="177"/>
                    <a:pt x="77" y="193"/>
                    <a:pt x="77" y="198"/>
                  </a:cubicBezTo>
                  <a:cubicBezTo>
                    <a:pt x="78" y="202"/>
                    <a:pt x="80" y="226"/>
                    <a:pt x="81" y="229"/>
                  </a:cubicBezTo>
                  <a:cubicBezTo>
                    <a:pt x="81" y="231"/>
                    <a:pt x="80" y="233"/>
                    <a:pt x="79" y="236"/>
                  </a:cubicBezTo>
                  <a:cubicBezTo>
                    <a:pt x="78" y="239"/>
                    <a:pt x="78" y="242"/>
                    <a:pt x="78" y="244"/>
                  </a:cubicBezTo>
                  <a:cubicBezTo>
                    <a:pt x="78" y="245"/>
                    <a:pt x="78" y="246"/>
                    <a:pt x="79" y="247"/>
                  </a:cubicBezTo>
                  <a:cubicBezTo>
                    <a:pt x="80" y="247"/>
                    <a:pt x="83" y="251"/>
                    <a:pt x="83" y="251"/>
                  </a:cubicBezTo>
                  <a:cubicBezTo>
                    <a:pt x="84" y="253"/>
                    <a:pt x="81" y="255"/>
                    <a:pt x="79" y="255"/>
                  </a:cubicBezTo>
                  <a:cubicBezTo>
                    <a:pt x="77" y="255"/>
                    <a:pt x="73" y="254"/>
                    <a:pt x="72" y="253"/>
                  </a:cubicBezTo>
                  <a:cubicBezTo>
                    <a:pt x="71" y="252"/>
                    <a:pt x="68" y="252"/>
                    <a:pt x="66" y="251"/>
                  </a:cubicBezTo>
                  <a:cubicBezTo>
                    <a:pt x="65" y="250"/>
                    <a:pt x="66" y="246"/>
                    <a:pt x="66" y="244"/>
                  </a:cubicBezTo>
                  <a:cubicBezTo>
                    <a:pt x="66" y="243"/>
                    <a:pt x="64" y="240"/>
                    <a:pt x="63" y="237"/>
                  </a:cubicBezTo>
                  <a:cubicBezTo>
                    <a:pt x="61" y="235"/>
                    <a:pt x="63" y="233"/>
                    <a:pt x="63" y="231"/>
                  </a:cubicBezTo>
                  <a:cubicBezTo>
                    <a:pt x="64" y="230"/>
                    <a:pt x="63" y="229"/>
                    <a:pt x="62" y="227"/>
                  </a:cubicBezTo>
                  <a:cubicBezTo>
                    <a:pt x="62" y="225"/>
                    <a:pt x="61" y="221"/>
                    <a:pt x="60" y="218"/>
                  </a:cubicBezTo>
                  <a:cubicBezTo>
                    <a:pt x="59" y="215"/>
                    <a:pt x="56" y="206"/>
                    <a:pt x="56" y="203"/>
                  </a:cubicBezTo>
                  <a:cubicBezTo>
                    <a:pt x="56" y="199"/>
                    <a:pt x="54" y="194"/>
                    <a:pt x="53" y="186"/>
                  </a:cubicBezTo>
                  <a:cubicBezTo>
                    <a:pt x="51" y="179"/>
                    <a:pt x="51" y="172"/>
                    <a:pt x="50" y="168"/>
                  </a:cubicBezTo>
                  <a:cubicBezTo>
                    <a:pt x="49" y="164"/>
                    <a:pt x="45" y="150"/>
                    <a:pt x="44" y="148"/>
                  </a:cubicBezTo>
                  <a:cubicBezTo>
                    <a:pt x="43" y="147"/>
                    <a:pt x="43" y="142"/>
                    <a:pt x="43" y="142"/>
                  </a:cubicBezTo>
                  <a:cubicBezTo>
                    <a:pt x="43" y="142"/>
                    <a:pt x="43" y="145"/>
                    <a:pt x="42" y="147"/>
                  </a:cubicBezTo>
                  <a:cubicBezTo>
                    <a:pt x="42" y="148"/>
                    <a:pt x="40" y="157"/>
                    <a:pt x="38" y="160"/>
                  </a:cubicBezTo>
                  <a:cubicBezTo>
                    <a:pt x="37" y="163"/>
                    <a:pt x="37" y="178"/>
                    <a:pt x="37" y="184"/>
                  </a:cubicBezTo>
                  <a:cubicBezTo>
                    <a:pt x="36" y="190"/>
                    <a:pt x="37" y="202"/>
                    <a:pt x="37" y="206"/>
                  </a:cubicBezTo>
                  <a:cubicBezTo>
                    <a:pt x="37" y="209"/>
                    <a:pt x="38" y="218"/>
                    <a:pt x="39" y="223"/>
                  </a:cubicBezTo>
                  <a:cubicBezTo>
                    <a:pt x="40" y="227"/>
                    <a:pt x="39" y="238"/>
                    <a:pt x="39" y="239"/>
                  </a:cubicBezTo>
                  <a:cubicBezTo>
                    <a:pt x="39" y="241"/>
                    <a:pt x="38" y="243"/>
                    <a:pt x="38" y="245"/>
                  </a:cubicBezTo>
                  <a:cubicBezTo>
                    <a:pt x="39" y="247"/>
                    <a:pt x="40" y="248"/>
                    <a:pt x="39" y="250"/>
                  </a:cubicBezTo>
                  <a:cubicBezTo>
                    <a:pt x="38" y="251"/>
                    <a:pt x="37" y="251"/>
                    <a:pt x="37" y="251"/>
                  </a:cubicBezTo>
                  <a:cubicBezTo>
                    <a:pt x="30" y="258"/>
                    <a:pt x="24" y="255"/>
                    <a:pt x="24" y="255"/>
                  </a:cubicBezTo>
                  <a:cubicBezTo>
                    <a:pt x="20" y="251"/>
                    <a:pt x="25" y="246"/>
                    <a:pt x="25" y="244"/>
                  </a:cubicBezTo>
                  <a:cubicBezTo>
                    <a:pt x="25" y="243"/>
                    <a:pt x="24" y="241"/>
                    <a:pt x="24" y="236"/>
                  </a:cubicBezTo>
                  <a:cubicBezTo>
                    <a:pt x="23" y="232"/>
                    <a:pt x="22" y="221"/>
                    <a:pt x="21" y="218"/>
                  </a:cubicBezTo>
                  <a:cubicBezTo>
                    <a:pt x="21" y="215"/>
                    <a:pt x="19" y="205"/>
                    <a:pt x="19" y="197"/>
                  </a:cubicBezTo>
                  <a:cubicBezTo>
                    <a:pt x="18" y="190"/>
                    <a:pt x="17" y="173"/>
                    <a:pt x="17" y="173"/>
                  </a:cubicBezTo>
                  <a:cubicBezTo>
                    <a:pt x="18" y="170"/>
                    <a:pt x="16" y="145"/>
                    <a:pt x="16" y="145"/>
                  </a:cubicBezTo>
                  <a:close/>
                  <a:moveTo>
                    <a:pt x="16" y="93"/>
                  </a:moveTo>
                  <a:cubicBezTo>
                    <a:pt x="15" y="95"/>
                    <a:pt x="15" y="96"/>
                    <a:pt x="15" y="97"/>
                  </a:cubicBezTo>
                  <a:cubicBezTo>
                    <a:pt x="15" y="99"/>
                    <a:pt x="15" y="103"/>
                    <a:pt x="16" y="106"/>
                  </a:cubicBezTo>
                  <a:cubicBezTo>
                    <a:pt x="17" y="109"/>
                    <a:pt x="18" y="108"/>
                    <a:pt x="17" y="106"/>
                  </a:cubicBezTo>
                  <a:cubicBezTo>
                    <a:pt x="17" y="104"/>
                    <a:pt x="17" y="91"/>
                    <a:pt x="17" y="91"/>
                  </a:cubicBezTo>
                  <a:cubicBezTo>
                    <a:pt x="17" y="91"/>
                    <a:pt x="16" y="91"/>
                    <a:pt x="16" y="93"/>
                  </a:cubicBezTo>
                  <a:close/>
                  <a:moveTo>
                    <a:pt x="70" y="92"/>
                  </a:moveTo>
                  <a:cubicBezTo>
                    <a:pt x="70" y="92"/>
                    <a:pt x="69" y="98"/>
                    <a:pt x="69" y="100"/>
                  </a:cubicBezTo>
                  <a:cubicBezTo>
                    <a:pt x="69" y="102"/>
                    <a:pt x="70" y="103"/>
                    <a:pt x="70" y="105"/>
                  </a:cubicBezTo>
                  <a:cubicBezTo>
                    <a:pt x="70" y="106"/>
                    <a:pt x="71" y="101"/>
                    <a:pt x="71" y="101"/>
                  </a:cubicBezTo>
                  <a:cubicBezTo>
                    <a:pt x="71" y="101"/>
                    <a:pt x="71" y="100"/>
                    <a:pt x="71" y="97"/>
                  </a:cubicBezTo>
                  <a:cubicBezTo>
                    <a:pt x="71" y="95"/>
                    <a:pt x="70" y="93"/>
                    <a:pt x="70" y="92"/>
                  </a:cubicBezTo>
                  <a:cubicBezTo>
                    <a:pt x="70" y="90"/>
                    <a:pt x="70" y="92"/>
                    <a:pt x="70" y="92"/>
                  </a:cubicBezTo>
                  <a:close/>
                </a:path>
              </a:pathLst>
            </a:custGeom>
            <a:solidFill>
              <a:srgbClr val="000000"/>
            </a:solidFill>
            <a:ln cap="flat" w="0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6" name="Freeform 103"/>
            <p:cNvSpPr/>
            <p:nvPr/>
          </p:nvSpPr>
          <p:spPr bwMode="auto">
            <a:xfrm>
              <a:off x="10264775" y="1606550"/>
              <a:ext cx="130175" cy="269875"/>
            </a:xfrm>
            <a:custGeom>
              <a:gdLst>
                <a:gd fmla="*/ 0 w 35" name="T0"/>
                <a:gd fmla="*/ 2147483646 h 72" name="T1"/>
                <a:gd fmla="*/ 2147483646 w 35" name="T2"/>
                <a:gd fmla="*/ 2147483646 h 72" name="T3"/>
                <a:gd fmla="*/ 2147483646 w 35" name="T4"/>
                <a:gd fmla="*/ 2147483646 h 72" name="T5"/>
                <a:gd fmla="*/ 2147483646 w 35" name="T6"/>
                <a:gd fmla="*/ 2147483646 h 72" name="T7"/>
                <a:gd fmla="*/ 2147483646 w 35" name="T8"/>
                <a:gd fmla="*/ 2147483646 h 72" name="T9"/>
                <a:gd fmla="*/ 2147483646 w 35" name="T10"/>
                <a:gd fmla="*/ 2147483646 h 72" name="T11"/>
                <a:gd fmla="*/ 2147483646 w 35" name="T12"/>
                <a:gd fmla="*/ 2147483646 h 72" name="T13"/>
                <a:gd fmla="*/ 2147483646 w 35" name="T14"/>
                <a:gd fmla="*/ 0 h 72" name="T15"/>
                <a:gd fmla="*/ 2147483646 w 35" name="T16"/>
                <a:gd fmla="*/ 2147483646 h 72" name="T17"/>
                <a:gd fmla="*/ 2147483646 w 35" name="T18"/>
                <a:gd fmla="*/ 2147483646 h 72" name="T19"/>
                <a:gd fmla="*/ 2147483646 w 35" name="T20"/>
                <a:gd fmla="*/ 0 h 72" name="T21"/>
                <a:gd fmla="*/ 2147483646 w 35" name="T22"/>
                <a:gd fmla="*/ 2147483646 h 72" name="T23"/>
                <a:gd fmla="*/ 2147483646 w 35" name="T24"/>
                <a:gd fmla="*/ 2147483646 h 72" name="T25"/>
                <a:gd fmla="*/ 2147483646 w 35" name="T26"/>
                <a:gd fmla="*/ 2147483646 h 72" name="T27"/>
                <a:gd fmla="*/ 2147483646 w 35" name="T28"/>
                <a:gd fmla="*/ 2147483646 h 72" name="T29"/>
                <a:gd fmla="*/ 2147483646 w 35" name="T30"/>
                <a:gd fmla="*/ 2147483646 h 72" name="T31"/>
                <a:gd fmla="*/ 0 w 35" name="T32"/>
                <a:gd fmla="*/ 2147483646 h 7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72" w="35">
                  <a:moveTo>
                    <a:pt x="0" y="70"/>
                  </a:moveTo>
                  <a:cubicBezTo>
                    <a:pt x="0" y="70"/>
                    <a:pt x="19" y="72"/>
                    <a:pt x="35" y="69"/>
                  </a:cubicBezTo>
                  <a:cubicBezTo>
                    <a:pt x="35" y="69"/>
                    <a:pt x="28" y="55"/>
                    <a:pt x="28" y="47"/>
                  </a:cubicBezTo>
                  <a:cubicBezTo>
                    <a:pt x="28" y="40"/>
                    <a:pt x="27" y="33"/>
                    <a:pt x="27" y="29"/>
                  </a:cubicBezTo>
                  <a:cubicBezTo>
                    <a:pt x="27" y="25"/>
                    <a:pt x="28" y="19"/>
                    <a:pt x="27" y="16"/>
                  </a:cubicBezTo>
                  <a:cubicBezTo>
                    <a:pt x="27" y="12"/>
                    <a:pt x="27" y="5"/>
                    <a:pt x="27" y="4"/>
                  </a:cubicBezTo>
                  <a:cubicBezTo>
                    <a:pt x="27" y="3"/>
                    <a:pt x="27" y="1"/>
                    <a:pt x="27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6"/>
                    <a:pt x="19" y="7"/>
                  </a:cubicBezTo>
                  <a:cubicBezTo>
                    <a:pt x="19" y="7"/>
                    <a:pt x="18" y="7"/>
                    <a:pt x="16" y="6"/>
                  </a:cubicBezTo>
                  <a:cubicBezTo>
                    <a:pt x="11" y="3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5"/>
                    <a:pt x="7" y="6"/>
                  </a:cubicBezTo>
                  <a:cubicBezTo>
                    <a:pt x="7" y="6"/>
                    <a:pt x="7" y="14"/>
                    <a:pt x="7" y="17"/>
                  </a:cubicBezTo>
                  <a:cubicBezTo>
                    <a:pt x="7" y="20"/>
                    <a:pt x="9" y="29"/>
                    <a:pt x="8" y="37"/>
                  </a:cubicBezTo>
                  <a:cubicBezTo>
                    <a:pt x="8" y="37"/>
                    <a:pt x="8" y="48"/>
                    <a:pt x="7" y="53"/>
                  </a:cubicBezTo>
                  <a:cubicBezTo>
                    <a:pt x="7" y="53"/>
                    <a:pt x="7" y="55"/>
                    <a:pt x="0" y="70"/>
                  </a:cubicBezTo>
                  <a:close/>
                </a:path>
              </a:pathLst>
            </a:custGeom>
            <a:solidFill>
              <a:schemeClr val="bg1"/>
            </a:solidFill>
            <a:ln cap="flat" w="3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7" name="Freeform 104"/>
            <p:cNvSpPr/>
            <p:nvPr/>
          </p:nvSpPr>
          <p:spPr bwMode="auto">
            <a:xfrm>
              <a:off x="10312400" y="1873250"/>
              <a:ext cx="38100" cy="17463"/>
            </a:xfrm>
            <a:custGeom>
              <a:gdLst>
                <a:gd fmla="*/ 2147483646 w 10" name="T0"/>
                <a:gd fmla="*/ 2147483646 h 5" name="T1"/>
                <a:gd fmla="*/ 2147483646 w 10" name="T2"/>
                <a:gd fmla="*/ 2147483646 h 5" name="T3"/>
                <a:gd fmla="*/ 2147483646 w 10" name="T4"/>
                <a:gd fmla="*/ 2147483646 h 5" name="T5"/>
                <a:gd fmla="*/ 0 w 10" name="T6"/>
                <a:gd fmla="*/ 2147483646 h 5" name="T7"/>
                <a:gd fmla="*/ 0 w 10" name="T8"/>
                <a:gd fmla="*/ 2147483646 h 5" name="T9"/>
                <a:gd fmla="*/ 2147483646 w 10" name="T10"/>
                <a:gd fmla="*/ 0 h 5" name="T11"/>
                <a:gd fmla="*/ 2147483646 w 10" name="T12"/>
                <a:gd fmla="*/ 0 h 5" name="T13"/>
                <a:gd fmla="*/ 2147483646 w 10" name="T14"/>
                <a:gd fmla="*/ 2147483646 h 5" name="T15"/>
                <a:gd fmla="*/ 2147483646 w 10" name="T16"/>
                <a:gd fmla="*/ 2147483646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10">
                  <a:moveTo>
                    <a:pt x="10" y="3"/>
                  </a:moveTo>
                  <a:cubicBezTo>
                    <a:pt x="10" y="4"/>
                    <a:pt x="10" y="5"/>
                    <a:pt x="9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222222"/>
            </a:solidFill>
            <a:ln cap="flat" w="0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8" name="Freeform 105"/>
            <p:cNvSpPr/>
            <p:nvPr/>
          </p:nvSpPr>
          <p:spPr bwMode="auto">
            <a:xfrm>
              <a:off x="10290175" y="1606550"/>
              <a:ext cx="76200" cy="60325"/>
            </a:xfrm>
            <a:custGeom>
              <a:gdLst>
                <a:gd fmla="*/ 2147483646 w 20" name="T0"/>
                <a:gd fmla="*/ 2147483646 h 16" name="T1"/>
                <a:gd fmla="*/ 2147483646 w 20" name="T2"/>
                <a:gd fmla="*/ 2147483646 h 16" name="T3"/>
                <a:gd fmla="*/ 2147483646 w 20" name="T4"/>
                <a:gd fmla="*/ 2147483646 h 16" name="T5"/>
                <a:gd fmla="*/ 2147483646 w 20" name="T6"/>
                <a:gd fmla="*/ 2147483646 h 16" name="T7"/>
                <a:gd fmla="*/ 0 w 20" name="T8"/>
                <a:gd fmla="*/ 2147483646 h 16" name="T9"/>
                <a:gd fmla="*/ 2147483646 w 20" name="T10"/>
                <a:gd fmla="*/ 2147483646 h 16" name="T11"/>
                <a:gd fmla="*/ 2147483646 w 20" name="T12"/>
                <a:gd fmla="*/ 0 h 16" name="T13"/>
                <a:gd fmla="*/ 2147483646 w 20" name="T14"/>
                <a:gd fmla="*/ 2147483646 h 16" name="T15"/>
                <a:gd fmla="*/ 2147483646 w 20" name="T16"/>
                <a:gd fmla="*/ 0 h 16" name="T17"/>
                <a:gd fmla="*/ 2147483646 w 20" name="T18"/>
                <a:gd fmla="*/ 2147483646 h 16" name="T19"/>
                <a:gd fmla="*/ 2147483646 w 20" name="T20"/>
                <a:gd fmla="*/ 2147483646 h 1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6" w="20">
                  <a:moveTo>
                    <a:pt x="20" y="7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7" y="13"/>
                    <a:pt x="14" y="7"/>
                    <a:pt x="11" y="7"/>
                  </a:cubicBezTo>
                  <a:cubicBezTo>
                    <a:pt x="8" y="6"/>
                    <a:pt x="5" y="16"/>
                    <a:pt x="5" y="15"/>
                  </a:cubicBezTo>
                  <a:cubicBezTo>
                    <a:pt x="5" y="14"/>
                    <a:pt x="0" y="8"/>
                    <a:pt x="0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" y="7"/>
                    <a:pt x="11" y="7"/>
                  </a:cubicBezTo>
                  <a:cubicBezTo>
                    <a:pt x="15" y="6"/>
                    <a:pt x="18" y="2"/>
                    <a:pt x="19" y="0"/>
                  </a:cubicBezTo>
                  <a:cubicBezTo>
                    <a:pt x="20" y="1"/>
                    <a:pt x="20" y="1"/>
                    <a:pt x="20" y="1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cap="flat" w="3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9" name="Freeform 106"/>
            <p:cNvSpPr/>
            <p:nvPr/>
          </p:nvSpPr>
          <p:spPr bwMode="auto">
            <a:xfrm>
              <a:off x="10301288" y="1628775"/>
              <a:ext cx="49213" cy="220663"/>
            </a:xfrm>
            <a:custGeom>
              <a:gdLst>
                <a:gd fmla="*/ 2147483646 w 13" name="T0"/>
                <a:gd fmla="*/ 2147483646 h 59" name="T1"/>
                <a:gd fmla="*/ 2147483646 w 13" name="T2"/>
                <a:gd fmla="*/ 2147483646 h 59" name="T3"/>
                <a:gd fmla="*/ 2147483646 w 13" name="T4"/>
                <a:gd fmla="*/ 2147483646 h 59" name="T5"/>
                <a:gd fmla="*/ 2147483646 w 13" name="T6"/>
                <a:gd fmla="*/ 2147483646 h 59" name="T7"/>
                <a:gd fmla="*/ 2147483646 w 13" name="T8"/>
                <a:gd fmla="*/ 2147483646 h 59" name="T9"/>
                <a:gd fmla="*/ 2147483646 w 13" name="T10"/>
                <a:gd fmla="*/ 2147483646 h 59" name="T11"/>
                <a:gd fmla="*/ 2147483646 w 13" name="T12"/>
                <a:gd fmla="*/ 2147483646 h 59" name="T13"/>
                <a:gd fmla="*/ 2147483646 w 13" name="T14"/>
                <a:gd fmla="*/ 2147483646 h 59" name="T15"/>
                <a:gd fmla="*/ 2147483646 w 13" name="T16"/>
                <a:gd fmla="*/ 2147483646 h 59" name="T17"/>
                <a:gd fmla="*/ 2147483646 w 13" name="T18"/>
                <a:gd fmla="*/ 2147483646 h 59" name="T19"/>
                <a:gd fmla="*/ 2147483646 w 13" name="T20"/>
                <a:gd fmla="*/ 2147483646 h 5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59" w="13">
                  <a:moveTo>
                    <a:pt x="10" y="7"/>
                  </a:moveTo>
                  <a:cubicBezTo>
                    <a:pt x="10" y="7"/>
                    <a:pt x="12" y="3"/>
                    <a:pt x="11" y="3"/>
                  </a:cubicBezTo>
                  <a:cubicBezTo>
                    <a:pt x="10" y="2"/>
                    <a:pt x="9" y="0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5" y="3"/>
                    <a:pt x="6" y="6"/>
                    <a:pt x="6" y="7"/>
                  </a:cubicBezTo>
                  <a:cubicBezTo>
                    <a:pt x="6" y="8"/>
                    <a:pt x="3" y="22"/>
                    <a:pt x="2" y="34"/>
                  </a:cubicBezTo>
                  <a:cubicBezTo>
                    <a:pt x="2" y="34"/>
                    <a:pt x="0" y="51"/>
                    <a:pt x="1" y="52"/>
                  </a:cubicBezTo>
                  <a:cubicBezTo>
                    <a:pt x="1" y="53"/>
                    <a:pt x="6" y="59"/>
                    <a:pt x="6" y="59"/>
                  </a:cubicBezTo>
                  <a:cubicBezTo>
                    <a:pt x="7" y="58"/>
                    <a:pt x="13" y="53"/>
                    <a:pt x="13" y="52"/>
                  </a:cubicBezTo>
                  <a:cubicBezTo>
                    <a:pt x="13" y="50"/>
                    <a:pt x="13" y="25"/>
                    <a:pt x="13" y="23"/>
                  </a:cubicBezTo>
                  <a:cubicBezTo>
                    <a:pt x="13" y="20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60" name="Freeform 107"/>
            <p:cNvSpPr/>
            <p:nvPr/>
          </p:nvSpPr>
          <p:spPr bwMode="auto">
            <a:xfrm>
              <a:off x="10196513" y="1901825"/>
              <a:ext cx="38100" cy="34925"/>
            </a:xfrm>
            <a:custGeom>
              <a:gdLst>
                <a:gd fmla="*/ 0 w 10" name="T0"/>
                <a:gd fmla="*/ 2147483646 h 9" name="T1"/>
                <a:gd fmla="*/ 2147483646 w 10" name="T2"/>
                <a:gd fmla="*/ 2147483646 h 9" name="T3"/>
                <a:gd fmla="*/ 2147483646 w 10" name="T4"/>
                <a:gd fmla="*/ 2147483646 h 9" name="T5"/>
                <a:gd fmla="*/ 2147483646 w 10" name="T6"/>
                <a:gd fmla="*/ 2147483646 h 9" name="T7"/>
                <a:gd fmla="*/ 2147483646 w 10" name="T8"/>
                <a:gd fmla="*/ 2147483646 h 9" name="T9"/>
                <a:gd fmla="*/ 0 w 10" name="T10"/>
                <a:gd fmla="*/ 2147483646 h 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9" w="10">
                  <a:moveTo>
                    <a:pt x="0" y="7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3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6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 cap="flat" w="3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61" name="Freeform 108"/>
            <p:cNvSpPr/>
            <p:nvPr/>
          </p:nvSpPr>
          <p:spPr bwMode="auto">
            <a:xfrm>
              <a:off x="10433050" y="1898650"/>
              <a:ext cx="38100" cy="38100"/>
            </a:xfrm>
            <a:custGeom>
              <a:gdLst>
                <a:gd fmla="*/ 2147483646 w 10" name="T0"/>
                <a:gd fmla="*/ 2147483646 h 10" name="T1"/>
                <a:gd fmla="*/ 2147483646 w 10" name="T2"/>
                <a:gd fmla="*/ 2147483646 h 10" name="T3"/>
                <a:gd fmla="*/ 2147483646 w 10" name="T4"/>
                <a:gd fmla="*/ 2147483646 h 10" name="T5"/>
                <a:gd fmla="*/ 2147483646 w 10" name="T6"/>
                <a:gd fmla="*/ 2147483646 h 10" name="T7"/>
                <a:gd fmla="*/ 0 w 10" name="T8"/>
                <a:gd fmla="*/ 2147483646 h 10" name="T9"/>
                <a:gd fmla="*/ 2147483646 w 10" name="T10"/>
                <a:gd fmla="*/ 2147483646 h 10" name="T11"/>
                <a:gd fmla="*/ 2147483646 w 10" name="T12"/>
                <a:gd fmla="*/ 2147483646 h 10" name="T13"/>
                <a:gd fmla="*/ 2147483646 w 10" name="T14"/>
                <a:gd fmla="*/ 2147483646 h 10" name="T15"/>
                <a:gd fmla="*/ 2147483646 w 10" name="T16"/>
                <a:gd fmla="*/ 2147483646 h 1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0" w="10">
                  <a:moveTo>
                    <a:pt x="8" y="9"/>
                  </a:moveTo>
                  <a:cubicBezTo>
                    <a:pt x="8" y="9"/>
                    <a:pt x="10" y="10"/>
                    <a:pt x="10" y="8"/>
                  </a:cubicBezTo>
                  <a:cubicBezTo>
                    <a:pt x="10" y="7"/>
                    <a:pt x="10" y="1"/>
                    <a:pt x="5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7" y="2"/>
                    <a:pt x="7" y="4"/>
                  </a:cubicBezTo>
                  <a:cubicBezTo>
                    <a:pt x="7" y="6"/>
                    <a:pt x="8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FFFFFF"/>
            </a:solidFill>
            <a:ln cap="flat" w="3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24338" y="901700"/>
            <a:ext cx="319087" cy="806450"/>
            <a:chOff x="10826750" y="1350963"/>
            <a:chExt cx="355600" cy="896938"/>
          </a:xfrm>
        </p:grpSpPr>
        <p:sp>
          <p:nvSpPr>
            <p:cNvPr id="32839" name="Freeform 79"/>
            <p:cNvSpPr/>
            <p:nvPr/>
          </p:nvSpPr>
          <p:spPr bwMode="auto">
            <a:xfrm>
              <a:off x="10969625" y="1681163"/>
              <a:ext cx="11113" cy="30163"/>
            </a:xfrm>
            <a:custGeom>
              <a:gdLst>
                <a:gd fmla="*/ 2147483646 w 3" name="T0"/>
                <a:gd fmla="*/ 0 h 8" name="T1"/>
                <a:gd fmla="*/ 2147483646 w 3" name="T2"/>
                <a:gd fmla="*/ 2147483646 h 8" name="T3"/>
                <a:gd fmla="*/ 2147483646 w 3" name="T4"/>
                <a:gd fmla="*/ 0 h 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8" w="3">
                  <a:moveTo>
                    <a:pt x="1" y="0"/>
                  </a:moveTo>
                  <a:cubicBezTo>
                    <a:pt x="3" y="1"/>
                    <a:pt x="1" y="6"/>
                    <a:pt x="1" y="8"/>
                  </a:cubicBezTo>
                  <a:cubicBezTo>
                    <a:pt x="0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0" name="Freeform 80"/>
            <p:cNvSpPr/>
            <p:nvPr/>
          </p:nvSpPr>
          <p:spPr bwMode="auto">
            <a:xfrm>
              <a:off x="10961688" y="1725613"/>
              <a:ext cx="22225" cy="65088"/>
            </a:xfrm>
            <a:custGeom>
              <a:gdLst>
                <a:gd fmla="*/ 2147483646 w 6" name="T0"/>
                <a:gd fmla="*/ 0 h 17" name="T1"/>
                <a:gd fmla="*/ 2147483646 w 6" name="T2"/>
                <a:gd fmla="*/ 2147483646 h 17" name="T3"/>
                <a:gd fmla="*/ 2147483646 w 6" name="T4"/>
                <a:gd fmla="*/ 0 h 17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" w="6">
                  <a:moveTo>
                    <a:pt x="2" y="0"/>
                  </a:moveTo>
                  <a:cubicBezTo>
                    <a:pt x="6" y="4"/>
                    <a:pt x="1" y="10"/>
                    <a:pt x="1" y="17"/>
                  </a:cubicBezTo>
                  <a:cubicBezTo>
                    <a:pt x="0" y="12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1" name="Freeform 81"/>
            <p:cNvSpPr>
              <a:spLocks noEditPoints="1"/>
            </p:cNvSpPr>
            <p:nvPr/>
          </p:nvSpPr>
          <p:spPr bwMode="auto">
            <a:xfrm>
              <a:off x="10826750" y="1350963"/>
              <a:ext cx="355600" cy="896938"/>
            </a:xfrm>
            <a:custGeom>
              <a:gdLst>
                <a:gd fmla="*/ 2147483646 w 95" name="T0"/>
                <a:gd fmla="*/ 2147483646 h 239" name="T1"/>
                <a:gd fmla="*/ 2147483646 w 95" name="T2"/>
                <a:gd fmla="*/ 2147483646 h 239" name="T3"/>
                <a:gd fmla="*/ 2147483646 w 95" name="T4"/>
                <a:gd fmla="*/ 2147483646 h 239" name="T5"/>
                <a:gd fmla="*/ 2147483646 w 95" name="T6"/>
                <a:gd fmla="*/ 2147483646 h 239" name="T7"/>
                <a:gd fmla="*/ 2147483646 w 95" name="T8"/>
                <a:gd fmla="*/ 2147483646 h 239" name="T9"/>
                <a:gd fmla="*/ 2147483646 w 95" name="T10"/>
                <a:gd fmla="*/ 2147483646 h 239" name="T11"/>
                <a:gd fmla="*/ 2147483646 w 95" name="T12"/>
                <a:gd fmla="*/ 2147483646 h 239" name="T13"/>
                <a:gd fmla="*/ 2147483646 w 95" name="T14"/>
                <a:gd fmla="*/ 2147483646 h 239" name="T15"/>
                <a:gd fmla="*/ 2147483646 w 95" name="T16"/>
                <a:gd fmla="*/ 2147483646 h 239" name="T17"/>
                <a:gd fmla="*/ 2147483646 w 95" name="T18"/>
                <a:gd fmla="*/ 2147483646 h 239" name="T19"/>
                <a:gd fmla="*/ 2147483646 w 95" name="T20"/>
                <a:gd fmla="*/ 2147483646 h 239" name="T21"/>
                <a:gd fmla="*/ 2147483646 w 95" name="T22"/>
                <a:gd fmla="*/ 2147483646 h 239" name="T23"/>
                <a:gd fmla="*/ 2147483646 w 95" name="T24"/>
                <a:gd fmla="*/ 2147483646 h 239" name="T25"/>
                <a:gd fmla="*/ 2147483646 w 95" name="T26"/>
                <a:gd fmla="*/ 2147483646 h 239" name="T27"/>
                <a:gd fmla="*/ 2147483646 w 95" name="T28"/>
                <a:gd fmla="*/ 2147483646 h 239" name="T29"/>
                <a:gd fmla="*/ 2147483646 w 95" name="T30"/>
                <a:gd fmla="*/ 2147483646 h 239" name="T31"/>
                <a:gd fmla="*/ 2147483646 w 95" name="T32"/>
                <a:gd fmla="*/ 2147483646 h 239" name="T33"/>
                <a:gd fmla="*/ 2147483646 w 95" name="T34"/>
                <a:gd fmla="*/ 2147483646 h 239" name="T35"/>
                <a:gd fmla="*/ 0 w 95" name="T36"/>
                <a:gd fmla="*/ 2147483646 h 239" name="T37"/>
                <a:gd fmla="*/ 2147483646 w 95" name="T38"/>
                <a:gd fmla="*/ 2147483646 h 239" name="T39"/>
                <a:gd fmla="*/ 2147483646 w 95" name="T40"/>
                <a:gd fmla="*/ 2147483646 h 239" name="T41"/>
                <a:gd fmla="*/ 2147483646 w 95" name="T42"/>
                <a:gd fmla="*/ 2147483646 h 239" name="T43"/>
                <a:gd fmla="*/ 2147483646 w 95" name="T44"/>
                <a:gd fmla="*/ 2147483646 h 239" name="T45"/>
                <a:gd fmla="*/ 2147483646 w 95" name="T46"/>
                <a:gd fmla="*/ 2147483646 h 239" name="T47"/>
                <a:gd fmla="*/ 2147483646 w 95" name="T48"/>
                <a:gd fmla="*/ 2147483646 h 239" name="T49"/>
                <a:gd fmla="*/ 2147483646 w 95" name="T50"/>
                <a:gd fmla="*/ 2147483646 h 239" name="T51"/>
                <a:gd fmla="*/ 2147483646 w 95" name="T52"/>
                <a:gd fmla="*/ 2147483646 h 239" name="T53"/>
                <a:gd fmla="*/ 2147483646 w 95" name="T54"/>
                <a:gd fmla="*/ 2147483646 h 239" name="T55"/>
                <a:gd fmla="*/ 2147483646 w 95" name="T56"/>
                <a:gd fmla="*/ 2147483646 h 239" name="T57"/>
                <a:gd fmla="*/ 2147483646 w 95" name="T58"/>
                <a:gd fmla="*/ 2147483646 h 239" name="T59"/>
                <a:gd fmla="*/ 2147483646 w 95" name="T60"/>
                <a:gd fmla="*/ 2147483646 h 239" name="T61"/>
                <a:gd fmla="*/ 2147483646 w 95" name="T62"/>
                <a:gd fmla="*/ 2147483646 h 239" name="T63"/>
                <a:gd fmla="*/ 2147483646 w 95" name="T64"/>
                <a:gd fmla="*/ 2147483646 h 239" name="T65"/>
                <a:gd fmla="*/ 2147483646 w 95" name="T66"/>
                <a:gd fmla="*/ 2147483646 h 239" name="T67"/>
                <a:gd fmla="*/ 2147483646 w 95" name="T68"/>
                <a:gd fmla="*/ 2147483646 h 239" name="T69"/>
                <a:gd fmla="*/ 2147483646 w 95" name="T70"/>
                <a:gd fmla="*/ 2147483646 h 239" name="T71"/>
                <a:gd fmla="*/ 2147483646 w 95" name="T72"/>
                <a:gd fmla="*/ 2147483646 h 239" name="T73"/>
                <a:gd fmla="*/ 2147483646 w 95" name="T74"/>
                <a:gd fmla="*/ 2147483646 h 239" name="T75"/>
                <a:gd fmla="*/ 2147483646 w 95" name="T76"/>
                <a:gd fmla="*/ 2147483646 h 239" name="T77"/>
                <a:gd fmla="*/ 2147483646 w 95" name="T78"/>
                <a:gd fmla="*/ 2147483646 h 239" name="T79"/>
                <a:gd fmla="*/ 2147483646 w 95" name="T80"/>
                <a:gd fmla="*/ 2147483646 h 239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39" w="95">
                  <a:moveTo>
                    <a:pt x="92" y="82"/>
                  </a:moveTo>
                  <a:cubicBezTo>
                    <a:pt x="90" y="86"/>
                    <a:pt x="86" y="89"/>
                    <a:pt x="83" y="92"/>
                  </a:cubicBezTo>
                  <a:cubicBezTo>
                    <a:pt x="86" y="102"/>
                    <a:pt x="87" y="113"/>
                    <a:pt x="90" y="124"/>
                  </a:cubicBezTo>
                  <a:cubicBezTo>
                    <a:pt x="91" y="130"/>
                    <a:pt x="95" y="136"/>
                    <a:pt x="93" y="143"/>
                  </a:cubicBezTo>
                  <a:cubicBezTo>
                    <a:pt x="91" y="145"/>
                    <a:pt x="87" y="144"/>
                    <a:pt x="85" y="143"/>
                  </a:cubicBezTo>
                  <a:cubicBezTo>
                    <a:pt x="81" y="170"/>
                    <a:pt x="87" y="203"/>
                    <a:pt x="78" y="228"/>
                  </a:cubicBezTo>
                  <a:cubicBezTo>
                    <a:pt x="78" y="230"/>
                    <a:pt x="83" y="232"/>
                    <a:pt x="82" y="237"/>
                  </a:cubicBezTo>
                  <a:cubicBezTo>
                    <a:pt x="79" y="239"/>
                    <a:pt x="72" y="238"/>
                    <a:pt x="69" y="237"/>
                  </a:cubicBezTo>
                  <a:cubicBezTo>
                    <a:pt x="67" y="234"/>
                    <a:pt x="67" y="232"/>
                    <a:pt x="66" y="229"/>
                  </a:cubicBezTo>
                  <a:cubicBezTo>
                    <a:pt x="65" y="221"/>
                    <a:pt x="66" y="210"/>
                    <a:pt x="65" y="200"/>
                  </a:cubicBezTo>
                  <a:cubicBezTo>
                    <a:pt x="65" y="197"/>
                    <a:pt x="64" y="194"/>
                    <a:pt x="64" y="192"/>
                  </a:cubicBezTo>
                  <a:cubicBezTo>
                    <a:pt x="64" y="187"/>
                    <a:pt x="66" y="183"/>
                    <a:pt x="66" y="178"/>
                  </a:cubicBezTo>
                  <a:cubicBezTo>
                    <a:pt x="68" y="162"/>
                    <a:pt x="65" y="146"/>
                    <a:pt x="62" y="133"/>
                  </a:cubicBezTo>
                  <a:cubicBezTo>
                    <a:pt x="58" y="134"/>
                    <a:pt x="56" y="139"/>
                    <a:pt x="55" y="142"/>
                  </a:cubicBezTo>
                  <a:cubicBezTo>
                    <a:pt x="41" y="165"/>
                    <a:pt x="36" y="198"/>
                    <a:pt x="26" y="225"/>
                  </a:cubicBezTo>
                  <a:cubicBezTo>
                    <a:pt x="24" y="226"/>
                    <a:pt x="23" y="225"/>
                    <a:pt x="21" y="225"/>
                  </a:cubicBezTo>
                  <a:cubicBezTo>
                    <a:pt x="20" y="226"/>
                    <a:pt x="21" y="228"/>
                    <a:pt x="20" y="229"/>
                  </a:cubicBezTo>
                  <a:cubicBezTo>
                    <a:pt x="15" y="230"/>
                    <a:pt x="16" y="233"/>
                    <a:pt x="12" y="234"/>
                  </a:cubicBezTo>
                  <a:cubicBezTo>
                    <a:pt x="8" y="235"/>
                    <a:pt x="0" y="236"/>
                    <a:pt x="0" y="233"/>
                  </a:cubicBezTo>
                  <a:cubicBezTo>
                    <a:pt x="0" y="226"/>
                    <a:pt x="7" y="226"/>
                    <a:pt x="9" y="220"/>
                  </a:cubicBezTo>
                  <a:cubicBezTo>
                    <a:pt x="8" y="211"/>
                    <a:pt x="13" y="203"/>
                    <a:pt x="17" y="193"/>
                  </a:cubicBezTo>
                  <a:cubicBezTo>
                    <a:pt x="18" y="186"/>
                    <a:pt x="19" y="179"/>
                    <a:pt x="23" y="173"/>
                  </a:cubicBezTo>
                  <a:cubicBezTo>
                    <a:pt x="29" y="164"/>
                    <a:pt x="30" y="148"/>
                    <a:pt x="33" y="135"/>
                  </a:cubicBezTo>
                  <a:cubicBezTo>
                    <a:pt x="30" y="132"/>
                    <a:pt x="31" y="129"/>
                    <a:pt x="31" y="124"/>
                  </a:cubicBezTo>
                  <a:cubicBezTo>
                    <a:pt x="31" y="117"/>
                    <a:pt x="30" y="107"/>
                    <a:pt x="29" y="99"/>
                  </a:cubicBezTo>
                  <a:cubicBezTo>
                    <a:pt x="28" y="90"/>
                    <a:pt x="32" y="82"/>
                    <a:pt x="31" y="77"/>
                  </a:cubicBezTo>
                  <a:cubicBezTo>
                    <a:pt x="30" y="74"/>
                    <a:pt x="25" y="70"/>
                    <a:pt x="25" y="67"/>
                  </a:cubicBezTo>
                  <a:cubicBezTo>
                    <a:pt x="25" y="65"/>
                    <a:pt x="28" y="64"/>
                    <a:pt x="29" y="62"/>
                  </a:cubicBezTo>
                  <a:cubicBezTo>
                    <a:pt x="33" y="54"/>
                    <a:pt x="31" y="43"/>
                    <a:pt x="40" y="41"/>
                  </a:cubicBezTo>
                  <a:cubicBezTo>
                    <a:pt x="40" y="38"/>
                    <a:pt x="42" y="36"/>
                    <a:pt x="42" y="33"/>
                  </a:cubicBezTo>
                  <a:cubicBezTo>
                    <a:pt x="43" y="30"/>
                    <a:pt x="46" y="31"/>
                    <a:pt x="47" y="29"/>
                  </a:cubicBezTo>
                  <a:cubicBezTo>
                    <a:pt x="46" y="20"/>
                    <a:pt x="50" y="14"/>
                    <a:pt x="54" y="11"/>
                  </a:cubicBezTo>
                  <a:cubicBezTo>
                    <a:pt x="69" y="0"/>
                    <a:pt x="86" y="22"/>
                    <a:pt x="81" y="39"/>
                  </a:cubicBezTo>
                  <a:cubicBezTo>
                    <a:pt x="81" y="41"/>
                    <a:pt x="84" y="44"/>
                    <a:pt x="83" y="47"/>
                  </a:cubicBezTo>
                  <a:cubicBezTo>
                    <a:pt x="93" y="53"/>
                    <a:pt x="83" y="74"/>
                    <a:pt x="92" y="82"/>
                  </a:cubicBezTo>
                  <a:close/>
                  <a:moveTo>
                    <a:pt x="39" y="96"/>
                  </a:moveTo>
                  <a:cubicBezTo>
                    <a:pt x="39" y="94"/>
                    <a:pt x="41" y="89"/>
                    <a:pt x="39" y="88"/>
                  </a:cubicBezTo>
                  <a:cubicBezTo>
                    <a:pt x="40" y="91"/>
                    <a:pt x="38" y="94"/>
                    <a:pt x="39" y="96"/>
                  </a:cubicBezTo>
                  <a:close/>
                  <a:moveTo>
                    <a:pt x="37" y="117"/>
                  </a:moveTo>
                  <a:cubicBezTo>
                    <a:pt x="37" y="110"/>
                    <a:pt x="42" y="104"/>
                    <a:pt x="38" y="100"/>
                  </a:cubicBezTo>
                  <a:cubicBezTo>
                    <a:pt x="38" y="106"/>
                    <a:pt x="36" y="112"/>
                    <a:pt x="37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2" name="Freeform 82"/>
            <p:cNvSpPr/>
            <p:nvPr/>
          </p:nvSpPr>
          <p:spPr bwMode="auto">
            <a:xfrm>
              <a:off x="10988675" y="1512888"/>
              <a:ext cx="152400" cy="223838"/>
            </a:xfrm>
            <a:custGeom>
              <a:gdLst>
                <a:gd fmla="*/ 2147483646 w 41" name="T0"/>
                <a:gd fmla="*/ 2147483646 h 60" name="T1"/>
                <a:gd fmla="*/ 2147483646 w 41" name="T2"/>
                <a:gd fmla="*/ 2147483646 h 60" name="T3"/>
                <a:gd fmla="*/ 2147483646 w 41" name="T4"/>
                <a:gd fmla="*/ 2147483646 h 60" name="T5"/>
                <a:gd fmla="*/ 2147483646 w 41" name="T6"/>
                <a:gd fmla="*/ 2147483646 h 60" name="T7"/>
                <a:gd fmla="*/ 2147483646 w 41" name="T8"/>
                <a:gd fmla="*/ 2147483646 h 60" name="T9"/>
                <a:gd fmla="*/ 2147483646 w 41" name="T10"/>
                <a:gd fmla="*/ 2147483646 h 60" name="T11"/>
                <a:gd fmla="*/ 2147483646 w 41" name="T12"/>
                <a:gd fmla="*/ 2147483646 h 60" name="T13"/>
                <a:gd fmla="*/ 2147483646 w 41" name="T14"/>
                <a:gd fmla="*/ 2147483646 h 60" name="T15"/>
                <a:gd fmla="*/ 2147483646 w 41" name="T16"/>
                <a:gd fmla="*/ 2147483646 h 60" name="T17"/>
                <a:gd fmla="*/ 2147483646 w 41" name="T18"/>
                <a:gd fmla="*/ 2147483646 h 60" name="T19"/>
                <a:gd fmla="*/ 2147483646 w 41" name="T20"/>
                <a:gd fmla="*/ 2147483646 h 60" name="T21"/>
                <a:gd fmla="*/ 2147483646 w 41" name="T22"/>
                <a:gd fmla="*/ 2147483646 h 60" name="T23"/>
                <a:gd fmla="*/ 2147483646 w 41" name="T24"/>
                <a:gd fmla="*/ 2147483646 h 60" name="T25"/>
                <a:gd fmla="*/ 2147483646 w 41" name="T26"/>
                <a:gd fmla="*/ 2147483646 h 60" name="T27"/>
                <a:gd fmla="*/ 2147483646 w 41" name="T28"/>
                <a:gd fmla="*/ 2147483646 h 60" name="T29"/>
                <a:gd fmla="*/ 2147483646 w 41" name="T30"/>
                <a:gd fmla="*/ 2147483646 h 60" name="T31"/>
                <a:gd fmla="*/ 2147483646 w 41" name="T32"/>
                <a:gd fmla="*/ 2147483646 h 60" name="T33"/>
                <a:gd fmla="*/ 2147483646 w 41" name="T34"/>
                <a:gd fmla="*/ 2147483646 h 60" name="T35"/>
                <a:gd fmla="*/ 2147483646 w 41" name="T36"/>
                <a:gd fmla="*/ 2147483646 h 60" name="T37"/>
                <a:gd fmla="*/ 2147483646 w 41" name="T38"/>
                <a:gd fmla="*/ 2147483646 h 60" name="T39"/>
                <a:gd fmla="*/ 2147483646 w 41" name="T40"/>
                <a:gd fmla="*/ 2147483646 h 60" name="T41"/>
                <a:gd fmla="*/ 2147483646 w 41" name="T42"/>
                <a:gd fmla="*/ 2147483646 h 6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60" w="41">
                  <a:moveTo>
                    <a:pt x="20" y="60"/>
                  </a:move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6" y="41"/>
                    <a:pt x="15" y="34"/>
                  </a:cubicBezTo>
                  <a:cubicBezTo>
                    <a:pt x="14" y="28"/>
                    <a:pt x="12" y="20"/>
                    <a:pt x="11" y="18"/>
                  </a:cubicBezTo>
                  <a:cubicBezTo>
                    <a:pt x="11" y="17"/>
                    <a:pt x="11" y="14"/>
                    <a:pt x="11" y="14"/>
                  </a:cubicBezTo>
                  <a:cubicBezTo>
                    <a:pt x="11" y="14"/>
                    <a:pt x="2" y="19"/>
                    <a:pt x="1" y="18"/>
                  </a:cubicBezTo>
                  <a:cubicBezTo>
                    <a:pt x="0" y="18"/>
                    <a:pt x="7" y="11"/>
                    <a:pt x="7" y="8"/>
                  </a:cubicBezTo>
                  <a:cubicBezTo>
                    <a:pt x="7" y="5"/>
                    <a:pt x="7" y="1"/>
                    <a:pt x="8" y="1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5"/>
                    <a:pt x="9" y="11"/>
                    <a:pt x="13" y="14"/>
                  </a:cubicBezTo>
                  <a:cubicBezTo>
                    <a:pt x="13" y="14"/>
                    <a:pt x="16" y="14"/>
                    <a:pt x="16" y="16"/>
                  </a:cubicBezTo>
                  <a:cubicBezTo>
                    <a:pt x="17" y="17"/>
                    <a:pt x="18" y="21"/>
                    <a:pt x="18" y="21"/>
                  </a:cubicBezTo>
                  <a:cubicBezTo>
                    <a:pt x="18" y="21"/>
                    <a:pt x="23" y="15"/>
                    <a:pt x="24" y="14"/>
                  </a:cubicBezTo>
                  <a:cubicBezTo>
                    <a:pt x="25" y="13"/>
                    <a:pt x="26" y="12"/>
                    <a:pt x="26" y="8"/>
                  </a:cubicBezTo>
                  <a:cubicBezTo>
                    <a:pt x="26" y="5"/>
                    <a:pt x="26" y="1"/>
                    <a:pt x="26" y="1"/>
                  </a:cubicBezTo>
                  <a:cubicBezTo>
                    <a:pt x="26" y="1"/>
                    <a:pt x="26" y="0"/>
                    <a:pt x="27" y="2"/>
                  </a:cubicBezTo>
                  <a:cubicBezTo>
                    <a:pt x="28" y="3"/>
                    <a:pt x="36" y="13"/>
                    <a:pt x="37" y="15"/>
                  </a:cubicBezTo>
                  <a:cubicBezTo>
                    <a:pt x="39" y="16"/>
                    <a:pt x="41" y="18"/>
                    <a:pt x="39" y="17"/>
                  </a:cubicBezTo>
                  <a:cubicBezTo>
                    <a:pt x="38" y="17"/>
                    <a:pt x="31" y="14"/>
                    <a:pt x="29" y="15"/>
                  </a:cubicBezTo>
                  <a:cubicBezTo>
                    <a:pt x="27" y="15"/>
                    <a:pt x="25" y="15"/>
                    <a:pt x="25" y="19"/>
                  </a:cubicBezTo>
                  <a:cubicBezTo>
                    <a:pt x="25" y="22"/>
                    <a:pt x="22" y="36"/>
                    <a:pt x="21" y="41"/>
                  </a:cubicBezTo>
                  <a:cubicBezTo>
                    <a:pt x="21" y="45"/>
                    <a:pt x="20" y="60"/>
                    <a:pt x="20" y="60"/>
                  </a:cubicBezTo>
                  <a:close/>
                </a:path>
              </a:pathLst>
            </a:custGeom>
            <a:solidFill>
              <a:srgbClr val="FFFFFF"/>
            </a:solidFill>
            <a:ln cap="flat" w="0">
              <a:solidFill>
                <a:srgbClr val="00000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3" name="Freeform 83"/>
            <p:cNvSpPr/>
            <p:nvPr/>
          </p:nvSpPr>
          <p:spPr bwMode="auto">
            <a:xfrm>
              <a:off x="11096625" y="1606550"/>
              <a:ext cx="30163" cy="19050"/>
            </a:xfrm>
            <a:custGeom>
              <a:gdLst>
                <a:gd fmla="*/ 0 w 8" name="T0"/>
                <a:gd fmla="*/ 2147483646 h 5" name="T1"/>
                <a:gd fmla="*/ 0 w 8" name="T2"/>
                <a:gd fmla="*/ 2147483646 h 5" name="T3"/>
                <a:gd fmla="*/ 2147483646 w 8" name="T4"/>
                <a:gd fmla="*/ 2147483646 h 5" name="T5"/>
                <a:gd fmla="*/ 2147483646 w 8" name="T6"/>
                <a:gd fmla="*/ 2147483646 h 5" name="T7"/>
                <a:gd fmla="*/ 2147483646 w 8" name="T8"/>
                <a:gd fmla="*/ 2147483646 h 5" name="T9"/>
                <a:gd fmla="*/ 2147483646 w 8" name="T10"/>
                <a:gd fmla="*/ 0 h 5" name="T11"/>
                <a:gd fmla="*/ 0 w 8" name="T12"/>
                <a:gd fmla="*/ 0 h 5" name="T13"/>
                <a:gd fmla="*/ 0 w 8" name="T14"/>
                <a:gd fmla="*/ 2147483646 h 5" name="T15"/>
                <a:gd fmla="*/ 0 w 8" name="T16"/>
                <a:gd fmla="*/ 2147483646 h 5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" w="8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cap="flat" w="0">
              <a:solidFill>
                <a:srgbClr val="00000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4" name="Freeform 84"/>
            <p:cNvSpPr/>
            <p:nvPr/>
          </p:nvSpPr>
          <p:spPr bwMode="auto">
            <a:xfrm flipH="1">
              <a:off x="11112500" y="1598613"/>
              <a:ext cx="0" cy="14288"/>
            </a:xfrm>
            <a:custGeom>
              <a:gdLst>
                <a:gd fmla="*/ 0 h 9" name="T0"/>
                <a:gd fmla="*/ 2147483646 h 9" name="T1"/>
                <a:gd fmla="*/ 0 h 9" name="T2"/>
                <a:gd fmla="*/ 0 60000 65536" name="T3"/>
                <a:gd fmla="*/ 0 60000 65536" name="T4"/>
                <a:gd fmla="*/ 0 60000 65536" name="T5"/>
              </a:gdLst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b="b" l="0" r="r" t="0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w="19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5" name="Freeform 85"/>
            <p:cNvSpPr/>
            <p:nvPr/>
          </p:nvSpPr>
          <p:spPr bwMode="auto">
            <a:xfrm>
              <a:off x="11118850" y="1433513"/>
              <a:ext cx="22225" cy="22225"/>
            </a:xfrm>
            <a:custGeom>
              <a:gdLst>
                <a:gd fmla="*/ 0 w 6" name="T0"/>
                <a:gd fmla="*/ 2147483646 h 6" name="T1"/>
                <a:gd fmla="*/ 2147483646 w 6" name="T2"/>
                <a:gd fmla="*/ 0 h 6" name="T3"/>
                <a:gd fmla="*/ 2147483646 w 6" name="T4"/>
                <a:gd fmla="*/ 2147483646 h 6" name="T5"/>
                <a:gd fmla="*/ 2147483646 w 6" name="T6"/>
                <a:gd fmla="*/ 2147483646 h 6" name="T7"/>
                <a:gd fmla="*/ 0 w 6" name="T8"/>
                <a:gd fmla="*/ 2147483646 h 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" w="6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3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6" name="Freeform 86"/>
            <p:cNvSpPr/>
            <p:nvPr/>
          </p:nvSpPr>
          <p:spPr bwMode="auto">
            <a:xfrm>
              <a:off x="10995025" y="1419225"/>
              <a:ext cx="22225" cy="30163"/>
            </a:xfrm>
            <a:custGeom>
              <a:gdLst>
                <a:gd fmla="*/ 2147483646 w 6" name="T0"/>
                <a:gd fmla="*/ 0 h 8" name="T1"/>
                <a:gd fmla="*/ 2147483646 w 6" name="T2"/>
                <a:gd fmla="*/ 2147483646 h 8" name="T3"/>
                <a:gd fmla="*/ 2147483646 w 6" name="T4"/>
                <a:gd fmla="*/ 2147483646 h 8" name="T5"/>
                <a:gd fmla="*/ 0 w 6" name="T6"/>
                <a:gd fmla="*/ 2147483646 h 8" name="T7"/>
                <a:gd fmla="*/ 0 w 6" name="T8"/>
                <a:gd fmla="*/ 2147483646 h 8" name="T9"/>
                <a:gd fmla="*/ 2147483646 w 6" name="T10"/>
                <a:gd fmla="*/ 2147483646 h 8" name="T11"/>
                <a:gd fmla="*/ 2147483646 w 6" name="T12"/>
                <a:gd fmla="*/ 0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8" w="6">
                  <a:moveTo>
                    <a:pt x="5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6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2" y="6"/>
                    <a:pt x="2" y="5"/>
                  </a:cubicBezTo>
                  <a:cubicBezTo>
                    <a:pt x="3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7" name="Freeform 87"/>
            <p:cNvSpPr/>
            <p:nvPr/>
          </p:nvSpPr>
          <p:spPr bwMode="auto">
            <a:xfrm>
              <a:off x="10988675" y="1433513"/>
              <a:ext cx="33338" cy="26988"/>
            </a:xfrm>
            <a:custGeom>
              <a:gdLst>
                <a:gd fmla="*/ 2147483646 w 9" name="T0"/>
                <a:gd fmla="*/ 0 h 7" name="T1"/>
                <a:gd fmla="*/ 2147483646 w 9" name="T2"/>
                <a:gd fmla="*/ 2147483646 h 7" name="T3"/>
                <a:gd fmla="*/ 0 w 9" name="T4"/>
                <a:gd fmla="*/ 2147483646 h 7" name="T5"/>
                <a:gd fmla="*/ 0 w 9" name="T6"/>
                <a:gd fmla="*/ 2147483646 h 7" name="T7"/>
                <a:gd fmla="*/ 2147483646 w 9" name="T8"/>
                <a:gd fmla="*/ 0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" w="9">
                  <a:moveTo>
                    <a:pt x="8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6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8" name="Freeform 88"/>
            <p:cNvSpPr/>
            <p:nvPr/>
          </p:nvSpPr>
          <p:spPr bwMode="auto">
            <a:xfrm>
              <a:off x="11002963" y="1400175"/>
              <a:ext cx="26988" cy="19050"/>
            </a:xfrm>
            <a:custGeom>
              <a:gdLst>
                <a:gd fmla="*/ 2147483646 w 7" name="T0"/>
                <a:gd fmla="*/ 0 h 5" name="T1"/>
                <a:gd fmla="*/ 2147483646 w 7" name="T2"/>
                <a:gd fmla="*/ 2147483646 h 5" name="T3"/>
                <a:gd fmla="*/ 0 w 7" name="T4"/>
                <a:gd fmla="*/ 2147483646 h 5" name="T5"/>
                <a:gd fmla="*/ 0 w 7" name="T6"/>
                <a:gd fmla="*/ 2147483646 h 5" name="T7"/>
                <a:gd fmla="*/ 2147483646 w 7" name="T8"/>
                <a:gd fmla="*/ 0 h 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" w="7">
                  <a:moveTo>
                    <a:pt x="6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49" name="Freeform 89"/>
            <p:cNvSpPr/>
            <p:nvPr/>
          </p:nvSpPr>
          <p:spPr bwMode="auto">
            <a:xfrm>
              <a:off x="11099800" y="1466850"/>
              <a:ext cx="41275" cy="30163"/>
            </a:xfrm>
            <a:custGeom>
              <a:gdLst>
                <a:gd fmla="*/ 0 w 11" name="T0"/>
                <a:gd fmla="*/ 2147483646 h 8" name="T1"/>
                <a:gd fmla="*/ 0 w 11" name="T2"/>
                <a:gd fmla="*/ 0 h 8" name="T3"/>
                <a:gd fmla="*/ 2147483646 w 11" name="T4"/>
                <a:gd fmla="*/ 2147483646 h 8" name="T5"/>
                <a:gd fmla="*/ 2147483646 w 11" name="T6"/>
                <a:gd fmla="*/ 2147483646 h 8" name="T7"/>
                <a:gd fmla="*/ 2147483646 w 11" name="T8"/>
                <a:gd fmla="*/ 2147483646 h 8" name="T9"/>
                <a:gd fmla="*/ 2147483646 w 11" name="T10"/>
                <a:gd fmla="*/ 2147483646 h 8" name="T11"/>
                <a:gd fmla="*/ 0 w 11" name="T12"/>
                <a:gd fmla="*/ 2147483646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8" w="1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2"/>
                  </a:cubicBezTo>
                  <a:cubicBezTo>
                    <a:pt x="9" y="3"/>
                    <a:pt x="8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7"/>
                    <a:pt x="8" y="4"/>
                    <a:pt x="6" y="3"/>
                  </a:cubicBezTo>
                  <a:cubicBezTo>
                    <a:pt x="4" y="2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0" name="Freeform 90"/>
            <p:cNvSpPr/>
            <p:nvPr/>
          </p:nvSpPr>
          <p:spPr bwMode="auto">
            <a:xfrm>
              <a:off x="11123613" y="1460500"/>
              <a:ext cx="22225" cy="25400"/>
            </a:xfrm>
            <a:custGeom>
              <a:gdLst>
                <a:gd fmla="*/ 0 w 6" name="T0"/>
                <a:gd fmla="*/ 0 h 7" name="T1"/>
                <a:gd fmla="*/ 2147483646 w 6" name="T2"/>
                <a:gd fmla="*/ 0 h 7" name="T3"/>
                <a:gd fmla="*/ 2147483646 w 6" name="T4"/>
                <a:gd fmla="*/ 2147483646 h 7" name="T5"/>
                <a:gd fmla="*/ 2147483646 w 6" name="T6"/>
                <a:gd fmla="*/ 2147483646 h 7" name="T7"/>
                <a:gd fmla="*/ 2147483646 w 6" name="T8"/>
                <a:gd fmla="*/ 2147483646 h 7" name="T9"/>
                <a:gd fmla="*/ 2147483646 w 6" name="T10"/>
                <a:gd fmla="*/ 2147483646 h 7" name="T11"/>
                <a:gd fmla="*/ 2147483646 w 6" name="T12"/>
                <a:gd fmla="*/ 2147483646 h 7" name="T13"/>
                <a:gd fmla="*/ 0 w 6" name="T14"/>
                <a:gd fmla="*/ 0 h 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7" w="6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4"/>
                  </a:cubicBezTo>
                  <a:cubicBezTo>
                    <a:pt x="3" y="5"/>
                    <a:pt x="4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1" name="Freeform 91"/>
            <p:cNvSpPr/>
            <p:nvPr/>
          </p:nvSpPr>
          <p:spPr bwMode="auto">
            <a:xfrm>
              <a:off x="11126788" y="1508125"/>
              <a:ext cx="26988" cy="26988"/>
            </a:xfrm>
            <a:custGeom>
              <a:gdLst>
                <a:gd fmla="*/ 0 w 7" name="T0"/>
                <a:gd fmla="*/ 0 h 7" name="T1"/>
                <a:gd fmla="*/ 2147483646 w 7" name="T2"/>
                <a:gd fmla="*/ 0 h 7" name="T3"/>
                <a:gd fmla="*/ 2147483646 w 7" name="T4"/>
                <a:gd fmla="*/ 2147483646 h 7" name="T5"/>
                <a:gd fmla="*/ 2147483646 w 7" name="T6"/>
                <a:gd fmla="*/ 2147483646 h 7" name="T7"/>
                <a:gd fmla="*/ 0 w 7" name="T8"/>
                <a:gd fmla="*/ 0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" w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4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2" name="Freeform 92"/>
            <p:cNvSpPr/>
            <p:nvPr/>
          </p:nvSpPr>
          <p:spPr bwMode="auto">
            <a:xfrm>
              <a:off x="11085513" y="1392238"/>
              <a:ext cx="41275" cy="26988"/>
            </a:xfrm>
            <a:custGeom>
              <a:gdLst>
                <a:gd fmla="*/ 0 w 11" name="T0"/>
                <a:gd fmla="*/ 2147483646 h 7" name="T1"/>
                <a:gd fmla="*/ 0 w 11" name="T2"/>
                <a:gd fmla="*/ 2147483646 h 7" name="T3"/>
                <a:gd fmla="*/ 2147483646 w 11" name="T4"/>
                <a:gd fmla="*/ 2147483646 h 7" name="T5"/>
                <a:gd fmla="*/ 2147483646 w 11" name="T6"/>
                <a:gd fmla="*/ 2147483646 h 7" name="T7"/>
                <a:gd fmla="*/ 0 w 11" name="T8"/>
                <a:gd fmla="*/ 2147483646 h 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" w="11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8" y="3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3"/>
                    <a:pt x="4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3" name="Freeform 93"/>
            <p:cNvSpPr/>
            <p:nvPr/>
          </p:nvSpPr>
          <p:spPr bwMode="auto">
            <a:xfrm>
              <a:off x="11115675" y="1422400"/>
              <a:ext cx="19050" cy="22225"/>
            </a:xfrm>
            <a:custGeom>
              <a:gdLst>
                <a:gd fmla="*/ 0 w 12" name="T0"/>
                <a:gd fmla="*/ 2147483646 h 14" name="T1"/>
                <a:gd fmla="*/ 2147483646 w 12" name="T2"/>
                <a:gd fmla="*/ 0 h 14" name="T3"/>
                <a:gd fmla="*/ 2147483646 w 12" name="T4"/>
                <a:gd fmla="*/ 2147483646 h 14" name="T5"/>
                <a:gd fmla="*/ 2147483646 w 12" name="T6"/>
                <a:gd fmla="*/ 2147483646 h 14" name="T7"/>
                <a:gd fmla="*/ 0 w 12" name="T8"/>
                <a:gd fmla="*/ 2147483646 h 14" name="T9"/>
                <a:gd fmla="*/ 0 w 12" name="T10"/>
                <a:gd fmla="*/ 2147483646 h 1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" w="12">
                  <a:moveTo>
                    <a:pt x="0" y="2"/>
                  </a:moveTo>
                  <a:lnTo>
                    <a:pt x="2" y="0"/>
                  </a:lnTo>
                  <a:lnTo>
                    <a:pt x="12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54" name="Freeform 94"/>
            <p:cNvSpPr/>
            <p:nvPr/>
          </p:nvSpPr>
          <p:spPr bwMode="auto">
            <a:xfrm>
              <a:off x="11017250" y="1384300"/>
              <a:ext cx="26988" cy="23813"/>
            </a:xfrm>
            <a:custGeom>
              <a:gdLst>
                <a:gd fmla="*/ 2147483646 w 7" name="T0"/>
                <a:gd fmla="*/ 0 h 6" name="T1"/>
                <a:gd fmla="*/ 2147483646 w 7" name="T2"/>
                <a:gd fmla="*/ 2147483646 h 6" name="T3"/>
                <a:gd fmla="*/ 0 w 7" name="T4"/>
                <a:gd fmla="*/ 2147483646 h 6" name="T5"/>
                <a:gd fmla="*/ 0 w 7" name="T6"/>
                <a:gd fmla="*/ 2147483646 h 6" name="T7"/>
                <a:gd fmla="*/ 2147483646 w 7" name="T8"/>
                <a:gd fmla="*/ 2147483646 h 6" name="T9"/>
                <a:gd fmla="*/ 2147483646 w 7" name="T10"/>
                <a:gd fmla="*/ 0 h 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6" w="7">
                  <a:moveTo>
                    <a:pt x="7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08388" y="1622425"/>
            <a:ext cx="1238250" cy="1236663"/>
            <a:chOff x="3608388" y="1623138"/>
            <a:chExt cx="1238250" cy="1235950"/>
          </a:xfrm>
        </p:grpSpPr>
        <p:sp>
          <p:nvSpPr>
            <p:cNvPr id="32831" name="Freeform 12"/>
            <p:cNvSpPr/>
            <p:nvPr/>
          </p:nvSpPr>
          <p:spPr bwMode="auto">
            <a:xfrm>
              <a:off x="3608388" y="1623138"/>
              <a:ext cx="1238250" cy="1235950"/>
            </a:xfrm>
            <a:custGeom>
              <a:gdLst>
                <a:gd fmla="*/ 2147483646 w 229" name="T0"/>
                <a:gd fmla="*/ 2147483646 h 229" name="T1"/>
                <a:gd fmla="*/ 2147483646 w 229" name="T2"/>
                <a:gd fmla="*/ 2147483646 h 229" name="T3"/>
                <a:gd fmla="*/ 2147483646 w 229" name="T4"/>
                <a:gd fmla="*/ 2147483646 h 229" name="T5"/>
                <a:gd fmla="*/ 2147483646 w 229" name="T6"/>
                <a:gd fmla="*/ 2147483646 h 229" name="T7"/>
                <a:gd fmla="*/ 2147483646 w 229" name="T8"/>
                <a:gd fmla="*/ 2147483646 h 229" name="T9"/>
                <a:gd fmla="*/ 2147483646 w 229" name="T10"/>
                <a:gd fmla="*/ 2147483646 h 229" name="T11"/>
                <a:gd fmla="*/ 2147483646 w 229" name="T12"/>
                <a:gd fmla="*/ 2147483646 h 229" name="T13"/>
                <a:gd fmla="*/ 2147483646 w 229" name="T14"/>
                <a:gd fmla="*/ 2147483646 h 229" name="T15"/>
                <a:gd fmla="*/ 2147483646 w 229" name="T16"/>
                <a:gd fmla="*/ 2147483646 h 229" name="T17"/>
                <a:gd fmla="*/ 2147483646 w 229" name="T18"/>
                <a:gd fmla="*/ 2147483646 h 229" name="T19"/>
                <a:gd fmla="*/ 2147483646 w 229" name="T20"/>
                <a:gd fmla="*/ 2147483646 h 229" name="T21"/>
                <a:gd fmla="*/ 2147483646 w 229" name="T22"/>
                <a:gd fmla="*/ 2147483646 h 229" name="T23"/>
                <a:gd fmla="*/ 2147483646 w 229" name="T24"/>
                <a:gd fmla="*/ 2147483646 h 229" name="T25"/>
                <a:gd fmla="*/ 2147483646 w 229" name="T26"/>
                <a:gd fmla="*/ 2147483646 h 229" name="T27"/>
                <a:gd fmla="*/ 2147483646 w 229" name="T28"/>
                <a:gd fmla="*/ 2147483646 h 229" name="T29"/>
                <a:gd fmla="*/ 2147483646 w 229" name="T30"/>
                <a:gd fmla="*/ 2147483646 h 229" name="T31"/>
                <a:gd fmla="*/ 2147483646 w 229" name="T32"/>
                <a:gd fmla="*/ 2147483646 h 229" name="T33"/>
                <a:gd fmla="*/ 2147483646 w 229" name="T34"/>
                <a:gd fmla="*/ 2147483646 h 229" name="T35"/>
                <a:gd fmla="*/ 2147483646 w 229" name="T36"/>
                <a:gd fmla="*/ 2147483646 h 229" name="T37"/>
                <a:gd fmla="*/ 2147483646 w 229" name="T38"/>
                <a:gd fmla="*/ 2147483646 h 229" name="T39"/>
                <a:gd fmla="*/ 2147483646 w 229" name="T40"/>
                <a:gd fmla="*/ 2147483646 h 229" name="T41"/>
                <a:gd fmla="*/ 2147483646 w 229" name="T42"/>
                <a:gd fmla="*/ 2147483646 h 229" name="T43"/>
                <a:gd fmla="*/ 2147483646 w 229" name="T44"/>
                <a:gd fmla="*/ 2147483646 h 229" name="T45"/>
                <a:gd fmla="*/ 0 w 229" name="T46"/>
                <a:gd fmla="*/ 2147483646 h 229" name="T47"/>
                <a:gd fmla="*/ 2147483646 w 229" name="T48"/>
                <a:gd fmla="*/ 2147483646 h 229" name="T49"/>
                <a:gd fmla="*/ 2147483646 w 229" name="T50"/>
                <a:gd fmla="*/ 2147483646 h 229" name="T51"/>
                <a:gd fmla="*/ 2147483646 w 229" name="T52"/>
                <a:gd fmla="*/ 2147483646 h 229" name="T53"/>
                <a:gd fmla="*/ 2147483646 w 229" name="T54"/>
                <a:gd fmla="*/ 2147483646 h 229" name="T55"/>
                <a:gd fmla="*/ 2147483646 w 229" name="T56"/>
                <a:gd fmla="*/ 2147483646 h 229" name="T57"/>
                <a:gd fmla="*/ 2147483646 w 229" name="T58"/>
                <a:gd fmla="*/ 2147483646 h 229" name="T59"/>
                <a:gd fmla="*/ 2147483646 w 229" name="T60"/>
                <a:gd fmla="*/ 2147483646 h 229" name="T61"/>
                <a:gd fmla="*/ 2147483646 w 229" name="T62"/>
                <a:gd fmla="*/ 2147483646 h 229" name="T63"/>
                <a:gd fmla="*/ 2147483646 w 229" name="T64"/>
                <a:gd fmla="*/ 2147483646 h 229" name="T65"/>
                <a:gd fmla="*/ 2147483646 w 229" name="T66"/>
                <a:gd fmla="*/ 2147483646 h 229" name="T67"/>
                <a:gd fmla="*/ 2147483646 w 229" name="T68"/>
                <a:gd fmla="*/ 2147483646 h 229" name="T69"/>
                <a:gd fmla="*/ 2147483646 w 229" name="T70"/>
                <a:gd fmla="*/ 0 h 229" name="T71"/>
                <a:gd fmla="*/ 2147483646 w 229" name="T72"/>
                <a:gd fmla="*/ 2147483646 h 229" name="T73"/>
                <a:gd fmla="*/ 2147483646 w 229" name="T74"/>
                <a:gd fmla="*/ 2147483646 h 229" name="T75"/>
                <a:gd fmla="*/ 2147483646 w 229" name="T76"/>
                <a:gd fmla="*/ 2147483646 h 229" name="T77"/>
                <a:gd fmla="*/ 2147483646 w 229" name="T78"/>
                <a:gd fmla="*/ 2147483646 h 229" name="T79"/>
                <a:gd fmla="*/ 2147483646 w 229" name="T80"/>
                <a:gd fmla="*/ 2147483646 h 229" name="T81"/>
                <a:gd fmla="*/ 2147483646 w 229" name="T82"/>
                <a:gd fmla="*/ 2147483646 h 229" name="T83"/>
                <a:gd fmla="*/ 2147483646 w 229" name="T84"/>
                <a:gd fmla="*/ 2147483646 h 229" name="T85"/>
                <a:gd fmla="*/ 2147483646 w 229" name="T86"/>
                <a:gd fmla="*/ 2147483646 h 229" name="T87"/>
                <a:gd fmla="*/ 2147483646 w 229" name="T88"/>
                <a:gd fmla="*/ 2147483646 h 229" name="T89"/>
                <a:gd fmla="*/ 2147483646 w 229" name="T90"/>
                <a:gd fmla="*/ 2147483646 h 229" name="T91"/>
                <a:gd fmla="*/ 2147483646 w 229" name="T92"/>
                <a:gd fmla="*/ 2147483646 h 229" name="T93"/>
                <a:gd fmla="*/ 2147483646 w 229" name="T94"/>
                <a:gd fmla="*/ 2147483646 h 229" name="T95"/>
                <a:gd fmla="*/ 2147483646 w 229" name="T96"/>
                <a:gd fmla="*/ 2147483646 h 229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229" w="229">
                  <a:moveTo>
                    <a:pt x="195" y="127"/>
                  </a:moveTo>
                  <a:cubicBezTo>
                    <a:pt x="195" y="131"/>
                    <a:pt x="194" y="135"/>
                    <a:pt x="192" y="140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76" y="169"/>
                    <a:pt x="173" y="172"/>
                    <a:pt x="169" y="175"/>
                  </a:cubicBezTo>
                  <a:cubicBezTo>
                    <a:pt x="182" y="206"/>
                    <a:pt x="182" y="206"/>
                    <a:pt x="182" y="206"/>
                  </a:cubicBezTo>
                  <a:cubicBezTo>
                    <a:pt x="167" y="217"/>
                    <a:pt x="167" y="217"/>
                    <a:pt x="167" y="217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0" y="192"/>
                    <a:pt x="136" y="194"/>
                    <a:pt x="132" y="194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98" y="195"/>
                    <a:pt x="93" y="194"/>
                    <a:pt x="89" y="192"/>
                  </a:cubicBezTo>
                  <a:cubicBezTo>
                    <a:pt x="69" y="219"/>
                    <a:pt x="69" y="219"/>
                    <a:pt x="69" y="219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0" y="176"/>
                    <a:pt x="57" y="173"/>
                    <a:pt x="54" y="169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0"/>
                    <a:pt x="35" y="136"/>
                    <a:pt x="34" y="132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98"/>
                    <a:pt x="35" y="93"/>
                    <a:pt x="37" y="8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3" y="60"/>
                    <a:pt x="56" y="57"/>
                    <a:pt x="60" y="5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7"/>
                    <a:pt x="93" y="35"/>
                    <a:pt x="97" y="34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31" y="34"/>
                    <a:pt x="135" y="35"/>
                    <a:pt x="140" y="37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9" y="53"/>
                    <a:pt x="172" y="56"/>
                    <a:pt x="175" y="60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2" y="89"/>
                    <a:pt x="194" y="93"/>
                    <a:pt x="194" y="9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20"/>
                    <a:pt x="229" y="120"/>
                    <a:pt x="229" y="120"/>
                  </a:cubicBezTo>
                  <a:lnTo>
                    <a:pt x="195" y="12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32" name="Freeform 13"/>
            <p:cNvSpPr/>
            <p:nvPr/>
          </p:nvSpPr>
          <p:spPr bwMode="auto">
            <a:xfrm>
              <a:off x="3841847" y="1854307"/>
              <a:ext cx="773619" cy="773613"/>
            </a:xfrm>
            <a:custGeom>
              <a:gdLst>
                <a:gd fmla="*/ 2147483646 w 143" name="T0"/>
                <a:gd fmla="*/ 2147483646 h 143" name="T1"/>
                <a:gd fmla="*/ 2147483646 w 143" name="T2"/>
                <a:gd fmla="*/ 2147483646 h 143" name="T3"/>
                <a:gd fmla="*/ 2147483646 w 143" name="T4"/>
                <a:gd fmla="*/ 2147483646 h 143" name="T5"/>
                <a:gd fmla="*/ 2147483646 w 143" name="T6"/>
                <a:gd fmla="*/ 2147483646 h 143" name="T7"/>
                <a:gd fmla="*/ 2147483646 w 143" name="T8"/>
                <a:gd fmla="*/ 2147483646 h 1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3" w="143">
                  <a:moveTo>
                    <a:pt x="141" y="67"/>
                  </a:moveTo>
                  <a:cubicBezTo>
                    <a:pt x="143" y="106"/>
                    <a:pt x="114" y="139"/>
                    <a:pt x="76" y="141"/>
                  </a:cubicBezTo>
                  <a:cubicBezTo>
                    <a:pt x="37" y="143"/>
                    <a:pt x="4" y="114"/>
                    <a:pt x="2" y="76"/>
                  </a:cubicBezTo>
                  <a:cubicBezTo>
                    <a:pt x="0" y="37"/>
                    <a:pt x="29" y="4"/>
                    <a:pt x="67" y="2"/>
                  </a:cubicBezTo>
                  <a:cubicBezTo>
                    <a:pt x="106" y="0"/>
                    <a:pt x="139" y="29"/>
                    <a:pt x="141" y="67"/>
                  </a:cubicBezTo>
                  <a:close/>
                </a:path>
              </a:pathLst>
            </a:custGeom>
            <a:noFill/>
            <a:ln cap="flat" w="285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4127500" y="2141952"/>
              <a:ext cx="200025" cy="1983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256088" y="1956321"/>
              <a:ext cx="130175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967163" y="2038823"/>
              <a:ext cx="130175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014788" y="2337101"/>
              <a:ext cx="130175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4259263" y="2384699"/>
              <a:ext cx="128587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4392613" y="2180030"/>
              <a:ext cx="128587" cy="13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841500" y="1006475"/>
            <a:ext cx="219075" cy="849313"/>
            <a:chOff x="9540875" y="1389063"/>
            <a:chExt cx="242888" cy="944563"/>
          </a:xfrm>
        </p:grpSpPr>
        <p:sp>
          <p:nvSpPr>
            <p:cNvPr id="32827" name="Freeform 75"/>
            <p:cNvSpPr/>
            <p:nvPr/>
          </p:nvSpPr>
          <p:spPr bwMode="auto">
            <a:xfrm>
              <a:off x="9540875" y="1389063"/>
              <a:ext cx="242888" cy="944563"/>
            </a:xfrm>
            <a:custGeom>
              <a:gdLst>
                <a:gd fmla="*/ 2147483646 w 65" name="T0"/>
                <a:gd fmla="*/ 2147483646 h 252" name="T1"/>
                <a:gd fmla="*/ 2147483646 w 65" name="T2"/>
                <a:gd fmla="*/ 2147483646 h 252" name="T3"/>
                <a:gd fmla="*/ 2147483646 w 65" name="T4"/>
                <a:gd fmla="*/ 2147483646 h 252" name="T5"/>
                <a:gd fmla="*/ 2147483646 w 65" name="T6"/>
                <a:gd fmla="*/ 2147483646 h 252" name="T7"/>
                <a:gd fmla="*/ 2147483646 w 65" name="T8"/>
                <a:gd fmla="*/ 2147483646 h 252" name="T9"/>
                <a:gd fmla="*/ 2147483646 w 65" name="T10"/>
                <a:gd fmla="*/ 2147483646 h 252" name="T11"/>
                <a:gd fmla="*/ 2147483646 w 65" name="T12"/>
                <a:gd fmla="*/ 2147483646 h 252" name="T13"/>
                <a:gd fmla="*/ 2147483646 w 65" name="T14"/>
                <a:gd fmla="*/ 2147483646 h 252" name="T15"/>
                <a:gd fmla="*/ 2147483646 w 65" name="T16"/>
                <a:gd fmla="*/ 2147483646 h 252" name="T17"/>
                <a:gd fmla="*/ 2147483646 w 65" name="T18"/>
                <a:gd fmla="*/ 2147483646 h 252" name="T19"/>
                <a:gd fmla="*/ 2147483646 w 65" name="T20"/>
                <a:gd fmla="*/ 2147483646 h 252" name="T21"/>
                <a:gd fmla="*/ 2147483646 w 65" name="T22"/>
                <a:gd fmla="*/ 2147483646 h 252" name="T23"/>
                <a:gd fmla="*/ 2147483646 w 65" name="T24"/>
                <a:gd fmla="*/ 2147483646 h 252" name="T25"/>
                <a:gd fmla="*/ 2147483646 w 65" name="T26"/>
                <a:gd fmla="*/ 2147483646 h 252" name="T27"/>
                <a:gd fmla="*/ 2147483646 w 65" name="T28"/>
                <a:gd fmla="*/ 2147483646 h 252" name="T29"/>
                <a:gd fmla="*/ 2147483646 w 65" name="T30"/>
                <a:gd fmla="*/ 2147483646 h 252" name="T31"/>
                <a:gd fmla="*/ 2147483646 w 65" name="T32"/>
                <a:gd fmla="*/ 2147483646 h 252" name="T33"/>
                <a:gd fmla="*/ 2147483646 w 65" name="T34"/>
                <a:gd fmla="*/ 2147483646 h 252" name="T35"/>
                <a:gd fmla="*/ 2147483646 w 65" name="T36"/>
                <a:gd fmla="*/ 2147483646 h 252" name="T37"/>
                <a:gd fmla="*/ 2147483646 w 65" name="T38"/>
                <a:gd fmla="*/ 2147483646 h 252" name="T39"/>
                <a:gd fmla="*/ 2147483646 w 65" name="T40"/>
                <a:gd fmla="*/ 2147483646 h 252" name="T41"/>
                <a:gd fmla="*/ 2147483646 w 65" name="T42"/>
                <a:gd fmla="*/ 2147483646 h 252" name="T43"/>
                <a:gd fmla="*/ 2147483646 w 65" name="T44"/>
                <a:gd fmla="*/ 2147483646 h 252" name="T45"/>
                <a:gd fmla="*/ 2147483646 w 65" name="T46"/>
                <a:gd fmla="*/ 2147483646 h 252" name="T47"/>
                <a:gd fmla="*/ 2147483646 w 65" name="T48"/>
                <a:gd fmla="*/ 2147483646 h 252" name="T49"/>
                <a:gd fmla="*/ 2147483646 w 65" name="T50"/>
                <a:gd fmla="*/ 2147483646 h 252" name="T51"/>
                <a:gd fmla="*/ 2147483646 w 65" name="T52"/>
                <a:gd fmla="*/ 2147483646 h 252" name="T53"/>
                <a:gd fmla="*/ 2147483646 w 65" name="T54"/>
                <a:gd fmla="*/ 2147483646 h 252" name="T55"/>
                <a:gd fmla="*/ 2147483646 w 65" name="T56"/>
                <a:gd fmla="*/ 2147483646 h 252" name="T57"/>
                <a:gd fmla="*/ 2147483646 w 65" name="T58"/>
                <a:gd fmla="*/ 2147483646 h 252" name="T59"/>
                <a:gd fmla="*/ 2147483646 w 65" name="T60"/>
                <a:gd fmla="*/ 2147483646 h 252" name="T61"/>
                <a:gd fmla="*/ 2147483646 w 65" name="T62"/>
                <a:gd fmla="*/ 2147483646 h 252" name="T63"/>
                <a:gd fmla="*/ 2147483646 w 65" name="T64"/>
                <a:gd fmla="*/ 2147483646 h 252" name="T65"/>
                <a:gd fmla="*/ 2147483646 w 65" name="T66"/>
                <a:gd fmla="*/ 2147483646 h 252" name="T67"/>
                <a:gd fmla="*/ 2147483646 w 65" name="T68"/>
                <a:gd fmla="*/ 2147483646 h 252" name="T69"/>
                <a:gd fmla="*/ 2147483646 w 65" name="T70"/>
                <a:gd fmla="*/ 2147483646 h 252" name="T71"/>
                <a:gd fmla="*/ 0 w 65" name="T72"/>
                <a:gd fmla="*/ 2147483646 h 252" name="T73"/>
                <a:gd fmla="*/ 2147483646 w 65" name="T74"/>
                <a:gd fmla="*/ 2147483646 h 252" name="T75"/>
                <a:gd fmla="*/ 2147483646 w 65" name="T76"/>
                <a:gd fmla="*/ 2147483646 h 252" name="T77"/>
                <a:gd fmla="*/ 2147483646 w 65" name="T78"/>
                <a:gd fmla="*/ 2147483646 h 252" name="T79"/>
                <a:gd fmla="*/ 2147483646 w 65" name="T80"/>
                <a:gd fmla="*/ 2147483646 h 252" name="T81"/>
                <a:gd fmla="*/ 2147483646 w 65" name="T82"/>
                <a:gd fmla="*/ 2147483646 h 252" name="T83"/>
                <a:gd fmla="*/ 2147483646 w 65" name="T84"/>
                <a:gd fmla="*/ 2147483646 h 252" name="T85"/>
                <a:gd fmla="*/ 2147483646 w 65" name="T86"/>
                <a:gd fmla="*/ 2147483646 h 252" name="T87"/>
                <a:gd fmla="*/ 2147483646 w 65" name="T88"/>
                <a:gd fmla="*/ 2147483646 h 252" name="T89"/>
                <a:gd fmla="*/ 2147483646 w 65" name="T90"/>
                <a:gd fmla="*/ 2147483646 h 252" name="T91"/>
                <a:gd fmla="*/ 2147483646 w 65" name="T92"/>
                <a:gd fmla="*/ 2147483646 h 252" name="T93"/>
                <a:gd fmla="*/ 2147483646 w 65" name="T94"/>
                <a:gd fmla="*/ 2147483646 h 252" name="T95"/>
                <a:gd fmla="*/ 2147483646 w 65" name="T96"/>
                <a:gd fmla="*/ 2147483646 h 252" name="T97"/>
                <a:gd fmla="*/ 2147483646 w 65" name="T98"/>
                <a:gd fmla="*/ 2147483646 h 252" name="T99"/>
                <a:gd fmla="*/ 2147483646 w 65" name="T100"/>
                <a:gd fmla="*/ 2147483646 h 252" name="T101"/>
                <a:gd fmla="*/ 2147483646 w 65" name="T102"/>
                <a:gd fmla="*/ 2147483646 h 252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51" w="65">
                  <a:moveTo>
                    <a:pt x="17" y="231"/>
                  </a:moveTo>
                  <a:cubicBezTo>
                    <a:pt x="17" y="231"/>
                    <a:pt x="13" y="242"/>
                    <a:pt x="15" y="245"/>
                  </a:cubicBezTo>
                  <a:cubicBezTo>
                    <a:pt x="18" y="248"/>
                    <a:pt x="20" y="252"/>
                    <a:pt x="22" y="250"/>
                  </a:cubicBezTo>
                  <a:cubicBezTo>
                    <a:pt x="24" y="248"/>
                    <a:pt x="28" y="245"/>
                    <a:pt x="28" y="241"/>
                  </a:cubicBezTo>
                  <a:cubicBezTo>
                    <a:pt x="28" y="237"/>
                    <a:pt x="27" y="235"/>
                    <a:pt x="28" y="236"/>
                  </a:cubicBezTo>
                  <a:cubicBezTo>
                    <a:pt x="30" y="236"/>
                    <a:pt x="37" y="237"/>
                    <a:pt x="40" y="237"/>
                  </a:cubicBezTo>
                  <a:cubicBezTo>
                    <a:pt x="43" y="237"/>
                    <a:pt x="44" y="236"/>
                    <a:pt x="42" y="235"/>
                  </a:cubicBezTo>
                  <a:cubicBezTo>
                    <a:pt x="40" y="234"/>
                    <a:pt x="33" y="231"/>
                    <a:pt x="32" y="224"/>
                  </a:cubicBezTo>
                  <a:cubicBezTo>
                    <a:pt x="31" y="218"/>
                    <a:pt x="29" y="211"/>
                    <a:pt x="32" y="201"/>
                  </a:cubicBezTo>
                  <a:cubicBezTo>
                    <a:pt x="36" y="190"/>
                    <a:pt x="37" y="184"/>
                    <a:pt x="38" y="179"/>
                  </a:cubicBezTo>
                  <a:cubicBezTo>
                    <a:pt x="40" y="166"/>
                    <a:pt x="39" y="166"/>
                    <a:pt x="42" y="165"/>
                  </a:cubicBezTo>
                  <a:cubicBezTo>
                    <a:pt x="42" y="165"/>
                    <a:pt x="43" y="164"/>
                    <a:pt x="45" y="163"/>
                  </a:cubicBezTo>
                  <a:cubicBezTo>
                    <a:pt x="47" y="163"/>
                    <a:pt x="50" y="162"/>
                    <a:pt x="50" y="160"/>
                  </a:cubicBezTo>
                  <a:cubicBezTo>
                    <a:pt x="50" y="158"/>
                    <a:pt x="50" y="143"/>
                    <a:pt x="51" y="138"/>
                  </a:cubicBezTo>
                  <a:cubicBezTo>
                    <a:pt x="51" y="132"/>
                    <a:pt x="52" y="122"/>
                    <a:pt x="52" y="118"/>
                  </a:cubicBezTo>
                  <a:cubicBezTo>
                    <a:pt x="52" y="114"/>
                    <a:pt x="51" y="112"/>
                    <a:pt x="52" y="111"/>
                  </a:cubicBezTo>
                  <a:cubicBezTo>
                    <a:pt x="54" y="110"/>
                    <a:pt x="55" y="109"/>
                    <a:pt x="55" y="109"/>
                  </a:cubicBezTo>
                  <a:cubicBezTo>
                    <a:pt x="55" y="109"/>
                    <a:pt x="53" y="102"/>
                    <a:pt x="52" y="100"/>
                  </a:cubicBezTo>
                  <a:cubicBezTo>
                    <a:pt x="52" y="97"/>
                    <a:pt x="49" y="91"/>
                    <a:pt x="50" y="89"/>
                  </a:cubicBezTo>
                  <a:cubicBezTo>
                    <a:pt x="51" y="88"/>
                    <a:pt x="59" y="83"/>
                    <a:pt x="62" y="81"/>
                  </a:cubicBezTo>
                  <a:cubicBezTo>
                    <a:pt x="64" y="79"/>
                    <a:pt x="65" y="78"/>
                    <a:pt x="65" y="75"/>
                  </a:cubicBezTo>
                  <a:cubicBezTo>
                    <a:pt x="65" y="72"/>
                    <a:pt x="63" y="69"/>
                    <a:pt x="57" y="61"/>
                  </a:cubicBezTo>
                  <a:cubicBezTo>
                    <a:pt x="51" y="52"/>
                    <a:pt x="47" y="45"/>
                    <a:pt x="45" y="43"/>
                  </a:cubicBezTo>
                  <a:cubicBezTo>
                    <a:pt x="44" y="41"/>
                    <a:pt x="43" y="41"/>
                    <a:pt x="40" y="40"/>
                  </a:cubicBezTo>
                  <a:cubicBezTo>
                    <a:pt x="37" y="40"/>
                    <a:pt x="32" y="39"/>
                    <a:pt x="31" y="38"/>
                  </a:cubicBezTo>
                  <a:cubicBezTo>
                    <a:pt x="31" y="37"/>
                    <a:pt x="31" y="36"/>
                    <a:pt x="32" y="34"/>
                  </a:cubicBezTo>
                  <a:cubicBezTo>
                    <a:pt x="33" y="31"/>
                    <a:pt x="37" y="25"/>
                    <a:pt x="37" y="22"/>
                  </a:cubicBezTo>
                  <a:cubicBezTo>
                    <a:pt x="37" y="20"/>
                    <a:pt x="42" y="9"/>
                    <a:pt x="35" y="5"/>
                  </a:cubicBezTo>
                  <a:cubicBezTo>
                    <a:pt x="29" y="1"/>
                    <a:pt x="20" y="0"/>
                    <a:pt x="15" y="8"/>
                  </a:cubicBezTo>
                  <a:cubicBezTo>
                    <a:pt x="13" y="13"/>
                    <a:pt x="14" y="16"/>
                    <a:pt x="14" y="17"/>
                  </a:cubicBezTo>
                  <a:cubicBezTo>
                    <a:pt x="14" y="17"/>
                    <a:pt x="11" y="16"/>
                    <a:pt x="12" y="19"/>
                  </a:cubicBezTo>
                  <a:cubicBezTo>
                    <a:pt x="13" y="22"/>
                    <a:pt x="13" y="23"/>
                    <a:pt x="13" y="24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7" y="29"/>
                    <a:pt x="16" y="30"/>
                  </a:cubicBezTo>
                  <a:cubicBezTo>
                    <a:pt x="15" y="32"/>
                    <a:pt x="15" y="33"/>
                    <a:pt x="14" y="35"/>
                  </a:cubicBezTo>
                  <a:cubicBezTo>
                    <a:pt x="14" y="36"/>
                    <a:pt x="13" y="36"/>
                    <a:pt x="11" y="38"/>
                  </a:cubicBezTo>
                  <a:cubicBezTo>
                    <a:pt x="10" y="40"/>
                    <a:pt x="0" y="44"/>
                    <a:pt x="0" y="50"/>
                  </a:cubicBezTo>
                  <a:cubicBezTo>
                    <a:pt x="0" y="56"/>
                    <a:pt x="2" y="64"/>
                    <a:pt x="5" y="72"/>
                  </a:cubicBezTo>
                  <a:cubicBezTo>
                    <a:pt x="8" y="80"/>
                    <a:pt x="11" y="83"/>
                    <a:pt x="11" y="90"/>
                  </a:cubicBezTo>
                  <a:cubicBezTo>
                    <a:pt x="11" y="97"/>
                    <a:pt x="7" y="111"/>
                    <a:pt x="7" y="113"/>
                  </a:cubicBezTo>
                  <a:cubicBezTo>
                    <a:pt x="7" y="116"/>
                    <a:pt x="7" y="115"/>
                    <a:pt x="8" y="116"/>
                  </a:cubicBezTo>
                  <a:cubicBezTo>
                    <a:pt x="9" y="116"/>
                    <a:pt x="7" y="119"/>
                    <a:pt x="9" y="127"/>
                  </a:cubicBezTo>
                  <a:cubicBezTo>
                    <a:pt x="10" y="135"/>
                    <a:pt x="12" y="145"/>
                    <a:pt x="12" y="152"/>
                  </a:cubicBezTo>
                  <a:cubicBezTo>
                    <a:pt x="12" y="159"/>
                    <a:pt x="12" y="167"/>
                    <a:pt x="14" y="168"/>
                  </a:cubicBezTo>
                  <a:cubicBezTo>
                    <a:pt x="17" y="169"/>
                    <a:pt x="21" y="168"/>
                    <a:pt x="21" y="171"/>
                  </a:cubicBezTo>
                  <a:cubicBezTo>
                    <a:pt x="21" y="173"/>
                    <a:pt x="16" y="183"/>
                    <a:pt x="17" y="192"/>
                  </a:cubicBezTo>
                  <a:cubicBezTo>
                    <a:pt x="19" y="200"/>
                    <a:pt x="20" y="209"/>
                    <a:pt x="18" y="210"/>
                  </a:cubicBezTo>
                  <a:cubicBezTo>
                    <a:pt x="17" y="210"/>
                    <a:pt x="12" y="216"/>
                    <a:pt x="14" y="220"/>
                  </a:cubicBezTo>
                  <a:cubicBezTo>
                    <a:pt x="15" y="222"/>
                    <a:pt x="17" y="220"/>
                    <a:pt x="17" y="224"/>
                  </a:cubicBezTo>
                  <a:cubicBezTo>
                    <a:pt x="17" y="227"/>
                    <a:pt x="17" y="230"/>
                    <a:pt x="17" y="230"/>
                  </a:cubicBezTo>
                  <a:cubicBezTo>
                    <a:pt x="18" y="230"/>
                    <a:pt x="18" y="230"/>
                    <a:pt x="18" y="230"/>
                  </a:cubicBezTo>
                  <a:cubicBezTo>
                    <a:pt x="18" y="230"/>
                    <a:pt x="17" y="230"/>
                    <a:pt x="17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28" name="Freeform 76"/>
            <p:cNvSpPr/>
            <p:nvPr/>
          </p:nvSpPr>
          <p:spPr bwMode="auto">
            <a:xfrm>
              <a:off x="9593263" y="1501775"/>
              <a:ext cx="107950" cy="104775"/>
            </a:xfrm>
            <a:custGeom>
              <a:gdLst>
                <a:gd fmla="*/ 2147483646 w 29" name="T0"/>
                <a:gd fmla="*/ 2147483646 h 28" name="T1"/>
                <a:gd fmla="*/ 2147483646 w 29" name="T2"/>
                <a:gd fmla="*/ 2147483646 h 28" name="T3"/>
                <a:gd fmla="*/ 2147483646 w 29" name="T4"/>
                <a:gd fmla="*/ 2147483646 h 28" name="T5"/>
                <a:gd fmla="*/ 2147483646 w 29" name="T6"/>
                <a:gd fmla="*/ 2147483646 h 28" name="T7"/>
                <a:gd fmla="*/ 0 w 29" name="T8"/>
                <a:gd fmla="*/ 2147483646 h 28" name="T9"/>
                <a:gd fmla="*/ 2147483646 w 29" name="T10"/>
                <a:gd fmla="*/ 0 h 28" name="T11"/>
                <a:gd fmla="*/ 2147483646 w 29" name="T12"/>
                <a:gd fmla="*/ 2147483646 h 28" name="T13"/>
                <a:gd fmla="*/ 2147483646 w 29" name="T14"/>
                <a:gd fmla="*/ 2147483646 h 28" name="T15"/>
                <a:gd fmla="*/ 2147483646 w 29" name="T16"/>
                <a:gd fmla="*/ 2147483646 h 28" name="T17"/>
                <a:gd fmla="*/ 2147483646 w 29" name="T18"/>
                <a:gd fmla="*/ 2147483646 h 28" name="T19"/>
                <a:gd fmla="*/ 2147483646 w 29" name="T20"/>
                <a:gd fmla="*/ 2147483646 h 28" name="T21"/>
                <a:gd fmla="*/ 2147483646 w 29" name="T22"/>
                <a:gd fmla="*/ 2147483646 h 28" name="T23"/>
                <a:gd fmla="*/ 2147483646 w 29" name="T24"/>
                <a:gd fmla="*/ 2147483646 h 28" name="T25"/>
                <a:gd fmla="*/ 2147483646 w 29" name="T26"/>
                <a:gd fmla="*/ 2147483646 h 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8" w="28">
                  <a:moveTo>
                    <a:pt x="22" y="2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5" y="14"/>
                    <a:pt x="3" y="11"/>
                  </a:cubicBezTo>
                  <a:cubicBezTo>
                    <a:pt x="1" y="8"/>
                    <a:pt x="0" y="5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3" y="12"/>
                    <a:pt x="15" y="15"/>
                  </a:cubicBezTo>
                  <a:cubicBezTo>
                    <a:pt x="15" y="15"/>
                    <a:pt x="18" y="18"/>
                    <a:pt x="19" y="19"/>
                  </a:cubicBezTo>
                  <a:cubicBezTo>
                    <a:pt x="20" y="20"/>
                    <a:pt x="20" y="18"/>
                    <a:pt x="20" y="17"/>
                  </a:cubicBezTo>
                  <a:cubicBezTo>
                    <a:pt x="20" y="14"/>
                    <a:pt x="17" y="9"/>
                    <a:pt x="1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4" y="16"/>
                    <a:pt x="24" y="17"/>
                  </a:cubicBezTo>
                  <a:cubicBezTo>
                    <a:pt x="23" y="17"/>
                    <a:pt x="22" y="26"/>
                    <a:pt x="2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29" name="Freeform 77"/>
            <p:cNvSpPr/>
            <p:nvPr/>
          </p:nvSpPr>
          <p:spPr bwMode="auto">
            <a:xfrm>
              <a:off x="9725025" y="1631950"/>
              <a:ext cx="25400" cy="30163"/>
            </a:xfrm>
            <a:custGeom>
              <a:gdLst>
                <a:gd fmla="*/ 2147483646 w 7" name="T0"/>
                <a:gd fmla="*/ 2147483646 h 8" name="T1"/>
                <a:gd fmla="*/ 0 w 7" name="T2"/>
                <a:gd fmla="*/ 2147483646 h 8" name="T3"/>
                <a:gd fmla="*/ 2147483646 w 7" name="T4"/>
                <a:gd fmla="*/ 2147483646 h 8" name="T5"/>
                <a:gd fmla="*/ 2147483646 w 7" name="T6"/>
                <a:gd fmla="*/ 2147483646 h 8" name="T7"/>
                <a:gd fmla="*/ 2147483646 w 7" name="T8"/>
                <a:gd fmla="*/ 2147483646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" w="7">
                  <a:moveTo>
                    <a:pt x="5" y="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3" y="2"/>
                    <a:pt x="7" y="6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30" name="Freeform 78"/>
            <p:cNvSpPr/>
            <p:nvPr/>
          </p:nvSpPr>
          <p:spPr bwMode="auto">
            <a:xfrm>
              <a:off x="9667875" y="1703388"/>
              <a:ext cx="30163" cy="30163"/>
            </a:xfrm>
            <a:custGeom>
              <a:gdLst>
                <a:gd fmla="*/ 2147483646 w 8" name="T0"/>
                <a:gd fmla="*/ 2147483646 h 8" name="T1"/>
                <a:gd fmla="*/ 2147483646 w 8" name="T2"/>
                <a:gd fmla="*/ 2147483646 h 8" name="T3"/>
                <a:gd fmla="*/ 0 w 8" name="T4"/>
                <a:gd fmla="*/ 2147483646 h 8" name="T5"/>
                <a:gd fmla="*/ 2147483646 w 8" name="T6"/>
                <a:gd fmla="*/ 2147483646 h 8" name="T7"/>
                <a:gd fmla="*/ 2147483646 w 8" name="T8"/>
                <a:gd fmla="*/ 2147483646 h 8" name="T9"/>
                <a:gd fmla="*/ 2147483646 w 8" name="T10"/>
                <a:gd fmla="*/ 0 h 8" name="T11"/>
                <a:gd fmla="*/ 2147483646 w 8" name="T12"/>
                <a:gd fmla="*/ 2147483646 h 8" name="T13"/>
                <a:gd fmla="*/ 2147483646 w 8" name="T14"/>
                <a:gd fmla="*/ 2147483646 h 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8" w="8">
                  <a:moveTo>
                    <a:pt x="6" y="8"/>
                  </a:moveTo>
                  <a:cubicBezTo>
                    <a:pt x="6" y="8"/>
                    <a:pt x="4" y="8"/>
                    <a:pt x="3" y="8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4" y="6"/>
                    <a:pt x="5" y="4"/>
                    <a:pt x="4" y="2"/>
                  </a:cubicBezTo>
                  <a:cubicBezTo>
                    <a:pt x="4" y="0"/>
                    <a:pt x="3" y="0"/>
                    <a:pt x="4" y="0"/>
                  </a:cubicBezTo>
                  <a:cubicBezTo>
                    <a:pt x="6" y="0"/>
                    <a:pt x="8" y="0"/>
                    <a:pt x="8" y="2"/>
                  </a:cubicBezTo>
                  <a:cubicBezTo>
                    <a:pt x="8" y="3"/>
                    <a:pt x="8" y="7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71600" y="1608138"/>
            <a:ext cx="1365250" cy="1360487"/>
            <a:chOff x="1372148" y="1607990"/>
            <a:chExt cx="1364241" cy="1361335"/>
          </a:xfrm>
        </p:grpSpPr>
        <p:sp>
          <p:nvSpPr>
            <p:cNvPr id="32823" name="Freeform 6"/>
            <p:cNvSpPr>
              <a:spLocks noEditPoints="1"/>
            </p:cNvSpPr>
            <p:nvPr/>
          </p:nvSpPr>
          <p:spPr bwMode="auto">
            <a:xfrm>
              <a:off x="1372148" y="1607990"/>
              <a:ext cx="1364241" cy="1361335"/>
            </a:xfrm>
            <a:custGeom>
              <a:gdLst>
                <a:gd fmla="*/ 2147483646 w 252" name="T0"/>
                <a:gd fmla="*/ 2147483646 h 252" name="T1"/>
                <a:gd fmla="*/ 2147483646 w 252" name="T2"/>
                <a:gd fmla="*/ 2147483646 h 252" name="T3"/>
                <a:gd fmla="*/ 2147483646 w 252" name="T4"/>
                <a:gd fmla="*/ 2147483646 h 252" name="T5"/>
                <a:gd fmla="*/ 2147483646 w 252" name="T6"/>
                <a:gd fmla="*/ 2147483646 h 252" name="T7"/>
                <a:gd fmla="*/ 2147483646 w 252" name="T8"/>
                <a:gd fmla="*/ 2147483646 h 252" name="T9"/>
                <a:gd fmla="*/ 2147483646 w 252" name="T10"/>
                <a:gd fmla="*/ 2147483646 h 252" name="T11"/>
                <a:gd fmla="*/ 2147483646 w 252" name="T12"/>
                <a:gd fmla="*/ 2147483646 h 252" name="T13"/>
                <a:gd fmla="*/ 2147483646 w 252" name="T14"/>
                <a:gd fmla="*/ 2147483646 h 252" name="T15"/>
                <a:gd fmla="*/ 2147483646 w 252" name="T16"/>
                <a:gd fmla="*/ 2147483646 h 252" name="T17"/>
                <a:gd fmla="*/ 2147483646 w 252" name="T18"/>
                <a:gd fmla="*/ 2147483646 h 252" name="T19"/>
                <a:gd fmla="*/ 2147483646 w 252" name="T20"/>
                <a:gd fmla="*/ 2147483646 h 252" name="T21"/>
                <a:gd fmla="*/ 2147483646 w 252" name="T22"/>
                <a:gd fmla="*/ 2147483646 h 252" name="T23"/>
                <a:gd fmla="*/ 2147483646 w 252" name="T24"/>
                <a:gd fmla="*/ 2147483646 h 252" name="T25"/>
                <a:gd fmla="*/ 2147483646 w 252" name="T26"/>
                <a:gd fmla="*/ 2147483646 h 252" name="T27"/>
                <a:gd fmla="*/ 2147483646 w 252" name="T28"/>
                <a:gd fmla="*/ 2147483646 h 252" name="T29"/>
                <a:gd fmla="*/ 2147483646 w 252" name="T30"/>
                <a:gd fmla="*/ 2147483646 h 252" name="T31"/>
                <a:gd fmla="*/ 2147483646 w 252" name="T32"/>
                <a:gd fmla="*/ 2147483646 h 252" name="T33"/>
                <a:gd fmla="*/ 2147483646 w 252" name="T34"/>
                <a:gd fmla="*/ 2147483646 h 252" name="T35"/>
                <a:gd fmla="*/ 2147483646 w 252" name="T36"/>
                <a:gd fmla="*/ 2147483646 h 252" name="T37"/>
                <a:gd fmla="*/ 2147483646 w 252" name="T38"/>
                <a:gd fmla="*/ 2147483646 h 252" name="T39"/>
                <a:gd fmla="*/ 2147483646 w 252" name="T40"/>
                <a:gd fmla="*/ 2147483646 h 252" name="T41"/>
                <a:gd fmla="*/ 2147483646 w 252" name="T42"/>
                <a:gd fmla="*/ 2147483646 h 252" name="T43"/>
                <a:gd fmla="*/ 0 w 252" name="T44"/>
                <a:gd fmla="*/ 2147483646 h 252" name="T45"/>
                <a:gd fmla="*/ 0 w 252" name="T46"/>
                <a:gd fmla="*/ 2147483646 h 252" name="T47"/>
                <a:gd fmla="*/ 2147483646 w 252" name="T48"/>
                <a:gd fmla="*/ 2147483646 h 252" name="T49"/>
                <a:gd fmla="*/ 2147483646 w 252" name="T50"/>
                <a:gd fmla="*/ 2147483646 h 252" name="T51"/>
                <a:gd fmla="*/ 2147483646 w 252" name="T52"/>
                <a:gd fmla="*/ 2147483646 h 252" name="T53"/>
                <a:gd fmla="*/ 2147483646 w 252" name="T54"/>
                <a:gd fmla="*/ 2147483646 h 252" name="T55"/>
                <a:gd fmla="*/ 2147483646 w 252" name="T56"/>
                <a:gd fmla="*/ 2147483646 h 252" name="T57"/>
                <a:gd fmla="*/ 2147483646 w 252" name="T58"/>
                <a:gd fmla="*/ 2147483646 h 252" name="T59"/>
                <a:gd fmla="*/ 2147483646 w 252" name="T60"/>
                <a:gd fmla="*/ 2147483646 h 252" name="T61"/>
                <a:gd fmla="*/ 2147483646 w 252" name="T62"/>
                <a:gd fmla="*/ 2147483646 h 252" name="T63"/>
                <a:gd fmla="*/ 2147483646 w 252" name="T64"/>
                <a:gd fmla="*/ 2147483646 h 252" name="T65"/>
                <a:gd fmla="*/ 2147483646 w 252" name="T66"/>
                <a:gd fmla="*/ 2147483646 h 252" name="T67"/>
                <a:gd fmla="*/ 2147483646 w 252" name="T68"/>
                <a:gd fmla="*/ 0 h 252" name="T69"/>
                <a:gd fmla="*/ 2147483646 w 252" name="T70"/>
                <a:gd fmla="*/ 0 h 252" name="T71"/>
                <a:gd fmla="*/ 2147483646 w 252" name="T72"/>
                <a:gd fmla="*/ 2147483646 h 252" name="T73"/>
                <a:gd fmla="*/ 2147483646 w 252" name="T74"/>
                <a:gd fmla="*/ 2147483646 h 252" name="T75"/>
                <a:gd fmla="*/ 2147483646 w 252" name="T76"/>
                <a:gd fmla="*/ 2147483646 h 252" name="T77"/>
                <a:gd fmla="*/ 2147483646 w 252" name="T78"/>
                <a:gd fmla="*/ 2147483646 h 252" name="T79"/>
                <a:gd fmla="*/ 2147483646 w 252" name="T80"/>
                <a:gd fmla="*/ 2147483646 h 252" name="T81"/>
                <a:gd fmla="*/ 2147483646 w 252" name="T82"/>
                <a:gd fmla="*/ 2147483646 h 252" name="T83"/>
                <a:gd fmla="*/ 2147483646 w 252" name="T84"/>
                <a:gd fmla="*/ 2147483646 h 252" name="T85"/>
                <a:gd fmla="*/ 2147483646 w 252" name="T86"/>
                <a:gd fmla="*/ 2147483646 h 252" name="T87"/>
                <a:gd fmla="*/ 2147483646 w 252" name="T88"/>
                <a:gd fmla="*/ 2147483646 h 252" name="T89"/>
                <a:gd fmla="*/ 2147483646 w 252" name="T90"/>
                <a:gd fmla="*/ 2147483646 h 252" name="T91"/>
                <a:gd fmla="*/ 2147483646 w 252" name="T92"/>
                <a:gd fmla="*/ 2147483646 h 252" name="T93"/>
                <a:gd fmla="*/ 2147483646 w 252" name="T94"/>
                <a:gd fmla="*/ 2147483646 h 252" name="T95"/>
                <a:gd fmla="*/ 2147483646 w 252" name="T96"/>
                <a:gd fmla="*/ 2147483646 h 252" name="T97"/>
                <a:gd fmla="*/ 2147483646 w 252" name="T98"/>
                <a:gd fmla="*/ 2147483646 h 252" name="T99"/>
                <a:gd fmla="*/ 2147483646 w 252" name="T100"/>
                <a:gd fmla="*/ 2147483646 h 252" name="T101"/>
                <a:gd fmla="*/ 2147483646 w 252" name="T102"/>
                <a:gd fmla="*/ 2147483646 h 252" name="T103"/>
                <a:gd fmla="*/ 2147483646 w 252" name="T104"/>
                <a:gd fmla="*/ 2147483646 h 252" name="T105"/>
                <a:gd fmla="*/ 2147483646 w 252" name="T106"/>
                <a:gd fmla="*/ 2147483646 h 25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251" w="251">
                  <a:moveTo>
                    <a:pt x="215" y="144"/>
                  </a:moveTo>
                  <a:cubicBezTo>
                    <a:pt x="214" y="149"/>
                    <a:pt x="213" y="154"/>
                    <a:pt x="211" y="159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190" y="190"/>
                    <a:pt x="187" y="193"/>
                    <a:pt x="183" y="196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155" y="212"/>
                    <a:pt x="155" y="212"/>
                    <a:pt x="155" y="212"/>
                  </a:cubicBezTo>
                  <a:cubicBezTo>
                    <a:pt x="150" y="213"/>
                    <a:pt x="145" y="214"/>
                    <a:pt x="140" y="215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03" y="213"/>
                    <a:pt x="98" y="212"/>
                    <a:pt x="94" y="210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51" y="228"/>
                    <a:pt x="51" y="228"/>
                    <a:pt x="51" y="228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2" y="190"/>
                    <a:pt x="59" y="186"/>
                    <a:pt x="56" y="182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9" y="149"/>
                    <a:pt x="38" y="144"/>
                    <a:pt x="37" y="13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2"/>
                    <a:pt x="40" y="97"/>
                    <a:pt x="42" y="9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2" y="62"/>
                    <a:pt x="66" y="58"/>
                    <a:pt x="70" y="5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3" y="38"/>
                    <a:pt x="108" y="37"/>
                    <a:pt x="113" y="3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0" y="38"/>
                    <a:pt x="155" y="40"/>
                    <a:pt x="159" y="41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91" y="62"/>
                    <a:pt x="194" y="65"/>
                    <a:pt x="197" y="69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43" y="75"/>
                    <a:pt x="243" y="75"/>
                    <a:pt x="243" y="75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14" y="102"/>
                    <a:pt x="215" y="107"/>
                    <a:pt x="216" y="112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215" y="144"/>
                  </a:lnTo>
                  <a:close/>
                  <a:moveTo>
                    <a:pt x="126" y="89"/>
                  </a:moveTo>
                  <a:cubicBezTo>
                    <a:pt x="107" y="89"/>
                    <a:pt x="91" y="106"/>
                    <a:pt x="91" y="126"/>
                  </a:cubicBezTo>
                  <a:cubicBezTo>
                    <a:pt x="91" y="146"/>
                    <a:pt x="107" y="162"/>
                    <a:pt x="126" y="162"/>
                  </a:cubicBezTo>
                  <a:cubicBezTo>
                    <a:pt x="146" y="162"/>
                    <a:pt x="162" y="146"/>
                    <a:pt x="162" y="126"/>
                  </a:cubicBezTo>
                  <a:cubicBezTo>
                    <a:pt x="162" y="106"/>
                    <a:pt x="146" y="89"/>
                    <a:pt x="126" y="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24" name="Oval 7"/>
            <p:cNvSpPr>
              <a:spLocks noChangeArrowheads="1"/>
            </p:cNvSpPr>
            <p:nvPr/>
          </p:nvSpPr>
          <p:spPr bwMode="auto">
            <a:xfrm>
              <a:off x="1676586" y="1910000"/>
              <a:ext cx="762237" cy="75502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825" name="Oval 8"/>
            <p:cNvSpPr>
              <a:spLocks noChangeArrowheads="1"/>
            </p:cNvSpPr>
            <p:nvPr/>
          </p:nvSpPr>
          <p:spPr bwMode="auto">
            <a:xfrm>
              <a:off x="1855127" y="2081597"/>
              <a:ext cx="405153" cy="404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826" name="TextBox 49"/>
            <p:cNvSpPr txBox="1">
              <a:spLocks noChangeArrowheads="1"/>
            </p:cNvSpPr>
            <p:nvPr/>
          </p:nvSpPr>
          <p:spPr bwMode="auto">
            <a:xfrm>
              <a:off x="1892371" y="2061532"/>
              <a:ext cx="335032" cy="4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rgbClr val="000000"/>
                  </a:solidFill>
                  <a:latin charset="-120" pitchFamily="2" typeface="MStiffHeiHK-UltraBold"/>
                  <a:ea charset="-120" pitchFamily="2" typeface="MStiffHeiHK-UltraBold"/>
                </a:rPr>
                <a:t>1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92438" y="2768600"/>
            <a:ext cx="1152525" cy="1146175"/>
            <a:chOff x="2969319" y="2770853"/>
            <a:chExt cx="1150819" cy="1146243"/>
          </a:xfrm>
        </p:grpSpPr>
        <p:sp>
          <p:nvSpPr>
            <p:cNvPr id="32820" name="Freeform 26"/>
            <p:cNvSpPr>
              <a:spLocks noEditPoints="1"/>
            </p:cNvSpPr>
            <p:nvPr/>
          </p:nvSpPr>
          <p:spPr bwMode="auto">
            <a:xfrm>
              <a:off x="2969319" y="2770853"/>
              <a:ext cx="1150819" cy="1146243"/>
            </a:xfrm>
            <a:custGeom>
              <a:gdLst>
                <a:gd fmla="*/ 2147483646 w 213" name="T0"/>
                <a:gd fmla="*/ 2147483646 h 212" name="T1"/>
                <a:gd fmla="*/ 2147483646 w 213" name="T2"/>
                <a:gd fmla="*/ 2147483646 h 212" name="T3"/>
                <a:gd fmla="*/ 2147483646 w 213" name="T4"/>
                <a:gd fmla="*/ 2147483646 h 212" name="T5"/>
                <a:gd fmla="*/ 2147483646 w 213" name="T6"/>
                <a:gd fmla="*/ 2147483646 h 212" name="T7"/>
                <a:gd fmla="*/ 2147483646 w 213" name="T8"/>
                <a:gd fmla="*/ 2147483646 h 212" name="T9"/>
                <a:gd fmla="*/ 2147483646 w 213" name="T10"/>
                <a:gd fmla="*/ 2147483646 h 212" name="T11"/>
                <a:gd fmla="*/ 2147483646 w 213" name="T12"/>
                <a:gd fmla="*/ 2147483646 h 212" name="T13"/>
                <a:gd fmla="*/ 2147483646 w 213" name="T14"/>
                <a:gd fmla="*/ 2147483646 h 212" name="T15"/>
                <a:gd fmla="*/ 2147483646 w 213" name="T16"/>
                <a:gd fmla="*/ 2147483646 h 212" name="T17"/>
                <a:gd fmla="*/ 2147483646 w 213" name="T18"/>
                <a:gd fmla="*/ 2147483646 h 212" name="T19"/>
                <a:gd fmla="*/ 2147483646 w 213" name="T20"/>
                <a:gd fmla="*/ 2147483646 h 212" name="T21"/>
                <a:gd fmla="*/ 2147483646 w 213" name="T22"/>
                <a:gd fmla="*/ 2147483646 h 212" name="T23"/>
                <a:gd fmla="*/ 2147483646 w 213" name="T24"/>
                <a:gd fmla="*/ 2147483646 h 212" name="T25"/>
                <a:gd fmla="*/ 2147483646 w 213" name="T26"/>
                <a:gd fmla="*/ 2147483646 h 212" name="T27"/>
                <a:gd fmla="*/ 2147483646 w 213" name="T28"/>
                <a:gd fmla="*/ 2147483646 h 212" name="T29"/>
                <a:gd fmla="*/ 2147483646 w 213" name="T30"/>
                <a:gd fmla="*/ 2147483646 h 212" name="T31"/>
                <a:gd fmla="*/ 2147483646 w 213" name="T32"/>
                <a:gd fmla="*/ 2147483646 h 212" name="T33"/>
                <a:gd fmla="*/ 2147483646 w 213" name="T34"/>
                <a:gd fmla="*/ 2147483646 h 212" name="T35"/>
                <a:gd fmla="*/ 2147483646 w 213" name="T36"/>
                <a:gd fmla="*/ 2147483646 h 212" name="T37"/>
                <a:gd fmla="*/ 2147483646 w 213" name="T38"/>
                <a:gd fmla="*/ 2147483646 h 212" name="T39"/>
                <a:gd fmla="*/ 2147483646 w 213" name="T40"/>
                <a:gd fmla="*/ 2147483646 h 212" name="T41"/>
                <a:gd fmla="*/ 2147483646 w 213" name="T42"/>
                <a:gd fmla="*/ 2147483646 h 212" name="T43"/>
                <a:gd fmla="*/ 2147483646 w 213" name="T44"/>
                <a:gd fmla="*/ 2147483646 h 212" name="T45"/>
                <a:gd fmla="*/ 2147483646 w 213" name="T46"/>
                <a:gd fmla="*/ 2147483646 h 212" name="T47"/>
                <a:gd fmla="*/ 2147483646 w 213" name="T48"/>
                <a:gd fmla="*/ 2147483646 h 212" name="T49"/>
                <a:gd fmla="*/ 2147483646 w 213" name="T50"/>
                <a:gd fmla="*/ 2147483646 h 212" name="T51"/>
                <a:gd fmla="*/ 2147483646 w 213" name="T52"/>
                <a:gd fmla="*/ 2147483646 h 212" name="T53"/>
                <a:gd fmla="*/ 2147483646 w 213" name="T54"/>
                <a:gd fmla="*/ 2147483646 h 212" name="T55"/>
                <a:gd fmla="*/ 2147483646 w 213" name="T56"/>
                <a:gd fmla="*/ 2147483646 h 212" name="T57"/>
                <a:gd fmla="*/ 2147483646 w 213" name="T58"/>
                <a:gd fmla="*/ 2147483646 h 212" name="T59"/>
                <a:gd fmla="*/ 2147483646 w 213" name="T60"/>
                <a:gd fmla="*/ 2147483646 h 212" name="T61"/>
                <a:gd fmla="*/ 2147483646 w 213" name="T62"/>
                <a:gd fmla="*/ 2147483646 h 212" name="T63"/>
                <a:gd fmla="*/ 2147483646 w 213" name="T64"/>
                <a:gd fmla="*/ 2147483646 h 212" name="T65"/>
                <a:gd fmla="*/ 2147483646 w 213" name="T66"/>
                <a:gd fmla="*/ 0 h 212" name="T67"/>
                <a:gd fmla="*/ 2147483646 w 213" name="T68"/>
                <a:gd fmla="*/ 2147483646 h 212" name="T69"/>
                <a:gd fmla="*/ 2147483646 w 213" name="T70"/>
                <a:gd fmla="*/ 2147483646 h 212" name="T71"/>
                <a:gd fmla="*/ 2147483646 w 213" name="T72"/>
                <a:gd fmla="*/ 2147483646 h 212" name="T73"/>
                <a:gd fmla="*/ 2147483646 w 213" name="T74"/>
                <a:gd fmla="*/ 2147483646 h 212" name="T75"/>
                <a:gd fmla="*/ 2147483646 w 213" name="T76"/>
                <a:gd fmla="*/ 2147483646 h 212" name="T77"/>
                <a:gd fmla="*/ 2147483646 w 213" name="T78"/>
                <a:gd fmla="*/ 2147483646 h 212" name="T79"/>
                <a:gd fmla="*/ 2147483646 w 213" name="T80"/>
                <a:gd fmla="*/ 2147483646 h 212" name="T81"/>
                <a:gd fmla="*/ 2147483646 w 213" name="T82"/>
                <a:gd fmla="*/ 2147483646 h 212" name="T83"/>
                <a:gd fmla="*/ 2147483646 w 213" name="T84"/>
                <a:gd fmla="*/ 2147483646 h 212" name="T85"/>
                <a:gd fmla="*/ 2147483646 w 213" name="T86"/>
                <a:gd fmla="*/ 2147483646 h 212" name="T87"/>
                <a:gd fmla="*/ 2147483646 w 213" name="T88"/>
                <a:gd fmla="*/ 2147483646 h 212" name="T89"/>
                <a:gd fmla="*/ 2147483646 w 213" name="T90"/>
                <a:gd fmla="*/ 2147483646 h 212" name="T91"/>
                <a:gd fmla="*/ 2147483646 w 213" name="T92"/>
                <a:gd fmla="*/ 2147483646 h 212" name="T93"/>
                <a:gd fmla="*/ 2147483646 w 213" name="T94"/>
                <a:gd fmla="*/ 2147483646 h 212" name="T95"/>
                <a:gd fmla="*/ 2147483646 w 213" name="T96"/>
                <a:gd fmla="*/ 2147483646 h 212" name="T97"/>
                <a:gd fmla="*/ 2147483646 w 213" name="T98"/>
                <a:gd fmla="*/ 2147483646 h 212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211" w="213">
                  <a:moveTo>
                    <a:pt x="190" y="119"/>
                  </a:moveTo>
                  <a:cubicBezTo>
                    <a:pt x="211" y="125"/>
                    <a:pt x="211" y="125"/>
                    <a:pt x="211" y="125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7" y="134"/>
                    <a:pt x="185" y="138"/>
                    <a:pt x="184" y="14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6" y="155"/>
                    <a:pt x="174" y="158"/>
                    <a:pt x="172" y="160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1" y="172"/>
                    <a:pt x="158" y="174"/>
                    <a:pt x="155" y="176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1" y="184"/>
                    <a:pt x="138" y="185"/>
                    <a:pt x="134" y="186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19" y="190"/>
                    <a:pt x="115" y="191"/>
                    <a:pt x="112" y="191"/>
                  </a:cubicBezTo>
                  <a:cubicBezTo>
                    <a:pt x="110" y="212"/>
                    <a:pt x="110" y="212"/>
                    <a:pt x="110" y="212"/>
                  </a:cubicBezTo>
                  <a:cubicBezTo>
                    <a:pt x="100" y="212"/>
                    <a:pt x="100" y="212"/>
                    <a:pt x="100" y="212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5" y="190"/>
                    <a:pt x="92" y="190"/>
                    <a:pt x="89" y="189"/>
                  </a:cubicBezTo>
                  <a:cubicBezTo>
                    <a:pt x="81" y="209"/>
                    <a:pt x="81" y="209"/>
                    <a:pt x="81" y="209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3" y="184"/>
                    <a:pt x="70" y="183"/>
                    <a:pt x="67" y="181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3" y="172"/>
                    <a:pt x="51" y="170"/>
                    <a:pt x="48" y="168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6"/>
                    <a:pt x="36" y="153"/>
                    <a:pt x="34" y="150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7" y="135"/>
                    <a:pt x="26" y="132"/>
                    <a:pt x="25" y="129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2" y="113"/>
                    <a:pt x="22" y="110"/>
                    <a:pt x="22" y="106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90"/>
                    <a:pt x="24" y="86"/>
                    <a:pt x="25" y="83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68"/>
                    <a:pt x="33" y="65"/>
                    <a:pt x="35" y="62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49"/>
                    <a:pt x="47" y="46"/>
                    <a:pt x="49" y="44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2" y="34"/>
                    <a:pt x="65" y="33"/>
                    <a:pt x="68" y="3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3" y="25"/>
                    <a:pt x="87" y="24"/>
                    <a:pt x="90" y="2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2"/>
                    <a:pt x="105" y="22"/>
                    <a:pt x="107" y="22"/>
                  </a:cubicBezTo>
                  <a:cubicBezTo>
                    <a:pt x="109" y="22"/>
                    <a:pt x="111" y="22"/>
                    <a:pt x="113" y="2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9" y="25"/>
                    <a:pt x="132" y="26"/>
                    <a:pt x="136" y="27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0" y="34"/>
                    <a:pt x="153" y="36"/>
                    <a:pt x="156" y="38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8" y="48"/>
                    <a:pt x="170" y="51"/>
                    <a:pt x="173" y="53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2" y="67"/>
                    <a:pt x="183" y="70"/>
                    <a:pt x="185" y="73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9"/>
                    <a:pt x="190" y="92"/>
                    <a:pt x="19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12"/>
                    <a:pt x="191" y="115"/>
                    <a:pt x="190" y="119"/>
                  </a:cubicBezTo>
                  <a:close/>
                  <a:moveTo>
                    <a:pt x="107" y="78"/>
                  </a:moveTo>
                  <a:cubicBezTo>
                    <a:pt x="91" y="78"/>
                    <a:pt x="78" y="90"/>
                    <a:pt x="78" y="106"/>
                  </a:cubicBezTo>
                  <a:cubicBezTo>
                    <a:pt x="78" y="122"/>
                    <a:pt x="91" y="135"/>
                    <a:pt x="107" y="135"/>
                  </a:cubicBezTo>
                  <a:cubicBezTo>
                    <a:pt x="123" y="135"/>
                    <a:pt x="136" y="122"/>
                    <a:pt x="136" y="106"/>
                  </a:cubicBezTo>
                  <a:cubicBezTo>
                    <a:pt x="136" y="90"/>
                    <a:pt x="123" y="78"/>
                    <a:pt x="107" y="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21" name="Oval 27"/>
            <p:cNvSpPr>
              <a:spLocks noChangeArrowheads="1"/>
            </p:cNvSpPr>
            <p:nvPr/>
          </p:nvSpPr>
          <p:spPr bwMode="auto">
            <a:xfrm>
              <a:off x="3239292" y="3040826"/>
              <a:ext cx="610872" cy="61087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822" name="TextBox 62"/>
            <p:cNvSpPr txBox="1">
              <a:spLocks noChangeArrowheads="1"/>
            </p:cNvSpPr>
            <p:nvPr/>
          </p:nvSpPr>
          <p:spPr bwMode="auto">
            <a:xfrm>
              <a:off x="3380700" y="3108528"/>
              <a:ext cx="334784" cy="457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rgbClr val="000000"/>
                  </a:solidFill>
                  <a:latin charset="-120" pitchFamily="2" typeface="MStiffHeiHK-UltraBold"/>
                  <a:ea charset="-120" pitchFamily="2" typeface="MStiffHeiHK-UltraBold"/>
                </a:rPr>
                <a:t>2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81638" y="1016000"/>
            <a:ext cx="312737" cy="836613"/>
            <a:chOff x="11693525" y="1395413"/>
            <a:chExt cx="347663" cy="931863"/>
          </a:xfrm>
        </p:grpSpPr>
        <p:sp>
          <p:nvSpPr>
            <p:cNvPr id="32813" name="Freeform 95"/>
            <p:cNvSpPr>
              <a:spLocks noEditPoints="1"/>
            </p:cNvSpPr>
            <p:nvPr/>
          </p:nvSpPr>
          <p:spPr bwMode="auto">
            <a:xfrm>
              <a:off x="11693525" y="1395413"/>
              <a:ext cx="347663" cy="931863"/>
            </a:xfrm>
            <a:custGeom>
              <a:gdLst>
                <a:gd fmla="*/ 2147483646 w 93" name="T0"/>
                <a:gd fmla="*/ 2147483646 h 248" name="T1"/>
                <a:gd fmla="*/ 2147483646 w 93" name="T2"/>
                <a:gd fmla="*/ 2147483646 h 248" name="T3"/>
                <a:gd fmla="*/ 2147483646 w 93" name="T4"/>
                <a:gd fmla="*/ 2147483646 h 248" name="T5"/>
                <a:gd fmla="*/ 2147483646 w 93" name="T6"/>
                <a:gd fmla="*/ 2147483646 h 248" name="T7"/>
                <a:gd fmla="*/ 2147483646 w 93" name="T8"/>
                <a:gd fmla="*/ 2147483646 h 248" name="T9"/>
                <a:gd fmla="*/ 2147483646 w 93" name="T10"/>
                <a:gd fmla="*/ 2147483646 h 248" name="T11"/>
                <a:gd fmla="*/ 2147483646 w 93" name="T12"/>
                <a:gd fmla="*/ 2147483646 h 248" name="T13"/>
                <a:gd fmla="*/ 2147483646 w 93" name="T14"/>
                <a:gd fmla="*/ 2147483646 h 248" name="T15"/>
                <a:gd fmla="*/ 2147483646 w 93" name="T16"/>
                <a:gd fmla="*/ 2147483646 h 248" name="T17"/>
                <a:gd fmla="*/ 2147483646 w 93" name="T18"/>
                <a:gd fmla="*/ 2147483646 h 248" name="T19"/>
                <a:gd fmla="*/ 2147483646 w 93" name="T20"/>
                <a:gd fmla="*/ 2147483646 h 248" name="T21"/>
                <a:gd fmla="*/ 2147483646 w 93" name="T22"/>
                <a:gd fmla="*/ 2147483646 h 248" name="T23"/>
                <a:gd fmla="*/ 2147483646 w 93" name="T24"/>
                <a:gd fmla="*/ 2147483646 h 248" name="T25"/>
                <a:gd fmla="*/ 2147483646 w 93" name="T26"/>
                <a:gd fmla="*/ 2147483646 h 248" name="T27"/>
                <a:gd fmla="*/ 2147483646 w 93" name="T28"/>
                <a:gd fmla="*/ 2147483646 h 248" name="T29"/>
                <a:gd fmla="*/ 2147483646 w 93" name="T30"/>
                <a:gd fmla="*/ 2147483646 h 248" name="T31"/>
                <a:gd fmla="*/ 2147483646 w 93" name="T32"/>
                <a:gd fmla="*/ 2147483646 h 248" name="T33"/>
                <a:gd fmla="*/ 2147483646 w 93" name="T34"/>
                <a:gd fmla="*/ 2147483646 h 248" name="T35"/>
                <a:gd fmla="*/ 2147483646 w 93" name="T36"/>
                <a:gd fmla="*/ 2147483646 h 248" name="T37"/>
                <a:gd fmla="*/ 2147483646 w 93" name="T38"/>
                <a:gd fmla="*/ 2147483646 h 248" name="T39"/>
                <a:gd fmla="*/ 2147483646 w 93" name="T40"/>
                <a:gd fmla="*/ 2147483646 h 248" name="T41"/>
                <a:gd fmla="*/ 2147483646 w 93" name="T42"/>
                <a:gd fmla="*/ 2147483646 h 248" name="T43"/>
                <a:gd fmla="*/ 2147483646 w 93" name="T44"/>
                <a:gd fmla="*/ 2147483646 h 248" name="T45"/>
                <a:gd fmla="*/ 2147483646 w 93" name="T46"/>
                <a:gd fmla="*/ 2147483646 h 248" name="T47"/>
                <a:gd fmla="*/ 2147483646 w 93" name="T48"/>
                <a:gd fmla="*/ 2147483646 h 248" name="T49"/>
                <a:gd fmla="*/ 2147483646 w 93" name="T50"/>
                <a:gd fmla="*/ 2147483646 h 248" name="T51"/>
                <a:gd fmla="*/ 2147483646 w 93" name="T52"/>
                <a:gd fmla="*/ 2147483646 h 248" name="T53"/>
                <a:gd fmla="*/ 2147483646 w 93" name="T54"/>
                <a:gd fmla="*/ 2147483646 h 248" name="T55"/>
                <a:gd fmla="*/ 2147483646 w 93" name="T56"/>
                <a:gd fmla="*/ 2147483646 h 248" name="T57"/>
                <a:gd fmla="*/ 2147483646 w 93" name="T58"/>
                <a:gd fmla="*/ 2147483646 h 248" name="T59"/>
                <a:gd fmla="*/ 2147483646 w 93" name="T60"/>
                <a:gd fmla="*/ 2147483646 h 248" name="T61"/>
                <a:gd fmla="*/ 2147483646 w 93" name="T62"/>
                <a:gd fmla="*/ 2147483646 h 248" name="T63"/>
                <a:gd fmla="*/ 2147483646 w 93" name="T64"/>
                <a:gd fmla="*/ 2147483646 h 248" name="T65"/>
                <a:gd fmla="*/ 2147483646 w 93" name="T66"/>
                <a:gd fmla="*/ 2147483646 h 248" name="T67"/>
                <a:gd fmla="*/ 2147483646 w 93" name="T68"/>
                <a:gd fmla="*/ 2147483646 h 248" name="T69"/>
                <a:gd fmla="*/ 2147483646 w 93" name="T70"/>
                <a:gd fmla="*/ 2147483646 h 248" name="T71"/>
                <a:gd fmla="*/ 2147483646 w 93" name="T72"/>
                <a:gd fmla="*/ 2147483646 h 248" name="T73"/>
                <a:gd fmla="*/ 2147483646 w 93" name="T74"/>
                <a:gd fmla="*/ 2147483646 h 248" name="T75"/>
                <a:gd fmla="*/ 2147483646 w 93" name="T76"/>
                <a:gd fmla="*/ 2147483646 h 248" name="T77"/>
                <a:gd fmla="*/ 2147483646 w 93" name="T78"/>
                <a:gd fmla="*/ 2147483646 h 248" name="T79"/>
                <a:gd fmla="*/ 2147483646 w 93" name="T80"/>
                <a:gd fmla="*/ 2147483646 h 248" name="T81"/>
                <a:gd fmla="*/ 2147483646 w 93" name="T82"/>
                <a:gd fmla="*/ 2147483646 h 248" name="T83"/>
                <a:gd fmla="*/ 2147483646 w 93" name="T84"/>
                <a:gd fmla="*/ 2147483646 h 248" name="T85"/>
                <a:gd fmla="*/ 2147483646 w 93" name="T86"/>
                <a:gd fmla="*/ 2147483646 h 248" name="T87"/>
                <a:gd fmla="*/ 2147483646 w 93" name="T88"/>
                <a:gd fmla="*/ 2147483646 h 248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48" w="93">
                  <a:moveTo>
                    <a:pt x="44" y="144"/>
                  </a:moveTo>
                  <a:cubicBezTo>
                    <a:pt x="44" y="144"/>
                    <a:pt x="40" y="154"/>
                    <a:pt x="40" y="168"/>
                  </a:cubicBezTo>
                  <a:cubicBezTo>
                    <a:pt x="39" y="182"/>
                    <a:pt x="41" y="192"/>
                    <a:pt x="38" y="200"/>
                  </a:cubicBezTo>
                  <a:cubicBezTo>
                    <a:pt x="36" y="207"/>
                    <a:pt x="31" y="213"/>
                    <a:pt x="31" y="217"/>
                  </a:cubicBezTo>
                  <a:cubicBezTo>
                    <a:pt x="31" y="221"/>
                    <a:pt x="32" y="227"/>
                    <a:pt x="28" y="227"/>
                  </a:cubicBezTo>
                  <a:cubicBezTo>
                    <a:pt x="25" y="228"/>
                    <a:pt x="20" y="229"/>
                    <a:pt x="17" y="231"/>
                  </a:cubicBezTo>
                  <a:cubicBezTo>
                    <a:pt x="15" y="234"/>
                    <a:pt x="10" y="234"/>
                    <a:pt x="5" y="233"/>
                  </a:cubicBezTo>
                  <a:cubicBezTo>
                    <a:pt x="0" y="232"/>
                    <a:pt x="2" y="229"/>
                    <a:pt x="6" y="226"/>
                  </a:cubicBezTo>
                  <a:cubicBezTo>
                    <a:pt x="10" y="224"/>
                    <a:pt x="15" y="217"/>
                    <a:pt x="16" y="213"/>
                  </a:cubicBezTo>
                  <a:cubicBezTo>
                    <a:pt x="17" y="210"/>
                    <a:pt x="19" y="204"/>
                    <a:pt x="19" y="201"/>
                  </a:cubicBezTo>
                  <a:cubicBezTo>
                    <a:pt x="20" y="197"/>
                    <a:pt x="22" y="172"/>
                    <a:pt x="22" y="167"/>
                  </a:cubicBezTo>
                  <a:cubicBezTo>
                    <a:pt x="22" y="162"/>
                    <a:pt x="18" y="140"/>
                    <a:pt x="19" y="131"/>
                  </a:cubicBezTo>
                  <a:cubicBezTo>
                    <a:pt x="20" y="122"/>
                    <a:pt x="20" y="110"/>
                    <a:pt x="22" y="104"/>
                  </a:cubicBezTo>
                  <a:cubicBezTo>
                    <a:pt x="24" y="99"/>
                    <a:pt x="26" y="96"/>
                    <a:pt x="26" y="94"/>
                  </a:cubicBezTo>
                  <a:cubicBezTo>
                    <a:pt x="26" y="91"/>
                    <a:pt x="21" y="87"/>
                    <a:pt x="21" y="72"/>
                  </a:cubicBezTo>
                  <a:cubicBezTo>
                    <a:pt x="22" y="66"/>
                    <a:pt x="19" y="46"/>
                    <a:pt x="24" y="43"/>
                  </a:cubicBezTo>
                  <a:cubicBezTo>
                    <a:pt x="28" y="40"/>
                    <a:pt x="42" y="35"/>
                    <a:pt x="42" y="35"/>
                  </a:cubicBezTo>
                  <a:cubicBezTo>
                    <a:pt x="42" y="35"/>
                    <a:pt x="39" y="32"/>
                    <a:pt x="38" y="27"/>
                  </a:cubicBezTo>
                  <a:cubicBezTo>
                    <a:pt x="36" y="23"/>
                    <a:pt x="30" y="9"/>
                    <a:pt x="37" y="5"/>
                  </a:cubicBezTo>
                  <a:cubicBezTo>
                    <a:pt x="44" y="2"/>
                    <a:pt x="58" y="0"/>
                    <a:pt x="60" y="10"/>
                  </a:cubicBezTo>
                  <a:cubicBezTo>
                    <a:pt x="61" y="20"/>
                    <a:pt x="61" y="21"/>
                    <a:pt x="60" y="25"/>
                  </a:cubicBezTo>
                  <a:cubicBezTo>
                    <a:pt x="59" y="29"/>
                    <a:pt x="59" y="31"/>
                    <a:pt x="61" y="33"/>
                  </a:cubicBezTo>
                  <a:cubicBezTo>
                    <a:pt x="63" y="35"/>
                    <a:pt x="87" y="46"/>
                    <a:pt x="87" y="50"/>
                  </a:cubicBezTo>
                  <a:cubicBezTo>
                    <a:pt x="87" y="50"/>
                    <a:pt x="93" y="86"/>
                    <a:pt x="90" y="92"/>
                  </a:cubicBezTo>
                  <a:cubicBezTo>
                    <a:pt x="88" y="98"/>
                    <a:pt x="78" y="109"/>
                    <a:pt x="74" y="113"/>
                  </a:cubicBezTo>
                  <a:cubicBezTo>
                    <a:pt x="74" y="117"/>
                    <a:pt x="73" y="148"/>
                    <a:pt x="75" y="158"/>
                  </a:cubicBezTo>
                  <a:cubicBezTo>
                    <a:pt x="77" y="169"/>
                    <a:pt x="82" y="188"/>
                    <a:pt x="82" y="194"/>
                  </a:cubicBezTo>
                  <a:cubicBezTo>
                    <a:pt x="81" y="200"/>
                    <a:pt x="80" y="210"/>
                    <a:pt x="82" y="215"/>
                  </a:cubicBezTo>
                  <a:cubicBezTo>
                    <a:pt x="84" y="220"/>
                    <a:pt x="86" y="227"/>
                    <a:pt x="85" y="230"/>
                  </a:cubicBezTo>
                  <a:cubicBezTo>
                    <a:pt x="84" y="233"/>
                    <a:pt x="83" y="236"/>
                    <a:pt x="83" y="239"/>
                  </a:cubicBezTo>
                  <a:cubicBezTo>
                    <a:pt x="83" y="242"/>
                    <a:pt x="84" y="248"/>
                    <a:pt x="80" y="248"/>
                  </a:cubicBezTo>
                  <a:cubicBezTo>
                    <a:pt x="76" y="248"/>
                    <a:pt x="74" y="246"/>
                    <a:pt x="72" y="243"/>
                  </a:cubicBezTo>
                  <a:cubicBezTo>
                    <a:pt x="70" y="240"/>
                    <a:pt x="74" y="238"/>
                    <a:pt x="71" y="235"/>
                  </a:cubicBezTo>
                  <a:cubicBezTo>
                    <a:pt x="67" y="232"/>
                    <a:pt x="63" y="223"/>
                    <a:pt x="61" y="217"/>
                  </a:cubicBezTo>
                  <a:cubicBezTo>
                    <a:pt x="59" y="210"/>
                    <a:pt x="57" y="203"/>
                    <a:pt x="57" y="197"/>
                  </a:cubicBezTo>
                  <a:cubicBezTo>
                    <a:pt x="57" y="191"/>
                    <a:pt x="56" y="185"/>
                    <a:pt x="56" y="183"/>
                  </a:cubicBezTo>
                  <a:cubicBezTo>
                    <a:pt x="55" y="181"/>
                    <a:pt x="51" y="170"/>
                    <a:pt x="51" y="165"/>
                  </a:cubicBezTo>
                  <a:cubicBezTo>
                    <a:pt x="51" y="160"/>
                    <a:pt x="47" y="148"/>
                    <a:pt x="44" y="144"/>
                  </a:cubicBezTo>
                  <a:close/>
                  <a:moveTo>
                    <a:pt x="71" y="95"/>
                  </a:moveTo>
                  <a:cubicBezTo>
                    <a:pt x="74" y="89"/>
                    <a:pt x="74" y="89"/>
                    <a:pt x="74" y="89"/>
                  </a:cubicBezTo>
                  <a:cubicBezTo>
                    <a:pt x="74" y="89"/>
                    <a:pt x="76" y="87"/>
                    <a:pt x="76" y="84"/>
                  </a:cubicBezTo>
                  <a:cubicBezTo>
                    <a:pt x="76" y="80"/>
                    <a:pt x="77" y="77"/>
                    <a:pt x="76" y="75"/>
                  </a:cubicBezTo>
                  <a:cubicBezTo>
                    <a:pt x="75" y="74"/>
                    <a:pt x="73" y="70"/>
                    <a:pt x="73" y="70"/>
                  </a:cubicBezTo>
                  <a:cubicBezTo>
                    <a:pt x="73" y="70"/>
                    <a:pt x="72" y="78"/>
                    <a:pt x="72" y="80"/>
                  </a:cubicBezTo>
                  <a:cubicBezTo>
                    <a:pt x="72" y="82"/>
                    <a:pt x="71" y="95"/>
                    <a:pt x="71" y="95"/>
                  </a:cubicBezTo>
                  <a:close/>
                </a:path>
              </a:pathLst>
            </a:custGeom>
            <a:solidFill>
              <a:srgbClr val="000000"/>
            </a:solidFill>
            <a:ln cap="flat" w="0">
              <a:solidFill>
                <a:srgbClr val="231F2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4" name="Freeform 96"/>
            <p:cNvSpPr/>
            <p:nvPr/>
          </p:nvSpPr>
          <p:spPr bwMode="auto">
            <a:xfrm>
              <a:off x="11842750" y="1512888"/>
              <a:ext cx="82550" cy="179388"/>
            </a:xfrm>
            <a:custGeom>
              <a:gdLst>
                <a:gd fmla="*/ 0 w 22" name="T0"/>
                <a:gd fmla="*/ 2147483646 h 48" name="T1"/>
                <a:gd fmla="*/ 2147483646 w 22" name="T2"/>
                <a:gd fmla="*/ 2147483646 h 48" name="T3"/>
                <a:gd fmla="*/ 2147483646 w 22" name="T4"/>
                <a:gd fmla="*/ 2147483646 h 48" name="T5"/>
                <a:gd fmla="*/ 2147483646 w 22" name="T6"/>
                <a:gd fmla="*/ 0 h 48" name="T7"/>
                <a:gd fmla="*/ 2147483646 w 22" name="T8"/>
                <a:gd fmla="*/ 2147483646 h 48" name="T9"/>
                <a:gd fmla="*/ 2147483646 w 22" name="T10"/>
                <a:gd fmla="*/ 2147483646 h 48" name="T11"/>
                <a:gd fmla="*/ 2147483646 w 22" name="T12"/>
                <a:gd fmla="*/ 2147483646 h 48" name="T13"/>
                <a:gd fmla="*/ 0 w 22" name="T14"/>
                <a:gd fmla="*/ 2147483646 h 4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8" w="22">
                  <a:moveTo>
                    <a:pt x="0" y="48"/>
                  </a:moveTo>
                  <a:cubicBezTo>
                    <a:pt x="0" y="48"/>
                    <a:pt x="10" y="26"/>
                    <a:pt x="13" y="20"/>
                  </a:cubicBezTo>
                  <a:cubicBezTo>
                    <a:pt x="17" y="14"/>
                    <a:pt x="22" y="3"/>
                    <a:pt x="22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1" y="9"/>
                    <a:pt x="9" y="9"/>
                  </a:cubicBezTo>
                  <a:cubicBezTo>
                    <a:pt x="7" y="9"/>
                    <a:pt x="3" y="5"/>
                    <a:pt x="2" y="4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0" y="10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 cap="flat" w="3">
              <a:solidFill>
                <a:srgbClr val="000000"/>
              </a:solidFill>
              <a:prstDash val="solid"/>
              <a:miter lim="800000"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5" name="Freeform 97"/>
            <p:cNvSpPr/>
            <p:nvPr/>
          </p:nvSpPr>
          <p:spPr bwMode="auto">
            <a:xfrm>
              <a:off x="11842750" y="1546225"/>
              <a:ext cx="38100" cy="142875"/>
            </a:xfrm>
            <a:custGeom>
              <a:gdLst>
                <a:gd fmla="*/ 2147483646 w 10" name="T0"/>
                <a:gd fmla="*/ 2147483646 h 38" name="T1"/>
                <a:gd fmla="*/ 2147483646 w 10" name="T2"/>
                <a:gd fmla="*/ 0 h 38" name="T3"/>
                <a:gd fmla="*/ 2147483646 w 10" name="T4"/>
                <a:gd fmla="*/ 2147483646 h 38" name="T5"/>
                <a:gd fmla="*/ 2147483646 w 10" name="T6"/>
                <a:gd fmla="*/ 2147483646 h 38" name="T7"/>
                <a:gd fmla="*/ 0 w 10" name="T8"/>
                <a:gd fmla="*/ 2147483646 h 38" name="T9"/>
                <a:gd fmla="*/ 0 w 10" name="T10"/>
                <a:gd fmla="*/ 2147483646 h 38" name="T11"/>
                <a:gd fmla="*/ 2147483646 w 10" name="T12"/>
                <a:gd fmla="*/ 2147483646 h 38" name="T13"/>
                <a:gd fmla="*/ 2147483646 w 10" name="T14"/>
                <a:gd fmla="*/ 2147483646 h 38" name="T15"/>
                <a:gd fmla="*/ 2147483646 w 10" name="T16"/>
                <a:gd fmla="*/ 2147483646 h 3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38" w="10">
                  <a:moveTo>
                    <a:pt x="10" y="3"/>
                  </a:moveTo>
                  <a:cubicBezTo>
                    <a:pt x="10" y="3"/>
                    <a:pt x="10" y="0"/>
                    <a:pt x="8" y="0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6" y="4"/>
                    <a:pt x="7" y="5"/>
                    <a:pt x="6" y="5"/>
                  </a:cubicBezTo>
                  <a:cubicBezTo>
                    <a:pt x="6" y="6"/>
                    <a:pt x="1" y="17"/>
                    <a:pt x="0" y="18"/>
                  </a:cubicBezTo>
                  <a:cubicBezTo>
                    <a:pt x="0" y="20"/>
                    <a:pt x="0" y="38"/>
                    <a:pt x="0" y="3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6"/>
                    <a:pt x="9" y="6"/>
                  </a:cubicBezTo>
                  <a:cubicBezTo>
                    <a:pt x="10" y="6"/>
                    <a:pt x="10" y="4"/>
                    <a:pt x="1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6" name="Freeform 98"/>
            <p:cNvSpPr/>
            <p:nvPr/>
          </p:nvSpPr>
          <p:spPr bwMode="auto">
            <a:xfrm>
              <a:off x="11853863" y="1546225"/>
              <a:ext cx="19050" cy="19050"/>
            </a:xfrm>
            <a:custGeom>
              <a:gdLst>
                <a:gd fmla="*/ 0 w 5" name="T0"/>
                <a:gd fmla="*/ 2147483646 h 5" name="T1"/>
                <a:gd fmla="*/ 2147483646 w 5" name="T2"/>
                <a:gd fmla="*/ 0 h 5" name="T3"/>
                <a:gd fmla="*/ 2147483646 w 5" name="T4"/>
                <a:gd fmla="*/ 0 h 5" name="T5"/>
                <a:gd fmla="*/ 2147483646 w 5" name="T6"/>
                <a:gd fmla="*/ 0 h 5" name="T7"/>
                <a:gd fmla="*/ 0 w 5" name="T8"/>
                <a:gd fmla="*/ 2147483646 h 5" name="T9"/>
                <a:gd fmla="*/ 0 w 5" name="T10"/>
                <a:gd fmla="*/ 2147483646 h 5" name="T11"/>
                <a:gd fmla="*/ 0 w 5" name="T12"/>
                <a:gd fmla="*/ 2147483646 h 5" name="T13"/>
                <a:gd fmla="*/ 0 w 5" name="T14"/>
                <a:gd fmla="*/ 2147483646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5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7" name="Freeform 99"/>
            <p:cNvSpPr/>
            <p:nvPr/>
          </p:nvSpPr>
          <p:spPr bwMode="auto">
            <a:xfrm>
              <a:off x="11872913" y="1546225"/>
              <a:ext cx="19050" cy="25400"/>
            </a:xfrm>
            <a:custGeom>
              <a:gdLst>
                <a:gd fmla="*/ 2147483646 w 5" name="T0"/>
                <a:gd fmla="*/ 2147483646 h 7" name="T1"/>
                <a:gd fmla="*/ 0 w 5" name="T2"/>
                <a:gd fmla="*/ 0 h 7" name="T3"/>
                <a:gd fmla="*/ 0 w 5" name="T4"/>
                <a:gd fmla="*/ 0 h 7" name="T5"/>
                <a:gd fmla="*/ 0 w 5" name="T6"/>
                <a:gd fmla="*/ 0 h 7" name="T7"/>
                <a:gd fmla="*/ 2147483646 w 5" name="T8"/>
                <a:gd fmla="*/ 2147483646 h 7" name="T9"/>
                <a:gd fmla="*/ 2147483646 w 5" name="T10"/>
                <a:gd fmla="*/ 2147483646 h 7" name="T11"/>
                <a:gd fmla="*/ 2147483646 w 5" name="T12"/>
                <a:gd fmla="*/ 2147483646 h 7" name="T13"/>
                <a:gd fmla="*/ 2147483646 w 5" name="T14"/>
                <a:gd fmla="*/ 2147483646 h 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7" w="5">
                  <a:moveTo>
                    <a:pt x="4" y="7"/>
                  </a:moveTo>
                  <a:cubicBezTo>
                    <a:pt x="4" y="3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8" name="Freeform 100"/>
            <p:cNvSpPr/>
            <p:nvPr/>
          </p:nvSpPr>
          <p:spPr bwMode="auto">
            <a:xfrm>
              <a:off x="11842750" y="1546225"/>
              <a:ext cx="11113" cy="19050"/>
            </a:xfrm>
            <a:custGeom>
              <a:gdLst>
                <a:gd fmla="*/ 0 w 7" name="T0"/>
                <a:gd fmla="*/ 0 h 12" name="T1"/>
                <a:gd fmla="*/ 2147483646 w 7" name="T2"/>
                <a:gd fmla="*/ 0 h 12" name="T3"/>
                <a:gd fmla="*/ 2147483646 w 7" name="T4"/>
                <a:gd fmla="*/ 2147483646 h 12" name="T5"/>
                <a:gd fmla="*/ 2147483646 w 7" name="T6"/>
                <a:gd fmla="*/ 2147483646 h 12" name="T7"/>
                <a:gd fmla="*/ 0 w 7" name="T8"/>
                <a:gd fmla="*/ 0 h 12" name="T9"/>
                <a:gd fmla="*/ 0 w 7" name="T10"/>
                <a:gd fmla="*/ 0 h 1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2" w="7">
                  <a:moveTo>
                    <a:pt x="0" y="0"/>
                  </a:moveTo>
                  <a:lnTo>
                    <a:pt x="2" y="0"/>
                  </a:lnTo>
                  <a:lnTo>
                    <a:pt x="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9" name="Freeform 101"/>
            <p:cNvSpPr/>
            <p:nvPr/>
          </p:nvSpPr>
          <p:spPr bwMode="auto">
            <a:xfrm>
              <a:off x="11887200" y="1546225"/>
              <a:ext cx="26988" cy="25400"/>
            </a:xfrm>
            <a:custGeom>
              <a:gdLst>
                <a:gd fmla="*/ 0 w 17" name="T0"/>
                <a:gd fmla="*/ 2147483646 h 16" name="T1"/>
                <a:gd fmla="*/ 2147483646 w 17" name="T2"/>
                <a:gd fmla="*/ 0 h 16" name="T3"/>
                <a:gd fmla="*/ 2147483646 w 17" name="T4"/>
                <a:gd fmla="*/ 2147483646 h 16" name="T5"/>
                <a:gd fmla="*/ 0 w 17" name="T6"/>
                <a:gd fmla="*/ 2147483646 h 16" name="T7"/>
                <a:gd fmla="*/ 0 w 17" name="T8"/>
                <a:gd fmla="*/ 2147483646 h 16" name="T9"/>
                <a:gd fmla="*/ 0 w 17" name="T10"/>
                <a:gd fmla="*/ 2147483646 h 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6" w="17">
                  <a:moveTo>
                    <a:pt x="0" y="16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95838" y="1708150"/>
            <a:ext cx="1360487" cy="1362075"/>
            <a:chOff x="4795840" y="1708150"/>
            <a:chExt cx="1360487" cy="1362075"/>
          </a:xfrm>
        </p:grpSpPr>
        <p:sp>
          <p:nvSpPr>
            <p:cNvPr id="32809" name="Freeform 20"/>
            <p:cNvSpPr>
              <a:spLocks noEditPoints="1"/>
            </p:cNvSpPr>
            <p:nvPr/>
          </p:nvSpPr>
          <p:spPr bwMode="auto">
            <a:xfrm>
              <a:off x="4795840" y="1708150"/>
              <a:ext cx="1360487" cy="1362075"/>
            </a:xfrm>
            <a:custGeom>
              <a:gdLst>
                <a:gd fmla="*/ 2147483646 w 252" name="T0"/>
                <a:gd fmla="*/ 2147483646 h 252" name="T1"/>
                <a:gd fmla="*/ 2147483646 w 252" name="T2"/>
                <a:gd fmla="*/ 2147483646 h 252" name="T3"/>
                <a:gd fmla="*/ 2147483646 w 252" name="T4"/>
                <a:gd fmla="*/ 2147483646 h 252" name="T5"/>
                <a:gd fmla="*/ 2147483646 w 252" name="T6"/>
                <a:gd fmla="*/ 2147483646 h 252" name="T7"/>
                <a:gd fmla="*/ 2147483646 w 252" name="T8"/>
                <a:gd fmla="*/ 2147483646 h 252" name="T9"/>
                <a:gd fmla="*/ 2147483646 w 252" name="T10"/>
                <a:gd fmla="*/ 2147483646 h 252" name="T11"/>
                <a:gd fmla="*/ 2147483646 w 252" name="T12"/>
                <a:gd fmla="*/ 2147483646 h 252" name="T13"/>
                <a:gd fmla="*/ 2147483646 w 252" name="T14"/>
                <a:gd fmla="*/ 2147483646 h 252" name="T15"/>
                <a:gd fmla="*/ 2147483646 w 252" name="T16"/>
                <a:gd fmla="*/ 2147483646 h 252" name="T17"/>
                <a:gd fmla="*/ 2147483646 w 252" name="T18"/>
                <a:gd fmla="*/ 2147483646 h 252" name="T19"/>
                <a:gd fmla="*/ 2147483646 w 252" name="T20"/>
                <a:gd fmla="*/ 2147483646 h 252" name="T21"/>
                <a:gd fmla="*/ 2147483646 w 252" name="T22"/>
                <a:gd fmla="*/ 2147483646 h 252" name="T23"/>
                <a:gd fmla="*/ 2147483646 w 252" name="T24"/>
                <a:gd fmla="*/ 2147483646 h 252" name="T25"/>
                <a:gd fmla="*/ 2147483646 w 252" name="T26"/>
                <a:gd fmla="*/ 2147483646 h 252" name="T27"/>
                <a:gd fmla="*/ 2147483646 w 252" name="T28"/>
                <a:gd fmla="*/ 2147483646 h 252" name="T29"/>
                <a:gd fmla="*/ 2147483646 w 252" name="T30"/>
                <a:gd fmla="*/ 2147483646 h 252" name="T31"/>
                <a:gd fmla="*/ 2147483646 w 252" name="T32"/>
                <a:gd fmla="*/ 2147483646 h 252" name="T33"/>
                <a:gd fmla="*/ 2147483646 w 252" name="T34"/>
                <a:gd fmla="*/ 2147483646 h 252" name="T35"/>
                <a:gd fmla="*/ 2147483646 w 252" name="T36"/>
                <a:gd fmla="*/ 2147483646 h 252" name="T37"/>
                <a:gd fmla="*/ 2147483646 w 252" name="T38"/>
                <a:gd fmla="*/ 2147483646 h 252" name="T39"/>
                <a:gd fmla="*/ 2147483646 w 252" name="T40"/>
                <a:gd fmla="*/ 2147483646 h 252" name="T41"/>
                <a:gd fmla="*/ 2147483646 w 252" name="T42"/>
                <a:gd fmla="*/ 2147483646 h 252" name="T43"/>
                <a:gd fmla="*/ 0 w 252" name="T44"/>
                <a:gd fmla="*/ 2147483646 h 252" name="T45"/>
                <a:gd fmla="*/ 0 w 252" name="T46"/>
                <a:gd fmla="*/ 2147483646 h 252" name="T47"/>
                <a:gd fmla="*/ 2147483646 w 252" name="T48"/>
                <a:gd fmla="*/ 2147483646 h 252" name="T49"/>
                <a:gd fmla="*/ 2147483646 w 252" name="T50"/>
                <a:gd fmla="*/ 2147483646 h 252" name="T51"/>
                <a:gd fmla="*/ 2147483646 w 252" name="T52"/>
                <a:gd fmla="*/ 2147483646 h 252" name="T53"/>
                <a:gd fmla="*/ 2147483646 w 252" name="T54"/>
                <a:gd fmla="*/ 2147483646 h 252" name="T55"/>
                <a:gd fmla="*/ 2147483646 w 252" name="T56"/>
                <a:gd fmla="*/ 2147483646 h 252" name="T57"/>
                <a:gd fmla="*/ 2147483646 w 252" name="T58"/>
                <a:gd fmla="*/ 2147483646 h 252" name="T59"/>
                <a:gd fmla="*/ 2147483646 w 252" name="T60"/>
                <a:gd fmla="*/ 2147483646 h 252" name="T61"/>
                <a:gd fmla="*/ 2147483646 w 252" name="T62"/>
                <a:gd fmla="*/ 2147483646 h 252" name="T63"/>
                <a:gd fmla="*/ 2147483646 w 252" name="T64"/>
                <a:gd fmla="*/ 2147483646 h 252" name="T65"/>
                <a:gd fmla="*/ 2147483646 w 252" name="T66"/>
                <a:gd fmla="*/ 2147483646 h 252" name="T67"/>
                <a:gd fmla="*/ 2147483646 w 252" name="T68"/>
                <a:gd fmla="*/ 0 h 252" name="T69"/>
                <a:gd fmla="*/ 2147483646 w 252" name="T70"/>
                <a:gd fmla="*/ 0 h 252" name="T71"/>
                <a:gd fmla="*/ 2147483646 w 252" name="T72"/>
                <a:gd fmla="*/ 2147483646 h 252" name="T73"/>
                <a:gd fmla="*/ 2147483646 w 252" name="T74"/>
                <a:gd fmla="*/ 2147483646 h 252" name="T75"/>
                <a:gd fmla="*/ 2147483646 w 252" name="T76"/>
                <a:gd fmla="*/ 2147483646 h 252" name="T77"/>
                <a:gd fmla="*/ 2147483646 w 252" name="T78"/>
                <a:gd fmla="*/ 2147483646 h 252" name="T79"/>
                <a:gd fmla="*/ 2147483646 w 252" name="T80"/>
                <a:gd fmla="*/ 2147483646 h 252" name="T81"/>
                <a:gd fmla="*/ 2147483646 w 252" name="T82"/>
                <a:gd fmla="*/ 2147483646 h 252" name="T83"/>
                <a:gd fmla="*/ 2147483646 w 252" name="T84"/>
                <a:gd fmla="*/ 2147483646 h 252" name="T85"/>
                <a:gd fmla="*/ 2147483646 w 252" name="T86"/>
                <a:gd fmla="*/ 2147483646 h 252" name="T87"/>
                <a:gd fmla="*/ 2147483646 w 252" name="T88"/>
                <a:gd fmla="*/ 2147483646 h 252" name="T89"/>
                <a:gd fmla="*/ 2147483646 w 252" name="T90"/>
                <a:gd fmla="*/ 2147483646 h 252" name="T91"/>
                <a:gd fmla="*/ 2147483646 w 252" name="T92"/>
                <a:gd fmla="*/ 2147483646 h 252" name="T93"/>
                <a:gd fmla="*/ 2147483646 w 252" name="T94"/>
                <a:gd fmla="*/ 2147483646 h 252" name="T95"/>
                <a:gd fmla="*/ 2147483646 w 252" name="T96"/>
                <a:gd fmla="*/ 2147483646 h 252" name="T97"/>
                <a:gd fmla="*/ 2147483646 w 252" name="T98"/>
                <a:gd fmla="*/ 2147483646 h 252" name="T99"/>
                <a:gd fmla="*/ 2147483646 w 252" name="T100"/>
                <a:gd fmla="*/ 2147483646 h 252" name="T101"/>
                <a:gd fmla="*/ 2147483646 w 252" name="T102"/>
                <a:gd fmla="*/ 2147483646 h 252" name="T103"/>
                <a:gd fmla="*/ 2147483646 w 252" name="T104"/>
                <a:gd fmla="*/ 2147483646 h 252" name="T105"/>
                <a:gd fmla="*/ 2147483646 w 252" name="T106"/>
                <a:gd fmla="*/ 2147483646 h 25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251" w="251">
                  <a:moveTo>
                    <a:pt x="214" y="145"/>
                  </a:moveTo>
                  <a:cubicBezTo>
                    <a:pt x="213" y="150"/>
                    <a:pt x="212" y="155"/>
                    <a:pt x="210" y="159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190" y="190"/>
                    <a:pt x="186" y="194"/>
                    <a:pt x="182" y="197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154" y="212"/>
                    <a:pt x="154" y="212"/>
                    <a:pt x="154" y="212"/>
                  </a:cubicBezTo>
                  <a:cubicBezTo>
                    <a:pt x="149" y="214"/>
                    <a:pt x="144" y="215"/>
                    <a:pt x="139" y="216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102" y="214"/>
                    <a:pt x="97" y="212"/>
                    <a:pt x="93" y="211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2" y="190"/>
                    <a:pt x="58" y="187"/>
                    <a:pt x="55" y="183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8" y="150"/>
                    <a:pt x="37" y="145"/>
                    <a:pt x="36" y="14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3"/>
                    <a:pt x="40" y="98"/>
                    <a:pt x="41" y="9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2" y="62"/>
                    <a:pt x="65" y="59"/>
                    <a:pt x="69" y="5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2" y="39"/>
                    <a:pt x="107" y="38"/>
                    <a:pt x="11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9" y="39"/>
                    <a:pt x="154" y="40"/>
                    <a:pt x="159" y="42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86" y="59"/>
                    <a:pt x="186" y="59"/>
                    <a:pt x="186" y="59"/>
                  </a:cubicBezTo>
                  <a:cubicBezTo>
                    <a:pt x="190" y="62"/>
                    <a:pt x="193" y="66"/>
                    <a:pt x="196" y="70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13" y="103"/>
                    <a:pt x="214" y="108"/>
                    <a:pt x="215" y="113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214" y="145"/>
                  </a:lnTo>
                  <a:close/>
                  <a:moveTo>
                    <a:pt x="126" y="90"/>
                  </a:moveTo>
                  <a:cubicBezTo>
                    <a:pt x="106" y="90"/>
                    <a:pt x="90" y="106"/>
                    <a:pt x="90" y="126"/>
                  </a:cubicBezTo>
                  <a:cubicBezTo>
                    <a:pt x="90" y="146"/>
                    <a:pt x="106" y="163"/>
                    <a:pt x="126" y="163"/>
                  </a:cubicBezTo>
                  <a:cubicBezTo>
                    <a:pt x="145" y="163"/>
                    <a:pt x="161" y="146"/>
                    <a:pt x="161" y="126"/>
                  </a:cubicBezTo>
                  <a:cubicBezTo>
                    <a:pt x="161" y="106"/>
                    <a:pt x="145" y="90"/>
                    <a:pt x="126" y="9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0" name="Freeform 22"/>
            <p:cNvSpPr/>
            <p:nvPr/>
          </p:nvSpPr>
          <p:spPr bwMode="auto">
            <a:xfrm>
              <a:off x="5081099" y="2001310"/>
              <a:ext cx="788876" cy="782321"/>
            </a:xfrm>
            <a:custGeom>
              <a:gdLst>
                <a:gd fmla="*/ 2147483646 w 146" name="T0"/>
                <a:gd fmla="*/ 2147483646 h 145" name="T1"/>
                <a:gd fmla="*/ 2147483646 w 146" name="T2"/>
                <a:gd fmla="*/ 2147483646 h 145" name="T3"/>
                <a:gd fmla="*/ 2147483646 w 146" name="T4"/>
                <a:gd fmla="*/ 2147483646 h 145" name="T5"/>
                <a:gd fmla="*/ 2147483646 w 146" name="T6"/>
                <a:gd fmla="*/ 2147483646 h 145" name="T7"/>
                <a:gd fmla="*/ 2147483646 w 146" name="T8"/>
                <a:gd fmla="*/ 2147483646 h 14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45" w="146">
                  <a:moveTo>
                    <a:pt x="138" y="60"/>
                  </a:moveTo>
                  <a:cubicBezTo>
                    <a:pt x="146" y="96"/>
                    <a:pt x="122" y="131"/>
                    <a:pt x="85" y="138"/>
                  </a:cubicBezTo>
                  <a:cubicBezTo>
                    <a:pt x="49" y="145"/>
                    <a:pt x="14" y="122"/>
                    <a:pt x="7" y="85"/>
                  </a:cubicBezTo>
                  <a:cubicBezTo>
                    <a:pt x="0" y="49"/>
                    <a:pt x="24" y="14"/>
                    <a:pt x="60" y="7"/>
                  </a:cubicBezTo>
                  <a:cubicBezTo>
                    <a:pt x="96" y="0"/>
                    <a:pt x="131" y="23"/>
                    <a:pt x="138" y="60"/>
                  </a:cubicBezTo>
                  <a:close/>
                </a:path>
              </a:pathLst>
            </a:custGeom>
            <a:noFill/>
            <a:ln cap="flat" w="28575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11" name="Oval 21"/>
            <p:cNvSpPr>
              <a:spLocks noChangeArrowheads="1"/>
            </p:cNvSpPr>
            <p:nvPr/>
          </p:nvSpPr>
          <p:spPr bwMode="auto">
            <a:xfrm>
              <a:off x="5270886" y="2191172"/>
              <a:ext cx="404729" cy="40488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812" name="TextBox 70"/>
            <p:cNvSpPr txBox="1">
              <a:spLocks noChangeArrowheads="1"/>
            </p:cNvSpPr>
            <p:nvPr/>
          </p:nvSpPr>
          <p:spPr bwMode="auto">
            <a:xfrm>
              <a:off x="5309229" y="2165990"/>
              <a:ext cx="33528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rgbClr val="000000"/>
                  </a:solidFill>
                  <a:latin charset="-120" pitchFamily="2" typeface="MStiffHeiHK-UltraBold"/>
                  <a:ea charset="-120" pitchFamily="2" typeface="MStiffHeiHK-UltraBold"/>
                </a:rPr>
                <a:t>3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880225" y="1068388"/>
            <a:ext cx="311150" cy="815975"/>
            <a:chOff x="12626975" y="1295400"/>
            <a:chExt cx="336550" cy="881063"/>
          </a:xfrm>
        </p:grpSpPr>
        <p:sp>
          <p:nvSpPr>
            <p:cNvPr id="32800" name="Freeform 109"/>
            <p:cNvSpPr>
              <a:spLocks noEditPoints="1"/>
            </p:cNvSpPr>
            <p:nvPr/>
          </p:nvSpPr>
          <p:spPr bwMode="auto">
            <a:xfrm>
              <a:off x="12626975" y="1295400"/>
              <a:ext cx="336550" cy="881063"/>
            </a:xfrm>
            <a:custGeom>
              <a:gdLst>
                <a:gd fmla="*/ 2147483646 w 90" name="T0"/>
                <a:gd fmla="*/ 2147483646 h 235" name="T1"/>
                <a:gd fmla="*/ 2147483646 w 90" name="T2"/>
                <a:gd fmla="*/ 2147483646 h 235" name="T3"/>
                <a:gd fmla="*/ 2147483646 w 90" name="T4"/>
                <a:gd fmla="*/ 2147483646 h 235" name="T5"/>
                <a:gd fmla="*/ 2147483646 w 90" name="T6"/>
                <a:gd fmla="*/ 2147483646 h 235" name="T7"/>
                <a:gd fmla="*/ 2147483646 w 90" name="T8"/>
                <a:gd fmla="*/ 2147483646 h 235" name="T9"/>
                <a:gd fmla="*/ 2147483646 w 90" name="T10"/>
                <a:gd fmla="*/ 2147483646 h 235" name="T11"/>
                <a:gd fmla="*/ 2147483646 w 90" name="T12"/>
                <a:gd fmla="*/ 2147483646 h 235" name="T13"/>
                <a:gd fmla="*/ 2147483646 w 90" name="T14"/>
                <a:gd fmla="*/ 2147483646 h 235" name="T15"/>
                <a:gd fmla="*/ 2147483646 w 90" name="T16"/>
                <a:gd fmla="*/ 2147483646 h 235" name="T17"/>
                <a:gd fmla="*/ 2147483646 w 90" name="T18"/>
                <a:gd fmla="*/ 2147483646 h 235" name="T19"/>
                <a:gd fmla="*/ 2147483646 w 90" name="T20"/>
                <a:gd fmla="*/ 2147483646 h 235" name="T21"/>
                <a:gd fmla="*/ 2147483646 w 90" name="T22"/>
                <a:gd fmla="*/ 2147483646 h 235" name="T23"/>
                <a:gd fmla="*/ 2147483646 w 90" name="T24"/>
                <a:gd fmla="*/ 2147483646 h 235" name="T25"/>
                <a:gd fmla="*/ 2147483646 w 90" name="T26"/>
                <a:gd fmla="*/ 2147483646 h 235" name="T27"/>
                <a:gd fmla="*/ 2147483646 w 90" name="T28"/>
                <a:gd fmla="*/ 2147483646 h 235" name="T29"/>
                <a:gd fmla="*/ 2147483646 w 90" name="T30"/>
                <a:gd fmla="*/ 2147483646 h 235" name="T31"/>
                <a:gd fmla="*/ 2147483646 w 90" name="T32"/>
                <a:gd fmla="*/ 2147483646 h 235" name="T33"/>
                <a:gd fmla="*/ 2147483646 w 90" name="T34"/>
                <a:gd fmla="*/ 2147483646 h 235" name="T35"/>
                <a:gd fmla="*/ 2147483646 w 90" name="T36"/>
                <a:gd fmla="*/ 2147483646 h 235" name="T37"/>
                <a:gd fmla="*/ 2147483646 w 90" name="T38"/>
                <a:gd fmla="*/ 2147483646 h 235" name="T39"/>
                <a:gd fmla="*/ 2147483646 w 90" name="T40"/>
                <a:gd fmla="*/ 2147483646 h 235" name="T41"/>
                <a:gd fmla="*/ 2147483646 w 90" name="T42"/>
                <a:gd fmla="*/ 2147483646 h 235" name="T43"/>
                <a:gd fmla="*/ 2147483646 w 90" name="T44"/>
                <a:gd fmla="*/ 2147483646 h 235" name="T45"/>
                <a:gd fmla="*/ 2147483646 w 90" name="T46"/>
                <a:gd fmla="*/ 2147483646 h 235" name="T47"/>
                <a:gd fmla="*/ 2147483646 w 90" name="T48"/>
                <a:gd fmla="*/ 2147483646 h 235" name="T49"/>
                <a:gd fmla="*/ 2147483646 w 90" name="T50"/>
                <a:gd fmla="*/ 2147483646 h 235" name="T51"/>
                <a:gd fmla="*/ 2147483646 w 90" name="T52"/>
                <a:gd fmla="*/ 2147483646 h 235" name="T53"/>
                <a:gd fmla="*/ 2147483646 w 90" name="T54"/>
                <a:gd fmla="*/ 2147483646 h 235" name="T55"/>
                <a:gd fmla="*/ 2147483646 w 90" name="T56"/>
                <a:gd fmla="*/ 2147483646 h 235" name="T57"/>
                <a:gd fmla="*/ 2147483646 w 90" name="T58"/>
                <a:gd fmla="*/ 2147483646 h 235" name="T59"/>
                <a:gd fmla="*/ 2147483646 w 90" name="T60"/>
                <a:gd fmla="*/ 2147483646 h 235" name="T61"/>
                <a:gd fmla="*/ 2147483646 w 90" name="T62"/>
                <a:gd fmla="*/ 2147483646 h 235" name="T63"/>
                <a:gd fmla="*/ 2147483646 w 90" name="T64"/>
                <a:gd fmla="*/ 2147483646 h 235" name="T65"/>
                <a:gd fmla="*/ 2147483646 w 90" name="T66"/>
                <a:gd fmla="*/ 2147483646 h 235" name="T67"/>
                <a:gd fmla="*/ 2147483646 w 90" name="T68"/>
                <a:gd fmla="*/ 2147483646 h 235" name="T69"/>
                <a:gd fmla="*/ 2147483646 w 90" name="T70"/>
                <a:gd fmla="*/ 2147483646 h 235" name="T71"/>
                <a:gd fmla="*/ 2147483646 w 90" name="T72"/>
                <a:gd fmla="*/ 2147483646 h 235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235" w="90">
                  <a:moveTo>
                    <a:pt x="10" y="234"/>
                  </a:moveTo>
                  <a:cubicBezTo>
                    <a:pt x="8" y="235"/>
                    <a:pt x="8" y="235"/>
                    <a:pt x="5" y="235"/>
                  </a:cubicBezTo>
                  <a:cubicBezTo>
                    <a:pt x="1" y="235"/>
                    <a:pt x="0" y="234"/>
                    <a:pt x="0" y="232"/>
                  </a:cubicBezTo>
                  <a:cubicBezTo>
                    <a:pt x="0" y="231"/>
                    <a:pt x="5" y="228"/>
                    <a:pt x="6" y="227"/>
                  </a:cubicBezTo>
                  <a:cubicBezTo>
                    <a:pt x="7" y="227"/>
                    <a:pt x="6" y="221"/>
                    <a:pt x="5" y="218"/>
                  </a:cubicBezTo>
                  <a:cubicBezTo>
                    <a:pt x="5" y="214"/>
                    <a:pt x="7" y="211"/>
                    <a:pt x="8" y="207"/>
                  </a:cubicBezTo>
                  <a:cubicBezTo>
                    <a:pt x="9" y="203"/>
                    <a:pt x="12" y="192"/>
                    <a:pt x="14" y="181"/>
                  </a:cubicBezTo>
                  <a:cubicBezTo>
                    <a:pt x="16" y="170"/>
                    <a:pt x="18" y="160"/>
                    <a:pt x="18" y="153"/>
                  </a:cubicBezTo>
                  <a:cubicBezTo>
                    <a:pt x="19" y="147"/>
                    <a:pt x="20" y="130"/>
                    <a:pt x="20" y="128"/>
                  </a:cubicBezTo>
                  <a:cubicBezTo>
                    <a:pt x="21" y="126"/>
                    <a:pt x="20" y="126"/>
                    <a:pt x="19" y="126"/>
                  </a:cubicBezTo>
                  <a:cubicBezTo>
                    <a:pt x="17" y="126"/>
                    <a:pt x="21" y="114"/>
                    <a:pt x="22" y="109"/>
                  </a:cubicBezTo>
                  <a:cubicBezTo>
                    <a:pt x="23" y="103"/>
                    <a:pt x="23" y="96"/>
                    <a:pt x="23" y="96"/>
                  </a:cubicBezTo>
                  <a:cubicBezTo>
                    <a:pt x="23" y="96"/>
                    <a:pt x="13" y="89"/>
                    <a:pt x="10" y="87"/>
                  </a:cubicBezTo>
                  <a:cubicBezTo>
                    <a:pt x="7" y="85"/>
                    <a:pt x="9" y="84"/>
                    <a:pt x="8" y="82"/>
                  </a:cubicBezTo>
                  <a:cubicBezTo>
                    <a:pt x="8" y="80"/>
                    <a:pt x="11" y="64"/>
                    <a:pt x="12" y="60"/>
                  </a:cubicBezTo>
                  <a:cubicBezTo>
                    <a:pt x="14" y="55"/>
                    <a:pt x="16" y="47"/>
                    <a:pt x="17" y="44"/>
                  </a:cubicBezTo>
                  <a:cubicBezTo>
                    <a:pt x="17" y="42"/>
                    <a:pt x="19" y="41"/>
                    <a:pt x="21" y="41"/>
                  </a:cubicBezTo>
                  <a:cubicBezTo>
                    <a:pt x="24" y="40"/>
                    <a:pt x="37" y="36"/>
                    <a:pt x="39" y="34"/>
                  </a:cubicBezTo>
                  <a:cubicBezTo>
                    <a:pt x="41" y="33"/>
                    <a:pt x="41" y="29"/>
                    <a:pt x="41" y="28"/>
                  </a:cubicBezTo>
                  <a:cubicBezTo>
                    <a:pt x="41" y="27"/>
                    <a:pt x="40" y="25"/>
                    <a:pt x="39" y="25"/>
                  </a:cubicBezTo>
                  <a:cubicBezTo>
                    <a:pt x="38" y="24"/>
                    <a:pt x="38" y="22"/>
                    <a:pt x="38" y="21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7" y="16"/>
                    <a:pt x="38" y="11"/>
                    <a:pt x="38" y="11"/>
                  </a:cubicBezTo>
                  <a:cubicBezTo>
                    <a:pt x="41" y="0"/>
                    <a:pt x="52" y="3"/>
                    <a:pt x="52" y="3"/>
                  </a:cubicBezTo>
                  <a:cubicBezTo>
                    <a:pt x="60" y="5"/>
                    <a:pt x="60" y="13"/>
                    <a:pt x="60" y="13"/>
                  </a:cubicBezTo>
                  <a:cubicBezTo>
                    <a:pt x="60" y="14"/>
                    <a:pt x="60" y="17"/>
                    <a:pt x="61" y="17"/>
                  </a:cubicBezTo>
                  <a:cubicBezTo>
                    <a:pt x="62" y="17"/>
                    <a:pt x="61" y="20"/>
                    <a:pt x="61" y="22"/>
                  </a:cubicBezTo>
                  <a:cubicBezTo>
                    <a:pt x="61" y="24"/>
                    <a:pt x="59" y="23"/>
                    <a:pt x="59" y="25"/>
                  </a:cubicBezTo>
                  <a:cubicBezTo>
                    <a:pt x="59" y="26"/>
                    <a:pt x="59" y="30"/>
                    <a:pt x="58" y="32"/>
                  </a:cubicBezTo>
                  <a:cubicBezTo>
                    <a:pt x="58" y="34"/>
                    <a:pt x="59" y="35"/>
                    <a:pt x="59" y="36"/>
                  </a:cubicBezTo>
                  <a:cubicBezTo>
                    <a:pt x="60" y="37"/>
                    <a:pt x="75" y="42"/>
                    <a:pt x="77" y="43"/>
                  </a:cubicBezTo>
                  <a:cubicBezTo>
                    <a:pt x="79" y="44"/>
                    <a:pt x="79" y="46"/>
                    <a:pt x="80" y="48"/>
                  </a:cubicBezTo>
                  <a:cubicBezTo>
                    <a:pt x="80" y="50"/>
                    <a:pt x="85" y="69"/>
                    <a:pt x="86" y="73"/>
                  </a:cubicBezTo>
                  <a:cubicBezTo>
                    <a:pt x="87" y="77"/>
                    <a:pt x="89" y="81"/>
                    <a:pt x="90" y="83"/>
                  </a:cubicBezTo>
                  <a:cubicBezTo>
                    <a:pt x="90" y="86"/>
                    <a:pt x="87" y="90"/>
                    <a:pt x="82" y="93"/>
                  </a:cubicBezTo>
                  <a:cubicBezTo>
                    <a:pt x="78" y="96"/>
                    <a:pt x="77" y="96"/>
                    <a:pt x="74" y="99"/>
                  </a:cubicBezTo>
                  <a:cubicBezTo>
                    <a:pt x="72" y="101"/>
                    <a:pt x="75" y="112"/>
                    <a:pt x="76" y="115"/>
                  </a:cubicBezTo>
                  <a:cubicBezTo>
                    <a:pt x="77" y="118"/>
                    <a:pt x="77" y="127"/>
                    <a:pt x="77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33"/>
                    <a:pt x="74" y="140"/>
                    <a:pt x="72" y="151"/>
                  </a:cubicBezTo>
                  <a:cubicBezTo>
                    <a:pt x="70" y="162"/>
                    <a:pt x="71" y="185"/>
                    <a:pt x="71" y="193"/>
                  </a:cubicBezTo>
                  <a:cubicBezTo>
                    <a:pt x="71" y="202"/>
                    <a:pt x="71" y="207"/>
                    <a:pt x="72" y="212"/>
                  </a:cubicBezTo>
                  <a:cubicBezTo>
                    <a:pt x="72" y="217"/>
                    <a:pt x="71" y="223"/>
                    <a:pt x="69" y="225"/>
                  </a:cubicBezTo>
                  <a:cubicBezTo>
                    <a:pt x="68" y="227"/>
                    <a:pt x="70" y="226"/>
                    <a:pt x="71" y="227"/>
                  </a:cubicBezTo>
                  <a:cubicBezTo>
                    <a:pt x="72" y="228"/>
                    <a:pt x="72" y="229"/>
                    <a:pt x="72" y="230"/>
                  </a:cubicBezTo>
                  <a:cubicBezTo>
                    <a:pt x="72" y="232"/>
                    <a:pt x="72" y="233"/>
                    <a:pt x="67" y="233"/>
                  </a:cubicBezTo>
                  <a:cubicBezTo>
                    <a:pt x="62" y="233"/>
                    <a:pt x="60" y="231"/>
                    <a:pt x="59" y="230"/>
                  </a:cubicBezTo>
                  <a:cubicBezTo>
                    <a:pt x="57" y="228"/>
                    <a:pt x="54" y="229"/>
                    <a:pt x="53" y="229"/>
                  </a:cubicBezTo>
                  <a:cubicBezTo>
                    <a:pt x="51" y="228"/>
                    <a:pt x="52" y="225"/>
                    <a:pt x="52" y="225"/>
                  </a:cubicBezTo>
                  <a:cubicBezTo>
                    <a:pt x="51" y="225"/>
                    <a:pt x="51" y="224"/>
                    <a:pt x="49" y="217"/>
                  </a:cubicBezTo>
                  <a:cubicBezTo>
                    <a:pt x="47" y="210"/>
                    <a:pt x="51" y="197"/>
                    <a:pt x="53" y="192"/>
                  </a:cubicBezTo>
                  <a:cubicBezTo>
                    <a:pt x="54" y="188"/>
                    <a:pt x="53" y="182"/>
                    <a:pt x="53" y="177"/>
                  </a:cubicBezTo>
                  <a:cubicBezTo>
                    <a:pt x="53" y="172"/>
                    <a:pt x="53" y="166"/>
                    <a:pt x="53" y="157"/>
                  </a:cubicBezTo>
                  <a:cubicBezTo>
                    <a:pt x="52" y="149"/>
                    <a:pt x="51" y="137"/>
                    <a:pt x="50" y="134"/>
                  </a:cubicBezTo>
                  <a:cubicBezTo>
                    <a:pt x="50" y="132"/>
                    <a:pt x="48" y="131"/>
                    <a:pt x="48" y="131"/>
                  </a:cubicBezTo>
                  <a:cubicBezTo>
                    <a:pt x="48" y="131"/>
                    <a:pt x="47" y="133"/>
                    <a:pt x="45" y="137"/>
                  </a:cubicBezTo>
                  <a:cubicBezTo>
                    <a:pt x="44" y="141"/>
                    <a:pt x="41" y="149"/>
                    <a:pt x="40" y="156"/>
                  </a:cubicBezTo>
                  <a:cubicBezTo>
                    <a:pt x="38" y="162"/>
                    <a:pt x="37" y="169"/>
                    <a:pt x="36" y="176"/>
                  </a:cubicBezTo>
                  <a:cubicBezTo>
                    <a:pt x="36" y="183"/>
                    <a:pt x="34" y="193"/>
                    <a:pt x="33" y="200"/>
                  </a:cubicBezTo>
                  <a:cubicBezTo>
                    <a:pt x="32" y="207"/>
                    <a:pt x="25" y="224"/>
                    <a:pt x="24" y="226"/>
                  </a:cubicBezTo>
                  <a:cubicBezTo>
                    <a:pt x="23" y="229"/>
                    <a:pt x="24" y="229"/>
                    <a:pt x="24" y="231"/>
                  </a:cubicBezTo>
                  <a:cubicBezTo>
                    <a:pt x="24" y="233"/>
                    <a:pt x="17" y="232"/>
                    <a:pt x="17" y="232"/>
                  </a:cubicBezTo>
                  <a:cubicBezTo>
                    <a:pt x="14" y="231"/>
                    <a:pt x="12" y="233"/>
                    <a:pt x="10" y="234"/>
                  </a:cubicBezTo>
                  <a:close/>
                  <a:moveTo>
                    <a:pt x="71" y="72"/>
                  </a:moveTo>
                  <a:cubicBezTo>
                    <a:pt x="70" y="84"/>
                    <a:pt x="70" y="84"/>
                    <a:pt x="70" y="84"/>
                  </a:cubicBezTo>
                  <a:cubicBezTo>
                    <a:pt x="70" y="84"/>
                    <a:pt x="72" y="84"/>
                    <a:pt x="73" y="84"/>
                  </a:cubicBezTo>
                  <a:cubicBezTo>
                    <a:pt x="74" y="84"/>
                    <a:pt x="72" y="76"/>
                    <a:pt x="72" y="74"/>
                  </a:cubicBezTo>
                  <a:cubicBezTo>
                    <a:pt x="72" y="73"/>
                    <a:pt x="72" y="72"/>
                    <a:pt x="71" y="72"/>
                  </a:cubicBezTo>
                  <a:close/>
                  <a:moveTo>
                    <a:pt x="26" y="76"/>
                  </a:moveTo>
                  <a:cubicBezTo>
                    <a:pt x="26" y="74"/>
                    <a:pt x="25" y="72"/>
                    <a:pt x="25" y="73"/>
                  </a:cubicBezTo>
                  <a:cubicBezTo>
                    <a:pt x="24" y="73"/>
                    <a:pt x="24" y="76"/>
                    <a:pt x="24" y="77"/>
                  </a:cubicBezTo>
                  <a:cubicBezTo>
                    <a:pt x="24" y="79"/>
                    <a:pt x="23" y="79"/>
                    <a:pt x="23" y="80"/>
                  </a:cubicBezTo>
                  <a:cubicBezTo>
                    <a:pt x="24" y="82"/>
                    <a:pt x="26" y="82"/>
                    <a:pt x="26" y="82"/>
                  </a:cubicBezTo>
                  <a:cubicBezTo>
                    <a:pt x="27" y="81"/>
                    <a:pt x="26" y="77"/>
                    <a:pt x="26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1" name="Freeform 110"/>
            <p:cNvSpPr/>
            <p:nvPr/>
          </p:nvSpPr>
          <p:spPr bwMode="auto">
            <a:xfrm>
              <a:off x="12773025" y="1414463"/>
              <a:ext cx="74613" cy="187325"/>
            </a:xfrm>
            <a:custGeom>
              <a:gdLst>
                <a:gd fmla="*/ 2147483646 w 20" name="T0"/>
                <a:gd fmla="*/ 2147483646 h 50" name="T1"/>
                <a:gd fmla="*/ 2147483646 w 20" name="T2"/>
                <a:gd fmla="*/ 0 h 50" name="T3"/>
                <a:gd fmla="*/ 0 w 20" name="T4"/>
                <a:gd fmla="*/ 2147483646 h 50" name="T5"/>
                <a:gd fmla="*/ 2147483646 w 20" name="T6"/>
                <a:gd fmla="*/ 2147483646 h 50" name="T7"/>
                <a:gd fmla="*/ 2147483646 w 20" name="T8"/>
                <a:gd fmla="*/ 2147483646 h 50" name="T9"/>
                <a:gd fmla="*/ 2147483646 w 20" name="T10"/>
                <a:gd fmla="*/ 2147483646 h 5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50" w="20">
                  <a:moveTo>
                    <a:pt x="19" y="3"/>
                  </a:moveTo>
                  <a:cubicBezTo>
                    <a:pt x="19" y="3"/>
                    <a:pt x="7" y="1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2" name="Freeform 111"/>
            <p:cNvSpPr/>
            <p:nvPr/>
          </p:nvSpPr>
          <p:spPr bwMode="auto">
            <a:xfrm>
              <a:off x="12806363" y="1436688"/>
              <a:ext cx="22225" cy="26988"/>
            </a:xfrm>
            <a:custGeom>
              <a:gdLst>
                <a:gd fmla="*/ 2147483646 w 6" name="T0"/>
                <a:gd fmla="*/ 2147483646 h 7" name="T1"/>
                <a:gd fmla="*/ 0 w 6" name="T2"/>
                <a:gd fmla="*/ 0 h 7" name="T3"/>
                <a:gd fmla="*/ 0 w 6" name="T4"/>
                <a:gd fmla="*/ 0 h 7" name="T5"/>
                <a:gd fmla="*/ 0 w 6" name="T6"/>
                <a:gd fmla="*/ 0 h 7" name="T7"/>
                <a:gd fmla="*/ 2147483646 w 6" name="T8"/>
                <a:gd fmla="*/ 2147483646 h 7" name="T9"/>
                <a:gd fmla="*/ 2147483646 w 6" name="T10"/>
                <a:gd fmla="*/ 2147483646 h 7" name="T11"/>
                <a:gd fmla="*/ 2147483646 w 6" name="T12"/>
                <a:gd fmla="*/ 2147483646 h 7" name="T13"/>
                <a:gd fmla="*/ 2147483646 w 6" name="T14"/>
                <a:gd fmla="*/ 2147483646 h 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7" w="6">
                  <a:moveTo>
                    <a:pt x="6" y="7"/>
                  </a:moveTo>
                  <a:cubicBezTo>
                    <a:pt x="6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4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3" name="Freeform 112"/>
            <p:cNvSpPr/>
            <p:nvPr/>
          </p:nvSpPr>
          <p:spPr bwMode="auto">
            <a:xfrm>
              <a:off x="12792075" y="1436688"/>
              <a:ext cx="17463" cy="26988"/>
            </a:xfrm>
            <a:custGeom>
              <a:gdLst>
                <a:gd fmla="*/ 2147483646 w 5" name="T0"/>
                <a:gd fmla="*/ 2147483646 h 7" name="T1"/>
                <a:gd fmla="*/ 2147483646 w 5" name="T2"/>
                <a:gd fmla="*/ 2147483646 h 7" name="T3"/>
                <a:gd fmla="*/ 2147483646 w 5" name="T4"/>
                <a:gd fmla="*/ 2147483646 h 7" name="T5"/>
                <a:gd fmla="*/ 2147483646 w 5" name="T6"/>
                <a:gd fmla="*/ 0 h 7" name="T7"/>
                <a:gd fmla="*/ 2147483646 w 5" name="T8"/>
                <a:gd fmla="*/ 0 h 7" name="T9"/>
                <a:gd fmla="*/ 2147483646 w 5" name="T10"/>
                <a:gd fmla="*/ 0 h 7" name="T11"/>
                <a:gd fmla="*/ 0 w 5" name="T12"/>
                <a:gd fmla="*/ 2147483646 h 7" name="T13"/>
                <a:gd fmla="*/ 0 w 5" name="T14"/>
                <a:gd fmla="*/ 2147483646 h 7" name="T15"/>
                <a:gd fmla="*/ 0 w 5" name="T16"/>
                <a:gd fmla="*/ 2147483646 h 7" name="T17"/>
                <a:gd fmla="*/ 2147483646 w 5" name="T18"/>
                <a:gd fmla="*/ 2147483646 h 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7" w="5">
                  <a:moveTo>
                    <a:pt x="1" y="7"/>
                  </a:moveTo>
                  <a:cubicBezTo>
                    <a:pt x="1" y="5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4" name="Freeform 113"/>
            <p:cNvSpPr/>
            <p:nvPr/>
          </p:nvSpPr>
          <p:spPr bwMode="auto">
            <a:xfrm>
              <a:off x="12828588" y="1441450"/>
              <a:ext cx="19050" cy="22225"/>
            </a:xfrm>
            <a:custGeom>
              <a:gdLst>
                <a:gd fmla="*/ 2147483646 w 12" name="T0"/>
                <a:gd fmla="*/ 0 h 14" name="T1"/>
                <a:gd fmla="*/ 2147483646 w 12" name="T2"/>
                <a:gd fmla="*/ 0 h 14" name="T3"/>
                <a:gd fmla="*/ 0 w 12" name="T4"/>
                <a:gd fmla="*/ 2147483646 h 14" name="T5"/>
                <a:gd fmla="*/ 0 w 12" name="T6"/>
                <a:gd fmla="*/ 2147483646 h 14" name="T7"/>
                <a:gd fmla="*/ 2147483646 w 12" name="T8"/>
                <a:gd fmla="*/ 0 h 14" name="T9"/>
                <a:gd fmla="*/ 2147483646 w 12" name="T10"/>
                <a:gd fmla="*/ 0 h 1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" w="12">
                  <a:moveTo>
                    <a:pt x="12" y="0"/>
                  </a:moveTo>
                  <a:lnTo>
                    <a:pt x="12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5" name="Freeform 114"/>
            <p:cNvSpPr/>
            <p:nvPr/>
          </p:nvSpPr>
          <p:spPr bwMode="auto">
            <a:xfrm>
              <a:off x="12776200" y="1441450"/>
              <a:ext cx="19050" cy="25400"/>
            </a:xfrm>
            <a:custGeom>
              <a:gdLst>
                <a:gd fmla="*/ 2147483646 w 12" name="T0"/>
                <a:gd fmla="*/ 2147483646 h 16" name="T1"/>
                <a:gd fmla="*/ 0 w 12" name="T2"/>
                <a:gd fmla="*/ 0 h 16" name="T3"/>
                <a:gd fmla="*/ 0 w 12" name="T4"/>
                <a:gd fmla="*/ 2147483646 h 16" name="T5"/>
                <a:gd fmla="*/ 2147483646 w 12" name="T6"/>
                <a:gd fmla="*/ 2147483646 h 16" name="T7"/>
                <a:gd fmla="*/ 2147483646 w 12" name="T8"/>
                <a:gd fmla="*/ 2147483646 h 16" name="T9"/>
                <a:gd fmla="*/ 2147483646 w 12" name="T10"/>
                <a:gd fmla="*/ 2147483646 h 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6" w="12">
                  <a:moveTo>
                    <a:pt x="12" y="1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16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6" name="Freeform 115"/>
            <p:cNvSpPr/>
            <p:nvPr/>
          </p:nvSpPr>
          <p:spPr bwMode="auto">
            <a:xfrm>
              <a:off x="12792075" y="1436688"/>
              <a:ext cx="41275" cy="165100"/>
            </a:xfrm>
            <a:custGeom>
              <a:gdLst>
                <a:gd fmla="*/ 2147483646 w 11" name="T0"/>
                <a:gd fmla="*/ 2147483646 h 44" name="T1"/>
                <a:gd fmla="*/ 2147483646 w 11" name="T2"/>
                <a:gd fmla="*/ 2147483646 h 44" name="T3"/>
                <a:gd fmla="*/ 2147483646 w 11" name="T4"/>
                <a:gd fmla="*/ 2147483646 h 44" name="T5"/>
                <a:gd fmla="*/ 2147483646 w 11" name="T6"/>
                <a:gd fmla="*/ 0 h 44" name="T7"/>
                <a:gd fmla="*/ 2147483646 w 11" name="T8"/>
                <a:gd fmla="*/ 2147483646 h 4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4" w="11">
                  <a:moveTo>
                    <a:pt x="3" y="7"/>
                  </a:moveTo>
                  <a:cubicBezTo>
                    <a:pt x="0" y="17"/>
                    <a:pt x="0" y="31"/>
                    <a:pt x="3" y="44"/>
                  </a:cubicBezTo>
                  <a:cubicBezTo>
                    <a:pt x="5" y="38"/>
                    <a:pt x="11" y="18"/>
                    <a:pt x="7" y="7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3" y="0"/>
                    <a:pt x="0" y="3"/>
                    <a:pt x="3" y="7"/>
                  </a:cubicBezTo>
                  <a:close/>
                </a:path>
              </a:pathLst>
            </a:custGeom>
            <a:solidFill>
              <a:srgbClr val="0062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7" name="Freeform 116"/>
            <p:cNvSpPr/>
            <p:nvPr/>
          </p:nvSpPr>
          <p:spPr bwMode="auto">
            <a:xfrm>
              <a:off x="12850813" y="1628775"/>
              <a:ext cx="26988" cy="49213"/>
            </a:xfrm>
            <a:custGeom>
              <a:gdLst>
                <a:gd fmla="*/ 2147483646 w 7" name="T0"/>
                <a:gd fmla="*/ 2147483646 h 13" name="T1"/>
                <a:gd fmla="*/ 2147483646 w 7" name="T2"/>
                <a:gd fmla="*/ 2147483646 h 13" name="T3"/>
                <a:gd fmla="*/ 2147483646 w 7" name="T4"/>
                <a:gd fmla="*/ 2147483646 h 13" name="T5"/>
                <a:gd fmla="*/ 2147483646 w 7" name="T6"/>
                <a:gd fmla="*/ 2147483646 h 13" name="T7"/>
                <a:gd fmla="*/ 2147483646 w 7" name="T8"/>
                <a:gd fmla="*/ 2147483646 h 13" name="T9"/>
                <a:gd fmla="*/ 2147483646 w 7" name="T10"/>
                <a:gd fmla="*/ 0 h 13" name="T11"/>
                <a:gd fmla="*/ 2147483646 w 7" name="T12"/>
                <a:gd fmla="*/ 0 h 13" name="T13"/>
                <a:gd fmla="*/ 2147483646 w 7" name="T14"/>
                <a:gd fmla="*/ 2147483646 h 13" name="T15"/>
                <a:gd fmla="*/ 2147483646 w 7" name="T16"/>
                <a:gd fmla="*/ 2147483646 h 1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3" w="7">
                  <a:moveTo>
                    <a:pt x="5" y="12"/>
                  </a:move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808" name="Freeform 117"/>
            <p:cNvSpPr/>
            <p:nvPr/>
          </p:nvSpPr>
          <p:spPr bwMode="auto">
            <a:xfrm>
              <a:off x="12750800" y="1625600"/>
              <a:ext cx="25400" cy="47625"/>
            </a:xfrm>
            <a:custGeom>
              <a:gdLst>
                <a:gd fmla="*/ 0 w 7" name="T0"/>
                <a:gd fmla="*/ 2147483646 h 13" name="T1"/>
                <a:gd fmla="*/ 2147483646 w 7" name="T2"/>
                <a:gd fmla="*/ 2147483646 h 13" name="T3"/>
                <a:gd fmla="*/ 2147483646 w 7" name="T4"/>
                <a:gd fmla="*/ 2147483646 h 13" name="T5"/>
                <a:gd fmla="*/ 2147483646 w 7" name="T6"/>
                <a:gd fmla="*/ 2147483646 h 13" name="T7"/>
                <a:gd fmla="*/ 2147483646 w 7" name="T8"/>
                <a:gd fmla="*/ 2147483646 h 13" name="T9"/>
                <a:gd fmla="*/ 2147483646 w 7" name="T10"/>
                <a:gd fmla="*/ 0 h 13" name="T11"/>
                <a:gd fmla="*/ 2147483646 w 7" name="T12"/>
                <a:gd fmla="*/ 0 h 13" name="T13"/>
                <a:gd fmla="*/ 2147483646 w 7" name="T14"/>
                <a:gd fmla="*/ 2147483646 h 13" name="T15"/>
                <a:gd fmla="*/ 0 w 7" name="T16"/>
                <a:gd fmla="*/ 2147483646 h 1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3" w="7">
                  <a:moveTo>
                    <a:pt x="0" y="11"/>
                  </a:move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96000" y="1589088"/>
            <a:ext cx="1751013" cy="1752600"/>
            <a:chOff x="6096000" y="1588521"/>
            <a:chExt cx="1750245" cy="1752472"/>
          </a:xfrm>
        </p:grpSpPr>
        <p:sp>
          <p:nvSpPr>
            <p:cNvPr id="32796" name="Freeform 23"/>
            <p:cNvSpPr>
              <a:spLocks noEditPoints="1"/>
            </p:cNvSpPr>
            <p:nvPr/>
          </p:nvSpPr>
          <p:spPr bwMode="auto">
            <a:xfrm>
              <a:off x="6096000" y="1588521"/>
              <a:ext cx="1750245" cy="1752472"/>
            </a:xfrm>
            <a:custGeom>
              <a:gdLst>
                <a:gd fmla="*/ 2147483646 w 324" name="T0"/>
                <a:gd fmla="*/ 2147483646 h 324" name="T1"/>
                <a:gd fmla="*/ 2147483646 w 324" name="T2"/>
                <a:gd fmla="*/ 2147483646 h 324" name="T3"/>
                <a:gd fmla="*/ 2147483646 w 324" name="T4"/>
                <a:gd fmla="*/ 2147483646 h 324" name="T5"/>
                <a:gd fmla="*/ 2147483646 w 324" name="T6"/>
                <a:gd fmla="*/ 2147483646 h 324" name="T7"/>
                <a:gd fmla="*/ 2147483646 w 324" name="T8"/>
                <a:gd fmla="*/ 2147483646 h 324" name="T9"/>
                <a:gd fmla="*/ 2147483646 w 324" name="T10"/>
                <a:gd fmla="*/ 2147483646 h 324" name="T11"/>
                <a:gd fmla="*/ 2147483646 w 324" name="T12"/>
                <a:gd fmla="*/ 2147483646 h 324" name="T13"/>
                <a:gd fmla="*/ 2147483646 w 324" name="T14"/>
                <a:gd fmla="*/ 2147483646 h 324" name="T15"/>
                <a:gd fmla="*/ 2147483646 w 324" name="T16"/>
                <a:gd fmla="*/ 2147483646 h 324" name="T17"/>
                <a:gd fmla="*/ 2147483646 w 324" name="T18"/>
                <a:gd fmla="*/ 2147483646 h 324" name="T19"/>
                <a:gd fmla="*/ 2147483646 w 324" name="T20"/>
                <a:gd fmla="*/ 2147483646 h 324" name="T21"/>
                <a:gd fmla="*/ 2147483646 w 324" name="T22"/>
                <a:gd fmla="*/ 2147483646 h 324" name="T23"/>
                <a:gd fmla="*/ 2147483646 w 324" name="T24"/>
                <a:gd fmla="*/ 2147483646 h 324" name="T25"/>
                <a:gd fmla="*/ 2147483646 w 324" name="T26"/>
                <a:gd fmla="*/ 2147483646 h 324" name="T27"/>
                <a:gd fmla="*/ 2147483646 w 324" name="T28"/>
                <a:gd fmla="*/ 2147483646 h 324" name="T29"/>
                <a:gd fmla="*/ 2147483646 w 324" name="T30"/>
                <a:gd fmla="*/ 2147483646 h 324" name="T31"/>
                <a:gd fmla="*/ 2147483646 w 324" name="T32"/>
                <a:gd fmla="*/ 2147483646 h 324" name="T33"/>
                <a:gd fmla="*/ 2147483646 w 324" name="T34"/>
                <a:gd fmla="*/ 2147483646 h 324" name="T35"/>
                <a:gd fmla="*/ 2147483646 w 324" name="T36"/>
                <a:gd fmla="*/ 2147483646 h 324" name="T37"/>
                <a:gd fmla="*/ 2147483646 w 324" name="T38"/>
                <a:gd fmla="*/ 2147483646 h 324" name="T39"/>
                <a:gd fmla="*/ 2147483646 w 324" name="T40"/>
                <a:gd fmla="*/ 2147483646 h 324" name="T41"/>
                <a:gd fmla="*/ 2147483646 w 324" name="T42"/>
                <a:gd fmla="*/ 2147483646 h 324" name="T43"/>
                <a:gd fmla="*/ 2147483646 w 324" name="T44"/>
                <a:gd fmla="*/ 2147483646 h 324" name="T45"/>
                <a:gd fmla="*/ 0 w 324" name="T46"/>
                <a:gd fmla="*/ 2147483646 h 324" name="T47"/>
                <a:gd fmla="*/ 2147483646 w 324" name="T48"/>
                <a:gd fmla="*/ 2147483646 h 324" name="T49"/>
                <a:gd fmla="*/ 2147483646 w 324" name="T50"/>
                <a:gd fmla="*/ 2147483646 h 324" name="T51"/>
                <a:gd fmla="*/ 2147483646 w 324" name="T52"/>
                <a:gd fmla="*/ 2147483646 h 324" name="T53"/>
                <a:gd fmla="*/ 2147483646 w 324" name="T54"/>
                <a:gd fmla="*/ 2147483646 h 324" name="T55"/>
                <a:gd fmla="*/ 2147483646 w 324" name="T56"/>
                <a:gd fmla="*/ 2147483646 h 324" name="T57"/>
                <a:gd fmla="*/ 2147483646 w 324" name="T58"/>
                <a:gd fmla="*/ 2147483646 h 324" name="T59"/>
                <a:gd fmla="*/ 2147483646 w 324" name="T60"/>
                <a:gd fmla="*/ 2147483646 h 324" name="T61"/>
                <a:gd fmla="*/ 2147483646 w 324" name="T62"/>
                <a:gd fmla="*/ 2147483646 h 324" name="T63"/>
                <a:gd fmla="*/ 2147483646 w 324" name="T64"/>
                <a:gd fmla="*/ 2147483646 h 324" name="T65"/>
                <a:gd fmla="*/ 2147483646 w 324" name="T66"/>
                <a:gd fmla="*/ 2147483646 h 324" name="T67"/>
                <a:gd fmla="*/ 2147483646 w 324" name="T68"/>
                <a:gd fmla="*/ 2147483646 h 324" name="T69"/>
                <a:gd fmla="*/ 2147483646 w 324" name="T70"/>
                <a:gd fmla="*/ 0 h 324" name="T71"/>
                <a:gd fmla="*/ 2147483646 w 324" name="T72"/>
                <a:gd fmla="*/ 2147483646 h 324" name="T73"/>
                <a:gd fmla="*/ 2147483646 w 324" name="T74"/>
                <a:gd fmla="*/ 2147483646 h 324" name="T75"/>
                <a:gd fmla="*/ 2147483646 w 324" name="T76"/>
                <a:gd fmla="*/ 2147483646 h 324" name="T77"/>
                <a:gd fmla="*/ 2147483646 w 324" name="T78"/>
                <a:gd fmla="*/ 2147483646 h 324" name="T79"/>
                <a:gd fmla="*/ 2147483646 w 324" name="T80"/>
                <a:gd fmla="*/ 2147483646 h 324" name="T81"/>
                <a:gd fmla="*/ 2147483646 w 324" name="T82"/>
                <a:gd fmla="*/ 2147483646 h 324" name="T83"/>
                <a:gd fmla="*/ 2147483646 w 324" name="T84"/>
                <a:gd fmla="*/ 2147483646 h 324" name="T85"/>
                <a:gd fmla="*/ 2147483646 w 324" name="T86"/>
                <a:gd fmla="*/ 2147483646 h 324" name="T87"/>
                <a:gd fmla="*/ 2147483646 w 324" name="T88"/>
                <a:gd fmla="*/ 2147483646 h 324" name="T89"/>
                <a:gd fmla="*/ 2147483646 w 324" name="T90"/>
                <a:gd fmla="*/ 2147483646 h 324" name="T91"/>
                <a:gd fmla="*/ 2147483646 w 324" name="T92"/>
                <a:gd fmla="*/ 2147483646 h 324" name="T93"/>
                <a:gd fmla="*/ 2147483646 w 324" name="T94"/>
                <a:gd fmla="*/ 2147483646 h 324" name="T95"/>
                <a:gd fmla="*/ 2147483646 w 324" name="T96"/>
                <a:gd fmla="*/ 2147483646 h 324" name="T97"/>
                <a:gd fmla="*/ 2147483646 w 324" name="T98"/>
                <a:gd fmla="*/ 2147483646 h 324" name="T99"/>
                <a:gd fmla="*/ 2147483646 w 324" name="T100"/>
                <a:gd fmla="*/ 2147483646 h 324" name="T101"/>
                <a:gd fmla="*/ 2147483646 w 324" name="T102"/>
                <a:gd fmla="*/ 2147483646 h 324" name="T103"/>
                <a:gd fmla="*/ 2147483646 w 324" name="T104"/>
                <a:gd fmla="*/ 2147483646 h 324" name="T105"/>
                <a:gd fmla="*/ 2147483646 w 324" name="T106"/>
                <a:gd fmla="*/ 2147483646 h 324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324" w="324">
                  <a:moveTo>
                    <a:pt x="279" y="157"/>
                  </a:moveTo>
                  <a:cubicBezTo>
                    <a:pt x="279" y="164"/>
                    <a:pt x="279" y="170"/>
                    <a:pt x="278" y="176"/>
                  </a:cubicBezTo>
                  <a:cubicBezTo>
                    <a:pt x="321" y="198"/>
                    <a:pt x="321" y="198"/>
                    <a:pt x="321" y="198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3" y="222"/>
                    <a:pt x="259" y="227"/>
                    <a:pt x="256" y="233"/>
                  </a:cubicBezTo>
                  <a:cubicBezTo>
                    <a:pt x="282" y="272"/>
                    <a:pt x="282" y="272"/>
                    <a:pt x="282" y="272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25" y="261"/>
                    <a:pt x="225" y="261"/>
                    <a:pt x="225" y="261"/>
                  </a:cubicBezTo>
                  <a:cubicBezTo>
                    <a:pt x="220" y="264"/>
                    <a:pt x="214" y="267"/>
                    <a:pt x="208" y="270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185" y="324"/>
                    <a:pt x="185" y="324"/>
                    <a:pt x="185" y="324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1" y="279"/>
                    <a:pt x="154" y="279"/>
                    <a:pt x="148" y="278"/>
                  </a:cubicBezTo>
                  <a:cubicBezTo>
                    <a:pt x="127" y="322"/>
                    <a:pt x="127" y="322"/>
                    <a:pt x="127" y="322"/>
                  </a:cubicBezTo>
                  <a:cubicBezTo>
                    <a:pt x="101" y="314"/>
                    <a:pt x="101" y="314"/>
                    <a:pt x="101" y="314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2" y="263"/>
                    <a:pt x="97" y="259"/>
                    <a:pt x="92" y="256"/>
                  </a:cubicBezTo>
                  <a:cubicBezTo>
                    <a:pt x="52" y="282"/>
                    <a:pt x="52" y="282"/>
                    <a:pt x="52" y="282"/>
                  </a:cubicBezTo>
                  <a:cubicBezTo>
                    <a:pt x="33" y="263"/>
                    <a:pt x="33" y="263"/>
                    <a:pt x="33" y="263"/>
                  </a:cubicBezTo>
                  <a:cubicBezTo>
                    <a:pt x="64" y="225"/>
                    <a:pt x="64" y="225"/>
                    <a:pt x="64" y="225"/>
                  </a:cubicBezTo>
                  <a:cubicBezTo>
                    <a:pt x="60" y="220"/>
                    <a:pt x="57" y="214"/>
                    <a:pt x="55" y="208"/>
                  </a:cubicBezTo>
                  <a:cubicBezTo>
                    <a:pt x="7" y="211"/>
                    <a:pt x="7" y="211"/>
                    <a:pt x="7" y="21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1"/>
                    <a:pt x="45" y="154"/>
                    <a:pt x="46" y="148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2" y="103"/>
                    <a:pt x="65" y="97"/>
                    <a:pt x="69" y="9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5" y="60"/>
                    <a:pt x="111" y="57"/>
                    <a:pt x="116" y="55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64" y="45"/>
                    <a:pt x="170" y="45"/>
                    <a:pt x="176" y="46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22" y="62"/>
                    <a:pt x="227" y="65"/>
                    <a:pt x="232" y="69"/>
                  </a:cubicBezTo>
                  <a:cubicBezTo>
                    <a:pt x="272" y="42"/>
                    <a:pt x="272" y="42"/>
                    <a:pt x="272" y="42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61" y="100"/>
                    <a:pt x="261" y="100"/>
                    <a:pt x="261" y="100"/>
                  </a:cubicBezTo>
                  <a:cubicBezTo>
                    <a:pt x="264" y="105"/>
                    <a:pt x="267" y="111"/>
                    <a:pt x="270" y="117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24" y="139"/>
                    <a:pt x="324" y="139"/>
                    <a:pt x="324" y="139"/>
                  </a:cubicBezTo>
                  <a:lnTo>
                    <a:pt x="279" y="157"/>
                  </a:lnTo>
                  <a:close/>
                  <a:moveTo>
                    <a:pt x="151" y="117"/>
                  </a:moveTo>
                  <a:cubicBezTo>
                    <a:pt x="126" y="123"/>
                    <a:pt x="112" y="148"/>
                    <a:pt x="118" y="174"/>
                  </a:cubicBezTo>
                  <a:cubicBezTo>
                    <a:pt x="124" y="199"/>
                    <a:pt x="149" y="214"/>
                    <a:pt x="174" y="208"/>
                  </a:cubicBezTo>
                  <a:cubicBezTo>
                    <a:pt x="198" y="202"/>
                    <a:pt x="213" y="176"/>
                    <a:pt x="206" y="151"/>
                  </a:cubicBezTo>
                  <a:cubicBezTo>
                    <a:pt x="200" y="126"/>
                    <a:pt x="175" y="110"/>
                    <a:pt x="151" y="1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97" name="Freeform 24"/>
            <p:cNvSpPr/>
            <p:nvPr/>
          </p:nvSpPr>
          <p:spPr bwMode="auto">
            <a:xfrm>
              <a:off x="6430034" y="1924833"/>
              <a:ext cx="1082178" cy="1079851"/>
            </a:xfrm>
            <a:custGeom>
              <a:gdLst>
                <a:gd fmla="*/ 2147483646 w 200" name="T0"/>
                <a:gd fmla="*/ 2147483646 h 200" name="T1"/>
                <a:gd fmla="*/ 2147483646 w 200" name="T2"/>
                <a:gd fmla="*/ 2147483646 h 200" name="T3"/>
                <a:gd fmla="*/ 2147483646 w 200" name="T4"/>
                <a:gd fmla="*/ 2147483646 h 200" name="T5"/>
                <a:gd fmla="*/ 2147483646 w 200" name="T6"/>
                <a:gd fmla="*/ 2147483646 h 200" name="T7"/>
                <a:gd fmla="*/ 2147483646 w 200" name="T8"/>
                <a:gd fmla="*/ 2147483646 h 2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00" w="200">
                  <a:moveTo>
                    <a:pt x="188" y="78"/>
                  </a:moveTo>
                  <a:cubicBezTo>
                    <a:pt x="200" y="126"/>
                    <a:pt x="171" y="176"/>
                    <a:pt x="123" y="188"/>
                  </a:cubicBezTo>
                  <a:cubicBezTo>
                    <a:pt x="74" y="200"/>
                    <a:pt x="25" y="171"/>
                    <a:pt x="12" y="123"/>
                  </a:cubicBezTo>
                  <a:cubicBezTo>
                    <a:pt x="0" y="74"/>
                    <a:pt x="29" y="25"/>
                    <a:pt x="78" y="12"/>
                  </a:cubicBezTo>
                  <a:cubicBezTo>
                    <a:pt x="126" y="0"/>
                    <a:pt x="176" y="29"/>
                    <a:pt x="188" y="78"/>
                  </a:cubicBezTo>
                  <a:close/>
                </a:path>
              </a:pathLst>
            </a:custGeom>
            <a:noFill/>
            <a:ln cap="flat" w="38100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98" name="Freeform 25"/>
            <p:cNvSpPr/>
            <p:nvPr/>
          </p:nvSpPr>
          <p:spPr bwMode="auto">
            <a:xfrm>
              <a:off x="6683991" y="2178779"/>
              <a:ext cx="578840" cy="578820"/>
            </a:xfrm>
            <a:custGeom>
              <a:gdLst>
                <a:gd fmla="*/ 2147483646 w 107" name="T0"/>
                <a:gd fmla="*/ 2147483646 h 107" name="T1"/>
                <a:gd fmla="*/ 2147483646 w 107" name="T2"/>
                <a:gd fmla="*/ 2147483646 h 107" name="T3"/>
                <a:gd fmla="*/ 2147483646 w 107" name="T4"/>
                <a:gd fmla="*/ 2147483646 h 107" name="T5"/>
                <a:gd fmla="*/ 2147483646 w 107" name="T6"/>
                <a:gd fmla="*/ 2147483646 h 107" name="T7"/>
                <a:gd fmla="*/ 2147483646 w 107" name="T8"/>
                <a:gd fmla="*/ 2147483646 h 10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7" w="107">
                  <a:moveTo>
                    <a:pt x="100" y="41"/>
                  </a:moveTo>
                  <a:cubicBezTo>
                    <a:pt x="107" y="67"/>
                    <a:pt x="91" y="94"/>
                    <a:pt x="65" y="100"/>
                  </a:cubicBezTo>
                  <a:cubicBezTo>
                    <a:pt x="39" y="107"/>
                    <a:pt x="13" y="91"/>
                    <a:pt x="6" y="65"/>
                  </a:cubicBezTo>
                  <a:cubicBezTo>
                    <a:pt x="0" y="39"/>
                    <a:pt x="15" y="13"/>
                    <a:pt x="41" y="6"/>
                  </a:cubicBezTo>
                  <a:cubicBezTo>
                    <a:pt x="67" y="0"/>
                    <a:pt x="94" y="15"/>
                    <a:pt x="10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285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99" name="TextBox 92"/>
            <p:cNvSpPr txBox="1">
              <a:spLocks noChangeArrowheads="1"/>
            </p:cNvSpPr>
            <p:nvPr/>
          </p:nvSpPr>
          <p:spPr bwMode="auto">
            <a:xfrm>
              <a:off x="6790606" y="2230378"/>
              <a:ext cx="335133" cy="45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rgbClr val="000000"/>
                  </a:solidFill>
                  <a:latin charset="-120" pitchFamily="2" typeface="MStiffHeiHK-UltraBold"/>
                  <a:ea charset="-120" pitchFamily="2" typeface="MStiffHeiHK-UltraBold"/>
                </a:rPr>
                <a:t>4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963022" y="608315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06" name="椭圆 10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2784" name="组合 107"/>
          <p:cNvGrpSpPr/>
          <p:nvPr/>
        </p:nvGrpSpPr>
        <p:grpSpPr>
          <a:xfrm>
            <a:off x="5434013" y="474663"/>
            <a:ext cx="1593850" cy="490537"/>
            <a:chOff x="4679317" y="763513"/>
            <a:chExt cx="1592609" cy="491055"/>
          </a:xfrm>
        </p:grpSpPr>
        <p:sp>
          <p:nvSpPr>
            <p:cNvPr id="32794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32795" name="矩形 109"/>
            <p:cNvSpPr>
              <a:spLocks noChangeArrowheads="1"/>
            </p:cNvSpPr>
            <p:nvPr/>
          </p:nvSpPr>
          <p:spPr bwMode="auto">
            <a:xfrm>
              <a:off x="5070807" y="1039124"/>
              <a:ext cx="1201119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235395" y="69578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12" name="椭圆 11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156327" y="401191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18" name="椭圆 11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20" name="矩形 1"/>
          <p:cNvSpPr>
            <a:spLocks noChangeArrowheads="1"/>
          </p:cNvSpPr>
          <p:nvPr/>
        </p:nvSpPr>
        <p:spPr bwMode="auto">
          <a:xfrm>
            <a:off x="685800" y="3805238"/>
            <a:ext cx="2446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744538" y="3435350"/>
            <a:ext cx="2082800" cy="361950"/>
            <a:chOff x="5884143" y="968375"/>
            <a:chExt cx="2081758" cy="361950"/>
          </a:xfrm>
        </p:grpSpPr>
        <p:cxnSp>
          <p:nvCxnSpPr>
            <p:cNvPr id="122" name="直接连接符 121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90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124" name="TextBox 265"/>
              <p:cNvSpPr txBox="1"/>
              <p:nvPr/>
            </p:nvSpPr>
            <p:spPr bwMode="auto">
              <a:xfrm>
                <a:off x="1156265" y="1031498"/>
                <a:ext cx="1147233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32792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819334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 flipH="1">
                <a:off x="2261936" y="1137789"/>
                <a:ext cx="0" cy="1443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3" presetSubtype="28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70" nodeType="withEffect" presetClass="emph" presetID="6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" fill="hold" id="71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3" presetSubtype="28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2" nodeType="withEffect" presetClass="emph" presetID="6" presetSubtype="0" repeatCount="200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00" fill="hold" id="83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8" nodeType="withEffect" presetClass="emph" presetID="6" presetSubtype="0" repeatCount="200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" fill="hold" id="89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" name="任意多边形 163"/>
          <p:cNvSpPr/>
          <p:nvPr/>
        </p:nvSpPr>
        <p:spPr>
          <a:xfrm>
            <a:off x="212725" y="0"/>
            <a:ext cx="8664575" cy="5334000"/>
          </a:xfrm>
          <a:custGeom>
            <a:gdLst>
              <a:gd fmla="*/ 6065520 w 8663940" name="connsiteX0"/>
              <a:gd fmla="*/ 0 h 5334000" name="connsiteY0"/>
              <a:gd fmla="*/ 6065520 w 8663940" name="connsiteX1"/>
              <a:gd fmla="*/ 937260 h 5334000" name="connsiteY1"/>
              <a:gd fmla="*/ 1135380 w 8663940" name="connsiteX2"/>
              <a:gd fmla="*/ 937260 h 5334000" name="connsiteY2"/>
              <a:gd fmla="*/ 1135380 w 8663940" name="connsiteX3"/>
              <a:gd fmla="*/ 1348740 h 5334000" name="connsiteY3"/>
              <a:gd fmla="*/ 7985760 w 8663940" name="connsiteX4"/>
              <a:gd fmla="*/ 1348740 h 5334000" name="connsiteY4"/>
              <a:gd fmla="*/ 7985760 w 8663940" name="connsiteX5"/>
              <a:gd fmla="*/ 2293620 h 5334000" name="connsiteY5"/>
              <a:gd fmla="*/ 0 w 8663940" name="connsiteX6"/>
              <a:gd fmla="*/ 2293620 h 5334000" name="connsiteY6"/>
              <a:gd fmla="*/ 0 w 8663940" name="connsiteX7"/>
              <a:gd fmla="*/ 3169920 h 5334000" name="connsiteY7"/>
              <a:gd fmla="*/ 8663940 w 8663940" name="connsiteX8"/>
              <a:gd fmla="*/ 3169920 h 5334000" name="connsiteY8"/>
              <a:gd fmla="*/ 8663940 w 8663940" name="connsiteX9"/>
              <a:gd fmla="*/ 4122420 h 5334000" name="connsiteY9"/>
              <a:gd fmla="*/ 1181100 w 8663940" name="connsiteX10"/>
              <a:gd fmla="*/ 4122420 h 5334000" name="connsiteY10"/>
              <a:gd fmla="*/ 1181100 w 8663940" name="connsiteX11"/>
              <a:gd fmla="*/ 4732020 h 5334000" name="connsiteY11"/>
              <a:gd fmla="*/ 4358640 w 8663940" name="connsiteX12"/>
              <a:gd fmla="*/ 4732020 h 5334000" name="connsiteY12"/>
              <a:gd fmla="*/ 4358640 w 8663940" name="connsiteX13"/>
              <a:gd fmla="*/ 5334000 h 533400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5334000" w="8663940">
                <a:moveTo>
                  <a:pt x="6065520" y="0"/>
                </a:moveTo>
                <a:lnTo>
                  <a:pt x="6065520" y="937260"/>
                </a:lnTo>
                <a:lnTo>
                  <a:pt x="1135380" y="937260"/>
                </a:lnTo>
                <a:lnTo>
                  <a:pt x="1135380" y="1348740"/>
                </a:lnTo>
                <a:lnTo>
                  <a:pt x="7985760" y="1348740"/>
                </a:lnTo>
                <a:lnTo>
                  <a:pt x="7985760" y="2293620"/>
                </a:lnTo>
                <a:lnTo>
                  <a:pt x="0" y="2293620"/>
                </a:lnTo>
                <a:lnTo>
                  <a:pt x="0" y="3169920"/>
                </a:lnTo>
                <a:lnTo>
                  <a:pt x="8663940" y="3169920"/>
                </a:lnTo>
                <a:lnTo>
                  <a:pt x="8663940" y="4122420"/>
                </a:lnTo>
                <a:lnTo>
                  <a:pt x="1181100" y="4122420"/>
                </a:lnTo>
                <a:lnTo>
                  <a:pt x="1181100" y="4732020"/>
                </a:lnTo>
                <a:lnTo>
                  <a:pt x="4358640" y="4732020"/>
                </a:lnTo>
                <a:lnTo>
                  <a:pt x="4358640" y="53340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13513" y="1058863"/>
            <a:ext cx="1028700" cy="568325"/>
            <a:chOff x="467544" y="801103"/>
            <a:chExt cx="936104" cy="516958"/>
          </a:xfrm>
        </p:grpSpPr>
        <p:sp>
          <p:nvSpPr>
            <p:cNvPr id="12" name="圆角矩形 11"/>
            <p:cNvSpPr/>
            <p:nvPr/>
          </p:nvSpPr>
          <p:spPr>
            <a:xfrm>
              <a:off x="467544" y="801103"/>
              <a:ext cx="936104" cy="516958"/>
            </a:xfrm>
            <a:prstGeom prst="roundRect">
              <a:avLst>
                <a:gd fmla="val 6992" name="adj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39" name="圆角矩形 3"/>
            <p:cNvSpPr>
              <a:spLocks noChangeArrowheads="1"/>
            </p:cNvSpPr>
            <p:nvPr/>
          </p:nvSpPr>
          <p:spPr bwMode="auto">
            <a:xfrm>
              <a:off x="505983" y="822331"/>
              <a:ext cx="859227" cy="474503"/>
            </a:xfrm>
            <a:prstGeom prst="roundRect">
              <a:avLst>
                <a:gd fmla="val 6991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pic>
          <p:nvPicPr>
            <p:cNvPr descr="C:\Users\admin\Desktop\dazhong.jpg" id="14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528" l="7451" r="6920" t="3225"/>
            <a:stretch>
              <a:fillRect/>
            </a:stretch>
          </p:blipFill>
          <p:spPr bwMode="auto">
            <a:xfrm>
              <a:off x="729553" y="844831"/>
              <a:ext cx="412087" cy="429502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grpSp>
        <p:nvGrpSpPr>
          <p:cNvPr id="15" name="组合 14"/>
          <p:cNvGrpSpPr/>
          <p:nvPr/>
        </p:nvGrpSpPr>
        <p:grpSpPr>
          <a:xfrm>
            <a:off x="2830513" y="1973263"/>
            <a:ext cx="1028700" cy="568325"/>
            <a:chOff x="4149301" y="801103"/>
            <a:chExt cx="936104" cy="516958"/>
          </a:xfrm>
        </p:grpSpPr>
        <p:sp>
          <p:nvSpPr>
            <p:cNvPr id="16" name="圆角矩形 15"/>
            <p:cNvSpPr/>
            <p:nvPr/>
          </p:nvSpPr>
          <p:spPr>
            <a:xfrm>
              <a:off x="4149301" y="801103"/>
              <a:ext cx="936104" cy="516958"/>
            </a:xfrm>
            <a:prstGeom prst="roundRect">
              <a:avLst>
                <a:gd fmla="val 6992" name="adj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34" name="圆角矩形 7"/>
            <p:cNvSpPr>
              <a:spLocks noChangeArrowheads="1"/>
            </p:cNvSpPr>
            <p:nvPr/>
          </p:nvSpPr>
          <p:spPr bwMode="auto">
            <a:xfrm>
              <a:off x="4187740" y="822331"/>
              <a:ext cx="859227" cy="474503"/>
            </a:xfrm>
            <a:prstGeom prst="roundRect">
              <a:avLst>
                <a:gd fmla="val 6991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grpSp>
          <p:nvGrpSpPr>
            <p:cNvPr id="33935" name="组合 8"/>
            <p:cNvGrpSpPr/>
            <p:nvPr/>
          </p:nvGrpSpPr>
          <p:grpSpPr>
            <a:xfrm>
              <a:off x="4311412" y="881117"/>
              <a:ext cx="611882" cy="356931"/>
              <a:chOff x="4248150" y="1753705"/>
              <a:chExt cx="342900" cy="200025"/>
            </a:xfrm>
          </p:grpSpPr>
          <p:sp>
            <p:nvSpPr>
              <p:cNvPr id="33936" name="Freeform 12"/>
              <p:cNvSpPr>
                <a:spLocks noEditPoints="1"/>
              </p:cNvSpPr>
              <p:nvPr/>
            </p:nvSpPr>
            <p:spPr bwMode="auto">
              <a:xfrm>
                <a:off x="4248150" y="1753705"/>
                <a:ext cx="342900" cy="200025"/>
              </a:xfrm>
              <a:custGeom>
                <a:gdLst>
                  <a:gd fmla="*/ 2147483646 w 36" name="T0"/>
                  <a:gd fmla="*/ 0 h 21" name="T1"/>
                  <a:gd fmla="*/ 0 w 36" name="T2"/>
                  <a:gd fmla="*/ 2147483646 h 21" name="T3"/>
                  <a:gd fmla="*/ 2147483646 w 36" name="T4"/>
                  <a:gd fmla="*/ 2147483646 h 21" name="T5"/>
                  <a:gd fmla="*/ 2147483646 w 36" name="T6"/>
                  <a:gd fmla="*/ 2147483646 h 21" name="T7"/>
                  <a:gd fmla="*/ 2147483646 w 36" name="T8"/>
                  <a:gd fmla="*/ 0 h 21" name="T9"/>
                  <a:gd fmla="*/ 2147483646 w 36" name="T10"/>
                  <a:gd fmla="*/ 2147483646 h 21" name="T11"/>
                  <a:gd fmla="*/ 2147483646 w 36" name="T12"/>
                  <a:gd fmla="*/ 2147483646 h 21" name="T13"/>
                  <a:gd fmla="*/ 2147483646 w 36" name="T14"/>
                  <a:gd fmla="*/ 2147483646 h 21" name="T15"/>
                  <a:gd fmla="*/ 2147483646 w 36" name="T16"/>
                  <a:gd fmla="*/ 2147483646 h 21" name="T17"/>
                  <a:gd fmla="*/ 2147483646 w 36" name="T18"/>
                  <a:gd fmla="*/ 2147483646 h 2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" w="36">
                    <a:moveTo>
                      <a:pt x="18" y="0"/>
                    </a:moveTo>
                    <a:cubicBezTo>
                      <a:pt x="8" y="0"/>
                      <a:pt x="0" y="5"/>
                      <a:pt x="0" y="11"/>
                    </a:cubicBezTo>
                    <a:cubicBezTo>
                      <a:pt x="0" y="16"/>
                      <a:pt x="8" y="21"/>
                      <a:pt x="18" y="21"/>
                    </a:cubicBezTo>
                    <a:cubicBezTo>
                      <a:pt x="28" y="21"/>
                      <a:pt x="36" y="16"/>
                      <a:pt x="36" y="11"/>
                    </a:cubicBezTo>
                    <a:cubicBezTo>
                      <a:pt x="36" y="5"/>
                      <a:pt x="28" y="0"/>
                      <a:pt x="18" y="0"/>
                    </a:cubicBezTo>
                    <a:close/>
                    <a:moveTo>
                      <a:pt x="18" y="20"/>
                    </a:moveTo>
                    <a:cubicBezTo>
                      <a:pt x="9" y="20"/>
                      <a:pt x="1" y="16"/>
                      <a:pt x="1" y="11"/>
                    </a:cubicBezTo>
                    <a:cubicBezTo>
                      <a:pt x="1" y="5"/>
                      <a:pt x="9" y="1"/>
                      <a:pt x="18" y="1"/>
                    </a:cubicBezTo>
                    <a:cubicBezTo>
                      <a:pt x="27" y="1"/>
                      <a:pt x="35" y="5"/>
                      <a:pt x="35" y="11"/>
                    </a:cubicBezTo>
                    <a:cubicBezTo>
                      <a:pt x="35" y="16"/>
                      <a:pt x="27" y="20"/>
                      <a:pt x="18" y="20"/>
                    </a:cubicBezTo>
                    <a:close/>
                  </a:path>
                </a:pathLst>
              </a:custGeom>
              <a:solidFill>
                <a:srgbClr val="003F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37" name="Freeform 13"/>
              <p:cNvSpPr>
                <a:spLocks noEditPoints="1"/>
              </p:cNvSpPr>
              <p:nvPr/>
            </p:nvSpPr>
            <p:spPr bwMode="auto">
              <a:xfrm>
                <a:off x="4267201" y="1772755"/>
                <a:ext cx="304800" cy="161925"/>
              </a:xfrm>
              <a:custGeom>
                <a:gdLst>
                  <a:gd fmla="*/ 2147483646 w 32" name="T0"/>
                  <a:gd fmla="*/ 0 h 17" name="T1"/>
                  <a:gd fmla="*/ 0 w 32" name="T2"/>
                  <a:gd fmla="*/ 2147483646 h 17" name="T3"/>
                  <a:gd fmla="*/ 2147483646 w 32" name="T4"/>
                  <a:gd fmla="*/ 2147483646 h 17" name="T5"/>
                  <a:gd fmla="*/ 2147483646 w 32" name="T6"/>
                  <a:gd fmla="*/ 2147483646 h 17" name="T7"/>
                  <a:gd fmla="*/ 2147483646 w 32" name="T8"/>
                  <a:gd fmla="*/ 0 h 17" name="T9"/>
                  <a:gd fmla="*/ 2147483646 w 32" name="T10"/>
                  <a:gd fmla="*/ 2147483646 h 17" name="T11"/>
                  <a:gd fmla="*/ 2147483646 w 32" name="T12"/>
                  <a:gd fmla="*/ 2147483646 h 17" name="T13"/>
                  <a:gd fmla="*/ 2147483646 w 32" name="T14"/>
                  <a:gd fmla="*/ 2147483646 h 17" name="T15"/>
                  <a:gd fmla="*/ 2147483646 w 32" name="T16"/>
                  <a:gd fmla="*/ 2147483646 h 17" name="T17"/>
                  <a:gd fmla="*/ 2147483646 w 32" name="T18"/>
                  <a:gd fmla="*/ 2147483646 h 17" name="T19"/>
                  <a:gd fmla="*/ 2147483646 w 32" name="T20"/>
                  <a:gd fmla="*/ 2147483646 h 17" name="T21"/>
                  <a:gd fmla="*/ 2147483646 w 32" name="T22"/>
                  <a:gd fmla="*/ 2147483646 h 17" name="T23"/>
                  <a:gd fmla="*/ 2147483646 w 32" name="T24"/>
                  <a:gd fmla="*/ 2147483646 h 17" name="T25"/>
                  <a:gd fmla="*/ 2147483646 w 32" name="T26"/>
                  <a:gd fmla="*/ 2147483646 h 17" name="T27"/>
                  <a:gd fmla="*/ 2147483646 w 32" name="T28"/>
                  <a:gd fmla="*/ 2147483646 h 17" name="T29"/>
                  <a:gd fmla="*/ 2147483646 w 32" name="T30"/>
                  <a:gd fmla="*/ 2147483646 h 17" name="T31"/>
                  <a:gd fmla="*/ 2147483646 w 32" name="T32"/>
                  <a:gd fmla="*/ 2147483646 h 17" name="T33"/>
                  <a:gd fmla="*/ 2147483646 w 32" name="T34"/>
                  <a:gd fmla="*/ 2147483646 h 17" name="T35"/>
                  <a:gd fmla="*/ 2147483646 w 32" name="T36"/>
                  <a:gd fmla="*/ 2147483646 h 17" name="T37"/>
                  <a:gd fmla="*/ 2147483646 w 32" name="T38"/>
                  <a:gd fmla="*/ 2147483646 h 17" name="T39"/>
                  <a:gd fmla="*/ 2147483646 w 32" name="T40"/>
                  <a:gd fmla="*/ 2147483646 h 17" name="T41"/>
                  <a:gd fmla="*/ 2147483646 w 32" name="T42"/>
                  <a:gd fmla="*/ 2147483646 h 17" name="T43"/>
                  <a:gd fmla="*/ 2147483646 w 32" name="T44"/>
                  <a:gd fmla="*/ 2147483646 h 17" name="T45"/>
                  <a:gd fmla="*/ 2147483646 w 32" name="T46"/>
                  <a:gd fmla="*/ 2147483646 h 17" name="T47"/>
                  <a:gd fmla="*/ 2147483646 w 32" name="T48"/>
                  <a:gd fmla="*/ 2147483646 h 17" name="T49"/>
                  <a:gd fmla="*/ 2147483646 w 32" name="T50"/>
                  <a:gd fmla="*/ 2147483646 h 17" name="T51"/>
                  <a:gd fmla="*/ 2147483646 w 32" name="T52"/>
                  <a:gd fmla="*/ 2147483646 h 17" name="T53"/>
                  <a:gd fmla="*/ 2147483646 w 32" name="T54"/>
                  <a:gd fmla="*/ 2147483646 h 17" name="T55"/>
                  <a:gd fmla="*/ 2147483646 w 32" name="T56"/>
                  <a:gd fmla="*/ 2147483646 h 17" name="T57"/>
                  <a:gd fmla="*/ 2147483646 w 32" name="T58"/>
                  <a:gd fmla="*/ 2147483646 h 17" name="T59"/>
                  <a:gd fmla="*/ 2147483646 w 32" name="T60"/>
                  <a:gd fmla="*/ 2147483646 h 17" name="T61"/>
                  <a:gd fmla="*/ 2147483646 w 32" name="T62"/>
                  <a:gd fmla="*/ 2147483646 h 17" name="T63"/>
                  <a:gd fmla="*/ 2147483646 w 32" name="T64"/>
                  <a:gd fmla="*/ 2147483646 h 17" name="T65"/>
                  <a:gd fmla="*/ 2147483646 w 32" name="T66"/>
                  <a:gd fmla="*/ 2147483646 h 17" name="T67"/>
                  <a:gd fmla="*/ 2147483646 w 32" name="T68"/>
                  <a:gd fmla="*/ 2147483646 h 17" name="T69"/>
                  <a:gd fmla="*/ 2147483646 w 32" name="T70"/>
                  <a:gd fmla="*/ 2147483646 h 17" name="T71"/>
                  <a:gd fmla="*/ 2147483646 w 32" name="T72"/>
                  <a:gd fmla="*/ 2147483646 h 17" name="T73"/>
                  <a:gd fmla="*/ 2147483646 w 32" name="T74"/>
                  <a:gd fmla="*/ 2147483646 h 17" name="T75"/>
                  <a:gd fmla="*/ 2147483646 w 32" name="T76"/>
                  <a:gd fmla="*/ 2147483646 h 17" name="T77"/>
                  <a:gd fmla="*/ 2147483646 w 32" name="T78"/>
                  <a:gd fmla="*/ 2147483646 h 17" name="T79"/>
                  <a:gd fmla="*/ 2147483646 w 32" name="T80"/>
                  <a:gd fmla="*/ 2147483646 h 17" name="T81"/>
                  <a:gd fmla="*/ 2147483646 w 32" name="T82"/>
                  <a:gd fmla="*/ 2147483646 h 17" name="T83"/>
                  <a:gd fmla="*/ 2147483646 w 32" name="T84"/>
                  <a:gd fmla="*/ 2147483646 h 17" name="T85"/>
                  <a:gd fmla="*/ 2147483646 w 32" name="T86"/>
                  <a:gd fmla="*/ 2147483646 h 17" name="T87"/>
                  <a:gd fmla="*/ 2147483646 w 32" name="T88"/>
                  <a:gd fmla="*/ 2147483646 h 17" name="T89"/>
                  <a:gd fmla="*/ 2147483646 w 32" name="T90"/>
                  <a:gd fmla="*/ 2147483646 h 17" name="T91"/>
                  <a:gd fmla="*/ 2147483646 w 32" name="T92"/>
                  <a:gd fmla="*/ 2147483646 h 17" name="T93"/>
                  <a:gd fmla="*/ 2147483646 w 32" name="T94"/>
                  <a:gd fmla="*/ 2147483646 h 17" name="T95"/>
                  <a:gd fmla="*/ 2147483646 w 32" name="T96"/>
                  <a:gd fmla="*/ 2147483646 h 17" name="T97"/>
                  <a:gd fmla="*/ 2147483646 w 32" name="T98"/>
                  <a:gd fmla="*/ 2147483646 h 17" name="T99"/>
                  <a:gd fmla="*/ 2147483646 w 32" name="T100"/>
                  <a:gd fmla="*/ 2147483646 h 17" name="T101"/>
                  <a:gd fmla="*/ 2147483646 w 32" name="T102"/>
                  <a:gd fmla="*/ 2147483646 h 17" name="T103"/>
                  <a:gd fmla="*/ 2147483646 w 32" name="T104"/>
                  <a:gd fmla="*/ 2147483646 h 17" name="T105"/>
                  <a:gd fmla="*/ 2147483646 w 32" name="T106"/>
                  <a:gd fmla="*/ 2147483646 h 17" name="T107"/>
                  <a:gd fmla="*/ 2147483646 w 32" name="T108"/>
                  <a:gd fmla="*/ 2147483646 h 17" name="T109"/>
                  <a:gd fmla="*/ 2147483646 w 32" name="T110"/>
                  <a:gd fmla="*/ 2147483646 h 17" name="T111"/>
                  <a:gd fmla="*/ 2147483646 w 32" name="T112"/>
                  <a:gd fmla="*/ 2147483646 h 17" name="T113"/>
                  <a:gd fmla="*/ 2147483646 w 32" name="T114"/>
                  <a:gd fmla="*/ 2147483646 h 17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b" l="0" r="r" t="0"/>
                <a:pathLst>
                  <a:path h="17" w="32">
                    <a:moveTo>
                      <a:pt x="16" y="0"/>
                    </a:moveTo>
                    <a:cubicBezTo>
                      <a:pt x="7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5" y="17"/>
                      <a:pt x="32" y="14"/>
                      <a:pt x="32" y="9"/>
                    </a:cubicBezTo>
                    <a:cubicBezTo>
                      <a:pt x="32" y="4"/>
                      <a:pt x="25" y="0"/>
                      <a:pt x="16" y="0"/>
                    </a:cubicBezTo>
                    <a:close/>
                    <a:moveTo>
                      <a:pt x="4" y="7"/>
                    </a:moveTo>
                    <a:cubicBezTo>
                      <a:pt x="3" y="7"/>
                      <a:pt x="2" y="5"/>
                      <a:pt x="2" y="5"/>
                    </a:cubicBezTo>
                    <a:lnTo>
                      <a:pt x="13" y="5"/>
                    </a:lnTo>
                    <a:lnTo>
                      <a:pt x="13" y="7"/>
                    </a:lnTo>
                    <a:cubicBezTo>
                      <a:pt x="13" y="7"/>
                      <a:pt x="4" y="7"/>
                      <a:pt x="4" y="7"/>
                    </a:cubicBezTo>
                    <a:close/>
                    <a:moveTo>
                      <a:pt x="4" y="8"/>
                    </a:moveTo>
                    <a:lnTo>
                      <a:pt x="13" y="8"/>
                    </a:lnTo>
                    <a:lnTo>
                      <a:pt x="13" y="10"/>
                    </a:lnTo>
                    <a:cubicBezTo>
                      <a:pt x="13" y="10"/>
                      <a:pt x="6" y="9"/>
                      <a:pt x="5" y="9"/>
                    </a:cubicBezTo>
                    <a:cubicBezTo>
                      <a:pt x="5" y="9"/>
                      <a:pt x="4" y="8"/>
                      <a:pt x="4" y="8"/>
                    </a:cubicBezTo>
                    <a:close/>
                    <a:moveTo>
                      <a:pt x="13" y="12"/>
                    </a:moveTo>
                    <a:lnTo>
                      <a:pt x="11" y="13"/>
                    </a:lnTo>
                    <a:cubicBezTo>
                      <a:pt x="11" y="13"/>
                      <a:pt x="8" y="13"/>
                      <a:pt x="7" y="13"/>
                    </a:cubicBezTo>
                    <a:cubicBezTo>
                      <a:pt x="7" y="13"/>
                      <a:pt x="6" y="12"/>
                      <a:pt x="6" y="12"/>
                    </a:cubicBezTo>
                    <a:lnTo>
                      <a:pt x="10" y="12"/>
                    </a:lnTo>
                    <a:lnTo>
                      <a:pt x="13" y="10"/>
                    </a:lnTo>
                    <a:lnTo>
                      <a:pt x="13" y="12"/>
                    </a:lnTo>
                    <a:close/>
                    <a:moveTo>
                      <a:pt x="19" y="15"/>
                    </a:moveTo>
                    <a:lnTo>
                      <a:pt x="13" y="15"/>
                    </a:lnTo>
                    <a:lnTo>
                      <a:pt x="13" y="14"/>
                    </a:ln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1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lnTo>
                      <a:pt x="13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cubicBezTo>
                      <a:pt x="18" y="2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lnTo>
                      <a:pt x="19" y="15"/>
                    </a:lnTo>
                    <a:close/>
                    <a:moveTo>
                      <a:pt x="25" y="13"/>
                    </a:moveTo>
                    <a:cubicBezTo>
                      <a:pt x="24" y="13"/>
                      <a:pt x="22" y="13"/>
                      <a:pt x="22" y="13"/>
                    </a:cubicBez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6" y="12"/>
                    </a:lnTo>
                    <a:cubicBezTo>
                      <a:pt x="26" y="12"/>
                      <a:pt x="25" y="14"/>
                      <a:pt x="25" y="13"/>
                    </a:cubicBezTo>
                    <a:close/>
                    <a:moveTo>
                      <a:pt x="27" y="10"/>
                    </a:moveTo>
                    <a:cubicBezTo>
                      <a:pt x="26" y="10"/>
                      <a:pt x="19" y="10"/>
                      <a:pt x="19" y="10"/>
                    </a:cubicBezTo>
                    <a:lnTo>
                      <a:pt x="19" y="8"/>
                    </a:lnTo>
                    <a:lnTo>
                      <a:pt x="28" y="8"/>
                    </a:lnTo>
                    <a:cubicBezTo>
                      <a:pt x="28" y="8"/>
                      <a:pt x="28" y="10"/>
                      <a:pt x="27" y="10"/>
                    </a:cubicBezTo>
                    <a:close/>
                    <a:moveTo>
                      <a:pt x="28" y="7"/>
                    </a:moveTo>
                    <a:cubicBezTo>
                      <a:pt x="27" y="7"/>
                      <a:pt x="19" y="7"/>
                      <a:pt x="19" y="7"/>
                    </a:cubicBez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30" y="5"/>
                    </a:lnTo>
                    <a:cubicBezTo>
                      <a:pt x="30" y="5"/>
                      <a:pt x="29" y="7"/>
                      <a:pt x="28" y="7"/>
                    </a:cubicBezTo>
                    <a:close/>
                  </a:path>
                </a:pathLst>
              </a:custGeom>
              <a:solidFill>
                <a:srgbClr val="003F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057650" y="1990725"/>
            <a:ext cx="1028700" cy="568325"/>
            <a:chOff x="7612818" y="801103"/>
            <a:chExt cx="936104" cy="516958"/>
          </a:xfrm>
        </p:grpSpPr>
        <p:sp>
          <p:nvSpPr>
            <p:cNvPr id="22" name="圆角矩形 21"/>
            <p:cNvSpPr/>
            <p:nvPr/>
          </p:nvSpPr>
          <p:spPr>
            <a:xfrm>
              <a:off x="7612818" y="801103"/>
              <a:ext cx="936104" cy="516958"/>
            </a:xfrm>
            <a:prstGeom prst="roundRect">
              <a:avLst>
                <a:gd fmla="val 6992" name="adj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31" name="圆角矩形 13"/>
            <p:cNvSpPr>
              <a:spLocks noChangeArrowheads="1"/>
            </p:cNvSpPr>
            <p:nvPr/>
          </p:nvSpPr>
          <p:spPr bwMode="auto">
            <a:xfrm>
              <a:off x="7651257" y="819390"/>
              <a:ext cx="859227" cy="474503"/>
            </a:xfrm>
            <a:prstGeom prst="roundRect">
              <a:avLst>
                <a:gd fmla="val 6991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pic>
          <p:nvPicPr>
            <p:cNvPr descr="C:\Users\admin\Desktop\SAIC-Motor-Logo.jpg" id="24" name="Picture 19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3889" l="31124" r="30340" t="4629"/>
            <a:stretch>
              <a:fillRect/>
            </a:stretch>
          </p:blipFill>
          <p:spPr bwMode="auto">
            <a:xfrm>
              <a:off x="7846592" y="822909"/>
              <a:ext cx="468556" cy="467464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grpSp>
        <p:nvGrpSpPr>
          <p:cNvPr id="37" name="组合 36"/>
          <p:cNvGrpSpPr/>
          <p:nvPr/>
        </p:nvGrpSpPr>
        <p:grpSpPr>
          <a:xfrm>
            <a:off x="1601788" y="1058863"/>
            <a:ext cx="1028700" cy="568325"/>
            <a:chOff x="1442717" y="1215533"/>
            <a:chExt cx="1028963" cy="568239"/>
          </a:xfrm>
        </p:grpSpPr>
        <p:grpSp>
          <p:nvGrpSpPr>
            <p:cNvPr id="33926" name="组合 28"/>
            <p:cNvGrpSpPr/>
            <p:nvPr/>
          </p:nvGrpSpPr>
          <p:grpSpPr>
            <a:xfrm>
              <a:off x="1442717" y="1215533"/>
              <a:ext cx="1028963" cy="568239"/>
              <a:chOff x="1664606" y="801103"/>
              <a:chExt cx="936104" cy="516958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1664606" y="801103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29" name="圆角矩形 31"/>
              <p:cNvSpPr>
                <a:spLocks noChangeArrowheads="1"/>
              </p:cNvSpPr>
              <p:nvPr/>
            </p:nvSpPr>
            <p:spPr bwMode="auto">
              <a:xfrm>
                <a:off x="1703045" y="822331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C:\Documents and Settings\nana\桌面\cases_vi_logo_12.jpg" id="33927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3226" l="14923" r="12848" t="21204"/>
            <a:stretch>
              <a:fillRect/>
            </a:stretch>
          </p:blipFill>
          <p:spPr bwMode="auto">
            <a:xfrm>
              <a:off x="1530667" y="1289217"/>
              <a:ext cx="853063" cy="42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组合 41"/>
          <p:cNvGrpSpPr/>
          <p:nvPr/>
        </p:nvGrpSpPr>
        <p:grpSpPr>
          <a:xfrm>
            <a:off x="2830513" y="1058863"/>
            <a:ext cx="1028700" cy="568325"/>
            <a:chOff x="2750118" y="1215533"/>
            <a:chExt cx="1028963" cy="568239"/>
          </a:xfrm>
        </p:grpSpPr>
        <p:grpSp>
          <p:nvGrpSpPr>
            <p:cNvPr id="33916" name="组合 33"/>
            <p:cNvGrpSpPr/>
            <p:nvPr/>
          </p:nvGrpSpPr>
          <p:grpSpPr>
            <a:xfrm>
              <a:off x="2750118" y="1215533"/>
              <a:ext cx="1028963" cy="568239"/>
              <a:chOff x="6455224" y="1614418"/>
              <a:chExt cx="936104" cy="51695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6455224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25" name="圆角矩形 42"/>
              <p:cNvSpPr>
                <a:spLocks noChangeArrowheads="1"/>
              </p:cNvSpPr>
              <p:nvPr/>
            </p:nvSpPr>
            <p:spPr bwMode="auto">
              <a:xfrm>
                <a:off x="6493663" y="1635646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917" name="组合 34"/>
            <p:cNvGrpSpPr/>
            <p:nvPr/>
          </p:nvGrpSpPr>
          <p:grpSpPr>
            <a:xfrm>
              <a:off x="3034969" y="1268949"/>
              <a:ext cx="459261" cy="461407"/>
              <a:chOff x="2901950" y="1116013"/>
              <a:chExt cx="3397250" cy="3413125"/>
            </a:xfrm>
          </p:grpSpPr>
          <p:pic>
            <p:nvPicPr>
              <p:cNvPr id="33918" name="Picture 2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01950" y="1116013"/>
                <a:ext cx="3397250" cy="341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descr="yuan.png" id="33919" name="图片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6589" y="1450978"/>
                <a:ext cx="2790825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920" name="Freeform 20"/>
              <p:cNvSpPr/>
              <p:nvPr/>
            </p:nvSpPr>
            <p:spPr bwMode="auto">
              <a:xfrm>
                <a:off x="3757613" y="1574800"/>
                <a:ext cx="812800" cy="2397125"/>
              </a:xfrm>
              <a:custGeom>
                <a:gdLst>
                  <a:gd fmla="*/ 2147483646 w 181" name="T0"/>
                  <a:gd fmla="*/ 0 h 534" name="T1"/>
                  <a:gd fmla="*/ 2147483646 w 181" name="T2"/>
                  <a:gd fmla="*/ 2147483646 h 534" name="T3"/>
                  <a:gd fmla="*/ 2147483646 w 181" name="T4"/>
                  <a:gd fmla="*/ 2147483646 h 534" name="T5"/>
                  <a:gd fmla="*/ 2147483646 w 181" name="T6"/>
                  <a:gd fmla="*/ 2147483646 h 534" name="T7"/>
                  <a:gd fmla="*/ 2147483646 w 181" name="T8"/>
                  <a:gd fmla="*/ 2147483646 h 534" name="T9"/>
                  <a:gd fmla="*/ 2147483646 w 181" name="T10"/>
                  <a:gd fmla="*/ 0 h 53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81" name="T18"/>
                  <a:gd fmla="*/ 0 h 534" name="T19"/>
                  <a:gd fmla="*/ 181 w 181" name="T20"/>
                  <a:gd fmla="*/ 534 h 53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534" w="181">
                    <a:moveTo>
                      <a:pt x="181" y="0"/>
                    </a:moveTo>
                    <a:cubicBezTo>
                      <a:pt x="181" y="0"/>
                      <a:pt x="133" y="5"/>
                      <a:pt x="107" y="17"/>
                    </a:cubicBezTo>
                    <a:cubicBezTo>
                      <a:pt x="107" y="17"/>
                      <a:pt x="5" y="118"/>
                      <a:pt x="3" y="279"/>
                    </a:cubicBezTo>
                    <a:cubicBezTo>
                      <a:pt x="0" y="441"/>
                      <a:pt x="111" y="534"/>
                      <a:pt x="111" y="534"/>
                    </a:cubicBezTo>
                    <a:cubicBezTo>
                      <a:pt x="111" y="534"/>
                      <a:pt x="9" y="398"/>
                      <a:pt x="33" y="243"/>
                    </a:cubicBezTo>
                    <a:cubicBezTo>
                      <a:pt x="57" y="89"/>
                      <a:pt x="180" y="4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21" name="Freeform 21"/>
              <p:cNvSpPr/>
              <p:nvPr/>
            </p:nvSpPr>
            <p:spPr bwMode="auto">
              <a:xfrm>
                <a:off x="3981450" y="1752600"/>
                <a:ext cx="908050" cy="2349500"/>
              </a:xfrm>
              <a:custGeom>
                <a:gdLst>
                  <a:gd fmla="*/ 2147483646 w 202" name="T0"/>
                  <a:gd fmla="*/ 0 h 523" name="T1"/>
                  <a:gd fmla="*/ 2147483646 w 202" name="T2"/>
                  <a:gd fmla="*/ 2147483646 h 523" name="T3"/>
                  <a:gd fmla="*/ 2147483646 w 202" name="T4"/>
                  <a:gd fmla="*/ 2147483646 h 523" name="T5"/>
                  <a:gd fmla="*/ 2147483646 w 202" name="T6"/>
                  <a:gd fmla="*/ 2147483646 h 523" name="T7"/>
                  <a:gd fmla="*/ 2147483646 w 202" name="T8"/>
                  <a:gd fmla="*/ 2147483646 h 523" name="T9"/>
                  <a:gd fmla="*/ 2147483646 w 202" name="T10"/>
                  <a:gd fmla="*/ 0 h 52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02" name="T18"/>
                  <a:gd fmla="*/ 0 h 523" name="T19"/>
                  <a:gd fmla="*/ 202 w 202" name="T20"/>
                  <a:gd fmla="*/ 523 h 52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523" w="201">
                    <a:moveTo>
                      <a:pt x="138" y="0"/>
                    </a:moveTo>
                    <a:cubicBezTo>
                      <a:pt x="138" y="0"/>
                      <a:pt x="0" y="96"/>
                      <a:pt x="45" y="331"/>
                    </a:cubicBezTo>
                    <a:cubicBezTo>
                      <a:pt x="45" y="331"/>
                      <a:pt x="71" y="453"/>
                      <a:pt x="149" y="522"/>
                    </a:cubicBezTo>
                    <a:cubicBezTo>
                      <a:pt x="149" y="522"/>
                      <a:pt x="165" y="523"/>
                      <a:pt x="202" y="519"/>
                    </a:cubicBezTo>
                    <a:cubicBezTo>
                      <a:pt x="202" y="519"/>
                      <a:pt x="129" y="468"/>
                      <a:pt x="77" y="338"/>
                    </a:cubicBezTo>
                    <a:cubicBezTo>
                      <a:pt x="77" y="338"/>
                      <a:pt x="13" y="181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22" name="Freeform 22"/>
              <p:cNvSpPr/>
              <p:nvPr/>
            </p:nvSpPr>
            <p:spPr bwMode="auto">
              <a:xfrm>
                <a:off x="3435350" y="2586038"/>
                <a:ext cx="2408238" cy="1293812"/>
              </a:xfrm>
              <a:custGeom>
                <a:gdLst>
                  <a:gd fmla="*/ 2147483646 w 536" name="T0"/>
                  <a:gd fmla="*/ 0 h 288" name="T1"/>
                  <a:gd fmla="*/ 0 w 536" name="T2"/>
                  <a:gd fmla="*/ 2147483646 h 288" name="T3"/>
                  <a:gd fmla="*/ 2147483646 w 536" name="T4"/>
                  <a:gd fmla="*/ 2147483646 h 288" name="T5"/>
                  <a:gd fmla="*/ 2147483646 w 536" name="T6"/>
                  <a:gd fmla="*/ 2147483646 h 288" name="T7"/>
                  <a:gd fmla="*/ 2147483646 w 536" name="T8"/>
                  <a:gd fmla="*/ 0 h 28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36" name="T15"/>
                  <a:gd fmla="*/ 0 h 288" name="T16"/>
                  <a:gd fmla="*/ 536 w 536" name="T17"/>
                  <a:gd fmla="*/ 288 h 28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8" w="536">
                    <a:moveTo>
                      <a:pt x="532" y="0"/>
                    </a:moveTo>
                    <a:cubicBezTo>
                      <a:pt x="532" y="0"/>
                      <a:pt x="328" y="288"/>
                      <a:pt x="0" y="68"/>
                    </a:cubicBezTo>
                    <a:cubicBezTo>
                      <a:pt x="0" y="68"/>
                      <a:pt x="56" y="154"/>
                      <a:pt x="217" y="173"/>
                    </a:cubicBezTo>
                    <a:cubicBezTo>
                      <a:pt x="377" y="192"/>
                      <a:pt x="508" y="93"/>
                      <a:pt x="536" y="51"/>
                    </a:cubicBezTo>
                    <a:cubicBezTo>
                      <a:pt x="536" y="51"/>
                      <a:pt x="536" y="18"/>
                      <a:pt x="5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23" name="Freeform 23"/>
              <p:cNvSpPr/>
              <p:nvPr/>
            </p:nvSpPr>
            <p:spPr bwMode="auto">
              <a:xfrm>
                <a:off x="3309938" y="3028950"/>
                <a:ext cx="2349500" cy="1217613"/>
              </a:xfrm>
              <a:custGeom>
                <a:gdLst>
                  <a:gd fmla="*/ 0 w 523" name="T0"/>
                  <a:gd fmla="*/ 0 h 271" name="T1"/>
                  <a:gd fmla="*/ 2147483646 w 523" name="T2"/>
                  <a:gd fmla="*/ 2147483646 h 271" name="T3"/>
                  <a:gd fmla="*/ 2147483646 w 523" name="T4"/>
                  <a:gd fmla="*/ 2147483646 h 271" name="T5"/>
                  <a:gd fmla="*/ 2147483646 w 523" name="T6"/>
                  <a:gd fmla="*/ 2147483646 h 271" name="T7"/>
                  <a:gd fmla="*/ 0 w 523" name="T8"/>
                  <a:gd fmla="*/ 0 h 27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23" name="T15"/>
                  <a:gd fmla="*/ 0 h 271" name="T16"/>
                  <a:gd fmla="*/ 523 w 523" name="T17"/>
                  <a:gd fmla="*/ 271 h 27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71" w="523">
                    <a:moveTo>
                      <a:pt x="0" y="0"/>
                    </a:moveTo>
                    <a:cubicBezTo>
                      <a:pt x="0" y="0"/>
                      <a:pt x="204" y="271"/>
                      <a:pt x="523" y="57"/>
                    </a:cubicBezTo>
                    <a:cubicBezTo>
                      <a:pt x="523" y="57"/>
                      <a:pt x="413" y="200"/>
                      <a:pt x="194" y="158"/>
                    </a:cubicBezTo>
                    <a:cubicBezTo>
                      <a:pt x="194" y="158"/>
                      <a:pt x="115" y="149"/>
                      <a:pt x="24" y="74"/>
                    </a:cubicBezTo>
                    <a:cubicBezTo>
                      <a:pt x="24" y="74"/>
                      <a:pt x="6" y="2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057650" y="1058863"/>
            <a:ext cx="1028700" cy="568325"/>
            <a:chOff x="4057520" y="1215533"/>
            <a:chExt cx="1028963" cy="568239"/>
          </a:xfrm>
        </p:grpSpPr>
        <p:grpSp>
          <p:nvGrpSpPr>
            <p:cNvPr id="33912" name="组合 44"/>
            <p:cNvGrpSpPr/>
            <p:nvPr/>
          </p:nvGrpSpPr>
          <p:grpSpPr>
            <a:xfrm>
              <a:off x="4057520" y="1215533"/>
              <a:ext cx="1028963" cy="568239"/>
              <a:chOff x="467544" y="1614418"/>
              <a:chExt cx="936104" cy="516958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467544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15" name="圆角矩形 47"/>
              <p:cNvSpPr>
                <a:spLocks noChangeArrowheads="1"/>
              </p:cNvSpPr>
              <p:nvPr/>
            </p:nvSpPr>
            <p:spPr bwMode="auto">
              <a:xfrm>
                <a:off x="505983" y="1635646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标志.png" id="33913" name="图片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r="39661"/>
            <a:stretch>
              <a:fillRect/>
            </a:stretch>
          </p:blipFill>
          <p:spPr bwMode="auto">
            <a:xfrm>
              <a:off x="4119190" y="1363809"/>
              <a:ext cx="905623" cy="2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组合 57"/>
          <p:cNvGrpSpPr/>
          <p:nvPr/>
        </p:nvGrpSpPr>
        <p:grpSpPr>
          <a:xfrm>
            <a:off x="5284788" y="1058863"/>
            <a:ext cx="1028700" cy="568325"/>
            <a:chOff x="5364921" y="1215533"/>
            <a:chExt cx="1028963" cy="568239"/>
          </a:xfrm>
        </p:grpSpPr>
        <p:grpSp>
          <p:nvGrpSpPr>
            <p:cNvPr id="33908" name="组合 49"/>
            <p:cNvGrpSpPr/>
            <p:nvPr/>
          </p:nvGrpSpPr>
          <p:grpSpPr>
            <a:xfrm>
              <a:off x="5364921" y="1215533"/>
              <a:ext cx="1028963" cy="568239"/>
              <a:chOff x="8906455" y="2406506"/>
              <a:chExt cx="936104" cy="516958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8906455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11" name="圆角矩形 52"/>
              <p:cNvSpPr>
                <a:spLocks noChangeArrowheads="1"/>
              </p:cNvSpPr>
              <p:nvPr/>
            </p:nvSpPr>
            <p:spPr bwMode="auto">
              <a:xfrm>
                <a:off x="8944894" y="2424793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09" name="Picture 2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466572" y="1322054"/>
              <a:ext cx="825661" cy="35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组合 62"/>
          <p:cNvGrpSpPr/>
          <p:nvPr/>
        </p:nvGrpSpPr>
        <p:grpSpPr>
          <a:xfrm>
            <a:off x="374650" y="1957388"/>
            <a:ext cx="1028700" cy="568325"/>
            <a:chOff x="135315" y="2115148"/>
            <a:chExt cx="1028963" cy="568239"/>
          </a:xfrm>
        </p:grpSpPr>
        <p:grpSp>
          <p:nvGrpSpPr>
            <p:cNvPr id="33904" name="组合 54"/>
            <p:cNvGrpSpPr/>
            <p:nvPr/>
          </p:nvGrpSpPr>
          <p:grpSpPr>
            <a:xfrm>
              <a:off x="135315" y="2115148"/>
              <a:ext cx="1028963" cy="568239"/>
              <a:chOff x="5373394" y="801103"/>
              <a:chExt cx="936104" cy="516958"/>
            </a:xfrm>
          </p:grpSpPr>
          <p:sp>
            <p:nvSpPr>
              <p:cNvPr id="66" name="圆角矩形 65"/>
              <p:cNvSpPr/>
              <p:nvPr/>
            </p:nvSpPr>
            <p:spPr>
              <a:xfrm>
                <a:off x="5373394" y="801103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07" name="圆角矩形 57"/>
              <p:cNvSpPr>
                <a:spLocks noChangeArrowheads="1"/>
              </p:cNvSpPr>
              <p:nvPr/>
            </p:nvSpPr>
            <p:spPr bwMode="auto">
              <a:xfrm>
                <a:off x="5411833" y="822331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05" name="Picture 2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rcRect b="-6017" r="70506"/>
            <a:stretch>
              <a:fillRect/>
            </a:stretch>
          </p:blipFill>
          <p:spPr bwMode="auto">
            <a:xfrm>
              <a:off x="185402" y="2233748"/>
              <a:ext cx="928788" cy="33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组合 67"/>
          <p:cNvGrpSpPr/>
          <p:nvPr/>
        </p:nvGrpSpPr>
        <p:grpSpPr>
          <a:xfrm>
            <a:off x="1601788" y="1957388"/>
            <a:ext cx="1028700" cy="568325"/>
            <a:chOff x="1442717" y="2115148"/>
            <a:chExt cx="1028963" cy="568239"/>
          </a:xfrm>
        </p:grpSpPr>
        <p:grpSp>
          <p:nvGrpSpPr>
            <p:cNvPr id="33900" name="组合 59"/>
            <p:cNvGrpSpPr/>
            <p:nvPr/>
          </p:nvGrpSpPr>
          <p:grpSpPr>
            <a:xfrm>
              <a:off x="1442717" y="2115148"/>
              <a:ext cx="1028963" cy="568239"/>
              <a:chOff x="1664606" y="1614418"/>
              <a:chExt cx="936104" cy="516958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1664606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03" name="圆角矩形 62"/>
              <p:cNvSpPr>
                <a:spLocks noChangeArrowheads="1"/>
              </p:cNvSpPr>
              <p:nvPr/>
            </p:nvSpPr>
            <p:spPr bwMode="auto">
              <a:xfrm>
                <a:off x="1703045" y="1635646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中国邮政标志" id="33901" name="Picture 5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18953" y="2271743"/>
              <a:ext cx="876490" cy="25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组合 72"/>
          <p:cNvGrpSpPr/>
          <p:nvPr/>
        </p:nvGrpSpPr>
        <p:grpSpPr>
          <a:xfrm>
            <a:off x="5284788" y="1990725"/>
            <a:ext cx="1028700" cy="568325"/>
            <a:chOff x="5364921" y="2148001"/>
            <a:chExt cx="1028963" cy="568239"/>
          </a:xfrm>
        </p:grpSpPr>
        <p:grpSp>
          <p:nvGrpSpPr>
            <p:cNvPr id="33891" name="组合 64"/>
            <p:cNvGrpSpPr/>
            <p:nvPr/>
          </p:nvGrpSpPr>
          <p:grpSpPr>
            <a:xfrm>
              <a:off x="5364921" y="2148001"/>
              <a:ext cx="1028963" cy="568239"/>
              <a:chOff x="7612818" y="1614418"/>
              <a:chExt cx="936104" cy="516958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7612818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99" name="圆角矩形 72"/>
              <p:cNvSpPr>
                <a:spLocks noChangeArrowheads="1"/>
              </p:cNvSpPr>
              <p:nvPr/>
            </p:nvSpPr>
            <p:spPr bwMode="auto">
              <a:xfrm>
                <a:off x="7651257" y="1632705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92" name="组合 65"/>
            <p:cNvGrpSpPr/>
            <p:nvPr/>
          </p:nvGrpSpPr>
          <p:grpSpPr>
            <a:xfrm>
              <a:off x="5562453" y="2195057"/>
              <a:ext cx="633898" cy="474127"/>
              <a:chOff x="2625403" y="476672"/>
              <a:chExt cx="6642853" cy="4968552"/>
            </a:xfrm>
          </p:grpSpPr>
          <p:grpSp>
            <p:nvGrpSpPr>
              <p:cNvPr id="33893" name="组合 66"/>
              <p:cNvGrpSpPr/>
              <p:nvPr/>
            </p:nvGrpSpPr>
            <p:grpSpPr>
              <a:xfrm>
                <a:off x="4427984" y="476672"/>
                <a:ext cx="2892425" cy="2879725"/>
                <a:chOff x="5091038" y="2567186"/>
                <a:chExt cx="2892425" cy="2879725"/>
              </a:xfrm>
            </p:grpSpPr>
            <p:pic>
              <p:nvPicPr>
                <p:cNvPr descr="5-2.png" id="33895" name="图片 68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val="0"/>
                    </a:ext>
                  </a:extLst>
                </a:blip>
                <a:srcRect b="40298" l="34178" r="34178" t="17908"/>
                <a:stretch>
                  <a:fillRect/>
                </a:stretch>
              </p:blipFill>
              <p:spPr bwMode="auto">
                <a:xfrm>
                  <a:off x="5091038" y="2567186"/>
                  <a:ext cx="2892425" cy="2865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descr="5-3.png" id="33896" name="图片 69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rcRect b="40099" l="34477" r="34178" t="17908"/>
                <a:stretch>
                  <a:fillRect/>
                </a:stretch>
              </p:blipFill>
              <p:spPr bwMode="auto">
                <a:xfrm>
                  <a:off x="5118025" y="2567186"/>
                  <a:ext cx="2865438" cy="287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descr="5-4.png" id="33897" name="图片 70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val="0"/>
                    </a:ext>
                  </a:extLst>
                </a:blip>
                <a:srcRect b="44278" l="37163" r="36865" t="22089"/>
                <a:stretch>
                  <a:fillRect/>
                </a:stretch>
              </p:blipFill>
              <p:spPr bwMode="auto">
                <a:xfrm>
                  <a:off x="5364088" y="2852936"/>
                  <a:ext cx="2374900" cy="2306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descr="C:\Documents and Settings\nana\桌面\...中的位图 东航标志.png" id="33894" name="Picture 4"/>
              <p:cNvPicPr>
                <a:picLocks noChangeArrowheads="1"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25403" y="3356992"/>
                <a:ext cx="6642853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3" name="组合 82"/>
          <p:cNvGrpSpPr/>
          <p:nvPr/>
        </p:nvGrpSpPr>
        <p:grpSpPr>
          <a:xfrm>
            <a:off x="6513513" y="1957388"/>
            <a:ext cx="1028700" cy="568325"/>
            <a:chOff x="6672323" y="2115148"/>
            <a:chExt cx="1028963" cy="568239"/>
          </a:xfrm>
        </p:grpSpPr>
        <p:grpSp>
          <p:nvGrpSpPr>
            <p:cNvPr id="33887" name="组合 74"/>
            <p:cNvGrpSpPr/>
            <p:nvPr/>
          </p:nvGrpSpPr>
          <p:grpSpPr>
            <a:xfrm>
              <a:off x="6672323" y="2115148"/>
              <a:ext cx="1028963" cy="568239"/>
              <a:chOff x="8906455" y="801103"/>
              <a:chExt cx="936104" cy="516958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8906455" y="801103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90" name="圆角矩形 77"/>
              <p:cNvSpPr>
                <a:spLocks noChangeArrowheads="1"/>
              </p:cNvSpPr>
              <p:nvPr/>
            </p:nvSpPr>
            <p:spPr bwMode="auto">
              <a:xfrm>
                <a:off x="8944894" y="819390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6.png" id="33888" name="图片 7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rcRect b="19963"/>
            <a:stretch>
              <a:fillRect/>
            </a:stretch>
          </p:blipFill>
          <p:spPr bwMode="auto">
            <a:xfrm>
              <a:off x="6958907" y="2171463"/>
              <a:ext cx="455795" cy="45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组合 87"/>
          <p:cNvGrpSpPr/>
          <p:nvPr/>
        </p:nvGrpSpPr>
        <p:grpSpPr>
          <a:xfrm>
            <a:off x="7740650" y="1957388"/>
            <a:ext cx="1028700" cy="568325"/>
            <a:chOff x="7979723" y="2115148"/>
            <a:chExt cx="1028963" cy="568239"/>
          </a:xfrm>
        </p:grpSpPr>
        <p:grpSp>
          <p:nvGrpSpPr>
            <p:cNvPr id="33872" name="组合 79"/>
            <p:cNvGrpSpPr/>
            <p:nvPr/>
          </p:nvGrpSpPr>
          <p:grpSpPr>
            <a:xfrm>
              <a:off x="7979723" y="2115148"/>
              <a:ext cx="1028963" cy="568239"/>
              <a:chOff x="1664606" y="2406506"/>
              <a:chExt cx="936104" cy="516958"/>
            </a:xfrm>
          </p:grpSpPr>
          <p:sp>
            <p:nvSpPr>
              <p:cNvPr id="102" name="圆角矩形 101"/>
              <p:cNvSpPr/>
              <p:nvPr/>
            </p:nvSpPr>
            <p:spPr>
              <a:xfrm>
                <a:off x="1664606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86" name="圆角矩形 93"/>
              <p:cNvSpPr>
                <a:spLocks noChangeArrowheads="1"/>
              </p:cNvSpPr>
              <p:nvPr/>
            </p:nvSpPr>
            <p:spPr bwMode="auto">
              <a:xfrm>
                <a:off x="1703045" y="2427734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73" name="Group 4"/>
            <p:cNvGrpSpPr>
              <a:grpSpLocks noChangeAspect="1"/>
            </p:cNvGrpSpPr>
            <p:nvPr/>
          </p:nvGrpSpPr>
          <p:grpSpPr>
            <a:xfrm>
              <a:off x="8242679" y="2146022"/>
              <a:ext cx="503051" cy="506491"/>
              <a:chOff x="1936" y="1752"/>
              <a:chExt cx="1755" cy="1767"/>
            </a:xfrm>
          </p:grpSpPr>
          <p:sp>
            <p:nvSpPr>
              <p:cNvPr id="33874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1973" y="1752"/>
                <a:ext cx="1710" cy="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75" name="Freeform 5"/>
              <p:cNvSpPr/>
              <p:nvPr/>
            </p:nvSpPr>
            <p:spPr bwMode="auto">
              <a:xfrm>
                <a:off x="2569" y="1754"/>
                <a:ext cx="244" cy="892"/>
              </a:xfrm>
              <a:custGeom>
                <a:gdLst>
                  <a:gd fmla="*/ 0 w 244" name="T0"/>
                  <a:gd fmla="*/ 85 h 892" name="T1"/>
                  <a:gd fmla="*/ 244 w 244" name="T2"/>
                  <a:gd fmla="*/ 0 h 892" name="T3"/>
                  <a:gd fmla="*/ 244 w 244" name="T4"/>
                  <a:gd fmla="*/ 150 h 892" name="T5"/>
                  <a:gd fmla="*/ 166 w 244" name="T6"/>
                  <a:gd fmla="*/ 178 h 892" name="T7"/>
                  <a:gd fmla="*/ 166 w 244" name="T8"/>
                  <a:gd fmla="*/ 208 h 892" name="T9"/>
                  <a:gd fmla="*/ 243 w 244" name="T10"/>
                  <a:gd fmla="*/ 180 h 892" name="T11"/>
                  <a:gd fmla="*/ 243 w 244" name="T12"/>
                  <a:gd fmla="*/ 385 h 892" name="T13"/>
                  <a:gd fmla="*/ 168 w 244" name="T14"/>
                  <a:gd fmla="*/ 410 h 892" name="T15"/>
                  <a:gd fmla="*/ 168 w 244" name="T16"/>
                  <a:gd fmla="*/ 892 h 892" name="T17"/>
                  <a:gd fmla="*/ 100 w 244" name="T18"/>
                  <a:gd fmla="*/ 874 h 892" name="T19"/>
                  <a:gd fmla="*/ 100 w 244" name="T20"/>
                  <a:gd fmla="*/ 431 h 892" name="T21"/>
                  <a:gd fmla="*/ 1 w 244" name="T22"/>
                  <a:gd fmla="*/ 466 h 892" name="T23"/>
                  <a:gd fmla="*/ 1 w 244" name="T24"/>
                  <a:gd fmla="*/ 271 h 892" name="T25"/>
                  <a:gd fmla="*/ 100 w 244" name="T26"/>
                  <a:gd fmla="*/ 232 h 892" name="T27"/>
                  <a:gd fmla="*/ 99 w 244" name="T28"/>
                  <a:gd fmla="*/ 204 h 892" name="T29"/>
                  <a:gd fmla="*/ 0 w 244" name="T30"/>
                  <a:gd fmla="*/ 241 h 892" name="T31"/>
                  <a:gd fmla="*/ 0 w 244" name="T32"/>
                  <a:gd fmla="*/ 85 h 892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892" w="244">
                    <a:moveTo>
                      <a:pt x="0" y="85"/>
                    </a:moveTo>
                    <a:lnTo>
                      <a:pt x="244" y="0"/>
                    </a:lnTo>
                    <a:lnTo>
                      <a:pt x="244" y="150"/>
                    </a:lnTo>
                    <a:lnTo>
                      <a:pt x="166" y="178"/>
                    </a:lnTo>
                    <a:lnTo>
                      <a:pt x="166" y="208"/>
                    </a:lnTo>
                    <a:lnTo>
                      <a:pt x="243" y="180"/>
                    </a:lnTo>
                    <a:lnTo>
                      <a:pt x="243" y="385"/>
                    </a:lnTo>
                    <a:lnTo>
                      <a:pt x="168" y="410"/>
                    </a:lnTo>
                    <a:lnTo>
                      <a:pt x="168" y="892"/>
                    </a:lnTo>
                    <a:lnTo>
                      <a:pt x="100" y="874"/>
                    </a:lnTo>
                    <a:lnTo>
                      <a:pt x="100" y="431"/>
                    </a:lnTo>
                    <a:lnTo>
                      <a:pt x="1" y="466"/>
                    </a:lnTo>
                    <a:lnTo>
                      <a:pt x="1" y="271"/>
                    </a:lnTo>
                    <a:lnTo>
                      <a:pt x="100" y="232"/>
                    </a:lnTo>
                    <a:lnTo>
                      <a:pt x="99" y="204"/>
                    </a:lnTo>
                    <a:lnTo>
                      <a:pt x="0" y="24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76" name="Freeform 6"/>
              <p:cNvSpPr/>
              <p:nvPr/>
            </p:nvSpPr>
            <p:spPr bwMode="auto">
              <a:xfrm>
                <a:off x="2570" y="2223"/>
                <a:ext cx="72" cy="397"/>
              </a:xfrm>
              <a:custGeom>
                <a:gdLst>
                  <a:gd fmla="*/ 0 w 72" name="T0"/>
                  <a:gd fmla="*/ 25 h 397" name="T1"/>
                  <a:gd fmla="*/ 0 w 72" name="T2"/>
                  <a:gd fmla="*/ 379 h 397" name="T3"/>
                  <a:gd fmla="*/ 72 w 72" name="T4"/>
                  <a:gd fmla="*/ 397 h 397" name="T5"/>
                  <a:gd fmla="*/ 72 w 72" name="T6"/>
                  <a:gd fmla="*/ 0 h 397" name="T7"/>
                  <a:gd fmla="*/ 0 w 72" name="T8"/>
                  <a:gd fmla="*/ 25 h 3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97" w="72">
                    <a:moveTo>
                      <a:pt x="0" y="25"/>
                    </a:moveTo>
                    <a:lnTo>
                      <a:pt x="0" y="379"/>
                    </a:lnTo>
                    <a:lnTo>
                      <a:pt x="72" y="397"/>
                    </a:lnTo>
                    <a:lnTo>
                      <a:pt x="7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77" name="Freeform 7"/>
              <p:cNvSpPr/>
              <p:nvPr/>
            </p:nvSpPr>
            <p:spPr bwMode="auto">
              <a:xfrm>
                <a:off x="2755" y="2166"/>
                <a:ext cx="55" cy="501"/>
              </a:xfrm>
              <a:custGeom>
                <a:gdLst>
                  <a:gd fmla="*/ 1 w 55" name="T0"/>
                  <a:gd fmla="*/ 486 h 501" name="T1"/>
                  <a:gd fmla="*/ 55 w 55" name="T2"/>
                  <a:gd fmla="*/ 501 h 501" name="T3"/>
                  <a:gd fmla="*/ 55 w 55" name="T4"/>
                  <a:gd fmla="*/ 0 h 501" name="T5"/>
                  <a:gd fmla="*/ 0 w 55" name="T6"/>
                  <a:gd fmla="*/ 19 h 501" name="T7"/>
                  <a:gd fmla="*/ 1 w 55" name="T8"/>
                  <a:gd fmla="*/ 486 h 50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1" w="55">
                    <a:moveTo>
                      <a:pt x="1" y="486"/>
                    </a:moveTo>
                    <a:lnTo>
                      <a:pt x="55" y="501"/>
                    </a:lnTo>
                    <a:lnTo>
                      <a:pt x="55" y="0"/>
                    </a:lnTo>
                    <a:lnTo>
                      <a:pt x="0" y="19"/>
                    </a:lnTo>
                    <a:lnTo>
                      <a:pt x="1" y="486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78" name="Freeform 8"/>
              <p:cNvSpPr/>
              <p:nvPr/>
            </p:nvSpPr>
            <p:spPr bwMode="auto">
              <a:xfrm>
                <a:off x="2839" y="1754"/>
                <a:ext cx="114" cy="205"/>
              </a:xfrm>
              <a:custGeom>
                <a:gdLst>
                  <a:gd fmla="*/ 0 w 114" name="T0"/>
                  <a:gd fmla="*/ 0 h 205" name="T1"/>
                  <a:gd fmla="*/ 0 w 114" name="T2"/>
                  <a:gd fmla="*/ 151 h 205" name="T3"/>
                  <a:gd fmla="*/ 114 w 114" name="T4"/>
                  <a:gd fmla="*/ 205 h 205" name="T5"/>
                  <a:gd fmla="*/ 114 w 114" name="T6"/>
                  <a:gd fmla="*/ 51 h 205" name="T7"/>
                  <a:gd fmla="*/ 0 w 114" name="T8"/>
                  <a:gd fmla="*/ 0 h 20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205" w="114">
                    <a:moveTo>
                      <a:pt x="0" y="0"/>
                    </a:moveTo>
                    <a:lnTo>
                      <a:pt x="0" y="151"/>
                    </a:lnTo>
                    <a:lnTo>
                      <a:pt x="114" y="205"/>
                    </a:lnTo>
                    <a:lnTo>
                      <a:pt x="114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79" name="Freeform 9"/>
              <p:cNvSpPr/>
              <p:nvPr/>
            </p:nvSpPr>
            <p:spPr bwMode="auto">
              <a:xfrm>
                <a:off x="2972" y="1814"/>
                <a:ext cx="107" cy="203"/>
              </a:xfrm>
              <a:custGeom>
                <a:gdLst>
                  <a:gd fmla="*/ 2 w 107" name="T0"/>
                  <a:gd fmla="*/ 0 h 203" name="T1"/>
                  <a:gd fmla="*/ 107 w 107" name="T2"/>
                  <a:gd fmla="*/ 49 h 203" name="T3"/>
                  <a:gd fmla="*/ 107 w 107" name="T4"/>
                  <a:gd fmla="*/ 203 h 203" name="T5"/>
                  <a:gd fmla="*/ 0 w 107" name="T6"/>
                  <a:gd fmla="*/ 154 h 203" name="T7"/>
                  <a:gd fmla="*/ 2 w 107" name="T8"/>
                  <a:gd fmla="*/ 0 h 20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203" w="107">
                    <a:moveTo>
                      <a:pt x="2" y="0"/>
                    </a:moveTo>
                    <a:lnTo>
                      <a:pt x="107" y="49"/>
                    </a:lnTo>
                    <a:lnTo>
                      <a:pt x="107" y="203"/>
                    </a:lnTo>
                    <a:lnTo>
                      <a:pt x="0" y="15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80" name="Freeform 10"/>
              <p:cNvSpPr>
                <a:spLocks noEditPoints="1"/>
              </p:cNvSpPr>
              <p:nvPr/>
            </p:nvSpPr>
            <p:spPr bwMode="auto">
              <a:xfrm>
                <a:off x="2839" y="1931"/>
                <a:ext cx="241" cy="715"/>
              </a:xfrm>
              <a:custGeom>
                <a:gdLst>
                  <a:gd fmla="*/ 0 w 241" name="T0"/>
                  <a:gd fmla="*/ 0 h 715" name="T1"/>
                  <a:gd fmla="*/ 241 w 241" name="T2"/>
                  <a:gd fmla="*/ 116 h 715" name="T3"/>
                  <a:gd fmla="*/ 241 w 241" name="T4"/>
                  <a:gd fmla="*/ 331 h 715" name="T5"/>
                  <a:gd fmla="*/ 153 w 241" name="T6"/>
                  <a:gd fmla="*/ 287 h 715" name="T7"/>
                  <a:gd fmla="*/ 153 w 241" name="T8"/>
                  <a:gd fmla="*/ 691 h 715" name="T9"/>
                  <a:gd fmla="*/ 82 w 241" name="T10"/>
                  <a:gd fmla="*/ 715 h 715" name="T11"/>
                  <a:gd fmla="*/ 82 w 241" name="T12"/>
                  <a:gd fmla="*/ 254 h 715" name="T13"/>
                  <a:gd fmla="*/ 0 w 241" name="T14"/>
                  <a:gd fmla="*/ 214 h 715" name="T15"/>
                  <a:gd fmla="*/ 0 w 241" name="T16"/>
                  <a:gd fmla="*/ 0 h 715" name="T17"/>
                  <a:gd fmla="*/ 96 w 241" name="T18"/>
                  <a:gd fmla="*/ 172 h 715" name="T19"/>
                  <a:gd fmla="*/ 139 w 241" name="T20"/>
                  <a:gd fmla="*/ 191 h 715" name="T21"/>
                  <a:gd fmla="*/ 139 w 241" name="T22"/>
                  <a:gd fmla="*/ 139 h 715" name="T23"/>
                  <a:gd fmla="*/ 96 w 241" name="T24"/>
                  <a:gd fmla="*/ 119 h 715" name="T25"/>
                  <a:gd fmla="*/ 96 w 241" name="T26"/>
                  <a:gd fmla="*/ 172 h 715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715" w="241">
                    <a:moveTo>
                      <a:pt x="0" y="0"/>
                    </a:moveTo>
                    <a:lnTo>
                      <a:pt x="241" y="116"/>
                    </a:lnTo>
                    <a:lnTo>
                      <a:pt x="241" y="331"/>
                    </a:lnTo>
                    <a:lnTo>
                      <a:pt x="153" y="287"/>
                    </a:lnTo>
                    <a:lnTo>
                      <a:pt x="153" y="691"/>
                    </a:lnTo>
                    <a:lnTo>
                      <a:pt x="82" y="715"/>
                    </a:lnTo>
                    <a:lnTo>
                      <a:pt x="82" y="254"/>
                    </a:lnTo>
                    <a:lnTo>
                      <a:pt x="0" y="214"/>
                    </a:lnTo>
                    <a:lnTo>
                      <a:pt x="0" y="0"/>
                    </a:lnTo>
                    <a:close/>
                    <a:moveTo>
                      <a:pt x="96" y="172"/>
                    </a:moveTo>
                    <a:lnTo>
                      <a:pt x="139" y="191"/>
                    </a:lnTo>
                    <a:lnTo>
                      <a:pt x="139" y="139"/>
                    </a:lnTo>
                    <a:lnTo>
                      <a:pt x="96" y="119"/>
                    </a:lnTo>
                    <a:lnTo>
                      <a:pt x="96" y="17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81" name="Freeform 11"/>
              <p:cNvSpPr/>
              <p:nvPr/>
            </p:nvSpPr>
            <p:spPr bwMode="auto">
              <a:xfrm>
                <a:off x="3007" y="2250"/>
                <a:ext cx="70" cy="367"/>
              </a:xfrm>
              <a:custGeom>
                <a:gdLst>
                  <a:gd fmla="*/ 0 w 70" name="T0"/>
                  <a:gd fmla="*/ 0 h 367" name="T1"/>
                  <a:gd fmla="*/ 70 w 70" name="T2"/>
                  <a:gd fmla="*/ 36 h 367" name="T3"/>
                  <a:gd fmla="*/ 70 w 70" name="T4"/>
                  <a:gd fmla="*/ 343 h 367" name="T5"/>
                  <a:gd fmla="*/ 0 w 70" name="T6"/>
                  <a:gd fmla="*/ 367 h 367" name="T7"/>
                  <a:gd fmla="*/ 0 w 70" name="T8"/>
                  <a:gd fmla="*/ 0 h 36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67" w="70">
                    <a:moveTo>
                      <a:pt x="0" y="0"/>
                    </a:moveTo>
                    <a:lnTo>
                      <a:pt x="70" y="36"/>
                    </a:lnTo>
                    <a:lnTo>
                      <a:pt x="70" y="343"/>
                    </a:lnTo>
                    <a:lnTo>
                      <a:pt x="0" y="3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82" name="Freeform 12"/>
              <p:cNvSpPr/>
              <p:nvPr/>
            </p:nvSpPr>
            <p:spPr bwMode="auto">
              <a:xfrm>
                <a:off x="2839" y="2170"/>
                <a:ext cx="66" cy="495"/>
              </a:xfrm>
              <a:custGeom>
                <a:gdLst>
                  <a:gd fmla="*/ 0 w 66" name="T0"/>
                  <a:gd fmla="*/ 0 h 495" name="T1"/>
                  <a:gd fmla="*/ 66 w 66" name="T2"/>
                  <a:gd fmla="*/ 35 h 495" name="T3"/>
                  <a:gd fmla="*/ 66 w 66" name="T4"/>
                  <a:gd fmla="*/ 479 h 495" name="T5"/>
                  <a:gd fmla="*/ 1 w 66" name="T6"/>
                  <a:gd fmla="*/ 495 h 495" name="T7"/>
                  <a:gd fmla="*/ 0 w 66" name="T8"/>
                  <a:gd fmla="*/ 0 h 4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95" w="66">
                    <a:moveTo>
                      <a:pt x="0" y="0"/>
                    </a:moveTo>
                    <a:lnTo>
                      <a:pt x="66" y="35"/>
                    </a:lnTo>
                    <a:lnTo>
                      <a:pt x="66" y="479"/>
                    </a:lnTo>
                    <a:lnTo>
                      <a:pt x="1" y="4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83" name="Freeform 13"/>
              <p:cNvSpPr>
                <a:spLocks noEditPoints="1"/>
              </p:cNvSpPr>
              <p:nvPr/>
            </p:nvSpPr>
            <p:spPr bwMode="auto">
              <a:xfrm>
                <a:off x="1978" y="1893"/>
                <a:ext cx="1702" cy="1048"/>
              </a:xfrm>
              <a:custGeom>
                <a:gdLst>
                  <a:gd fmla="*/ 2774 w 1135" name="T0"/>
                  <a:gd fmla="*/ 2693 h 699" name="T1"/>
                  <a:gd fmla="*/ 931 w 1135" name="T2"/>
                  <a:gd fmla="*/ 1490 h 699" name="T3"/>
                  <a:gd fmla="*/ 1957 w 1135" name="T4"/>
                  <a:gd fmla="*/ 424 h 699" name="T5"/>
                  <a:gd fmla="*/ 1957 w 1135" name="T6"/>
                  <a:gd fmla="*/ 244 h 699" name="T7"/>
                  <a:gd fmla="*/ 465 w 1135" name="T8"/>
                  <a:gd fmla="*/ 1490 h 699" name="T9"/>
                  <a:gd fmla="*/ 2483 w 1135" name="T10"/>
                  <a:gd fmla="*/ 2810 h 699" name="T11"/>
                  <a:gd fmla="*/ 2483 w 1135" name="T12"/>
                  <a:gd fmla="*/ 3531 h 699" name="T13"/>
                  <a:gd fmla="*/ 2806 w 1135" name="T14"/>
                  <a:gd fmla="*/ 3531 h 699" name="T15"/>
                  <a:gd fmla="*/ 2806 w 1135" name="T16"/>
                  <a:gd fmla="*/ 2693 h 699" name="T17"/>
                  <a:gd fmla="*/ 2774 w 1135" name="T18"/>
                  <a:gd fmla="*/ 2693 h 699" name="T19"/>
                  <a:gd fmla="*/ 343 w 1135" name="T20"/>
                  <a:gd fmla="*/ 1490 h 699" name="T21"/>
                  <a:gd fmla="*/ 1957 w 1135" name="T22"/>
                  <a:gd fmla="*/ 162 h 699" name="T23"/>
                  <a:gd fmla="*/ 1957 w 1135" name="T24"/>
                  <a:gd fmla="*/ 1 h 699" name="T25"/>
                  <a:gd fmla="*/ 0 w 1135" name="T26"/>
                  <a:gd fmla="*/ 1490 h 699" name="T27"/>
                  <a:gd fmla="*/ 2017 w 1135" name="T28"/>
                  <a:gd fmla="*/ 2984 h 699" name="T29"/>
                  <a:gd fmla="*/ 2017 w 1135" name="T30"/>
                  <a:gd fmla="*/ 3531 h 699" name="T31"/>
                  <a:gd fmla="*/ 2341 w 1135" name="T32"/>
                  <a:gd fmla="*/ 3531 h 699" name="T33"/>
                  <a:gd fmla="*/ 2341 w 1135" name="T34"/>
                  <a:gd fmla="*/ 2876 h 699" name="T35"/>
                  <a:gd fmla="*/ 2321 w 1135" name="T36"/>
                  <a:gd fmla="*/ 2876 h 699" name="T37"/>
                  <a:gd fmla="*/ 343 w 1135" name="T38"/>
                  <a:gd fmla="*/ 1490 h 699" name="T39"/>
                  <a:gd fmla="*/ 3753 w 1135" name="T40"/>
                  <a:gd fmla="*/ 0 h 699" name="T41"/>
                  <a:gd fmla="*/ 3753 w 1135" name="T42"/>
                  <a:gd fmla="*/ 154 h 699" name="T43"/>
                  <a:gd fmla="*/ 5394 w 1135" name="T44"/>
                  <a:gd fmla="*/ 1490 h 699" name="T45"/>
                  <a:gd fmla="*/ 3400 w 1135" name="T46"/>
                  <a:gd fmla="*/ 2882 h 699" name="T47"/>
                  <a:gd fmla="*/ 3373 w 1135" name="T48"/>
                  <a:gd fmla="*/ 2882 h 699" name="T49"/>
                  <a:gd fmla="*/ 3373 w 1135" name="T50"/>
                  <a:gd fmla="*/ 3531 h 699" name="T51"/>
                  <a:gd fmla="*/ 3696 w 1135" name="T52"/>
                  <a:gd fmla="*/ 3531 h 699" name="T53"/>
                  <a:gd fmla="*/ 3696 w 1135" name="T54"/>
                  <a:gd fmla="*/ 2985 h 699" name="T55"/>
                  <a:gd fmla="*/ 5739 w 1135" name="T56"/>
                  <a:gd fmla="*/ 1490 h 699" name="T57"/>
                  <a:gd fmla="*/ 3753 w 1135" name="T58"/>
                  <a:gd fmla="*/ 0 h 699" name="T59"/>
                  <a:gd fmla="*/ 5272 w 1135" name="T60"/>
                  <a:gd fmla="*/ 1490 h 699" name="T61"/>
                  <a:gd fmla="*/ 3753 w 1135" name="T62"/>
                  <a:gd fmla="*/ 243 h 699" name="T63"/>
                  <a:gd fmla="*/ 3753 w 1135" name="T64"/>
                  <a:gd fmla="*/ 414 h 699" name="T65"/>
                  <a:gd fmla="*/ 4808 w 1135" name="T66"/>
                  <a:gd fmla="*/ 1490 h 699" name="T67"/>
                  <a:gd fmla="*/ 2935 w 1135" name="T68"/>
                  <a:gd fmla="*/ 2693 h 699" name="T69"/>
                  <a:gd fmla="*/ 2908 w 1135" name="T70"/>
                  <a:gd fmla="*/ 2693 h 699" name="T71"/>
                  <a:gd fmla="*/ 2908 w 1135" name="T72"/>
                  <a:gd fmla="*/ 3531 h 699" name="T73"/>
                  <a:gd fmla="*/ 3232 w 1135" name="T74"/>
                  <a:gd fmla="*/ 3531 h 699" name="T75"/>
                  <a:gd fmla="*/ 3232 w 1135" name="T76"/>
                  <a:gd fmla="*/ 2814 h 699" name="T77"/>
                  <a:gd fmla="*/ 5272 w 1135" name="T78"/>
                  <a:gd fmla="*/ 1490 h 699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</a:gdLst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b="b" l="0" r="r" t="0"/>
                <a:pathLst>
                  <a:path h="699" w="1135">
                    <a:moveTo>
                      <a:pt x="549" y="533"/>
                    </a:moveTo>
                    <a:cubicBezTo>
                      <a:pt x="345" y="527"/>
                      <a:pt x="184" y="423"/>
                      <a:pt x="184" y="295"/>
                    </a:cubicBezTo>
                    <a:cubicBezTo>
                      <a:pt x="184" y="204"/>
                      <a:pt x="266" y="125"/>
                      <a:pt x="387" y="84"/>
                    </a:cubicBezTo>
                    <a:cubicBezTo>
                      <a:pt x="387" y="49"/>
                      <a:pt x="387" y="49"/>
                      <a:pt x="387" y="49"/>
                    </a:cubicBezTo>
                    <a:cubicBezTo>
                      <a:pt x="213" y="89"/>
                      <a:pt x="92" y="184"/>
                      <a:pt x="92" y="295"/>
                    </a:cubicBezTo>
                    <a:cubicBezTo>
                      <a:pt x="92" y="427"/>
                      <a:pt x="265" y="536"/>
                      <a:pt x="491" y="556"/>
                    </a:cubicBezTo>
                    <a:cubicBezTo>
                      <a:pt x="491" y="699"/>
                      <a:pt x="491" y="699"/>
                      <a:pt x="491" y="699"/>
                    </a:cubicBezTo>
                    <a:cubicBezTo>
                      <a:pt x="555" y="699"/>
                      <a:pt x="555" y="699"/>
                      <a:pt x="555" y="699"/>
                    </a:cubicBezTo>
                    <a:cubicBezTo>
                      <a:pt x="555" y="533"/>
                      <a:pt x="555" y="533"/>
                      <a:pt x="555" y="533"/>
                    </a:cubicBezTo>
                    <a:cubicBezTo>
                      <a:pt x="549" y="533"/>
                      <a:pt x="549" y="533"/>
                      <a:pt x="549" y="533"/>
                    </a:cubicBezTo>
                    <a:close/>
                    <a:moveTo>
                      <a:pt x="68" y="295"/>
                    </a:moveTo>
                    <a:cubicBezTo>
                      <a:pt x="68" y="175"/>
                      <a:pt x="200" y="73"/>
                      <a:pt x="387" y="32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162" y="43"/>
                      <a:pt x="0" y="158"/>
                      <a:pt x="0" y="295"/>
                    </a:cubicBezTo>
                    <a:cubicBezTo>
                      <a:pt x="0" y="434"/>
                      <a:pt x="168" y="551"/>
                      <a:pt x="399" y="590"/>
                    </a:cubicBezTo>
                    <a:cubicBezTo>
                      <a:pt x="399" y="699"/>
                      <a:pt x="399" y="699"/>
                      <a:pt x="399" y="699"/>
                    </a:cubicBezTo>
                    <a:cubicBezTo>
                      <a:pt x="463" y="699"/>
                      <a:pt x="463" y="699"/>
                      <a:pt x="463" y="699"/>
                    </a:cubicBezTo>
                    <a:cubicBezTo>
                      <a:pt x="463" y="569"/>
                      <a:pt x="463" y="569"/>
                      <a:pt x="463" y="569"/>
                    </a:cubicBezTo>
                    <a:cubicBezTo>
                      <a:pt x="459" y="569"/>
                      <a:pt x="459" y="569"/>
                      <a:pt x="459" y="569"/>
                    </a:cubicBezTo>
                    <a:cubicBezTo>
                      <a:pt x="235" y="542"/>
                      <a:pt x="68" y="429"/>
                      <a:pt x="68" y="295"/>
                    </a:cubicBezTo>
                    <a:close/>
                    <a:moveTo>
                      <a:pt x="742" y="0"/>
                    </a:moveTo>
                    <a:cubicBezTo>
                      <a:pt x="742" y="31"/>
                      <a:pt x="742" y="31"/>
                      <a:pt x="742" y="31"/>
                    </a:cubicBezTo>
                    <a:cubicBezTo>
                      <a:pt x="932" y="71"/>
                      <a:pt x="1067" y="174"/>
                      <a:pt x="1067" y="295"/>
                    </a:cubicBezTo>
                    <a:cubicBezTo>
                      <a:pt x="1067" y="430"/>
                      <a:pt x="898" y="543"/>
                      <a:pt x="672" y="570"/>
                    </a:cubicBezTo>
                    <a:cubicBezTo>
                      <a:pt x="667" y="570"/>
                      <a:pt x="667" y="570"/>
                      <a:pt x="667" y="570"/>
                    </a:cubicBezTo>
                    <a:cubicBezTo>
                      <a:pt x="667" y="699"/>
                      <a:pt x="667" y="699"/>
                      <a:pt x="667" y="699"/>
                    </a:cubicBezTo>
                    <a:cubicBezTo>
                      <a:pt x="731" y="699"/>
                      <a:pt x="731" y="699"/>
                      <a:pt x="731" y="699"/>
                    </a:cubicBezTo>
                    <a:cubicBezTo>
                      <a:pt x="731" y="591"/>
                      <a:pt x="731" y="591"/>
                      <a:pt x="731" y="591"/>
                    </a:cubicBezTo>
                    <a:cubicBezTo>
                      <a:pt x="965" y="552"/>
                      <a:pt x="1135" y="435"/>
                      <a:pt x="1135" y="295"/>
                    </a:cubicBezTo>
                    <a:cubicBezTo>
                      <a:pt x="1135" y="157"/>
                      <a:pt x="970" y="40"/>
                      <a:pt x="742" y="0"/>
                    </a:cubicBezTo>
                    <a:close/>
                    <a:moveTo>
                      <a:pt x="1043" y="295"/>
                    </a:moveTo>
                    <a:cubicBezTo>
                      <a:pt x="1043" y="183"/>
                      <a:pt x="918" y="87"/>
                      <a:pt x="742" y="48"/>
                    </a:cubicBezTo>
                    <a:cubicBezTo>
                      <a:pt x="742" y="82"/>
                      <a:pt x="742" y="82"/>
                      <a:pt x="742" y="82"/>
                    </a:cubicBezTo>
                    <a:cubicBezTo>
                      <a:pt x="866" y="122"/>
                      <a:pt x="951" y="202"/>
                      <a:pt x="951" y="295"/>
                    </a:cubicBezTo>
                    <a:cubicBezTo>
                      <a:pt x="951" y="424"/>
                      <a:pt x="786" y="529"/>
                      <a:pt x="580" y="533"/>
                    </a:cubicBezTo>
                    <a:cubicBezTo>
                      <a:pt x="575" y="533"/>
                      <a:pt x="575" y="533"/>
                      <a:pt x="575" y="533"/>
                    </a:cubicBezTo>
                    <a:cubicBezTo>
                      <a:pt x="575" y="699"/>
                      <a:pt x="575" y="699"/>
                      <a:pt x="575" y="699"/>
                    </a:cubicBezTo>
                    <a:cubicBezTo>
                      <a:pt x="639" y="699"/>
                      <a:pt x="639" y="699"/>
                      <a:pt x="639" y="699"/>
                    </a:cubicBezTo>
                    <a:cubicBezTo>
                      <a:pt x="639" y="557"/>
                      <a:pt x="639" y="557"/>
                      <a:pt x="639" y="557"/>
                    </a:cubicBezTo>
                    <a:cubicBezTo>
                      <a:pt x="868" y="537"/>
                      <a:pt x="1043" y="428"/>
                      <a:pt x="1043" y="295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84" name="Freeform 14"/>
              <p:cNvSpPr>
                <a:spLocks noEditPoints="1"/>
              </p:cNvSpPr>
              <p:nvPr/>
            </p:nvSpPr>
            <p:spPr bwMode="auto">
              <a:xfrm>
                <a:off x="1936" y="3084"/>
                <a:ext cx="1755" cy="435"/>
              </a:xfrm>
              <a:custGeom>
                <a:gdLst>
                  <a:gd fmla="*/ 3429 w 1170" name="T0"/>
                  <a:gd fmla="*/ 365 h 290" name="T1"/>
                  <a:gd fmla="*/ 4017 w 1170" name="T2"/>
                  <a:gd fmla="*/ 162 h 290" name="T3"/>
                  <a:gd fmla="*/ 3693 w 1170" name="T4"/>
                  <a:gd fmla="*/ 518 h 290" name="T5"/>
                  <a:gd fmla="*/ 3767 w 1170" name="T6"/>
                  <a:gd fmla="*/ 903 h 290" name="T7"/>
                  <a:gd fmla="*/ 3960 w 1170" name="T8"/>
                  <a:gd fmla="*/ 1277 h 290" name="T9"/>
                  <a:gd fmla="*/ 4050 w 1170" name="T10"/>
                  <a:gd fmla="*/ 1053 h 290" name="T11"/>
                  <a:gd fmla="*/ 3981 w 1170" name="T12"/>
                  <a:gd fmla="*/ 689 h 290" name="T13"/>
                  <a:gd fmla="*/ 3501 w 1170" name="T14"/>
                  <a:gd fmla="*/ 485 h 290" name="T15"/>
                  <a:gd fmla="*/ 3158 w 1170" name="T16"/>
                  <a:gd fmla="*/ 710 h 290" name="T17"/>
                  <a:gd fmla="*/ 3321 w 1170" name="T18"/>
                  <a:gd fmla="*/ 1287 h 290" name="T19"/>
                  <a:gd fmla="*/ 3617 w 1170" name="T20"/>
                  <a:gd fmla="*/ 842 h 290" name="T21"/>
                  <a:gd fmla="*/ 3501 w 1170" name="T22"/>
                  <a:gd fmla="*/ 485 h 290" name="T23"/>
                  <a:gd fmla="*/ 210 w 1170" name="T24"/>
                  <a:gd fmla="*/ 356 h 290" name="T25"/>
                  <a:gd fmla="*/ 507 w 1170" name="T26"/>
                  <a:gd fmla="*/ 1395 h 290" name="T27"/>
                  <a:gd fmla="*/ 666 w 1170" name="T28"/>
                  <a:gd fmla="*/ 729 h 290" name="T29"/>
                  <a:gd fmla="*/ 761 w 1170" name="T30"/>
                  <a:gd fmla="*/ 261 h 290" name="T31"/>
                  <a:gd fmla="*/ 687 w 1170" name="T32"/>
                  <a:gd fmla="*/ 579 h 290" name="T33"/>
                  <a:gd fmla="*/ 747 w 1170" name="T34"/>
                  <a:gd fmla="*/ 446 h 290" name="T35"/>
                  <a:gd fmla="*/ 417 w 1170" name="T36"/>
                  <a:gd fmla="*/ 498 h 290" name="T37"/>
                  <a:gd fmla="*/ 5427 w 1170" name="T38"/>
                  <a:gd fmla="*/ 234 h 290" name="T39"/>
                  <a:gd fmla="*/ 5346 w 1170" name="T40"/>
                  <a:gd fmla="*/ 423 h 290" name="T41"/>
                  <a:gd fmla="*/ 5273 w 1170" name="T42"/>
                  <a:gd fmla="*/ 878 h 290" name="T43"/>
                  <a:gd fmla="*/ 5894 w 1170" name="T44"/>
                  <a:gd fmla="*/ 858 h 290" name="T45"/>
                  <a:gd fmla="*/ 5691 w 1170" name="T46"/>
                  <a:gd fmla="*/ 386 h 290" name="T47"/>
                  <a:gd fmla="*/ 5205 w 1170" name="T48"/>
                  <a:gd fmla="*/ 221 h 290" name="T49"/>
                  <a:gd fmla="*/ 5034 w 1170" name="T50"/>
                  <a:gd fmla="*/ 365 h 290" name="T51"/>
                  <a:gd fmla="*/ 5205 w 1170" name="T52"/>
                  <a:gd fmla="*/ 221 h 290" name="T53"/>
                  <a:gd fmla="*/ 5216 w 1170" name="T54"/>
                  <a:gd fmla="*/ 1182 h 290" name="T55"/>
                  <a:gd fmla="*/ 5711 w 1170" name="T56"/>
                  <a:gd fmla="*/ 930 h 290" name="T57"/>
                  <a:gd fmla="*/ 5405 w 1170" name="T58"/>
                  <a:gd fmla="*/ 1385 h 290" name="T59"/>
                  <a:gd fmla="*/ 5192 w 1170" name="T60"/>
                  <a:gd fmla="*/ 1344 h 290" name="T61"/>
                  <a:gd fmla="*/ 5013 w 1170" name="T62"/>
                  <a:gd fmla="*/ 891 h 290" name="T63"/>
                  <a:gd fmla="*/ 4629 w 1170" name="T64"/>
                  <a:gd fmla="*/ 1094 h 290" name="T65"/>
                  <a:gd fmla="*/ 5192 w 1170" name="T66"/>
                  <a:gd fmla="*/ 737 h 290" name="T67"/>
                  <a:gd fmla="*/ 5454 w 1170" name="T68"/>
                  <a:gd fmla="*/ 1133 h 290" name="T69"/>
                  <a:gd fmla="*/ 2133 w 1170" name="T70"/>
                  <a:gd fmla="*/ 261 h 290" name="T71"/>
                  <a:gd fmla="*/ 2390 w 1170" name="T72"/>
                  <a:gd fmla="*/ 858 h 290" name="T73"/>
                  <a:gd fmla="*/ 2147 w 1170" name="T74"/>
                  <a:gd fmla="*/ 1025 h 290" name="T75"/>
                  <a:gd fmla="*/ 2349 w 1170" name="T76"/>
                  <a:gd fmla="*/ 923 h 290" name="T77"/>
                  <a:gd fmla="*/ 2267 w 1170" name="T78"/>
                  <a:gd fmla="*/ 527 h 290" name="T79"/>
                  <a:gd fmla="*/ 2349 w 1170" name="T80"/>
                  <a:gd fmla="*/ 332 h 290" name="T81"/>
                  <a:gd fmla="*/ 1814 w 1170" name="T82"/>
                  <a:gd fmla="*/ 545 h 290" name="T83"/>
                  <a:gd fmla="*/ 1790 w 1170" name="T84"/>
                  <a:gd fmla="*/ 939 h 290" name="T85"/>
                  <a:gd fmla="*/ 1728 w 1170" name="T86"/>
                  <a:gd fmla="*/ 1287 h 290" name="T87"/>
                  <a:gd fmla="*/ 1943 w 1170" name="T88"/>
                  <a:gd fmla="*/ 1094 h 290" name="T89"/>
                  <a:gd fmla="*/ 2307 w 1170" name="T90"/>
                  <a:gd fmla="*/ 1418 h 290" name="T91"/>
                  <a:gd fmla="*/ 2138 w 1170" name="T92"/>
                  <a:gd fmla="*/ 858 h 290" name="T93"/>
                  <a:gd fmla="*/ 2138 w 1170" name="T94"/>
                  <a:gd fmla="*/ 858 h 290" name="T95"/>
                  <a:gd fmla="*/ 2093 w 1170" name="T96"/>
                  <a:gd fmla="*/ 1044 h 290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</a:gdLst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b="b" l="0" r="r" t="0"/>
                <a:pathLst>
                  <a:path h="290" w="1170">
                    <a:moveTo>
                      <a:pt x="722" y="34"/>
                    </a:moveTo>
                    <a:cubicBezTo>
                      <a:pt x="729" y="40"/>
                      <a:pt x="723" y="53"/>
                      <a:pt x="727" y="60"/>
                    </a:cubicBezTo>
                    <a:cubicBezTo>
                      <a:pt x="713" y="79"/>
                      <a:pt x="694" y="66"/>
                      <a:pt x="677" y="72"/>
                    </a:cubicBezTo>
                    <a:cubicBezTo>
                      <a:pt x="660" y="57"/>
                      <a:pt x="692" y="54"/>
                      <a:pt x="687" y="36"/>
                    </a:cubicBezTo>
                    <a:cubicBezTo>
                      <a:pt x="695" y="27"/>
                      <a:pt x="713" y="25"/>
                      <a:pt x="722" y="34"/>
                    </a:cubicBezTo>
                    <a:close/>
                    <a:moveTo>
                      <a:pt x="793" y="32"/>
                    </a:moveTo>
                    <a:cubicBezTo>
                      <a:pt x="752" y="91"/>
                      <a:pt x="752" y="91"/>
                      <a:pt x="752" y="91"/>
                    </a:cubicBezTo>
                    <a:cubicBezTo>
                      <a:pt x="741" y="91"/>
                      <a:pt x="741" y="91"/>
                      <a:pt x="741" y="91"/>
                    </a:cubicBezTo>
                    <a:cubicBezTo>
                      <a:pt x="734" y="92"/>
                      <a:pt x="729" y="97"/>
                      <a:pt x="729" y="102"/>
                    </a:cubicBezTo>
                    <a:cubicBezTo>
                      <a:pt x="735" y="113"/>
                      <a:pt x="740" y="131"/>
                      <a:pt x="755" y="131"/>
                    </a:cubicBezTo>
                    <a:cubicBezTo>
                      <a:pt x="753" y="145"/>
                      <a:pt x="768" y="154"/>
                      <a:pt x="765" y="169"/>
                    </a:cubicBezTo>
                    <a:cubicBezTo>
                      <a:pt x="759" y="172"/>
                      <a:pt x="753" y="181"/>
                      <a:pt x="744" y="178"/>
                    </a:cubicBezTo>
                    <a:cubicBezTo>
                      <a:pt x="725" y="187"/>
                      <a:pt x="719" y="208"/>
                      <a:pt x="718" y="229"/>
                    </a:cubicBezTo>
                    <a:cubicBezTo>
                      <a:pt x="723" y="233"/>
                      <a:pt x="725" y="233"/>
                      <a:pt x="729" y="227"/>
                    </a:cubicBezTo>
                    <a:cubicBezTo>
                      <a:pt x="754" y="216"/>
                      <a:pt x="762" y="245"/>
                      <a:pt x="782" y="252"/>
                    </a:cubicBezTo>
                    <a:cubicBezTo>
                      <a:pt x="795" y="257"/>
                      <a:pt x="809" y="253"/>
                      <a:pt x="818" y="240"/>
                    </a:cubicBezTo>
                    <a:cubicBezTo>
                      <a:pt x="819" y="223"/>
                      <a:pt x="838" y="206"/>
                      <a:pt x="824" y="190"/>
                    </a:cubicBezTo>
                    <a:cubicBezTo>
                      <a:pt x="814" y="194"/>
                      <a:pt x="802" y="197"/>
                      <a:pt x="800" y="208"/>
                    </a:cubicBezTo>
                    <a:cubicBezTo>
                      <a:pt x="788" y="220"/>
                      <a:pt x="779" y="204"/>
                      <a:pt x="769" y="201"/>
                    </a:cubicBezTo>
                    <a:cubicBezTo>
                      <a:pt x="764" y="184"/>
                      <a:pt x="774" y="171"/>
                      <a:pt x="790" y="163"/>
                    </a:cubicBezTo>
                    <a:cubicBezTo>
                      <a:pt x="796" y="155"/>
                      <a:pt x="792" y="143"/>
                      <a:pt x="786" y="136"/>
                    </a:cubicBezTo>
                    <a:cubicBezTo>
                      <a:pt x="754" y="95"/>
                      <a:pt x="827" y="94"/>
                      <a:pt x="822" y="60"/>
                    </a:cubicBezTo>
                    <a:cubicBezTo>
                      <a:pt x="812" y="51"/>
                      <a:pt x="810" y="32"/>
                      <a:pt x="793" y="32"/>
                    </a:cubicBezTo>
                    <a:close/>
                    <a:moveTo>
                      <a:pt x="691" y="95"/>
                    </a:moveTo>
                    <a:cubicBezTo>
                      <a:pt x="681" y="101"/>
                      <a:pt x="674" y="112"/>
                      <a:pt x="668" y="121"/>
                    </a:cubicBezTo>
                    <a:cubicBezTo>
                      <a:pt x="656" y="129"/>
                      <a:pt x="642" y="123"/>
                      <a:pt x="635" y="112"/>
                    </a:cubicBezTo>
                    <a:cubicBezTo>
                      <a:pt x="626" y="118"/>
                      <a:pt x="621" y="129"/>
                      <a:pt x="623" y="140"/>
                    </a:cubicBezTo>
                    <a:cubicBezTo>
                      <a:pt x="630" y="159"/>
                      <a:pt x="640" y="175"/>
                      <a:pt x="661" y="180"/>
                    </a:cubicBezTo>
                    <a:cubicBezTo>
                      <a:pt x="653" y="193"/>
                      <a:pt x="623" y="183"/>
                      <a:pt x="623" y="208"/>
                    </a:cubicBezTo>
                    <a:cubicBezTo>
                      <a:pt x="618" y="235"/>
                      <a:pt x="653" y="233"/>
                      <a:pt x="656" y="254"/>
                    </a:cubicBezTo>
                    <a:cubicBezTo>
                      <a:pt x="656" y="261"/>
                      <a:pt x="663" y="259"/>
                      <a:pt x="668" y="259"/>
                    </a:cubicBezTo>
                    <a:cubicBezTo>
                      <a:pt x="684" y="249"/>
                      <a:pt x="679" y="238"/>
                      <a:pt x="680" y="221"/>
                    </a:cubicBezTo>
                    <a:cubicBezTo>
                      <a:pt x="679" y="194"/>
                      <a:pt x="710" y="191"/>
                      <a:pt x="714" y="166"/>
                    </a:cubicBezTo>
                    <a:cubicBezTo>
                      <a:pt x="711" y="157"/>
                      <a:pt x="701" y="159"/>
                      <a:pt x="695" y="154"/>
                    </a:cubicBezTo>
                    <a:cubicBezTo>
                      <a:pt x="683" y="133"/>
                      <a:pt x="708" y="123"/>
                      <a:pt x="708" y="107"/>
                    </a:cubicBezTo>
                    <a:cubicBezTo>
                      <a:pt x="705" y="99"/>
                      <a:pt x="699" y="95"/>
                      <a:pt x="691" y="95"/>
                    </a:cubicBezTo>
                    <a:close/>
                    <a:moveTo>
                      <a:pt x="109" y="0"/>
                    </a:moveTo>
                    <a:cubicBezTo>
                      <a:pt x="84" y="14"/>
                      <a:pt x="102" y="48"/>
                      <a:pt x="90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0" y="84"/>
                      <a:pt x="45" y="112"/>
                      <a:pt x="43" y="135"/>
                    </a:cubicBezTo>
                    <a:cubicBezTo>
                      <a:pt x="52" y="151"/>
                      <a:pt x="68" y="169"/>
                      <a:pt x="90" y="164"/>
                    </a:cubicBezTo>
                    <a:cubicBezTo>
                      <a:pt x="100" y="275"/>
                      <a:pt x="100" y="275"/>
                      <a:pt x="100" y="275"/>
                    </a:cubicBezTo>
                    <a:cubicBezTo>
                      <a:pt x="105" y="280"/>
                      <a:pt x="105" y="280"/>
                      <a:pt x="105" y="280"/>
                    </a:cubicBezTo>
                    <a:cubicBezTo>
                      <a:pt x="114" y="290"/>
                      <a:pt x="125" y="279"/>
                      <a:pt x="133" y="273"/>
                    </a:cubicBezTo>
                    <a:cubicBezTo>
                      <a:pt x="132" y="225"/>
                      <a:pt x="131" y="187"/>
                      <a:pt x="131" y="144"/>
                    </a:cubicBezTo>
                    <a:cubicBezTo>
                      <a:pt x="150" y="139"/>
                      <a:pt x="160" y="122"/>
                      <a:pt x="173" y="108"/>
                    </a:cubicBezTo>
                    <a:cubicBezTo>
                      <a:pt x="178" y="88"/>
                      <a:pt x="202" y="61"/>
                      <a:pt x="183" y="41"/>
                    </a:cubicBezTo>
                    <a:cubicBezTo>
                      <a:pt x="169" y="34"/>
                      <a:pt x="161" y="48"/>
                      <a:pt x="150" y="51"/>
                    </a:cubicBezTo>
                    <a:cubicBezTo>
                      <a:pt x="103" y="69"/>
                      <a:pt x="149" y="3"/>
                      <a:pt x="109" y="0"/>
                    </a:cubicBezTo>
                    <a:close/>
                    <a:moveTo>
                      <a:pt x="147" y="88"/>
                    </a:moveTo>
                    <a:cubicBezTo>
                      <a:pt x="149" y="99"/>
                      <a:pt x="143" y="108"/>
                      <a:pt x="135" y="11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1" y="81"/>
                      <a:pt x="131" y="81"/>
                      <a:pt x="131" y="81"/>
                    </a:cubicBezTo>
                    <a:cubicBezTo>
                      <a:pt x="138" y="80"/>
                      <a:pt x="143" y="82"/>
                      <a:pt x="147" y="88"/>
                    </a:cubicBezTo>
                    <a:close/>
                    <a:moveTo>
                      <a:pt x="91" y="129"/>
                    </a:moveTo>
                    <a:cubicBezTo>
                      <a:pt x="83" y="131"/>
                      <a:pt x="77" y="124"/>
                      <a:pt x="72" y="117"/>
                    </a:cubicBezTo>
                    <a:cubicBezTo>
                      <a:pt x="72" y="110"/>
                      <a:pt x="72" y="99"/>
                      <a:pt x="82" y="98"/>
                    </a:cubicBezTo>
                    <a:cubicBezTo>
                      <a:pt x="91" y="98"/>
                      <a:pt x="91" y="98"/>
                      <a:pt x="91" y="98"/>
                    </a:cubicBezTo>
                    <a:lnTo>
                      <a:pt x="91" y="129"/>
                    </a:lnTo>
                    <a:close/>
                    <a:moveTo>
                      <a:pt x="1072" y="46"/>
                    </a:moveTo>
                    <a:cubicBezTo>
                      <a:pt x="1073" y="56"/>
                      <a:pt x="1066" y="70"/>
                      <a:pt x="1082" y="76"/>
                    </a:cubicBezTo>
                    <a:cubicBezTo>
                      <a:pt x="1085" y="84"/>
                      <a:pt x="1085" y="94"/>
                      <a:pt x="1077" y="100"/>
                    </a:cubicBezTo>
                    <a:cubicBezTo>
                      <a:pt x="1064" y="103"/>
                      <a:pt x="1063" y="88"/>
                      <a:pt x="1056" y="83"/>
                    </a:cubicBezTo>
                    <a:cubicBezTo>
                      <a:pt x="1043" y="96"/>
                      <a:pt x="1070" y="107"/>
                      <a:pt x="1062" y="125"/>
                    </a:cubicBezTo>
                    <a:cubicBezTo>
                      <a:pt x="1059" y="136"/>
                      <a:pt x="1046" y="133"/>
                      <a:pt x="1039" y="136"/>
                    </a:cubicBezTo>
                    <a:cubicBezTo>
                      <a:pt x="1039" y="149"/>
                      <a:pt x="1030" y="162"/>
                      <a:pt x="1041" y="173"/>
                    </a:cubicBezTo>
                    <a:cubicBezTo>
                      <a:pt x="1065" y="167"/>
                      <a:pt x="1081" y="135"/>
                      <a:pt x="1111" y="150"/>
                    </a:cubicBezTo>
                    <a:cubicBezTo>
                      <a:pt x="1121" y="157"/>
                      <a:pt x="1129" y="163"/>
                      <a:pt x="1134" y="174"/>
                    </a:cubicBezTo>
                    <a:cubicBezTo>
                      <a:pt x="1143" y="182"/>
                      <a:pt x="1157" y="181"/>
                      <a:pt x="1164" y="169"/>
                    </a:cubicBezTo>
                    <a:cubicBezTo>
                      <a:pt x="1170" y="159"/>
                      <a:pt x="1162" y="151"/>
                      <a:pt x="1155" y="144"/>
                    </a:cubicBezTo>
                    <a:cubicBezTo>
                      <a:pt x="1136" y="132"/>
                      <a:pt x="1108" y="127"/>
                      <a:pt x="1101" y="100"/>
                    </a:cubicBezTo>
                    <a:cubicBezTo>
                      <a:pt x="1102" y="87"/>
                      <a:pt x="1114" y="81"/>
                      <a:pt x="1124" y="76"/>
                    </a:cubicBezTo>
                    <a:cubicBezTo>
                      <a:pt x="1123" y="62"/>
                      <a:pt x="1112" y="52"/>
                      <a:pt x="1111" y="38"/>
                    </a:cubicBezTo>
                    <a:cubicBezTo>
                      <a:pt x="1102" y="16"/>
                      <a:pt x="1072" y="21"/>
                      <a:pt x="1072" y="46"/>
                    </a:cubicBezTo>
                    <a:close/>
                    <a:moveTo>
                      <a:pt x="1028" y="43"/>
                    </a:moveTo>
                    <a:cubicBezTo>
                      <a:pt x="1035" y="62"/>
                      <a:pt x="1021" y="81"/>
                      <a:pt x="1039" y="95"/>
                    </a:cubicBezTo>
                    <a:cubicBezTo>
                      <a:pt x="1014" y="107"/>
                      <a:pt x="990" y="137"/>
                      <a:pt x="961" y="123"/>
                    </a:cubicBezTo>
                    <a:cubicBezTo>
                      <a:pt x="971" y="104"/>
                      <a:pt x="999" y="100"/>
                      <a:pt x="994" y="72"/>
                    </a:cubicBezTo>
                    <a:cubicBezTo>
                      <a:pt x="996" y="72"/>
                      <a:pt x="998" y="73"/>
                      <a:pt x="999" y="70"/>
                    </a:cubicBezTo>
                    <a:cubicBezTo>
                      <a:pt x="998" y="57"/>
                      <a:pt x="992" y="38"/>
                      <a:pt x="1005" y="29"/>
                    </a:cubicBezTo>
                    <a:cubicBezTo>
                      <a:pt x="1015" y="30"/>
                      <a:pt x="1025" y="33"/>
                      <a:pt x="1028" y="43"/>
                    </a:cubicBezTo>
                    <a:close/>
                    <a:moveTo>
                      <a:pt x="1025" y="145"/>
                    </a:moveTo>
                    <a:cubicBezTo>
                      <a:pt x="1025" y="175"/>
                      <a:pt x="1030" y="211"/>
                      <a:pt x="1016" y="237"/>
                    </a:cubicBezTo>
                    <a:cubicBezTo>
                      <a:pt x="1021" y="243"/>
                      <a:pt x="1025" y="233"/>
                      <a:pt x="1030" y="233"/>
                    </a:cubicBezTo>
                    <a:cubicBezTo>
                      <a:pt x="1054" y="217"/>
                      <a:pt x="1035" y="180"/>
                      <a:pt x="1067" y="171"/>
                    </a:cubicBezTo>
                    <a:cubicBezTo>
                      <a:pt x="1076" y="165"/>
                      <a:pt x="1085" y="156"/>
                      <a:pt x="1094" y="164"/>
                    </a:cubicBezTo>
                    <a:cubicBezTo>
                      <a:pt x="1100" y="180"/>
                      <a:pt x="1118" y="174"/>
                      <a:pt x="1128" y="183"/>
                    </a:cubicBezTo>
                    <a:cubicBezTo>
                      <a:pt x="1127" y="212"/>
                      <a:pt x="1110" y="238"/>
                      <a:pt x="1100" y="265"/>
                    </a:cubicBezTo>
                    <a:cubicBezTo>
                      <a:pt x="1101" y="267"/>
                      <a:pt x="1103" y="273"/>
                      <a:pt x="1100" y="275"/>
                    </a:cubicBezTo>
                    <a:cubicBezTo>
                      <a:pt x="1093" y="286"/>
                      <a:pt x="1077" y="277"/>
                      <a:pt x="1067" y="273"/>
                    </a:cubicBezTo>
                    <a:cubicBezTo>
                      <a:pt x="1056" y="258"/>
                      <a:pt x="1056" y="258"/>
                      <a:pt x="1056" y="258"/>
                    </a:cubicBezTo>
                    <a:cubicBezTo>
                      <a:pt x="1057" y="257"/>
                      <a:pt x="1059" y="256"/>
                      <a:pt x="1058" y="254"/>
                    </a:cubicBezTo>
                    <a:cubicBezTo>
                      <a:pt x="1048" y="252"/>
                      <a:pt x="1038" y="264"/>
                      <a:pt x="1025" y="265"/>
                    </a:cubicBezTo>
                    <a:cubicBezTo>
                      <a:pt x="1008" y="265"/>
                      <a:pt x="987" y="267"/>
                      <a:pt x="978" y="249"/>
                    </a:cubicBezTo>
                    <a:cubicBezTo>
                      <a:pt x="970" y="255"/>
                      <a:pt x="958" y="249"/>
                      <a:pt x="954" y="240"/>
                    </a:cubicBezTo>
                    <a:cubicBezTo>
                      <a:pt x="953" y="211"/>
                      <a:pt x="995" y="207"/>
                      <a:pt x="990" y="176"/>
                    </a:cubicBezTo>
                    <a:cubicBezTo>
                      <a:pt x="992" y="173"/>
                      <a:pt x="996" y="175"/>
                      <a:pt x="996" y="171"/>
                    </a:cubicBezTo>
                    <a:cubicBezTo>
                      <a:pt x="986" y="171"/>
                      <a:pt x="973" y="177"/>
                      <a:pt x="963" y="183"/>
                    </a:cubicBezTo>
                    <a:cubicBezTo>
                      <a:pt x="937" y="182"/>
                      <a:pt x="947" y="235"/>
                      <a:pt x="914" y="216"/>
                    </a:cubicBezTo>
                    <a:cubicBezTo>
                      <a:pt x="901" y="205"/>
                      <a:pt x="900" y="189"/>
                      <a:pt x="901" y="174"/>
                    </a:cubicBezTo>
                    <a:cubicBezTo>
                      <a:pt x="915" y="138"/>
                      <a:pt x="958" y="165"/>
                      <a:pt x="977" y="138"/>
                    </a:cubicBezTo>
                    <a:cubicBezTo>
                      <a:pt x="994" y="137"/>
                      <a:pt x="1020" y="113"/>
                      <a:pt x="1025" y="145"/>
                    </a:cubicBezTo>
                    <a:close/>
                    <a:moveTo>
                      <a:pt x="1077" y="223"/>
                    </a:moveTo>
                    <a:cubicBezTo>
                      <a:pt x="1085" y="217"/>
                      <a:pt x="1084" y="207"/>
                      <a:pt x="1088" y="199"/>
                    </a:cubicBezTo>
                    <a:cubicBezTo>
                      <a:pt x="1080" y="200"/>
                      <a:pt x="1074" y="217"/>
                      <a:pt x="1077" y="223"/>
                    </a:cubicBezTo>
                    <a:close/>
                    <a:moveTo>
                      <a:pt x="434" y="6"/>
                    </a:moveTo>
                    <a:cubicBezTo>
                      <a:pt x="421" y="9"/>
                      <a:pt x="410" y="13"/>
                      <a:pt x="398" y="19"/>
                    </a:cubicBezTo>
                    <a:cubicBezTo>
                      <a:pt x="399" y="32"/>
                      <a:pt x="411" y="41"/>
                      <a:pt x="421" y="51"/>
                    </a:cubicBezTo>
                    <a:cubicBezTo>
                      <a:pt x="438" y="55"/>
                      <a:pt x="442" y="30"/>
                      <a:pt x="460" y="36"/>
                    </a:cubicBezTo>
                    <a:cubicBezTo>
                      <a:pt x="475" y="48"/>
                      <a:pt x="482" y="60"/>
                      <a:pt x="481" y="79"/>
                    </a:cubicBezTo>
                    <a:cubicBezTo>
                      <a:pt x="475" y="108"/>
                      <a:pt x="478" y="140"/>
                      <a:pt x="472" y="169"/>
                    </a:cubicBezTo>
                    <a:cubicBezTo>
                      <a:pt x="464" y="185"/>
                      <a:pt x="481" y="213"/>
                      <a:pt x="457" y="216"/>
                    </a:cubicBezTo>
                    <a:cubicBezTo>
                      <a:pt x="454" y="213"/>
                      <a:pt x="451" y="211"/>
                      <a:pt x="450" y="206"/>
                    </a:cubicBezTo>
                    <a:cubicBezTo>
                      <a:pt x="440" y="205"/>
                      <a:pt x="435" y="198"/>
                      <a:pt x="424" y="202"/>
                    </a:cubicBezTo>
                    <a:cubicBezTo>
                      <a:pt x="414" y="201"/>
                      <a:pt x="421" y="192"/>
                      <a:pt x="424" y="187"/>
                    </a:cubicBezTo>
                    <a:cubicBezTo>
                      <a:pt x="436" y="175"/>
                      <a:pt x="442" y="199"/>
                      <a:pt x="455" y="195"/>
                    </a:cubicBezTo>
                    <a:cubicBezTo>
                      <a:pt x="459" y="193"/>
                      <a:pt x="467" y="189"/>
                      <a:pt x="464" y="182"/>
                    </a:cubicBezTo>
                    <a:cubicBezTo>
                      <a:pt x="425" y="157"/>
                      <a:pt x="483" y="131"/>
                      <a:pt x="459" y="102"/>
                    </a:cubicBezTo>
                    <a:cubicBezTo>
                      <a:pt x="454" y="104"/>
                      <a:pt x="450" y="115"/>
                      <a:pt x="443" y="108"/>
                    </a:cubicBezTo>
                    <a:cubicBezTo>
                      <a:pt x="447" y="104"/>
                      <a:pt x="447" y="104"/>
                      <a:pt x="447" y="104"/>
                    </a:cubicBezTo>
                    <a:cubicBezTo>
                      <a:pt x="450" y="97"/>
                      <a:pt x="440" y="93"/>
                      <a:pt x="438" y="89"/>
                    </a:cubicBezTo>
                    <a:cubicBezTo>
                      <a:pt x="440" y="86"/>
                      <a:pt x="443" y="84"/>
                      <a:pt x="447" y="86"/>
                    </a:cubicBezTo>
                    <a:cubicBezTo>
                      <a:pt x="455" y="82"/>
                      <a:pt x="466" y="75"/>
                      <a:pt x="464" y="65"/>
                    </a:cubicBezTo>
                    <a:cubicBezTo>
                      <a:pt x="462" y="58"/>
                      <a:pt x="461" y="49"/>
                      <a:pt x="453" y="50"/>
                    </a:cubicBezTo>
                    <a:cubicBezTo>
                      <a:pt x="430" y="63"/>
                      <a:pt x="400" y="60"/>
                      <a:pt x="377" y="74"/>
                    </a:cubicBezTo>
                    <a:cubicBezTo>
                      <a:pt x="368" y="82"/>
                      <a:pt x="353" y="91"/>
                      <a:pt x="358" y="107"/>
                    </a:cubicBezTo>
                    <a:cubicBezTo>
                      <a:pt x="362" y="110"/>
                      <a:pt x="362" y="118"/>
                      <a:pt x="370" y="117"/>
                    </a:cubicBezTo>
                    <a:cubicBezTo>
                      <a:pt x="371" y="131"/>
                      <a:pt x="366" y="152"/>
                      <a:pt x="383" y="159"/>
                    </a:cubicBezTo>
                    <a:cubicBezTo>
                      <a:pt x="378" y="172"/>
                      <a:pt x="364" y="181"/>
                      <a:pt x="353" y="185"/>
                    </a:cubicBezTo>
                    <a:cubicBezTo>
                      <a:pt x="333" y="172"/>
                      <a:pt x="350" y="142"/>
                      <a:pt x="334" y="127"/>
                    </a:cubicBezTo>
                    <a:cubicBezTo>
                      <a:pt x="328" y="128"/>
                      <a:pt x="321" y="127"/>
                      <a:pt x="317" y="131"/>
                    </a:cubicBezTo>
                    <a:cubicBezTo>
                      <a:pt x="304" y="174"/>
                      <a:pt x="332" y="214"/>
                      <a:pt x="341" y="254"/>
                    </a:cubicBezTo>
                    <a:cubicBezTo>
                      <a:pt x="353" y="249"/>
                      <a:pt x="355" y="235"/>
                      <a:pt x="356" y="223"/>
                    </a:cubicBezTo>
                    <a:cubicBezTo>
                      <a:pt x="370" y="219"/>
                      <a:pt x="383" y="208"/>
                      <a:pt x="396" y="211"/>
                    </a:cubicBezTo>
                    <a:cubicBezTo>
                      <a:pt x="394" y="218"/>
                      <a:pt x="387" y="212"/>
                      <a:pt x="383" y="216"/>
                    </a:cubicBezTo>
                    <a:cubicBezTo>
                      <a:pt x="376" y="226"/>
                      <a:pt x="368" y="237"/>
                      <a:pt x="379" y="248"/>
                    </a:cubicBezTo>
                    <a:cubicBezTo>
                      <a:pt x="408" y="235"/>
                      <a:pt x="408" y="235"/>
                      <a:pt x="408" y="235"/>
                    </a:cubicBezTo>
                    <a:cubicBezTo>
                      <a:pt x="445" y="213"/>
                      <a:pt x="437" y="266"/>
                      <a:pt x="455" y="280"/>
                    </a:cubicBezTo>
                    <a:cubicBezTo>
                      <a:pt x="524" y="231"/>
                      <a:pt x="503" y="137"/>
                      <a:pt x="504" y="60"/>
                    </a:cubicBezTo>
                    <a:cubicBezTo>
                      <a:pt x="495" y="29"/>
                      <a:pt x="460" y="18"/>
                      <a:pt x="434" y="6"/>
                    </a:cubicBezTo>
                    <a:close/>
                    <a:moveTo>
                      <a:pt x="422" y="169"/>
                    </a:moveTo>
                    <a:cubicBezTo>
                      <a:pt x="411" y="164"/>
                      <a:pt x="410" y="154"/>
                      <a:pt x="400" y="148"/>
                    </a:cubicBezTo>
                    <a:cubicBezTo>
                      <a:pt x="412" y="140"/>
                      <a:pt x="399" y="122"/>
                      <a:pt x="412" y="116"/>
                    </a:cubicBezTo>
                    <a:cubicBezTo>
                      <a:pt x="423" y="127"/>
                      <a:pt x="419" y="153"/>
                      <a:pt x="422" y="169"/>
                    </a:cubicBezTo>
                    <a:close/>
                    <a:moveTo>
                      <a:pt x="413" y="206"/>
                    </a:moveTo>
                    <a:cubicBezTo>
                      <a:pt x="409" y="210"/>
                      <a:pt x="402" y="207"/>
                      <a:pt x="396" y="208"/>
                    </a:cubicBezTo>
                    <a:cubicBezTo>
                      <a:pt x="401" y="206"/>
                      <a:pt x="408" y="206"/>
                      <a:pt x="413" y="206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374650" y="2857500"/>
            <a:ext cx="1028700" cy="568325"/>
            <a:chOff x="135315" y="3014763"/>
            <a:chExt cx="1028963" cy="568239"/>
          </a:xfrm>
        </p:grpSpPr>
        <p:grpSp>
          <p:nvGrpSpPr>
            <p:cNvPr id="33868" name="组合 95"/>
            <p:cNvGrpSpPr/>
            <p:nvPr/>
          </p:nvGrpSpPr>
          <p:grpSpPr>
            <a:xfrm>
              <a:off x="135315" y="3014763"/>
              <a:ext cx="1028963" cy="568239"/>
              <a:chOff x="467544" y="2406506"/>
              <a:chExt cx="936104" cy="516958"/>
            </a:xfrm>
          </p:grpSpPr>
          <p:sp>
            <p:nvSpPr>
              <p:cNvPr id="107" name="圆角矩形 106"/>
              <p:cNvSpPr/>
              <p:nvPr/>
            </p:nvSpPr>
            <p:spPr>
              <a:xfrm>
                <a:off x="467544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71" name="圆角矩形 98"/>
              <p:cNvSpPr>
                <a:spLocks noChangeArrowheads="1"/>
              </p:cNvSpPr>
              <p:nvPr/>
            </p:nvSpPr>
            <p:spPr bwMode="auto">
              <a:xfrm>
                <a:off x="505983" y="2441003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C:\Documents and Settings\nana\桌面\未标题-1.png" id="33869" name="Picture 3"/>
            <p:cNvPicPr>
              <a:picLocks noChangeArrowheads="1"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6303" y="3042994"/>
              <a:ext cx="526987" cy="51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组合 108"/>
          <p:cNvGrpSpPr/>
          <p:nvPr/>
        </p:nvGrpSpPr>
        <p:grpSpPr>
          <a:xfrm>
            <a:off x="1601788" y="2857500"/>
            <a:ext cx="1028700" cy="568325"/>
            <a:chOff x="1442717" y="3014763"/>
            <a:chExt cx="1028963" cy="568239"/>
          </a:xfrm>
        </p:grpSpPr>
        <p:grpSp>
          <p:nvGrpSpPr>
            <p:cNvPr id="33864" name="组合 100"/>
            <p:cNvGrpSpPr/>
            <p:nvPr/>
          </p:nvGrpSpPr>
          <p:grpSpPr>
            <a:xfrm>
              <a:off x="1442717" y="3014763"/>
              <a:ext cx="1028963" cy="568239"/>
              <a:chOff x="4149301" y="2406506"/>
              <a:chExt cx="936104" cy="516958"/>
            </a:xfrm>
          </p:grpSpPr>
          <p:sp>
            <p:nvSpPr>
              <p:cNvPr id="112" name="圆角矩形 111"/>
              <p:cNvSpPr/>
              <p:nvPr/>
            </p:nvSpPr>
            <p:spPr>
              <a:xfrm>
                <a:off x="4149301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67" name="圆角矩形 103"/>
              <p:cNvSpPr>
                <a:spLocks noChangeArrowheads="1"/>
              </p:cNvSpPr>
              <p:nvPr/>
            </p:nvSpPr>
            <p:spPr bwMode="auto">
              <a:xfrm>
                <a:off x="4187740" y="2427734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65" name="Picture 3"/>
            <p:cNvPicPr>
              <a:picLocks noChangeArrowheads="1"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93485" y="3076205"/>
              <a:ext cx="927427" cy="44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" name="组合 113"/>
          <p:cNvGrpSpPr/>
          <p:nvPr/>
        </p:nvGrpSpPr>
        <p:grpSpPr>
          <a:xfrm>
            <a:off x="4057650" y="2873375"/>
            <a:ext cx="1028700" cy="568325"/>
            <a:chOff x="4057520" y="3031189"/>
            <a:chExt cx="1028963" cy="568239"/>
          </a:xfrm>
        </p:grpSpPr>
        <p:grpSp>
          <p:nvGrpSpPr>
            <p:cNvPr id="33860" name="组合 105"/>
            <p:cNvGrpSpPr/>
            <p:nvPr/>
          </p:nvGrpSpPr>
          <p:grpSpPr>
            <a:xfrm>
              <a:off x="4057520" y="3031189"/>
              <a:ext cx="1028963" cy="568239"/>
              <a:chOff x="2853696" y="1614418"/>
              <a:chExt cx="936104" cy="516958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2853696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63" name="圆角矩形 108"/>
              <p:cNvSpPr>
                <a:spLocks noChangeArrowheads="1"/>
              </p:cNvSpPr>
              <p:nvPr/>
            </p:nvSpPr>
            <p:spPr bwMode="auto">
              <a:xfrm>
                <a:off x="2892135" y="1635646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C:\Documents and Settings\nana\桌面\LOGO1.png" id="33861" name="Picture 2"/>
            <p:cNvPicPr>
              <a:picLocks noChangeArrowheads="1"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67459" y="3164927"/>
              <a:ext cx="809084" cy="30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" name="组合 118"/>
          <p:cNvGrpSpPr/>
          <p:nvPr/>
        </p:nvGrpSpPr>
        <p:grpSpPr>
          <a:xfrm>
            <a:off x="2878138" y="3757613"/>
            <a:ext cx="1028700" cy="568325"/>
            <a:chOff x="2750118" y="3914377"/>
            <a:chExt cx="1028963" cy="568239"/>
          </a:xfrm>
        </p:grpSpPr>
        <p:grpSp>
          <p:nvGrpSpPr>
            <p:cNvPr id="33856" name="组合 110"/>
            <p:cNvGrpSpPr/>
            <p:nvPr/>
          </p:nvGrpSpPr>
          <p:grpSpPr>
            <a:xfrm>
              <a:off x="2750118" y="3914377"/>
              <a:ext cx="1028963" cy="568239"/>
              <a:chOff x="5373394" y="1614418"/>
              <a:chExt cx="936104" cy="516958"/>
            </a:xfrm>
          </p:grpSpPr>
          <p:sp>
            <p:nvSpPr>
              <p:cNvPr id="122" name="圆角矩形 121"/>
              <p:cNvSpPr/>
              <p:nvPr/>
            </p:nvSpPr>
            <p:spPr>
              <a:xfrm>
                <a:off x="5373394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59" name="圆角矩形 113"/>
              <p:cNvSpPr>
                <a:spLocks noChangeArrowheads="1"/>
              </p:cNvSpPr>
              <p:nvPr/>
            </p:nvSpPr>
            <p:spPr bwMode="auto">
              <a:xfrm>
                <a:off x="5411833" y="1636157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C:\Documents and Settings\nana\桌面\word-03.png" id="33857" name="Picture 2"/>
            <p:cNvPicPr>
              <a:picLocks noChangeArrowheads="1"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852115" y="4140604"/>
              <a:ext cx="824968" cy="11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组合 123"/>
          <p:cNvGrpSpPr/>
          <p:nvPr/>
        </p:nvGrpSpPr>
        <p:grpSpPr>
          <a:xfrm>
            <a:off x="1601788" y="3757613"/>
            <a:ext cx="1028700" cy="568325"/>
            <a:chOff x="1442717" y="3914377"/>
            <a:chExt cx="1028963" cy="568239"/>
          </a:xfrm>
        </p:grpSpPr>
        <p:grpSp>
          <p:nvGrpSpPr>
            <p:cNvPr id="33852" name="组合 115"/>
            <p:cNvGrpSpPr/>
            <p:nvPr/>
          </p:nvGrpSpPr>
          <p:grpSpPr>
            <a:xfrm>
              <a:off x="1442717" y="3914377"/>
              <a:ext cx="1028963" cy="568239"/>
              <a:chOff x="4149301" y="1614418"/>
              <a:chExt cx="936104" cy="516958"/>
            </a:xfrm>
          </p:grpSpPr>
          <p:sp>
            <p:nvSpPr>
              <p:cNvPr id="127" name="圆角矩形 126"/>
              <p:cNvSpPr/>
              <p:nvPr/>
            </p:nvSpPr>
            <p:spPr>
              <a:xfrm>
                <a:off x="4149301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55" name="圆角矩形 118"/>
              <p:cNvSpPr>
                <a:spLocks noChangeArrowheads="1"/>
              </p:cNvSpPr>
              <p:nvPr/>
            </p:nvSpPr>
            <p:spPr bwMode="auto">
              <a:xfrm>
                <a:off x="4187740" y="1635646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53" name="Picture 2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552946" y="3960422"/>
              <a:ext cx="808504" cy="47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" name="组合 128"/>
          <p:cNvGrpSpPr/>
          <p:nvPr/>
        </p:nvGrpSpPr>
        <p:grpSpPr>
          <a:xfrm>
            <a:off x="6513513" y="2857500"/>
            <a:ext cx="1028700" cy="568325"/>
            <a:chOff x="6672323" y="3014763"/>
            <a:chExt cx="1028963" cy="568239"/>
          </a:xfrm>
        </p:grpSpPr>
        <p:grpSp>
          <p:nvGrpSpPr>
            <p:cNvPr id="33848" name="组合 120"/>
            <p:cNvGrpSpPr/>
            <p:nvPr/>
          </p:nvGrpSpPr>
          <p:grpSpPr>
            <a:xfrm>
              <a:off x="6672323" y="3014763"/>
              <a:ext cx="1028963" cy="568239"/>
              <a:chOff x="8906455" y="1614418"/>
              <a:chExt cx="936104" cy="516958"/>
            </a:xfrm>
          </p:grpSpPr>
          <p:sp>
            <p:nvSpPr>
              <p:cNvPr id="132" name="圆角矩形 131"/>
              <p:cNvSpPr/>
              <p:nvPr/>
            </p:nvSpPr>
            <p:spPr>
              <a:xfrm>
                <a:off x="8906455" y="1614418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51" name="圆角矩形 123"/>
              <p:cNvSpPr>
                <a:spLocks noChangeArrowheads="1"/>
              </p:cNvSpPr>
              <p:nvPr/>
            </p:nvSpPr>
            <p:spPr bwMode="auto">
              <a:xfrm>
                <a:off x="8944894" y="1632705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49" name="Picture 4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92582" y="3070026"/>
              <a:ext cx="588444" cy="45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组合 133"/>
          <p:cNvGrpSpPr/>
          <p:nvPr/>
        </p:nvGrpSpPr>
        <p:grpSpPr>
          <a:xfrm>
            <a:off x="2830513" y="2865438"/>
            <a:ext cx="1028700" cy="568325"/>
            <a:chOff x="2750118" y="3022334"/>
            <a:chExt cx="1028963" cy="568239"/>
          </a:xfrm>
        </p:grpSpPr>
        <p:grpSp>
          <p:nvGrpSpPr>
            <p:cNvPr id="33844" name="组合 125"/>
            <p:cNvGrpSpPr/>
            <p:nvPr/>
          </p:nvGrpSpPr>
          <p:grpSpPr>
            <a:xfrm>
              <a:off x="2750118" y="3022334"/>
              <a:ext cx="1028963" cy="568239"/>
              <a:chOff x="2853696" y="2406506"/>
              <a:chExt cx="936104" cy="516958"/>
            </a:xfrm>
          </p:grpSpPr>
          <p:sp>
            <p:nvSpPr>
              <p:cNvPr id="137" name="圆角矩形 136"/>
              <p:cNvSpPr/>
              <p:nvPr/>
            </p:nvSpPr>
            <p:spPr>
              <a:xfrm>
                <a:off x="2853696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47" name="圆角矩形 128"/>
              <p:cNvSpPr>
                <a:spLocks noChangeArrowheads="1"/>
              </p:cNvSpPr>
              <p:nvPr/>
            </p:nvSpPr>
            <p:spPr bwMode="auto">
              <a:xfrm>
                <a:off x="2892135" y="2427734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45" name="Picture 2"/>
            <p:cNvPicPr>
              <a:picLocks noChangeArrowheads="1"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val="0"/>
                </a:ext>
              </a:extLst>
            </a:blip>
            <a:srcRect r="35222"/>
            <a:stretch>
              <a:fillRect/>
            </a:stretch>
          </p:blipFill>
          <p:spPr bwMode="auto">
            <a:xfrm>
              <a:off x="2786751" y="3234642"/>
              <a:ext cx="955697" cy="14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" name="组合 138"/>
          <p:cNvGrpSpPr/>
          <p:nvPr/>
        </p:nvGrpSpPr>
        <p:grpSpPr>
          <a:xfrm>
            <a:off x="5284788" y="2873375"/>
            <a:ext cx="1028700" cy="568325"/>
            <a:chOff x="5364921" y="3031189"/>
            <a:chExt cx="1028963" cy="568239"/>
          </a:xfrm>
        </p:grpSpPr>
        <p:grpSp>
          <p:nvGrpSpPr>
            <p:cNvPr id="33840" name="组合 130"/>
            <p:cNvGrpSpPr/>
            <p:nvPr/>
          </p:nvGrpSpPr>
          <p:grpSpPr>
            <a:xfrm>
              <a:off x="5364921" y="3031189"/>
              <a:ext cx="1028963" cy="568239"/>
              <a:chOff x="5373394" y="2406506"/>
              <a:chExt cx="936104" cy="516958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5373394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43" name="圆角矩形 133"/>
              <p:cNvSpPr>
                <a:spLocks noChangeArrowheads="1"/>
              </p:cNvSpPr>
              <p:nvPr/>
            </p:nvSpPr>
            <p:spPr bwMode="auto">
              <a:xfrm>
                <a:off x="5411833" y="2428245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41" name="Picture 2"/>
            <p:cNvPicPr>
              <a:picLocks noChangeArrowheads="1"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val="0"/>
                </a:ext>
              </a:extLst>
            </a:blip>
            <a:srcRect b="-2" r="27731" t="2"/>
            <a:stretch>
              <a:fillRect/>
            </a:stretch>
          </p:blipFill>
          <p:spPr bwMode="auto">
            <a:xfrm>
              <a:off x="5432893" y="3211553"/>
              <a:ext cx="893019" cy="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" name="组合 143"/>
          <p:cNvGrpSpPr/>
          <p:nvPr/>
        </p:nvGrpSpPr>
        <p:grpSpPr>
          <a:xfrm>
            <a:off x="4152900" y="3757613"/>
            <a:ext cx="1028700" cy="568325"/>
            <a:chOff x="4057520" y="3914377"/>
            <a:chExt cx="1028963" cy="568239"/>
          </a:xfrm>
        </p:grpSpPr>
        <p:grpSp>
          <p:nvGrpSpPr>
            <p:cNvPr id="33836" name="组合 135"/>
            <p:cNvGrpSpPr/>
            <p:nvPr/>
          </p:nvGrpSpPr>
          <p:grpSpPr>
            <a:xfrm>
              <a:off x="4057520" y="3914377"/>
              <a:ext cx="1028963" cy="568239"/>
              <a:chOff x="6455224" y="2406506"/>
              <a:chExt cx="936104" cy="516958"/>
            </a:xfrm>
          </p:grpSpPr>
          <p:sp>
            <p:nvSpPr>
              <p:cNvPr id="147" name="圆角矩形 146"/>
              <p:cNvSpPr/>
              <p:nvPr/>
            </p:nvSpPr>
            <p:spPr>
              <a:xfrm>
                <a:off x="6455224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39" name="圆角矩形 138"/>
              <p:cNvSpPr>
                <a:spLocks noChangeArrowheads="1"/>
              </p:cNvSpPr>
              <p:nvPr/>
            </p:nvSpPr>
            <p:spPr bwMode="auto">
              <a:xfrm>
                <a:off x="6493663" y="2427734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37" name="Picture 1"/>
            <p:cNvPicPr>
              <a:picLocks noChangeArrowheads="1"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94671" y="3988924"/>
              <a:ext cx="354661" cy="41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组合 148"/>
          <p:cNvGrpSpPr/>
          <p:nvPr/>
        </p:nvGrpSpPr>
        <p:grpSpPr>
          <a:xfrm>
            <a:off x="7740650" y="2857500"/>
            <a:ext cx="1028700" cy="568325"/>
            <a:chOff x="7979723" y="3014763"/>
            <a:chExt cx="1028963" cy="568239"/>
          </a:xfrm>
        </p:grpSpPr>
        <p:grpSp>
          <p:nvGrpSpPr>
            <p:cNvPr id="33832" name="组合 140"/>
            <p:cNvGrpSpPr/>
            <p:nvPr/>
          </p:nvGrpSpPr>
          <p:grpSpPr>
            <a:xfrm>
              <a:off x="7979723" y="3014763"/>
              <a:ext cx="1028963" cy="568239"/>
              <a:chOff x="6455224" y="801103"/>
              <a:chExt cx="936104" cy="516958"/>
            </a:xfrm>
          </p:grpSpPr>
          <p:sp>
            <p:nvSpPr>
              <p:cNvPr id="152" name="圆角矩形 151"/>
              <p:cNvSpPr/>
              <p:nvPr/>
            </p:nvSpPr>
            <p:spPr>
              <a:xfrm>
                <a:off x="6455224" y="801103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35" name="圆角矩形 143"/>
              <p:cNvSpPr>
                <a:spLocks noChangeArrowheads="1"/>
              </p:cNvSpPr>
              <p:nvPr/>
            </p:nvSpPr>
            <p:spPr bwMode="auto">
              <a:xfrm>
                <a:off x="6493663" y="822331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33" name="Picture 2"/>
            <p:cNvPicPr>
              <a:picLocks noChangeArrowheads="1"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65404" y="3077503"/>
              <a:ext cx="657600" cy="44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" name="组合 153"/>
          <p:cNvGrpSpPr/>
          <p:nvPr/>
        </p:nvGrpSpPr>
        <p:grpSpPr>
          <a:xfrm>
            <a:off x="6513513" y="3757613"/>
            <a:ext cx="1028700" cy="568325"/>
            <a:chOff x="6672323" y="3914377"/>
            <a:chExt cx="1028963" cy="568239"/>
          </a:xfrm>
        </p:grpSpPr>
        <p:grpSp>
          <p:nvGrpSpPr>
            <p:cNvPr id="33828" name="组合 145"/>
            <p:cNvGrpSpPr/>
            <p:nvPr/>
          </p:nvGrpSpPr>
          <p:grpSpPr>
            <a:xfrm>
              <a:off x="6672323" y="3914377"/>
              <a:ext cx="1028963" cy="568239"/>
              <a:chOff x="2853696" y="801103"/>
              <a:chExt cx="936104" cy="516958"/>
            </a:xfrm>
          </p:grpSpPr>
          <p:sp>
            <p:nvSpPr>
              <p:cNvPr id="157" name="圆角矩形 156"/>
              <p:cNvSpPr/>
              <p:nvPr/>
            </p:nvSpPr>
            <p:spPr>
              <a:xfrm>
                <a:off x="2853696" y="801103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31" name="圆角矩形 148"/>
              <p:cNvSpPr>
                <a:spLocks noChangeArrowheads="1"/>
              </p:cNvSpPr>
              <p:nvPr/>
            </p:nvSpPr>
            <p:spPr bwMode="auto">
              <a:xfrm>
                <a:off x="2892135" y="822331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交银租赁logo.png" id="33829" name="图片 1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val="0"/>
                </a:ext>
              </a:extLst>
            </a:blip>
            <a:srcRect r="86388"/>
            <a:stretch>
              <a:fillRect/>
            </a:stretch>
          </p:blipFill>
          <p:spPr bwMode="auto">
            <a:xfrm>
              <a:off x="6961705" y="3937320"/>
              <a:ext cx="551799" cy="52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组合 158"/>
          <p:cNvGrpSpPr/>
          <p:nvPr/>
        </p:nvGrpSpPr>
        <p:grpSpPr>
          <a:xfrm>
            <a:off x="5429250" y="3757613"/>
            <a:ext cx="1028700" cy="568325"/>
            <a:chOff x="5341172" y="3914377"/>
            <a:chExt cx="1028963" cy="568239"/>
          </a:xfrm>
        </p:grpSpPr>
        <p:grpSp>
          <p:nvGrpSpPr>
            <p:cNvPr id="33824" name="组合 150"/>
            <p:cNvGrpSpPr/>
            <p:nvPr/>
          </p:nvGrpSpPr>
          <p:grpSpPr>
            <a:xfrm>
              <a:off x="5341172" y="3914377"/>
              <a:ext cx="1028963" cy="568239"/>
              <a:chOff x="7612818" y="2406506"/>
              <a:chExt cx="936104" cy="516958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7612818" y="2406506"/>
                <a:ext cx="936104" cy="516958"/>
              </a:xfrm>
              <a:prstGeom prst="roundRect">
                <a:avLst>
                  <a:gd fmla="val 6992" name="adj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27" name="圆角矩形 153"/>
              <p:cNvSpPr>
                <a:spLocks noChangeArrowheads="1"/>
              </p:cNvSpPr>
              <p:nvPr/>
            </p:nvSpPr>
            <p:spPr bwMode="auto">
              <a:xfrm>
                <a:off x="7651257" y="2424793"/>
                <a:ext cx="859227" cy="474503"/>
              </a:xfrm>
              <a:prstGeom prst="roundRect">
                <a:avLst>
                  <a:gd fmla="val 6991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descr="C:\Documents and Settings\nana\桌面\未标题-1.png" id="33825" name="Picture 2"/>
            <p:cNvPicPr>
              <a:picLocks noChangeArrowheads="1"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99942" y="3962455"/>
              <a:ext cx="511423" cy="47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组合 164"/>
          <p:cNvGrpSpPr/>
          <p:nvPr/>
        </p:nvGrpSpPr>
        <p:grpSpPr>
          <a:xfrm>
            <a:off x="6150436" y="418638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66" name="椭圆 16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3820" name="组合 167"/>
          <p:cNvGrpSpPr/>
          <p:nvPr/>
        </p:nvGrpSpPr>
        <p:grpSpPr>
          <a:xfrm>
            <a:off x="4621213" y="285750"/>
            <a:ext cx="1593850" cy="490538"/>
            <a:chOff x="4679317" y="763513"/>
            <a:chExt cx="1592609" cy="491055"/>
          </a:xfrm>
        </p:grpSpPr>
        <p:sp>
          <p:nvSpPr>
            <p:cNvPr id="33822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33823" name="矩形 169"/>
            <p:cNvSpPr>
              <a:spLocks noChangeArrowheads="1"/>
            </p:cNvSpPr>
            <p:nvPr/>
          </p:nvSpPr>
          <p:spPr bwMode="auto">
            <a:xfrm>
              <a:off x="5070807" y="1039124"/>
              <a:ext cx="1201119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4478218" y="4652362"/>
            <a:ext cx="187565" cy="187565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72" name="椭圆 17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1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50" fill="hold" id="12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50" fill="hold" id="20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7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50" fill="hold" id="28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5" nodeType="withEffect" presetClass="emph" presetID="6" presetSubtype="0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dur="150" fill="hold" id="36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3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50" fill="hold" id="44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1" nodeType="withEffect" presetClass="emph" presetID="6" presetSubtype="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50" fill="hold" id="52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9" nodeType="withEffect" presetClass="emph" presetID="6" presetSubtype="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50" fill="hold" id="60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3" presetSubtype="52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67" nodeType="withEffect" presetClass="emph" presetID="6" presetSubtype="0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dur="150" fill="hold" id="68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3" presetSubtype="52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75" nodeType="withEffect" presetClass="emph" presetID="6" presetSubtype="0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dur="150" fill="hold" id="76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3" presetSubtype="52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83" nodeType="withEffect" presetClass="emph" presetID="6" presetSubtype="0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dur="150" fill="hold" id="84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3" presetSubtype="52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1" nodeType="withEffect" presetClass="emph" presetID="6" presetSubtype="0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dur="150" fill="hold" id="92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23" presetSubtype="52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9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50" fill="hold" id="100"/>
                                        <p:tgtEl>
                                          <p:spTgt spid="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3" presetSubtype="52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07" nodeType="withEffect" presetClass="emph" presetID="6" presetSubtype="0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dur="150" fill="hold" id="108"/>
                                        <p:tgtEl>
                                          <p:spTgt spid="1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3" presetSubtype="52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15" nodeType="withEffect" presetClass="emph" presetID="6" presetSubtype="0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dur="150" fill="hold" id="116"/>
                                        <p:tgtEl>
                                          <p:spTgt spid="1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3" presetSubtype="52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23" nodeType="withEffect" presetClass="emph" presetID="6" presetSubtype="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150" fill="hold" id="124"/>
                                        <p:tgtEl>
                                          <p:spTgt spid="1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3" presetSubtype="52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31" nodeType="withEffect" presetClass="emph" presetID="6" presetSubtype="0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dur="150" fill="hold" id="132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23" presetSubtype="52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39" nodeType="withEffect" presetClass="emph" presetID="6" presetSubtype="0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dur="150" fill="hold" id="140"/>
                                        <p:tgtEl>
                                          <p:spTgt spid="1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23" presetSubtype="52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7" nodeType="withEffect" presetClass="emph" presetID="6" presetSubtype="0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dur="150" fill="hold" id="148"/>
                                        <p:tgtEl>
                                          <p:spTgt spid="1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23" presetSubtype="52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55" nodeType="withEffect" presetClass="emph" presetID="6" presetSubtype="0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dur="150" fill="hold" id="156"/>
                                        <p:tgtEl>
                                          <p:spTgt spid="1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23" presetSubtype="52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9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63" nodeType="withEffect" presetClass="emph" presetID="6" presetSubtype="0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dur="150" fill="hold" id="164"/>
                                        <p:tgtEl>
                                          <p:spTgt spid="1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23" presetSubtype="52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1" nodeType="withEffect" presetClass="emph" presetID="6" presetSubtype="0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dur="150" fill="hold" id="172"/>
                                        <p:tgtEl>
                                          <p:spTgt spid="1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73" nodeType="withEffect" presetClass="entr" presetID="23" presetSubtype="52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9" nodeType="withEffect" presetClass="emph" presetID="6" presetSubtype="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50" fill="hold" id="180"/>
                                        <p:tgtEl>
                                          <p:spTgt spid="1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23" presetSubtype="52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87" nodeType="withEffect" presetClass="emph" presetID="6" presetSubtype="0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dur="150" fill="hold" id="188"/>
                                        <p:tgtEl>
                                          <p:spTgt spid="1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23" presetSubtype="52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95" nodeType="withEffect" presetClass="emph" presetID="6" presetSubtype="0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dur="150" fill="hold" id="196"/>
                                        <p:tgtEl>
                                          <p:spTgt spid="1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23" presetSubtype="28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9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01" nodeType="withEffect" presetClass="emph" presetID="6" presetSubtype="0" repeatCount="2000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dur="100" fill="hold" id="202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6147" name="组合 3"/>
          <p:cNvGrpSpPr/>
          <p:nvPr/>
        </p:nvGrpSpPr>
        <p:grpSpPr>
          <a:xfrm>
            <a:off x="3592513" y="1762125"/>
            <a:ext cx="1958975" cy="1771650"/>
            <a:chOff x="1259632" y="1948314"/>
            <a:chExt cx="1960191" cy="1770567"/>
          </a:xfrm>
        </p:grpSpPr>
        <p:sp>
          <p:nvSpPr>
            <p:cNvPr id="5" name="平行四边形 34"/>
            <p:cNvSpPr/>
            <p:nvPr/>
          </p:nvSpPr>
          <p:spPr>
            <a:xfrm flipH="1">
              <a:off x="1259632" y="1948314"/>
              <a:ext cx="1960191" cy="1770567"/>
            </a:xfrm>
            <a:custGeom>
              <a:rect b="b" l="l" r="r" t="t"/>
              <a:pathLst>
                <a:path h="1770566" w="1960191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3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426422" y="2562301"/>
              <a:ext cx="1591662" cy="3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620218" y="2958934"/>
              <a:ext cx="1352119" cy="22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90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  <p:sp>
          <p:nvSpPr>
            <p:cNvPr id="6155" name="Freeform 79"/>
            <p:cNvSpPr>
              <a:spLocks noEditPoints="1"/>
            </p:cNvSpPr>
            <p:nvPr/>
          </p:nvSpPr>
          <p:spPr bwMode="auto">
            <a:xfrm>
              <a:off x="1965853" y="2141830"/>
              <a:ext cx="384915" cy="358673"/>
            </a:xfrm>
            <a:custGeom>
              <a:gdLst>
                <a:gd fmla="*/ 2147483646 w 80" name="T0"/>
                <a:gd fmla="*/ 2147483646 h 82" name="T1"/>
                <a:gd fmla="*/ 2147483646 w 80" name="T2"/>
                <a:gd fmla="*/ 2147483646 h 82" name="T3"/>
                <a:gd fmla="*/ 2147483646 w 80" name="T4"/>
                <a:gd fmla="*/ 2147483646 h 82" name="T5"/>
                <a:gd fmla="*/ 2147483646 w 80" name="T6"/>
                <a:gd fmla="*/ 2147483646 h 82" name="T7"/>
                <a:gd fmla="*/ 0 w 80" name="T8"/>
                <a:gd fmla="*/ 2147483646 h 82" name="T9"/>
                <a:gd fmla="*/ 0 w 80" name="T10"/>
                <a:gd fmla="*/ 2147483646 h 82" name="T11"/>
                <a:gd fmla="*/ 2147483646 w 80" name="T12"/>
                <a:gd fmla="*/ 2147483646 h 82" name="T13"/>
                <a:gd fmla="*/ 2147483646 w 80" name="T14"/>
                <a:gd fmla="*/ 2147483646 h 82" name="T15"/>
                <a:gd fmla="*/ 2147483646 w 80" name="T16"/>
                <a:gd fmla="*/ 0 h 82" name="T17"/>
                <a:gd fmla="*/ 2147483646 w 80" name="T18"/>
                <a:gd fmla="*/ 2147483646 h 82" name="T19"/>
                <a:gd fmla="*/ 2147483646 w 80" name="T20"/>
                <a:gd fmla="*/ 2147483646 h 82" name="T21"/>
                <a:gd fmla="*/ 0 w 80" name="T22"/>
                <a:gd fmla="*/ 2147483646 h 82" name="T23"/>
                <a:gd fmla="*/ 2147483646 w 80" name="T24"/>
                <a:gd fmla="*/ 2147483646 h 82" name="T25"/>
                <a:gd fmla="*/ 2147483646 w 80" name="T26"/>
                <a:gd fmla="*/ 2147483646 h 82" name="T27"/>
                <a:gd fmla="*/ 2147483646 w 80" name="T28"/>
                <a:gd fmla="*/ 2147483646 h 82" name="T29"/>
                <a:gd fmla="*/ 2147483646 w 80" name="T30"/>
                <a:gd fmla="*/ 2147483646 h 82" name="T31"/>
                <a:gd fmla="*/ 2147483646 w 80" name="T32"/>
                <a:gd fmla="*/ 2147483646 h 82" name="T33"/>
                <a:gd fmla="*/ 2147483646 w 80" name="T34"/>
                <a:gd fmla="*/ 2147483646 h 82" name="T35"/>
                <a:gd fmla="*/ 2147483646 w 80" name="T36"/>
                <a:gd fmla="*/ 2147483646 h 82" name="T37"/>
                <a:gd fmla="*/ 2147483646 w 80" name="T38"/>
                <a:gd fmla="*/ 2147483646 h 82" name="T39"/>
                <a:gd fmla="*/ 2147483646 w 80" name="T40"/>
                <a:gd fmla="*/ 2147483646 h 82" name="T41"/>
                <a:gd fmla="*/ 2147483646 w 80" name="T42"/>
                <a:gd fmla="*/ 2147483646 h 82" name="T43"/>
                <a:gd fmla="*/ 2147483646 w 80" name="T44"/>
                <a:gd fmla="*/ 2147483646 h 82" name="T45"/>
                <a:gd fmla="*/ 2147483646 w 80" name="T46"/>
                <a:gd fmla="*/ 2147483646 h 82" name="T47"/>
                <a:gd fmla="*/ 2147483646 w 80" name="T48"/>
                <a:gd fmla="*/ 2147483646 h 82" name="T49"/>
                <a:gd fmla="*/ 2147483646 w 80" name="T50"/>
                <a:gd fmla="*/ 2147483646 h 82" name="T51"/>
                <a:gd fmla="*/ 2147483646 w 80" name="T52"/>
                <a:gd fmla="*/ 2147483646 h 82" name="T53"/>
                <a:gd fmla="*/ 2147483646 w 80" name="T54"/>
                <a:gd fmla="*/ 2147483646 h 82" name="T55"/>
                <a:gd fmla="*/ 2147483646 w 80" name="T56"/>
                <a:gd fmla="*/ 2147483646 h 82" name="T57"/>
                <a:gd fmla="*/ 2147483646 w 80" name="T58"/>
                <a:gd fmla="*/ 2147483646 h 82" name="T59"/>
                <a:gd fmla="*/ 2147483646 w 80" name="T60"/>
                <a:gd fmla="*/ 2147483646 h 82" name="T61"/>
                <a:gd fmla="*/ 2147483646 w 80" name="T62"/>
                <a:gd fmla="*/ 2147483646 h 82" name="T63"/>
                <a:gd fmla="*/ 2147483646 w 80" name="T64"/>
                <a:gd fmla="*/ 2147483646 h 82" name="T65"/>
                <a:gd fmla="*/ 2147483646 w 80" name="T66"/>
                <a:gd fmla="*/ 2147483646 h 82" name="T67"/>
                <a:gd fmla="*/ 2147483646 w 80" name="T68"/>
                <a:gd fmla="*/ 2147483646 h 82" name="T69"/>
                <a:gd fmla="*/ 2147483646 w 80" name="T70"/>
                <a:gd fmla="*/ 2147483646 h 82" name="T71"/>
                <a:gd fmla="*/ 2147483646 w 80" name="T72"/>
                <a:gd fmla="*/ 2147483646 h 8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82" w="80">
                  <a:moveTo>
                    <a:pt x="61" y="33"/>
                  </a:moveTo>
                  <a:lnTo>
                    <a:pt x="61" y="71"/>
                  </a:lnTo>
                  <a:lnTo>
                    <a:pt x="66" y="71"/>
                  </a:lnTo>
                  <a:lnTo>
                    <a:pt x="66" y="28"/>
                  </a:lnTo>
                  <a:lnTo>
                    <a:pt x="61" y="33"/>
                  </a:lnTo>
                  <a:close/>
                  <a:moveTo>
                    <a:pt x="0" y="75"/>
                  </a:moveTo>
                  <a:lnTo>
                    <a:pt x="80" y="75"/>
                  </a:lnTo>
                  <a:lnTo>
                    <a:pt x="80" y="82"/>
                  </a:lnTo>
                  <a:lnTo>
                    <a:pt x="0" y="82"/>
                  </a:lnTo>
                  <a:lnTo>
                    <a:pt x="0" y="75"/>
                  </a:lnTo>
                  <a:close/>
                  <a:moveTo>
                    <a:pt x="0" y="52"/>
                  </a:moveTo>
                  <a:lnTo>
                    <a:pt x="25" y="26"/>
                  </a:lnTo>
                  <a:lnTo>
                    <a:pt x="37" y="37"/>
                  </a:lnTo>
                  <a:lnTo>
                    <a:pt x="68" y="7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75" y="14"/>
                  </a:lnTo>
                  <a:lnTo>
                    <a:pt x="37" y="52"/>
                  </a:lnTo>
                  <a:lnTo>
                    <a:pt x="25" y="40"/>
                  </a:lnTo>
                  <a:lnTo>
                    <a:pt x="0" y="66"/>
                  </a:lnTo>
                  <a:lnTo>
                    <a:pt x="0" y="52"/>
                  </a:lnTo>
                  <a:close/>
                  <a:moveTo>
                    <a:pt x="70" y="23"/>
                  </a:moveTo>
                  <a:lnTo>
                    <a:pt x="70" y="71"/>
                  </a:lnTo>
                  <a:lnTo>
                    <a:pt x="75" y="71"/>
                  </a:lnTo>
                  <a:lnTo>
                    <a:pt x="75" y="21"/>
                  </a:lnTo>
                  <a:lnTo>
                    <a:pt x="70" y="23"/>
                  </a:lnTo>
                  <a:close/>
                  <a:moveTo>
                    <a:pt x="7" y="66"/>
                  </a:moveTo>
                  <a:lnTo>
                    <a:pt x="7" y="71"/>
                  </a:lnTo>
                  <a:lnTo>
                    <a:pt x="11" y="71"/>
                  </a:lnTo>
                  <a:lnTo>
                    <a:pt x="11" y="61"/>
                  </a:lnTo>
                  <a:lnTo>
                    <a:pt x="7" y="66"/>
                  </a:lnTo>
                  <a:close/>
                  <a:moveTo>
                    <a:pt x="14" y="56"/>
                  </a:moveTo>
                  <a:lnTo>
                    <a:pt x="14" y="71"/>
                  </a:lnTo>
                  <a:lnTo>
                    <a:pt x="18" y="71"/>
                  </a:lnTo>
                  <a:lnTo>
                    <a:pt x="18" y="54"/>
                  </a:lnTo>
                  <a:lnTo>
                    <a:pt x="14" y="56"/>
                  </a:lnTo>
                  <a:close/>
                  <a:moveTo>
                    <a:pt x="23" y="49"/>
                  </a:moveTo>
                  <a:lnTo>
                    <a:pt x="23" y="71"/>
                  </a:lnTo>
                  <a:lnTo>
                    <a:pt x="28" y="71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3" y="49"/>
                  </a:lnTo>
                  <a:close/>
                  <a:moveTo>
                    <a:pt x="30" y="52"/>
                  </a:moveTo>
                  <a:lnTo>
                    <a:pt x="30" y="71"/>
                  </a:lnTo>
                  <a:lnTo>
                    <a:pt x="35" y="71"/>
                  </a:lnTo>
                  <a:lnTo>
                    <a:pt x="35" y="56"/>
                  </a:lnTo>
                  <a:lnTo>
                    <a:pt x="33" y="52"/>
                  </a:lnTo>
                  <a:lnTo>
                    <a:pt x="30" y="52"/>
                  </a:lnTo>
                  <a:close/>
                  <a:moveTo>
                    <a:pt x="37" y="56"/>
                  </a:moveTo>
                  <a:lnTo>
                    <a:pt x="37" y="71"/>
                  </a:lnTo>
                  <a:lnTo>
                    <a:pt x="42" y="71"/>
                  </a:lnTo>
                  <a:lnTo>
                    <a:pt x="42" y="52"/>
                  </a:lnTo>
                  <a:lnTo>
                    <a:pt x="37" y="56"/>
                  </a:lnTo>
                  <a:close/>
                  <a:moveTo>
                    <a:pt x="47" y="47"/>
                  </a:moveTo>
                  <a:lnTo>
                    <a:pt x="47" y="71"/>
                  </a:lnTo>
                  <a:lnTo>
                    <a:pt x="51" y="71"/>
                  </a:lnTo>
                  <a:lnTo>
                    <a:pt x="51" y="45"/>
                  </a:lnTo>
                  <a:lnTo>
                    <a:pt x="47" y="47"/>
                  </a:lnTo>
                  <a:close/>
                  <a:moveTo>
                    <a:pt x="54" y="40"/>
                  </a:moveTo>
                  <a:lnTo>
                    <a:pt x="54" y="71"/>
                  </a:lnTo>
                  <a:lnTo>
                    <a:pt x="59" y="71"/>
                  </a:lnTo>
                  <a:lnTo>
                    <a:pt x="59" y="35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465138" y="2373313"/>
            <a:ext cx="849312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6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2" pitchFamily="49" typeface="经典繁超宋"/>
              </a:rPr>
              <a:t>目录</a:t>
            </a:r>
          </a:p>
        </p:txBody>
      </p:sp>
      <p:sp>
        <p:nvSpPr>
          <p:cNvPr id="25" name="TextBox 179"/>
          <p:cNvSpPr txBox="1">
            <a:spLocks noChangeArrowheads="1"/>
          </p:cNvSpPr>
          <p:nvPr/>
        </p:nvSpPr>
        <p:spPr bwMode="auto">
          <a:xfrm>
            <a:off x="149225" y="2673350"/>
            <a:ext cx="10731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0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</a:rPr>
              <a:t>   CONTENTS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4506913" y="-14288"/>
            <a:ext cx="1311275" cy="5162551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 flipV="1">
            <a:off x="3203575" y="160338"/>
            <a:ext cx="1311275" cy="5162550"/>
          </a:xfrm>
          <a:custGeom>
            <a:gdLst>
              <a:gd fmla="*/ 7200 w 1310400" name="connsiteX0"/>
              <a:gd fmla="*/ 0 h 5162400" name="connsiteY0"/>
              <a:gd fmla="*/ 7200 w 1310400" name="connsiteX1"/>
              <a:gd fmla="*/ 1605600 h 5162400" name="connsiteY1"/>
              <a:gd fmla="*/ 806400 w 1310400" name="connsiteX2"/>
              <a:gd fmla="*/ 1605600 h 5162400" name="connsiteY2"/>
              <a:gd fmla="*/ 1310400 w 1310400" name="connsiteX3"/>
              <a:gd fmla="*/ 3664800 h 5162400" name="connsiteY3"/>
              <a:gd fmla="*/ 0 w 1310400" name="connsiteX4"/>
              <a:gd fmla="*/ 3664800 h 5162400" name="connsiteY4"/>
              <a:gd fmla="*/ 0 w 1310400" name="connsiteX5"/>
              <a:gd fmla="*/ 5162400 h 5162400" name="connsiteY5"/>
              <a:gd fmla="*/ 7200 w 1310400" name="connsiteX6"/>
              <a:gd fmla="*/ 5162400 h 51624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162400" w="1310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\Desktop\截图\shutterstock_135859487.jpg" id="3481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451" r="89" t="50000"/>
          <a:stretch>
            <a:fillRect/>
          </a:stretch>
        </p:blipFill>
        <p:spPr bwMode="auto">
          <a:xfrm>
            <a:off x="-7938" y="0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22632" y="3101317"/>
            <a:ext cx="829752" cy="73856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2" name="矩形 3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585184" y="4102968"/>
            <a:ext cx="1944216" cy="243840"/>
          </a:xfrm>
          <a:prstGeom prst="rect">
            <a:avLst/>
          </a:prstGeom>
          <a:noFill/>
          <a:ln w="3175">
            <a:noFill/>
          </a:ln>
          <a:extLst/>
        </p:spPr>
        <p:txBody>
          <a:bodyPr>
            <a:spAutoFit/>
            <a:scene3d>
              <a:camera prst="orthographicFront"/>
              <a:lightRig dir="t" rig="threePt"/>
            </a:scene3d>
            <a:sp3d prstMaterial="matte">
              <a:bevelB w="127000"/>
            </a:sp3d>
          </a:bodyPr>
          <a:lstStyle>
            <a:defPPr>
              <a:defRPr lang="zh-CN"/>
            </a:defPPr>
            <a:lvl1pPr algn="dist" fontAlgn="auto">
              <a:spcBef>
                <a:spcPct val="0"/>
              </a:spcBef>
              <a:spcAft>
                <a:spcPct val="0"/>
              </a:spcAft>
              <a:defRPr kern="1500">
                <a:ln w="9525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charset="-122" pitchFamily="34" typeface="微软雅黑"/>
                <a:ea charset="-122" pitchFamily="34" typeface="微软雅黑"/>
                <a:cs charset="-122" pitchFamily="49" typeface="经典仿宋简"/>
              </a:defRPr>
            </a:lvl1pPr>
            <a:lvl2pPr indent="-285750" marL="742950">
              <a:defRPr>
                <a:latin charset="0" panose="020f0502020204030204" pitchFamily="34" typeface="Calibri"/>
                <a:ea charset="-122" typeface="宋体"/>
              </a:defRPr>
            </a:lvl2pPr>
            <a:lvl3pPr indent="-228600" marL="1143000">
              <a:defRPr>
                <a:latin charset="0" panose="020f0502020204030204" pitchFamily="34" typeface="Calibri"/>
                <a:ea charset="-122" typeface="宋体"/>
              </a:defRPr>
            </a:lvl3pPr>
            <a:lvl4pPr indent="-228600" marL="1600200">
              <a:defRPr>
                <a:latin charset="0" panose="020f0502020204030204" pitchFamily="34" typeface="Calibri"/>
                <a:ea charset="-122" typeface="宋体"/>
              </a:defRPr>
            </a:lvl4pPr>
            <a:lvl5pPr indent="-228600" marL="2057400">
              <a:defRPr>
                <a:latin charset="0" panose="020f0502020204030204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9pPr>
          </a:lstStyle>
          <a:p>
            <a:pPr eaLnBrk="1" hangingPunct="1">
              <a:defRPr/>
            </a:pPr>
            <a:r>
              <a:rPr altLang="en-US" lang="zh-CN" sz="1000">
                <a:solidFill>
                  <a:srgbClr val="640000"/>
                </a:solidFill>
                <a:effectLst>
                  <a:glow>
                    <a:prstClr val="white"/>
                  </a:glow>
                </a:effectLst>
              </a:rPr>
              <a:t>上海锐普广告有限公司</a:t>
            </a:r>
          </a:p>
        </p:txBody>
      </p:sp>
      <p:sp>
        <p:nvSpPr>
          <p:cNvPr id="34821" name="矩形 5"/>
          <p:cNvSpPr>
            <a:spLocks noChangeArrowheads="1"/>
          </p:cNvSpPr>
          <p:nvPr/>
        </p:nvSpPr>
        <p:spPr bwMode="auto">
          <a:xfrm>
            <a:off x="3571875" y="4305300"/>
            <a:ext cx="1970088" cy="19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altLang="zh-CN" lang="en-US" sz="600">
                <a:solidFill>
                  <a:srgbClr val="640000"/>
                </a:solidFill>
                <a:latin charset="0" panose="020b0604020202020204" pitchFamily="34" typeface="Arial"/>
                <a:ea charset="-122" pitchFamily="34" typeface="微软雅黑"/>
              </a:rPr>
              <a:t>SHANGHAI RAPIDESIGN ADVERTISING CO.,LTD </a:t>
            </a:r>
          </a:p>
        </p:txBody>
      </p:sp>
      <p:sp>
        <p:nvSpPr>
          <p:cNvPr id="34822" name="Freeform 17"/>
          <p:cNvSpPr>
            <a:spLocks noEditPoints="1"/>
          </p:cNvSpPr>
          <p:nvPr/>
        </p:nvSpPr>
        <p:spPr bwMode="auto">
          <a:xfrm>
            <a:off x="4435475" y="4622800"/>
            <a:ext cx="152400" cy="152400"/>
          </a:xfrm>
          <a:custGeom>
            <a:gdLst>
              <a:gd fmla="*/ 2147483646 w 64" name="T0"/>
              <a:gd fmla="*/ 2147483646 h 64" name="T1"/>
              <a:gd fmla="*/ 2147483646 w 64" name="T2"/>
              <a:gd fmla="*/ 2147483646 h 64" name="T3"/>
              <a:gd fmla="*/ 2147483646 w 64" name="T4"/>
              <a:gd fmla="*/ 2147483646 h 64" name="T5"/>
              <a:gd fmla="*/ 2147483646 w 64" name="T6"/>
              <a:gd fmla="*/ 2147483646 h 64" name="T7"/>
              <a:gd fmla="*/ 0 w 64" name="T8"/>
              <a:gd fmla="*/ 2147483646 h 64" name="T9"/>
              <a:gd fmla="*/ 0 w 64" name="T10"/>
              <a:gd fmla="*/ 2147483646 h 64" name="T11"/>
              <a:gd fmla="*/ 2147483646 w 64" name="T12"/>
              <a:gd fmla="*/ 2147483646 h 64" name="T13"/>
              <a:gd fmla="*/ 2147483646 w 64" name="T14"/>
              <a:gd fmla="*/ 2147483646 h 64" name="T15"/>
              <a:gd fmla="*/ 2147483646 w 64" name="T16"/>
              <a:gd fmla="*/ 0 h 64" name="T17"/>
              <a:gd fmla="*/ 2147483646 w 64" name="T18"/>
              <a:gd fmla="*/ 2147483646 h 64" name="T19"/>
              <a:gd fmla="*/ 2147483646 w 64" name="T20"/>
              <a:gd fmla="*/ 2147483646 h 64" name="T21"/>
              <a:gd fmla="*/ 0 w 64" name="T22"/>
              <a:gd fmla="*/ 2147483646 h 64" name="T23"/>
              <a:gd fmla="*/ 2147483646 w 64" name="T24"/>
              <a:gd fmla="*/ 2147483646 h 64" name="T25"/>
              <a:gd fmla="*/ 2147483646 w 64" name="T26"/>
              <a:gd fmla="*/ 2147483646 h 64" name="T27"/>
              <a:gd fmla="*/ 2147483646 w 64" name="T28"/>
              <a:gd fmla="*/ 2147483646 h 64" name="T29"/>
              <a:gd fmla="*/ 2147483646 w 64" name="T30"/>
              <a:gd fmla="*/ 2147483646 h 64" name="T31"/>
              <a:gd fmla="*/ 2147483646 w 64" name="T32"/>
              <a:gd fmla="*/ 2147483646 h 64" name="T33"/>
              <a:gd fmla="*/ 2147483646 w 64" name="T34"/>
              <a:gd fmla="*/ 2147483646 h 64" name="T35"/>
              <a:gd fmla="*/ 2147483646 w 64" name="T36"/>
              <a:gd fmla="*/ 2147483646 h 64" name="T37"/>
              <a:gd fmla="*/ 2147483646 w 64" name="T38"/>
              <a:gd fmla="*/ 2147483646 h 64" name="T39"/>
              <a:gd fmla="*/ 2147483646 w 64" name="T40"/>
              <a:gd fmla="*/ 2147483646 h 64" name="T41"/>
              <a:gd fmla="*/ 2147483646 w 64" name="T42"/>
              <a:gd fmla="*/ 2147483646 h 64" name="T43"/>
              <a:gd fmla="*/ 2147483646 w 64" name="T44"/>
              <a:gd fmla="*/ 2147483646 h 64" name="T45"/>
              <a:gd fmla="*/ 2147483646 w 64" name="T46"/>
              <a:gd fmla="*/ 2147483646 h 64" name="T47"/>
              <a:gd fmla="*/ 2147483646 w 64" name="T48"/>
              <a:gd fmla="*/ 2147483646 h 64" name="T49"/>
              <a:gd fmla="*/ 2147483646 w 64" name="T50"/>
              <a:gd fmla="*/ 2147483646 h 64" name="T51"/>
              <a:gd fmla="*/ 2147483646 w 64" name="T52"/>
              <a:gd fmla="*/ 2147483646 h 64" name="T53"/>
              <a:gd fmla="*/ 2147483646 w 64" name="T54"/>
              <a:gd fmla="*/ 2147483646 h 64" name="T55"/>
              <a:gd fmla="*/ 2147483646 w 64" name="T56"/>
              <a:gd fmla="*/ 2147483646 h 64" name="T57"/>
              <a:gd fmla="*/ 2147483646 w 64" name="T58"/>
              <a:gd fmla="*/ 2147483646 h 64" name="T59"/>
              <a:gd fmla="*/ 2147483646 w 64" name="T60"/>
              <a:gd fmla="*/ 2147483646 h 64" name="T61"/>
              <a:gd fmla="*/ 2147483646 w 64" name="T62"/>
              <a:gd fmla="*/ 2147483646 h 64" name="T63"/>
              <a:gd fmla="*/ 2147483646 w 64" name="T64"/>
              <a:gd fmla="*/ 2147483646 h 64" name="T65"/>
              <a:gd fmla="*/ 2147483646 w 64" name="T66"/>
              <a:gd fmla="*/ 2147483646 h 64" name="T67"/>
              <a:gd fmla="*/ 2147483646 w 64" name="T68"/>
              <a:gd fmla="*/ 2147483646 h 64" name="T69"/>
              <a:gd fmla="*/ 2147483646 w 64" name="T70"/>
              <a:gd fmla="*/ 2147483646 h 64" name="T71"/>
              <a:gd fmla="*/ 2147483646 w 64" name="T72"/>
              <a:gd fmla="*/ 2147483646 h 6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64" w="64">
                <a:moveTo>
                  <a:pt x="49" y="24"/>
                </a:moveTo>
                <a:lnTo>
                  <a:pt x="49" y="54"/>
                </a:lnTo>
                <a:lnTo>
                  <a:pt x="52" y="54"/>
                </a:lnTo>
                <a:lnTo>
                  <a:pt x="52" y="21"/>
                </a:lnTo>
                <a:lnTo>
                  <a:pt x="49" y="24"/>
                </a:lnTo>
                <a:close/>
                <a:moveTo>
                  <a:pt x="0" y="57"/>
                </a:moveTo>
                <a:lnTo>
                  <a:pt x="64" y="57"/>
                </a:lnTo>
                <a:lnTo>
                  <a:pt x="64" y="64"/>
                </a:lnTo>
                <a:lnTo>
                  <a:pt x="0" y="64"/>
                </a:lnTo>
                <a:lnTo>
                  <a:pt x="0" y="57"/>
                </a:lnTo>
                <a:close/>
                <a:moveTo>
                  <a:pt x="0" y="38"/>
                </a:moveTo>
                <a:lnTo>
                  <a:pt x="19" y="19"/>
                </a:lnTo>
                <a:lnTo>
                  <a:pt x="28" y="28"/>
                </a:lnTo>
                <a:lnTo>
                  <a:pt x="52" y="5"/>
                </a:lnTo>
                <a:lnTo>
                  <a:pt x="47" y="0"/>
                </a:lnTo>
                <a:lnTo>
                  <a:pt x="64" y="0"/>
                </a:lnTo>
                <a:lnTo>
                  <a:pt x="64" y="14"/>
                </a:lnTo>
                <a:lnTo>
                  <a:pt x="59" y="10"/>
                </a:lnTo>
                <a:lnTo>
                  <a:pt x="28" y="40"/>
                </a:lnTo>
                <a:lnTo>
                  <a:pt x="19" y="31"/>
                </a:lnTo>
                <a:lnTo>
                  <a:pt x="0" y="50"/>
                </a:lnTo>
                <a:lnTo>
                  <a:pt x="0" y="38"/>
                </a:lnTo>
                <a:close/>
                <a:moveTo>
                  <a:pt x="54" y="19"/>
                </a:moveTo>
                <a:lnTo>
                  <a:pt x="54" y="54"/>
                </a:lnTo>
                <a:lnTo>
                  <a:pt x="59" y="54"/>
                </a:lnTo>
                <a:lnTo>
                  <a:pt x="59" y="14"/>
                </a:lnTo>
                <a:lnTo>
                  <a:pt x="54" y="19"/>
                </a:lnTo>
                <a:close/>
                <a:moveTo>
                  <a:pt x="5" y="50"/>
                </a:moveTo>
                <a:lnTo>
                  <a:pt x="5" y="54"/>
                </a:lnTo>
                <a:lnTo>
                  <a:pt x="9" y="54"/>
                </a:lnTo>
                <a:lnTo>
                  <a:pt x="9" y="47"/>
                </a:lnTo>
                <a:lnTo>
                  <a:pt x="5" y="50"/>
                </a:lnTo>
                <a:close/>
                <a:moveTo>
                  <a:pt x="12" y="45"/>
                </a:moveTo>
                <a:lnTo>
                  <a:pt x="12" y="54"/>
                </a:lnTo>
                <a:lnTo>
                  <a:pt x="14" y="54"/>
                </a:lnTo>
                <a:lnTo>
                  <a:pt x="14" y="40"/>
                </a:lnTo>
                <a:lnTo>
                  <a:pt x="12" y="45"/>
                </a:lnTo>
                <a:close/>
                <a:moveTo>
                  <a:pt x="16" y="38"/>
                </a:moveTo>
                <a:lnTo>
                  <a:pt x="16" y="54"/>
                </a:lnTo>
                <a:lnTo>
                  <a:pt x="21" y="54"/>
                </a:lnTo>
                <a:lnTo>
                  <a:pt x="21" y="35"/>
                </a:lnTo>
                <a:lnTo>
                  <a:pt x="19" y="35"/>
                </a:lnTo>
                <a:lnTo>
                  <a:pt x="16" y="38"/>
                </a:lnTo>
                <a:close/>
                <a:moveTo>
                  <a:pt x="23" y="40"/>
                </a:moveTo>
                <a:lnTo>
                  <a:pt x="23" y="54"/>
                </a:lnTo>
                <a:lnTo>
                  <a:pt x="28" y="54"/>
                </a:lnTo>
                <a:lnTo>
                  <a:pt x="28" y="43"/>
                </a:lnTo>
                <a:lnTo>
                  <a:pt x="26" y="40"/>
                </a:lnTo>
                <a:lnTo>
                  <a:pt x="23" y="40"/>
                </a:lnTo>
                <a:close/>
                <a:moveTo>
                  <a:pt x="31" y="43"/>
                </a:moveTo>
                <a:lnTo>
                  <a:pt x="31" y="54"/>
                </a:lnTo>
                <a:lnTo>
                  <a:pt x="33" y="54"/>
                </a:lnTo>
                <a:lnTo>
                  <a:pt x="33" y="40"/>
                </a:lnTo>
                <a:lnTo>
                  <a:pt x="31" y="43"/>
                </a:lnTo>
                <a:close/>
                <a:moveTo>
                  <a:pt x="35" y="38"/>
                </a:moveTo>
                <a:lnTo>
                  <a:pt x="35" y="54"/>
                </a:lnTo>
                <a:lnTo>
                  <a:pt x="40" y="54"/>
                </a:lnTo>
                <a:lnTo>
                  <a:pt x="40" y="33"/>
                </a:lnTo>
                <a:lnTo>
                  <a:pt x="35" y="38"/>
                </a:lnTo>
                <a:close/>
                <a:moveTo>
                  <a:pt x="42" y="31"/>
                </a:moveTo>
                <a:lnTo>
                  <a:pt x="42" y="54"/>
                </a:lnTo>
                <a:lnTo>
                  <a:pt x="45" y="54"/>
                </a:lnTo>
                <a:lnTo>
                  <a:pt x="45" y="26"/>
                </a:lnTo>
                <a:lnTo>
                  <a:pt x="42" y="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3" name="Freeform 129"/>
          <p:cNvSpPr>
            <a:spLocks noEditPoints="1"/>
          </p:cNvSpPr>
          <p:nvPr/>
        </p:nvSpPr>
        <p:spPr bwMode="auto">
          <a:xfrm>
            <a:off x="3609975" y="4611688"/>
            <a:ext cx="155575" cy="163512"/>
          </a:xfrm>
          <a:custGeom>
            <a:gdLst>
              <a:gd fmla="*/ 2147483646 w 50" name="T0"/>
              <a:gd fmla="*/ 0 h 48" name="T1"/>
              <a:gd fmla="*/ 2147483646 w 50" name="T2"/>
              <a:gd fmla="*/ 0 h 48" name="T3"/>
              <a:gd fmla="*/ 0 w 50" name="T4"/>
              <a:gd fmla="*/ 2147483646 h 48" name="T5"/>
              <a:gd fmla="*/ 0 w 50" name="T6"/>
              <a:gd fmla="*/ 2147483646 h 48" name="T7"/>
              <a:gd fmla="*/ 2147483646 w 50" name="T8"/>
              <a:gd fmla="*/ 2147483646 h 48" name="T9"/>
              <a:gd fmla="*/ 2147483646 w 50" name="T10"/>
              <a:gd fmla="*/ 2147483646 h 48" name="T11"/>
              <a:gd fmla="*/ 2147483646 w 50" name="T12"/>
              <a:gd fmla="*/ 2147483646 h 48" name="T13"/>
              <a:gd fmla="*/ 2147483646 w 50" name="T14"/>
              <a:gd fmla="*/ 2147483646 h 48" name="T15"/>
              <a:gd fmla="*/ 2147483646 w 50" name="T16"/>
              <a:gd fmla="*/ 2147483646 h 48" name="T17"/>
              <a:gd fmla="*/ 2147483646 w 50" name="T18"/>
              <a:gd fmla="*/ 2147483646 h 48" name="T19"/>
              <a:gd fmla="*/ 2147483646 w 50" name="T20"/>
              <a:gd fmla="*/ 2147483646 h 48" name="T21"/>
              <a:gd fmla="*/ 2147483646 w 50" name="T22"/>
              <a:gd fmla="*/ 0 h 48" name="T23"/>
              <a:gd fmla="*/ 2147483646 w 50" name="T24"/>
              <a:gd fmla="*/ 2147483646 h 48" name="T25"/>
              <a:gd fmla="*/ 2147483646 w 50" name="T26"/>
              <a:gd fmla="*/ 2147483646 h 48" name="T27"/>
              <a:gd fmla="*/ 2147483646 w 50" name="T28"/>
              <a:gd fmla="*/ 2147483646 h 48" name="T29"/>
              <a:gd fmla="*/ 2147483646 w 50" name="T30"/>
              <a:gd fmla="*/ 2147483646 h 48" name="T31"/>
              <a:gd fmla="*/ 2147483646 w 50" name="T32"/>
              <a:gd fmla="*/ 2147483646 h 48" name="T33"/>
              <a:gd fmla="*/ 2147483646 w 50" name="T34"/>
              <a:gd fmla="*/ 2147483646 h 48" name="T35"/>
              <a:gd fmla="*/ 2147483646 w 50" name="T36"/>
              <a:gd fmla="*/ 2147483646 h 48" name="T37"/>
              <a:gd fmla="*/ 2147483646 w 50" name="T38"/>
              <a:gd fmla="*/ 2147483646 h 4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b" l="0" r="r" t="0"/>
            <a:pathLst>
              <a:path h="48" w="50">
                <a:moveTo>
                  <a:pt x="4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3" y="34"/>
                  <a:pt x="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48"/>
                  <a:pt x="17" y="48"/>
                  <a:pt x="17" y="48"/>
                </a:cubicBezTo>
                <a:cubicBezTo>
                  <a:pt x="30" y="34"/>
                  <a:pt x="30" y="34"/>
                  <a:pt x="30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34"/>
                  <a:pt x="50" y="32"/>
                  <a:pt x="50" y="29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2"/>
                  <a:pt x="48" y="0"/>
                  <a:pt x="45" y="0"/>
                </a:cubicBezTo>
                <a:close/>
                <a:moveTo>
                  <a:pt x="34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6"/>
                  <a:pt x="19" y="25"/>
                  <a:pt x="19" y="24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9"/>
                  <a:pt x="20" y="8"/>
                  <a:pt x="21" y="9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7"/>
                  <a:pt x="35" y="18"/>
                  <a:pt x="34" y="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4" name="Freeform 170"/>
          <p:cNvSpPr>
            <a:spLocks noEditPoints="1"/>
          </p:cNvSpPr>
          <p:nvPr/>
        </p:nvSpPr>
        <p:spPr bwMode="auto">
          <a:xfrm>
            <a:off x="5257800" y="4605338"/>
            <a:ext cx="161925" cy="169862"/>
          </a:xfrm>
          <a:custGeom>
            <a:gdLst>
              <a:gd fmla="*/ 2147483646 w 69" name="T0"/>
              <a:gd fmla="*/ 2147483646 h 66" name="T1"/>
              <a:gd fmla="*/ 2147483646 w 69" name="T2"/>
              <a:gd fmla="*/ 2147483646 h 66" name="T3"/>
              <a:gd fmla="*/ 2147483646 w 69" name="T4"/>
              <a:gd fmla="*/ 2147483646 h 66" name="T5"/>
              <a:gd fmla="*/ 2147483646 w 69" name="T6"/>
              <a:gd fmla="*/ 2147483646 h 66" name="T7"/>
              <a:gd fmla="*/ 2147483646 w 69" name="T8"/>
              <a:gd fmla="*/ 2147483646 h 66" name="T9"/>
              <a:gd fmla="*/ 2147483646 w 69" name="T10"/>
              <a:gd fmla="*/ 2147483646 h 66" name="T11"/>
              <a:gd fmla="*/ 0 w 69" name="T12"/>
              <a:gd fmla="*/ 2147483646 h 66" name="T13"/>
              <a:gd fmla="*/ 0 w 69" name="T14"/>
              <a:gd fmla="*/ 2147483646 h 66" name="T15"/>
              <a:gd fmla="*/ 2147483646 w 69" name="T16"/>
              <a:gd fmla="*/ 2147483646 h 66" name="T17"/>
              <a:gd fmla="*/ 2147483646 w 69" name="T18"/>
              <a:gd fmla="*/ 0 h 66" name="T19"/>
              <a:gd fmla="*/ 2147483646 w 69" name="T20"/>
              <a:gd fmla="*/ 0 h 66" name="T21"/>
              <a:gd fmla="*/ 2147483646 w 69" name="T22"/>
              <a:gd fmla="*/ 2147483646 h 66" name="T23"/>
              <a:gd fmla="*/ 2147483646 w 69" name="T24"/>
              <a:gd fmla="*/ 2147483646 h 66" name="T25"/>
              <a:gd fmla="*/ 2147483646 w 69" name="T26"/>
              <a:gd fmla="*/ 2147483646 h 66" name="T27"/>
              <a:gd fmla="*/ 2147483646 w 69" name="T28"/>
              <a:gd fmla="*/ 2147483646 h 66" name="T29"/>
              <a:gd fmla="*/ 2147483646 w 69" name="T30"/>
              <a:gd fmla="*/ 2147483646 h 66" name="T31"/>
              <a:gd fmla="*/ 2147483646 w 69" name="T32"/>
              <a:gd fmla="*/ 2147483646 h 66" name="T33"/>
              <a:gd fmla="*/ 2147483646 w 69" name="T34"/>
              <a:gd fmla="*/ 2147483646 h 66" name="T35"/>
              <a:gd fmla="*/ 2147483646 w 69" name="T36"/>
              <a:gd fmla="*/ 2147483646 h 66" name="T37"/>
              <a:gd fmla="*/ 2147483646 w 69" name="T38"/>
              <a:gd fmla="*/ 2147483646 h 66" name="T39"/>
              <a:gd fmla="*/ 2147483646 w 69" name="T40"/>
              <a:gd fmla="*/ 2147483646 h 66" name="T41"/>
              <a:gd fmla="*/ 2147483646 w 69" name="T42"/>
              <a:gd fmla="*/ 2147483646 h 66" name="T43"/>
              <a:gd fmla="*/ 2147483646 w 69" name="T44"/>
              <a:gd fmla="*/ 2147483646 h 66" name="T45"/>
              <a:gd fmla="*/ 2147483646 w 69" name="T46"/>
              <a:gd fmla="*/ 2147483646 h 66" name="T47"/>
              <a:gd fmla="*/ 2147483646 w 69" name="T48"/>
              <a:gd fmla="*/ 2147483646 h 66" name="T49"/>
              <a:gd fmla="*/ 2147483646 w 69" name="T50"/>
              <a:gd fmla="*/ 2147483646 h 66" name="T51"/>
              <a:gd fmla="*/ 2147483646 w 69" name="T52"/>
              <a:gd fmla="*/ 2147483646 h 66" name="T53"/>
              <a:gd fmla="*/ 2147483646 w 69" name="T54"/>
              <a:gd fmla="*/ 2147483646 h 66" name="T55"/>
              <a:gd fmla="*/ 2147483646 w 69" name="T56"/>
              <a:gd fmla="*/ 2147483646 h 66" name="T57"/>
              <a:gd fmla="*/ 2147483646 w 69" name="T58"/>
              <a:gd fmla="*/ 2147483646 h 66" name="T59"/>
              <a:gd fmla="*/ 2147483646 w 69" name="T60"/>
              <a:gd fmla="*/ 2147483646 h 66" name="T61"/>
              <a:gd fmla="*/ 2147483646 w 69" name="T62"/>
              <a:gd fmla="*/ 0 h 66" name="T63"/>
              <a:gd fmla="*/ 2147483646 w 69" name="T64"/>
              <a:gd fmla="*/ 2147483646 h 66" name="T65"/>
              <a:gd fmla="*/ 2147483646 w 69" name="T66"/>
              <a:gd fmla="*/ 2147483646 h 66" name="T67"/>
              <a:gd fmla="*/ 2147483646 w 69" name="T68"/>
              <a:gd fmla="*/ 2147483646 h 66" name="T69"/>
              <a:gd fmla="*/ 2147483646 w 69" name="T70"/>
              <a:gd fmla="*/ 2147483646 h 66" name="T71"/>
              <a:gd fmla="*/ 2147483646 w 69" name="T72"/>
              <a:gd fmla="*/ 2147483646 h 66" name="T73"/>
              <a:gd fmla="*/ 2147483646 w 69" name="T74"/>
              <a:gd fmla="*/ 2147483646 h 66" name="T75"/>
              <a:gd fmla="*/ 2147483646 w 69" name="T76"/>
              <a:gd fmla="*/ 2147483646 h 66" name="T77"/>
              <a:gd fmla="*/ 2147483646 w 69" name="T78"/>
              <a:gd fmla="*/ 2147483646 h 66" name="T79"/>
              <a:gd fmla="*/ 2147483646 w 69" name="T80"/>
              <a:gd fmla="*/ 2147483646 h 66" name="T81"/>
              <a:gd fmla="*/ 2147483646 w 69" name="T82"/>
              <a:gd fmla="*/ 2147483646 h 66" name="T83"/>
              <a:gd fmla="*/ 2147483646 w 69" name="T84"/>
              <a:gd fmla="*/ 2147483646 h 66" name="T85"/>
              <a:gd fmla="*/ 2147483646 w 69" name="T86"/>
              <a:gd fmla="*/ 2147483646 h 66" name="T87"/>
              <a:gd fmla="*/ 2147483646 w 69" name="T88"/>
              <a:gd fmla="*/ 2147483646 h 66" name="T89"/>
              <a:gd fmla="*/ 2147483646 w 69" name="T90"/>
              <a:gd fmla="*/ 2147483646 h 66" name="T91"/>
              <a:gd fmla="*/ 2147483646 w 69" name="T92"/>
              <a:gd fmla="*/ 2147483646 h 66" name="T93"/>
              <a:gd fmla="*/ 0 w 69" name="T94"/>
              <a:gd fmla="*/ 2147483646 h 66" name="T95"/>
              <a:gd fmla="*/ 0 w 69" name="T96"/>
              <a:gd fmla="*/ 2147483646 h 66" name="T97"/>
              <a:gd fmla="*/ 2147483646 w 69" name="T98"/>
              <a:gd fmla="*/ 2147483646 h 66" name="T99"/>
              <a:gd fmla="*/ 2147483646 w 69" name="T100"/>
              <a:gd fmla="*/ 2147483646 h 66" name="T101"/>
              <a:gd fmla="*/ 2147483646 w 69" name="T102"/>
              <a:gd fmla="*/ 2147483646 h 66" name="T103"/>
              <a:gd fmla="*/ 2147483646 w 69" name="T104"/>
              <a:gd fmla="*/ 2147483646 h 66" name="T105"/>
              <a:gd fmla="*/ 2147483646 w 69" name="T106"/>
              <a:gd fmla="*/ 2147483646 h 66" name="T107"/>
              <a:gd fmla="*/ 2147483646 w 69" name="T108"/>
              <a:gd fmla="*/ 2147483646 h 66" name="T109"/>
              <a:gd fmla="*/ 2147483646 w 69" name="T110"/>
              <a:gd fmla="*/ 2147483646 h 66" name="T111"/>
              <a:gd fmla="*/ 2147483646 w 69" name="T112"/>
              <a:gd fmla="*/ 2147483646 h 66" name="T113"/>
              <a:gd fmla="*/ 2147483646 w 69" name="T114"/>
              <a:gd fmla="*/ 2147483646 h 66" name="T115"/>
              <a:gd fmla="*/ 2147483646 w 69" name="T116"/>
              <a:gd fmla="*/ 2147483646 h 66" name="T117"/>
              <a:gd fmla="*/ 2147483646 w 69" name="T118"/>
              <a:gd fmla="*/ 2147483646 h 66" name="T119"/>
              <a:gd fmla="*/ 2147483646 w 69" name="T120"/>
              <a:gd fmla="*/ 2147483646 h 66" name="T121"/>
              <a:gd fmla="*/ 2147483646 w 69" name="T122"/>
              <a:gd fmla="*/ 2147483646 h 6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66" w="69">
                <a:moveTo>
                  <a:pt x="4" y="13"/>
                </a:moveTo>
                <a:cubicBezTo>
                  <a:pt x="65" y="13"/>
                  <a:pt x="65" y="13"/>
                  <a:pt x="65" y="13"/>
                </a:cubicBezTo>
                <a:cubicBezTo>
                  <a:pt x="67" y="13"/>
                  <a:pt x="69" y="15"/>
                  <a:pt x="69" y="18"/>
                </a:cubicBezTo>
                <a:cubicBezTo>
                  <a:pt x="69" y="27"/>
                  <a:pt x="69" y="27"/>
                  <a:pt x="69" y="27"/>
                </a:cubicBezTo>
                <a:cubicBezTo>
                  <a:pt x="44" y="37"/>
                  <a:pt x="44" y="37"/>
                  <a:pt x="44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3"/>
                  <a:pt x="4" y="13"/>
                </a:cubicBezTo>
                <a:close/>
                <a:moveTo>
                  <a:pt x="28" y="0"/>
                </a:move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5" y="2"/>
                  <a:pt x="46" y="4"/>
                  <a:pt x="46" y="5"/>
                </a:cubicBezTo>
                <a:cubicBezTo>
                  <a:pt x="46" y="11"/>
                  <a:pt x="46" y="11"/>
                  <a:pt x="46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11"/>
                  <a:pt x="28" y="11"/>
                  <a:pt x="28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4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1"/>
                  <a:pt x="27" y="0"/>
                  <a:pt x="28" y="0"/>
                </a:cubicBezTo>
                <a:close/>
                <a:moveTo>
                  <a:pt x="69" y="31"/>
                </a:moveTo>
                <a:cubicBezTo>
                  <a:pt x="45" y="41"/>
                  <a:pt x="45" y="41"/>
                  <a:pt x="45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4"/>
                  <a:pt x="41" y="46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8" y="49"/>
                  <a:pt x="37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2" y="50"/>
                  <a:pt x="30" y="49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8" y="46"/>
                  <a:pt x="27" y="44"/>
                  <a:pt x="27" y="42"/>
                </a:cubicBezTo>
                <a:cubicBezTo>
                  <a:pt x="27" y="41"/>
                  <a:pt x="27" y="41"/>
                  <a:pt x="27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6"/>
                  <a:pt x="4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7" y="66"/>
                  <a:pt x="69" y="64"/>
                  <a:pt x="69" y="61"/>
                </a:cubicBezTo>
                <a:cubicBezTo>
                  <a:pt x="69" y="31"/>
                  <a:pt x="69" y="31"/>
                  <a:pt x="69" y="31"/>
                </a:cubicBezTo>
                <a:close/>
                <a:moveTo>
                  <a:pt x="39" y="41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39" y="44"/>
                  <a:pt x="38" y="45"/>
                </a:cubicBezTo>
                <a:cubicBezTo>
                  <a:pt x="37" y="46"/>
                  <a:pt x="36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2" y="46"/>
                  <a:pt x="31" y="45"/>
                </a:cubicBezTo>
                <a:cubicBezTo>
                  <a:pt x="30" y="44"/>
                  <a:pt x="30" y="43"/>
                  <a:pt x="30" y="42"/>
                </a:cubicBezTo>
                <a:cubicBezTo>
                  <a:pt x="30" y="41"/>
                  <a:pt x="30" y="41"/>
                  <a:pt x="30" y="41"/>
                </a:cubicBezTo>
                <a:lnTo>
                  <a:pt x="39" y="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17" name="直接连接符 16"/>
          <p:cNvCxnSpPr/>
          <p:nvPr/>
        </p:nvCxnSpPr>
        <p:spPr>
          <a:xfrm>
            <a:off x="3203575" y="4516438"/>
            <a:ext cx="2736850" cy="0"/>
          </a:xfrm>
          <a:prstGeom prst="line">
            <a:avLst/>
          </a:prstGeom>
          <a:ln w="3175">
            <a:solidFill>
              <a:srgbClr val="640000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燕尾形 20"/>
          <p:cNvSpPr/>
          <p:nvPr/>
        </p:nvSpPr>
        <p:spPr>
          <a:xfrm>
            <a:off x="4025900" y="4643438"/>
            <a:ext cx="38100" cy="84137"/>
          </a:xfrm>
          <a:prstGeom prst="chevron">
            <a:avLst>
              <a:gd fmla="val 77162" name="adj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4864100" y="4643438"/>
            <a:ext cx="38100" cy="84137"/>
          </a:xfrm>
          <a:prstGeom prst="chevron">
            <a:avLst>
              <a:gd fmla="val 77162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4828" name="矩形 22"/>
          <p:cNvSpPr>
            <a:spLocks noChangeArrowheads="1"/>
          </p:cNvSpPr>
          <p:nvPr/>
        </p:nvSpPr>
        <p:spPr bwMode="auto">
          <a:xfrm>
            <a:off x="3440113" y="4781550"/>
            <a:ext cx="643255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800">
                <a:solidFill>
                  <a:srgbClr val="262626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Broadcast</a:t>
            </a:r>
          </a:p>
        </p:txBody>
      </p:sp>
      <p:sp>
        <p:nvSpPr>
          <p:cNvPr id="34829" name="矩形 23"/>
          <p:cNvSpPr>
            <a:spLocks noChangeArrowheads="1"/>
          </p:cNvSpPr>
          <p:nvPr/>
        </p:nvSpPr>
        <p:spPr bwMode="auto">
          <a:xfrm>
            <a:off x="4260850" y="4781550"/>
            <a:ext cx="522605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800">
                <a:solidFill>
                  <a:srgbClr val="262626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Results</a:t>
            </a:r>
          </a:p>
        </p:txBody>
      </p:sp>
      <p:sp>
        <p:nvSpPr>
          <p:cNvPr id="34830" name="矩形 24"/>
          <p:cNvSpPr>
            <a:spLocks noChangeArrowheads="1"/>
          </p:cNvSpPr>
          <p:nvPr/>
        </p:nvSpPr>
        <p:spPr bwMode="auto">
          <a:xfrm>
            <a:off x="5165725" y="4781550"/>
            <a:ext cx="346393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800">
                <a:solidFill>
                  <a:srgbClr val="262626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File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152788" y="3028718"/>
            <a:ext cx="538892" cy="552270"/>
            <a:chOff x="10332640" y="4321624"/>
            <a:chExt cx="1313855" cy="1346470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7" name="矩形 3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52720" y="4321624"/>
              <a:ext cx="216024" cy="1338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70369" y="3260530"/>
            <a:ext cx="540786" cy="4813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2" name="矩形 4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28701" y="3172135"/>
            <a:ext cx="604282" cy="537874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7" name="矩形 4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461448" y="3202152"/>
            <a:ext cx="631949" cy="67318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90252" y="3157126"/>
            <a:ext cx="478882" cy="4262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7" name="矩形 5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7938" y="1874838"/>
            <a:ext cx="9151938" cy="1166812"/>
          </a:xfrm>
          <a:prstGeom prst="rect">
            <a:avLst/>
          </a:prstGeom>
          <a:solidFill>
            <a:srgbClr val="64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60892" y="2676525"/>
            <a:ext cx="2956856" cy="2590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dir="t" rig="threePt"/>
            </a:scene3d>
            <a:sp3d prstMaterial="matte">
              <a:bevelB w="127000"/>
            </a:sp3d>
          </a:bodyPr>
          <a:lstStyle>
            <a:defPPr>
              <a:defRPr lang="zh-CN"/>
            </a:defPPr>
            <a:lvl1pPr algn="dist">
              <a:defRPr kern="1500" spc="300" sz="1600">
                <a:ln w="9525">
                  <a:noFill/>
                </a:ln>
                <a:solidFill>
                  <a:srgbClr val="640000"/>
                </a:solidFill>
                <a:effectLst>
                  <a:glow>
                    <a:schemeClr val="bg1"/>
                  </a:glow>
                </a:effectLst>
                <a:latin charset="-122" pitchFamily="49" typeface="幼圆"/>
                <a:ea charset="-122" pitchFamily="49" typeface="幼圆"/>
                <a:cs charset="-122" pitchFamily="49" typeface="经典仿宋简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100">
                <a:solidFill>
                  <a:prstClr val="white"/>
                </a:solidFill>
                <a:effectLst>
                  <a:glow>
                    <a:prstClr val="white"/>
                  </a:glow>
                </a:effectLst>
              </a:rPr>
              <a:t>锐意进取·普及精品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255838" y="2663825"/>
            <a:ext cx="4967287" cy="0"/>
          </a:xfrm>
          <a:prstGeom prst="line">
            <a:avLst/>
          </a:prstGeom>
          <a:ln w="3175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-7938" y="1836738"/>
            <a:ext cx="9151938" cy="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4840" name="组合 17"/>
          <p:cNvGrpSpPr/>
          <p:nvPr/>
        </p:nvGrpSpPr>
        <p:grpSpPr>
          <a:xfrm>
            <a:off x="8426450" y="2279650"/>
            <a:ext cx="357188" cy="357188"/>
            <a:chOff x="8388424" y="2355726"/>
            <a:chExt cx="432048" cy="432048"/>
          </a:xfrm>
        </p:grpSpPr>
        <p:sp>
          <p:nvSpPr>
            <p:cNvPr id="19" name="椭圆 18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fmla="val 7716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841" name="组合 26"/>
          <p:cNvGrpSpPr/>
          <p:nvPr/>
        </p:nvGrpSpPr>
        <p:grpSpPr>
          <a:xfrm flipH="1">
            <a:off x="557213" y="2279650"/>
            <a:ext cx="357187" cy="357188"/>
            <a:chOff x="8388424" y="2355726"/>
            <a:chExt cx="432048" cy="432048"/>
          </a:xfrm>
        </p:grpSpPr>
        <p:sp>
          <p:nvSpPr>
            <p:cNvPr id="28" name="椭圆 27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fmla="val 77162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3529" y="1622258"/>
            <a:ext cx="2736303" cy="2133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dir="t" rig="flood"/>
            </a:scene3d>
            <a:sp3d extrusionH="114300">
              <a:extrusionClr>
                <a:srgbClr val="00B0F0"/>
              </a:extrusionClr>
              <a:contourClr>
                <a:schemeClr val="bg1"/>
              </a:contourClr>
            </a:sp3d>
          </a:bodyPr>
          <a:lstStyle>
            <a:defPPr>
              <a:defRPr lang="zh-CN"/>
            </a:defPPr>
            <a:lvl1pPr algn="dist" fontAlgn="auto">
              <a:spcBef>
                <a:spcPct val="0"/>
              </a:spcBef>
              <a:spcAft>
                <a:spcPct val="0"/>
              </a:spcAft>
              <a:defRPr b="1" sz="3200">
                <a:solidFill>
                  <a:srgbClr val="640000"/>
                </a:solidFill>
                <a:latin charset="-122" pitchFamily="49" typeface="经典中圆简"/>
                <a:ea charset="-122" pitchFamily="49" typeface="经典中圆简"/>
                <a:cs charset="-122" pitchFamily="49" typeface="经典中圆简"/>
              </a:defRPr>
            </a:lvl1pPr>
            <a:lvl2pPr eaLnBrk="0" hangingPunct="0" indent="-285750" marL="742950">
              <a:defRPr>
                <a:latin charset="0" panose="020f0502020204030204" pitchFamily="34" typeface="Calibri"/>
                <a:ea charset="-122" typeface="宋体"/>
              </a:defRPr>
            </a:lvl2pPr>
            <a:lvl3pPr eaLnBrk="0" hangingPunct="0" indent="-228600" marL="1143000">
              <a:defRPr>
                <a:latin charset="0" panose="020f0502020204030204" pitchFamily="34" typeface="Calibri"/>
                <a:ea charset="-122" typeface="宋体"/>
              </a:defRPr>
            </a:lvl3pPr>
            <a:lvl4pPr eaLnBrk="0" hangingPunct="0" indent="-228600" marL="1600200">
              <a:defRPr>
                <a:latin charset="0" panose="020f0502020204030204" pitchFamily="34" typeface="Calibri"/>
                <a:ea charset="-122" typeface="宋体"/>
              </a:defRPr>
            </a:lvl4pPr>
            <a:lvl5pPr eaLnBrk="0" hangingPunct="0" indent="-228600" marL="2057400">
              <a:defRPr>
                <a:latin charset="0" panose="020f0502020204030204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9pPr>
          </a:lstStyle>
          <a:p>
            <a:pPr eaLnBrk="1" hangingPunct="1">
              <a:defRPr/>
            </a:pPr>
            <a:r>
              <a:rPr altLang="en-US" b="0" lang="zh-CN" sz="800">
                <a:solidFill>
                  <a:srgbClr val="C00000"/>
                </a:solidFill>
              </a:rPr>
              <a:t>中国PPT领跑者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0593" y="1950095"/>
            <a:ext cx="4517454" cy="701040"/>
          </a:xfrm>
          <a:prstGeom prst="rect">
            <a:avLst/>
          </a:prstGeom>
          <a:noFill/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dir="t" rig="flood"/>
            </a:scene3d>
            <a:sp3d extrusionH="114300">
              <a:extrusionClr>
                <a:srgbClr val="00B0F0"/>
              </a:extrusionClr>
              <a:contourClr>
                <a:schemeClr val="bg1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typeface="宋体"/>
              </a:defRPr>
            </a:lvl9pPr>
          </a:lstStyle>
          <a:p>
            <a:pPr algn="dist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4000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latin charset="-122" pitchFamily="2" typeface="百度综艺简体"/>
                <a:ea charset="-122" pitchFamily="2" typeface="百度综艺简体"/>
                <a:cs charset="-122" pitchFamily="49" typeface="经典特宋简"/>
              </a:rPr>
              <a:t>谢谢观看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Line 25"/>
          <p:cNvSpPr>
            <a:spLocks noChangeShapeType="1"/>
          </p:cNvSpPr>
          <p:nvPr/>
        </p:nvSpPr>
        <p:spPr bwMode="auto">
          <a:xfrm flipH="1">
            <a:off x="4514850" y="2174875"/>
            <a:ext cx="0" cy="3340100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1" name="Line 25"/>
          <p:cNvSpPr>
            <a:spLocks noChangeShapeType="1"/>
          </p:cNvSpPr>
          <p:nvPr/>
        </p:nvSpPr>
        <p:spPr bwMode="auto">
          <a:xfrm flipH="1">
            <a:off x="4514850" y="-11113"/>
            <a:ext cx="0" cy="2185988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1420813" y="2293938"/>
            <a:ext cx="6188075" cy="952500"/>
          </a:xfrm>
          <a:prstGeom prst="roundRect">
            <a:avLst>
              <a:gd fmla="val 16667" name="adj"/>
            </a:avLst>
          </a:prstGeom>
          <a:solidFill>
            <a:schemeClr val="tx1">
              <a:lumMod val="85000"/>
              <a:lumOff val="15000"/>
              <a:alpha val="23000"/>
            </a:schemeClr>
          </a:solidFill>
          <a:ln w="3175">
            <a:noFill/>
            <a:miter lim="800000"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1420813" y="3482975"/>
            <a:ext cx="6188075" cy="893763"/>
          </a:xfrm>
          <a:prstGeom prst="roundRect">
            <a:avLst>
              <a:gd fmla="val 16667" name="adj"/>
            </a:avLst>
          </a:prstGeom>
          <a:solidFill>
            <a:schemeClr val="tx1">
              <a:lumMod val="85000"/>
              <a:lumOff val="15000"/>
              <a:alpha val="23000"/>
            </a:schemeClr>
          </a:solidFill>
          <a:ln w="3175">
            <a:noFill/>
            <a:miter lim="800000"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74" name="Freeform 20"/>
          <p:cNvSpPr/>
          <p:nvPr/>
        </p:nvSpPr>
        <p:spPr bwMode="auto">
          <a:xfrm>
            <a:off x="2432050" y="3363913"/>
            <a:ext cx="4165600" cy="179387"/>
          </a:xfrm>
          <a:custGeom>
            <a:gdLst>
              <a:gd fmla="*/ 0 w 3221" name="T0"/>
              <a:gd fmla="*/ 2147483646 h 136" name="T1"/>
              <a:gd fmla="*/ 0 w 3221" name="T2"/>
              <a:gd fmla="*/ 0 h 136" name="T3"/>
              <a:gd fmla="*/ 2147483646 w 3221" name="T4"/>
              <a:gd fmla="*/ 0 h 136" name="T5"/>
              <a:gd fmla="*/ 2147483646 w 3221" name="T6"/>
              <a:gd fmla="*/ 2147483646 h 13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6" w="3221">
                <a:moveTo>
                  <a:pt x="0" y="136"/>
                </a:moveTo>
                <a:lnTo>
                  <a:pt x="0" y="0"/>
                </a:lnTo>
                <a:lnTo>
                  <a:pt x="3221" y="0"/>
                </a:lnTo>
                <a:lnTo>
                  <a:pt x="3221" y="136"/>
                </a:lnTo>
              </a:path>
            </a:pathLst>
          </a:cu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5" name="Line 22"/>
          <p:cNvSpPr>
            <a:spLocks noChangeShapeType="1"/>
          </p:cNvSpPr>
          <p:nvPr/>
        </p:nvSpPr>
        <p:spPr bwMode="auto">
          <a:xfrm flipH="1">
            <a:off x="5883275" y="2293938"/>
            <a:ext cx="0" cy="1069975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6" name="Line 23"/>
          <p:cNvSpPr>
            <a:spLocks noChangeShapeType="1"/>
          </p:cNvSpPr>
          <p:nvPr/>
        </p:nvSpPr>
        <p:spPr bwMode="auto">
          <a:xfrm flipH="1">
            <a:off x="3146425" y="2263775"/>
            <a:ext cx="0" cy="1100138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7" name="Freeform 24"/>
          <p:cNvSpPr/>
          <p:nvPr/>
        </p:nvSpPr>
        <p:spPr bwMode="auto">
          <a:xfrm>
            <a:off x="3146425" y="2174875"/>
            <a:ext cx="2736850" cy="177800"/>
          </a:xfrm>
          <a:custGeom>
            <a:gdLst>
              <a:gd fmla="*/ 0 w 3221" name="T0"/>
              <a:gd fmla="*/ 2147483646 h 136" name="T1"/>
              <a:gd fmla="*/ 0 w 3221" name="T2"/>
              <a:gd fmla="*/ 0 h 136" name="T3"/>
              <a:gd fmla="*/ 2147483646 w 3221" name="T4"/>
              <a:gd fmla="*/ 0 h 136" name="T5"/>
              <a:gd fmla="*/ 2147483646 w 3221" name="T6"/>
              <a:gd fmla="*/ 2147483646 h 13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36" w="3221">
                <a:moveTo>
                  <a:pt x="0" y="136"/>
                </a:moveTo>
                <a:lnTo>
                  <a:pt x="0" y="0"/>
                </a:lnTo>
                <a:lnTo>
                  <a:pt x="3221" y="0"/>
                </a:lnTo>
                <a:lnTo>
                  <a:pt x="3221" y="136"/>
                </a:lnTo>
              </a:path>
            </a:pathLst>
          </a:cu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8" name="Line 27"/>
          <p:cNvSpPr>
            <a:spLocks noChangeShapeType="1"/>
          </p:cNvSpPr>
          <p:nvPr/>
        </p:nvSpPr>
        <p:spPr bwMode="auto">
          <a:xfrm>
            <a:off x="4514850" y="1817688"/>
            <a:ext cx="1665288" cy="0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3263900" y="627063"/>
            <a:ext cx="2500313" cy="833437"/>
            <a:chOff x="3174976" y="762013"/>
            <a:chExt cx="2500640" cy="833110"/>
          </a:xfrm>
        </p:grpSpPr>
        <p:sp>
          <p:nvSpPr>
            <p:cNvPr id="7199" name="AutoShape 5"/>
            <p:cNvSpPr>
              <a:spLocks noChangeArrowheads="1"/>
            </p:cNvSpPr>
            <p:nvPr/>
          </p:nvSpPr>
          <p:spPr bwMode="auto">
            <a:xfrm>
              <a:off x="3174976" y="762013"/>
              <a:ext cx="2500640" cy="833110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w="28575">
              <a:solidFill>
                <a:srgbClr val="92D05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90954" y="868333"/>
              <a:ext cx="1649629" cy="3960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600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组织结构</a:t>
              </a:r>
            </a:p>
          </p:txBody>
        </p:sp>
        <p:sp>
          <p:nvSpPr>
            <p:cNvPr id="7201" name="TextBox 46"/>
            <p:cNvSpPr txBox="1">
              <a:spLocks noChangeArrowheads="1"/>
            </p:cNvSpPr>
            <p:nvPr/>
          </p:nvSpPr>
          <p:spPr bwMode="auto">
            <a:xfrm>
              <a:off x="3510929" y="1227648"/>
              <a:ext cx="1845734" cy="27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上海锐普广告有限公司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063" y="2352675"/>
            <a:ext cx="2500312" cy="833438"/>
            <a:chOff x="1807890" y="2487272"/>
            <a:chExt cx="2500640" cy="833109"/>
          </a:xfrm>
        </p:grpSpPr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>
              <a:off x="1807890" y="2487272"/>
              <a:ext cx="2500640" cy="833109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 w="19050">
              <a:solidFill>
                <a:srgbClr val="FFC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198" name="TextBox 49"/>
            <p:cNvSpPr txBox="1">
              <a:spLocks noChangeArrowheads="1"/>
            </p:cNvSpPr>
            <p:nvPr/>
          </p:nvSpPr>
          <p:spPr bwMode="auto">
            <a:xfrm>
              <a:off x="2051720" y="2734549"/>
              <a:ext cx="1845734" cy="33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32325" y="2352675"/>
            <a:ext cx="2500313" cy="833438"/>
            <a:chOff x="4543375" y="2487272"/>
            <a:chExt cx="2500640" cy="833109"/>
          </a:xfrm>
        </p:grpSpPr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4543375" y="2487272"/>
              <a:ext cx="2500640" cy="833109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 w="19050">
              <a:solidFill>
                <a:srgbClr val="FFC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196" name="TextBox 52"/>
            <p:cNvSpPr txBox="1">
              <a:spLocks noChangeArrowheads="1"/>
            </p:cNvSpPr>
            <p:nvPr/>
          </p:nvSpPr>
          <p:spPr bwMode="auto">
            <a:xfrm>
              <a:off x="4870827" y="2734549"/>
              <a:ext cx="1845734" cy="33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675313" y="3543300"/>
            <a:ext cx="1844675" cy="773113"/>
            <a:chOff x="5585859" y="3677240"/>
            <a:chExt cx="1845734" cy="774070"/>
          </a:xfrm>
        </p:grpSpPr>
        <p:sp>
          <p:nvSpPr>
            <p:cNvPr id="7193" name="AutoShape 19"/>
            <p:cNvSpPr>
              <a:spLocks noChangeArrowheads="1"/>
            </p:cNvSpPr>
            <p:nvPr/>
          </p:nvSpPr>
          <p:spPr bwMode="auto">
            <a:xfrm>
              <a:off x="5616578" y="3677240"/>
              <a:ext cx="1784297" cy="774070"/>
            </a:xfrm>
            <a:prstGeom prst="roundRect">
              <a:avLst>
                <a:gd fmla="val 16667" name="adj"/>
              </a:avLst>
            </a:prstGeom>
            <a:solidFill>
              <a:srgbClr val="00B0F0"/>
            </a:solidFill>
            <a:ln w="19050">
              <a:solidFill>
                <a:srgbClr val="92D05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7194" name="TextBox 55"/>
            <p:cNvSpPr txBox="1">
              <a:spLocks noChangeArrowheads="1"/>
            </p:cNvSpPr>
            <p:nvPr/>
          </p:nvSpPr>
          <p:spPr bwMode="auto">
            <a:xfrm>
              <a:off x="5585860" y="3894998"/>
              <a:ext cx="1845734" cy="33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590925" y="3543300"/>
            <a:ext cx="1846263" cy="773113"/>
            <a:chOff x="3502429" y="3677240"/>
            <a:chExt cx="1845734" cy="774070"/>
          </a:xfrm>
        </p:grpSpPr>
        <p:sp>
          <p:nvSpPr>
            <p:cNvPr id="7191" name="AutoShape 18"/>
            <p:cNvSpPr>
              <a:spLocks noChangeArrowheads="1"/>
            </p:cNvSpPr>
            <p:nvPr/>
          </p:nvSpPr>
          <p:spPr bwMode="auto">
            <a:xfrm>
              <a:off x="3533148" y="3677240"/>
              <a:ext cx="1785609" cy="774070"/>
            </a:xfrm>
            <a:prstGeom prst="roundRect">
              <a:avLst>
                <a:gd fmla="val 16667" name="adj"/>
              </a:avLst>
            </a:prstGeom>
            <a:solidFill>
              <a:srgbClr val="00B0F0"/>
            </a:solidFill>
            <a:ln w="19050">
              <a:solidFill>
                <a:srgbClr val="92D05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7192" name="TextBox 58"/>
            <p:cNvSpPr txBox="1">
              <a:spLocks noChangeArrowheads="1"/>
            </p:cNvSpPr>
            <p:nvPr/>
          </p:nvSpPr>
          <p:spPr bwMode="auto">
            <a:xfrm>
              <a:off x="3502428" y="3894998"/>
              <a:ext cx="1845734" cy="33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508125" y="3543300"/>
            <a:ext cx="1846263" cy="773113"/>
            <a:chOff x="1419656" y="3677240"/>
            <a:chExt cx="1845734" cy="774070"/>
          </a:xfrm>
        </p:grpSpPr>
        <p:sp>
          <p:nvSpPr>
            <p:cNvPr id="7189" name="AutoShape 17"/>
            <p:cNvSpPr>
              <a:spLocks noChangeArrowheads="1"/>
            </p:cNvSpPr>
            <p:nvPr/>
          </p:nvSpPr>
          <p:spPr bwMode="auto">
            <a:xfrm>
              <a:off x="1449719" y="3677240"/>
              <a:ext cx="1785609" cy="774070"/>
            </a:xfrm>
            <a:prstGeom prst="roundRect">
              <a:avLst>
                <a:gd fmla="val 16667" name="adj"/>
              </a:avLst>
            </a:prstGeom>
            <a:solidFill>
              <a:srgbClr val="00B0F0"/>
            </a:solidFill>
            <a:ln w="19050">
              <a:solidFill>
                <a:srgbClr val="92D05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7190" name="TextBox 61"/>
            <p:cNvSpPr txBox="1">
              <a:spLocks noChangeArrowheads="1"/>
            </p:cNvSpPr>
            <p:nvPr/>
          </p:nvSpPr>
          <p:spPr bwMode="auto">
            <a:xfrm>
              <a:off x="1419656" y="3894998"/>
              <a:ext cx="1845734" cy="33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80138" y="627063"/>
            <a:ext cx="952500" cy="1547812"/>
            <a:chOff x="6091516" y="762013"/>
            <a:chExt cx="952500" cy="1546829"/>
          </a:xfrm>
        </p:grpSpPr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>
              <a:off x="6091516" y="762013"/>
              <a:ext cx="952500" cy="1546829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w="19050"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188" name="TextBox 64"/>
            <p:cNvSpPr txBox="1">
              <a:spLocks noChangeArrowheads="1"/>
            </p:cNvSpPr>
            <p:nvPr/>
          </p:nvSpPr>
          <p:spPr bwMode="auto">
            <a:xfrm>
              <a:off x="6373456" y="762013"/>
              <a:ext cx="426720" cy="154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90153" y="1692679"/>
            <a:ext cx="249649" cy="249649"/>
            <a:chOff x="3995935" y="3134347"/>
            <a:chExt cx="421685" cy="421685"/>
          </a:xfrm>
          <a:effectLst>
            <a:glow rad="228600">
              <a:srgbClr val="00B0F0">
                <a:alpha val="23000"/>
              </a:srgbClr>
            </a:glow>
          </a:effectLst>
        </p:grpSpPr>
        <p:sp>
          <p:nvSpPr>
            <p:cNvPr id="68" name="椭圆 67"/>
            <p:cNvSpPr/>
            <p:nvPr/>
          </p:nvSpPr>
          <p:spPr>
            <a:xfrm>
              <a:off x="3995935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3" presetSubtype="28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" nodeType="withEffect" presetClass="emph" presetID="6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" fill="hold" id="15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任意多边形 90"/>
          <p:cNvSpPr/>
          <p:nvPr/>
        </p:nvSpPr>
        <p:spPr>
          <a:xfrm>
            <a:off x="2044700" y="-19050"/>
            <a:ext cx="3784600" cy="5467350"/>
          </a:xfrm>
          <a:custGeom>
            <a:gdLst>
              <a:gd fmla="*/ 2470943 w 3784600" name="connsiteX0"/>
              <a:gd fmla="*/ 0 h 5467350" name="connsiteY0"/>
              <a:gd fmla="*/ 2470944 w 3784600" name="connsiteX1"/>
              <a:gd fmla="*/ 806450 h 5467350" name="connsiteY1"/>
              <a:gd fmla="*/ 0 w 3784600" name="connsiteX2"/>
              <a:gd fmla="*/ 806450 h 5467350" name="connsiteY2"/>
              <a:gd fmla="*/ 0 w 3784600" name="connsiteX3"/>
              <a:gd fmla="*/ 2660650 h 5467350" name="connsiteY3"/>
              <a:gd fmla="*/ 1308100 w 3784600" name="connsiteX4"/>
              <a:gd fmla="*/ 2660650 h 5467350" name="connsiteY4"/>
              <a:gd fmla="*/ 1308100 w 3784600" name="connsiteX5"/>
              <a:gd fmla="*/ 1758950 h 5467350" name="connsiteY5"/>
              <a:gd fmla="*/ 3784600 w 3784600" name="connsiteX6"/>
              <a:gd fmla="*/ 1758950 h 5467350" name="connsiteY6"/>
              <a:gd fmla="*/ 3784600 w 3784600" name="connsiteX7"/>
              <a:gd fmla="*/ 2546350 h 5467350" name="connsiteY7"/>
              <a:gd fmla="*/ 2743200 w 3784600" name="connsiteX8"/>
              <a:gd fmla="*/ 2546350 h 5467350" name="connsiteY8"/>
              <a:gd fmla="*/ 2743200 w 3784600" name="connsiteX9"/>
              <a:gd fmla="*/ 3130550 h 5467350" name="connsiteY9"/>
              <a:gd fmla="*/ 2743200 w 3784600" name="connsiteX10"/>
              <a:gd fmla="*/ 3549650 h 5467350" name="connsiteY10"/>
              <a:gd fmla="*/ 2514600 w 3784600" name="connsiteX11"/>
              <a:gd fmla="*/ 3549650 h 5467350" name="connsiteY11"/>
              <a:gd fmla="*/ 2514600 w 3784600" name="connsiteX12"/>
              <a:gd fmla="*/ 5454650 h 5467350" name="connsiteY12"/>
              <a:gd fmla="*/ 2527300 w 3784600" name="connsiteX13"/>
              <a:gd fmla="*/ 5467350 h 546735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5467350" w="3784600">
                <a:moveTo>
                  <a:pt x="2470943" y="0"/>
                </a:moveTo>
                <a:cubicBezTo>
                  <a:pt x="2470943" y="268817"/>
                  <a:pt x="2470944" y="537633"/>
                  <a:pt x="2470944" y="806450"/>
                </a:cubicBezTo>
                <a:lnTo>
                  <a:pt x="0" y="806450"/>
                </a:lnTo>
                <a:lnTo>
                  <a:pt x="0" y="2660650"/>
                </a:lnTo>
                <a:lnTo>
                  <a:pt x="1308100" y="2660650"/>
                </a:lnTo>
                <a:lnTo>
                  <a:pt x="1308100" y="1758950"/>
                </a:lnTo>
                <a:lnTo>
                  <a:pt x="3784600" y="1758950"/>
                </a:lnTo>
                <a:lnTo>
                  <a:pt x="3784600" y="2546350"/>
                </a:lnTo>
                <a:lnTo>
                  <a:pt x="2743200" y="2546350"/>
                </a:lnTo>
                <a:lnTo>
                  <a:pt x="2743200" y="3130550"/>
                </a:lnTo>
                <a:lnTo>
                  <a:pt x="2743200" y="3549650"/>
                </a:lnTo>
                <a:lnTo>
                  <a:pt x="2514600" y="3549650"/>
                </a:lnTo>
                <a:lnTo>
                  <a:pt x="2514600" y="5454650"/>
                </a:lnTo>
                <a:lnTo>
                  <a:pt x="2527300" y="546735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91225" y="3170238"/>
            <a:ext cx="2028825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组合 70"/>
          <p:cNvGrpSpPr/>
          <p:nvPr/>
        </p:nvGrpSpPr>
        <p:grpSpPr>
          <a:xfrm>
            <a:off x="5922963" y="1535113"/>
            <a:ext cx="2820987" cy="361950"/>
            <a:chOff x="5044617" y="1470506"/>
            <a:chExt cx="2821485" cy="361727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5108128" y="1832233"/>
              <a:ext cx="27579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63" name="组合 79"/>
            <p:cNvGrpSpPr/>
            <p:nvPr/>
          </p:nvGrpSpPr>
          <p:grpSpPr>
            <a:xfrm>
              <a:off x="5044617" y="1470506"/>
              <a:ext cx="1878080" cy="322064"/>
              <a:chOff x="1156352" y="1031498"/>
              <a:chExt cx="1878080" cy="322064"/>
            </a:xfrm>
          </p:grpSpPr>
          <p:sp>
            <p:nvSpPr>
              <p:cNvPr id="74" name="TextBox 265"/>
              <p:cNvSpPr txBox="1"/>
              <p:nvPr/>
            </p:nvSpPr>
            <p:spPr bwMode="auto">
              <a:xfrm>
                <a:off x="1156353" y="1031498"/>
                <a:ext cx="1148283" cy="3350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9265" name="矩形 86"/>
              <p:cNvSpPr>
                <a:spLocks noChangeArrowheads="1"/>
              </p:cNvSpPr>
              <p:nvPr/>
            </p:nvSpPr>
            <p:spPr bwMode="auto">
              <a:xfrm>
                <a:off x="2247312" y="1068971"/>
                <a:ext cx="820083" cy="274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 flipH="1">
                <a:off x="2263034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Freeform 11"/>
          <p:cNvSpPr/>
          <p:nvPr/>
        </p:nvSpPr>
        <p:spPr bwMode="auto">
          <a:xfrm>
            <a:off x="3257550" y="1236663"/>
            <a:ext cx="1100138" cy="684212"/>
          </a:xfrm>
          <a:custGeom>
            <a:gdLst>
              <a:gd fmla="*/ 102 w 127" name="T0"/>
              <a:gd fmla="*/ 79 h 79" name="T1"/>
              <a:gd fmla="*/ 127 w 127" name="T2"/>
              <a:gd fmla="*/ 53 h 79" name="T3"/>
              <a:gd fmla="*/ 0 w 127" name="T4"/>
              <a:gd fmla="*/ 0 h 79" name="T5"/>
              <a:gd fmla="*/ 0 w 127" name="T6"/>
              <a:gd fmla="*/ 37 h 79" name="T7"/>
              <a:gd fmla="*/ 102 w 127" name="T8"/>
              <a:gd fmla="*/ 79 h 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9" w="127">
                <a:moveTo>
                  <a:pt x="102" y="79"/>
                </a:moveTo>
                <a:cubicBezTo>
                  <a:pt x="127" y="53"/>
                  <a:pt x="127" y="53"/>
                  <a:pt x="127" y="53"/>
                </a:cubicBezTo>
                <a:cubicBezTo>
                  <a:pt x="95" y="20"/>
                  <a:pt x="5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40" y="37"/>
                  <a:pt x="76" y="53"/>
                  <a:pt x="102" y="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8" name="Freeform 12"/>
          <p:cNvSpPr>
            <a:spLocks noEditPoints="1"/>
          </p:cNvSpPr>
          <p:nvPr/>
        </p:nvSpPr>
        <p:spPr bwMode="auto">
          <a:xfrm>
            <a:off x="3241675" y="1227138"/>
            <a:ext cx="1133475" cy="711200"/>
          </a:xfrm>
          <a:custGeom>
            <a:gdLst>
              <a:gd fmla="*/ 2147483646 w 131" name="T0"/>
              <a:gd fmla="*/ 2147483646 h 82" name="T1"/>
              <a:gd fmla="*/ 2147483646 w 131" name="T2"/>
              <a:gd fmla="*/ 2147483646 h 82" name="T3"/>
              <a:gd fmla="*/ 2147483646 w 131" name="T4"/>
              <a:gd fmla="*/ 2147483646 h 82" name="T5"/>
              <a:gd fmla="*/ 0 w 131" name="T6"/>
              <a:gd fmla="*/ 2147483646 h 82" name="T7"/>
              <a:gd fmla="*/ 0 w 131" name="T8"/>
              <a:gd fmla="*/ 0 h 82" name="T9"/>
              <a:gd fmla="*/ 2147483646 w 131" name="T10"/>
              <a:gd fmla="*/ 0 h 82" name="T11"/>
              <a:gd fmla="*/ 2147483646 w 131" name="T12"/>
              <a:gd fmla="*/ 2147483646 h 82" name="T13"/>
              <a:gd fmla="*/ 2147483646 w 131" name="T14"/>
              <a:gd fmla="*/ 2147483646 h 82" name="T15"/>
              <a:gd fmla="*/ 2147483646 w 131" name="T16"/>
              <a:gd fmla="*/ 2147483646 h 82" name="T17"/>
              <a:gd fmla="*/ 2147483646 w 131" name="T18"/>
              <a:gd fmla="*/ 2147483646 h 82" name="T19"/>
              <a:gd fmla="*/ 2147483646 w 131" name="T20"/>
              <a:gd fmla="*/ 2147483646 h 82" name="T21"/>
              <a:gd fmla="*/ 2147483646 w 131" name="T22"/>
              <a:gd fmla="*/ 2147483646 h 82" name="T23"/>
              <a:gd fmla="*/ 2147483646 w 131" name="T24"/>
              <a:gd fmla="*/ 2147483646 h 82" name="T25"/>
              <a:gd fmla="*/ 2147483646 w 131" name="T26"/>
              <a:gd fmla="*/ 2147483646 h 82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82" w="131">
                <a:moveTo>
                  <a:pt x="104" y="82"/>
                </a:moveTo>
                <a:cubicBezTo>
                  <a:pt x="103" y="81"/>
                  <a:pt x="103" y="81"/>
                  <a:pt x="103" y="81"/>
                </a:cubicBezTo>
                <a:cubicBezTo>
                  <a:pt x="76" y="54"/>
                  <a:pt x="40" y="39"/>
                  <a:pt x="2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50" y="0"/>
                  <a:pt x="96" y="19"/>
                  <a:pt x="130" y="53"/>
                </a:cubicBezTo>
                <a:cubicBezTo>
                  <a:pt x="131" y="54"/>
                  <a:pt x="131" y="54"/>
                  <a:pt x="131" y="54"/>
                </a:cubicBezTo>
                <a:lnTo>
                  <a:pt x="104" y="82"/>
                </a:lnTo>
                <a:close/>
                <a:moveTo>
                  <a:pt x="3" y="36"/>
                </a:moveTo>
                <a:cubicBezTo>
                  <a:pt x="41" y="37"/>
                  <a:pt x="77" y="51"/>
                  <a:pt x="104" y="78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94" y="21"/>
                  <a:pt x="50" y="3"/>
                  <a:pt x="3" y="3"/>
                </a:cubicBez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" name="Freeform 13"/>
          <p:cNvSpPr/>
          <p:nvPr/>
        </p:nvSpPr>
        <p:spPr bwMode="auto">
          <a:xfrm>
            <a:off x="1690688" y="2795588"/>
            <a:ext cx="658812" cy="1092200"/>
          </a:xfrm>
          <a:custGeom>
            <a:gdLst>
              <a:gd fmla="*/ 2147483646 w 76" name="T0"/>
              <a:gd fmla="*/ 2147483646 h 126" name="T1"/>
              <a:gd fmla="*/ 2147483646 w 76" name="T2"/>
              <a:gd fmla="*/ 0 h 126" name="T3"/>
              <a:gd fmla="*/ 0 w 76" name="T4"/>
              <a:gd fmla="*/ 0 h 126" name="T5"/>
              <a:gd fmla="*/ 0 w 76" name="T6"/>
              <a:gd fmla="*/ 2147483646 h 126" name="T7"/>
              <a:gd fmla="*/ 2147483646 w 76" name="T8"/>
              <a:gd fmla="*/ 2147483646 h 126" name="T9"/>
              <a:gd fmla="*/ 2147483646 w 76" name="T10"/>
              <a:gd fmla="*/ 2147483646 h 126" name="T11"/>
              <a:gd fmla="*/ 2147483646 w 76" name="T12"/>
              <a:gd fmla="*/ 2147483646 h 12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25" w="76">
                <a:moveTo>
                  <a:pt x="36" y="1"/>
                </a:moveTo>
                <a:cubicBezTo>
                  <a:pt x="36" y="1"/>
                  <a:pt x="36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49"/>
                  <a:pt x="19" y="93"/>
                  <a:pt x="50" y="12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51" y="75"/>
                  <a:pt x="36" y="40"/>
                  <a:pt x="36" y="1"/>
                </a:cubicBezTo>
                <a:close/>
              </a:path>
            </a:pathLst>
          </a:custGeom>
          <a:solidFill>
            <a:srgbClr val="E6BA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0" name="Freeform 14"/>
          <p:cNvSpPr>
            <a:spLocks noEditPoints="1"/>
          </p:cNvSpPr>
          <p:nvPr/>
        </p:nvSpPr>
        <p:spPr bwMode="auto">
          <a:xfrm>
            <a:off x="1682750" y="2778125"/>
            <a:ext cx="684213" cy="1127125"/>
          </a:xfrm>
          <a:custGeom>
            <a:gdLst>
              <a:gd fmla="*/ 2147483646 w 79" name="T0"/>
              <a:gd fmla="*/ 2147483646 h 130" name="T1"/>
              <a:gd fmla="*/ 2147483646 w 79" name="T2"/>
              <a:gd fmla="*/ 2147483646 h 130" name="T3"/>
              <a:gd fmla="*/ 0 w 79" name="T4"/>
              <a:gd fmla="*/ 2147483646 h 130" name="T5"/>
              <a:gd fmla="*/ 0 w 79" name="T6"/>
              <a:gd fmla="*/ 2147483646 h 130" name="T7"/>
              <a:gd fmla="*/ 0 w 79" name="T8"/>
              <a:gd fmla="*/ 0 h 130" name="T9"/>
              <a:gd fmla="*/ 2147483646 w 79" name="T10"/>
              <a:gd fmla="*/ 0 h 130" name="T11"/>
              <a:gd fmla="*/ 2147483646 w 79" name="T12"/>
              <a:gd fmla="*/ 2147483646 h 130" name="T13"/>
              <a:gd fmla="*/ 2147483646 w 79" name="T14"/>
              <a:gd fmla="*/ 2147483646 h 130" name="T15"/>
              <a:gd fmla="*/ 2147483646 w 79" name="T16"/>
              <a:gd fmla="*/ 2147483646 h 130" name="T17"/>
              <a:gd fmla="*/ 2147483646 w 79" name="T18"/>
              <a:gd fmla="*/ 2147483646 h 130" name="T19"/>
              <a:gd fmla="*/ 2147483646 w 79" name="T20"/>
              <a:gd fmla="*/ 2147483646 h 130" name="T21"/>
              <a:gd fmla="*/ 2147483646 w 79" name="T22"/>
              <a:gd fmla="*/ 2147483646 h 130" name="T23"/>
              <a:gd fmla="*/ 2147483646 w 79" name="T24"/>
              <a:gd fmla="*/ 2147483646 h 130" name="T25"/>
              <a:gd fmla="*/ 2147483646 w 79" name="T26"/>
              <a:gd fmla="*/ 2147483646 h 130" name="T27"/>
              <a:gd fmla="*/ 2147483646 w 79" name="T28"/>
              <a:gd fmla="*/ 2147483646 h 130" name="T29"/>
              <a:gd fmla="*/ 2147483646 w 79" name="T30"/>
              <a:gd fmla="*/ 2147483646 h 130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130" w="79">
                <a:moveTo>
                  <a:pt x="51" y="130"/>
                </a:moveTo>
                <a:cubicBezTo>
                  <a:pt x="50" y="129"/>
                  <a:pt x="50" y="129"/>
                  <a:pt x="50" y="129"/>
                </a:cubicBezTo>
                <a:cubicBezTo>
                  <a:pt x="17" y="95"/>
                  <a:pt x="0" y="50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40"/>
                  <a:pt x="53" y="75"/>
                  <a:pt x="78" y="102"/>
                </a:cubicBezTo>
                <a:cubicBezTo>
                  <a:pt x="79" y="103"/>
                  <a:pt x="79" y="103"/>
                  <a:pt x="79" y="103"/>
                </a:cubicBezTo>
                <a:lnTo>
                  <a:pt x="51" y="130"/>
                </a:lnTo>
                <a:close/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49"/>
                  <a:pt x="20" y="92"/>
                  <a:pt x="51" y="126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50" y="76"/>
                  <a:pt x="36" y="40"/>
                  <a:pt x="3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1" name="组合 40"/>
          <p:cNvGrpSpPr/>
          <p:nvPr/>
        </p:nvGrpSpPr>
        <p:grpSpPr>
          <a:xfrm>
            <a:off x="2159000" y="1617663"/>
            <a:ext cx="1125538" cy="884237"/>
            <a:chOff x="1682602" y="1401982"/>
            <a:chExt cx="1125538" cy="884238"/>
          </a:xfrm>
        </p:grpSpPr>
        <p:sp>
          <p:nvSpPr>
            <p:cNvPr id="42" name="Freeform 17"/>
            <p:cNvSpPr/>
            <p:nvPr/>
          </p:nvSpPr>
          <p:spPr bwMode="auto">
            <a:xfrm>
              <a:off x="1690540" y="1409919"/>
              <a:ext cx="1100137" cy="858839"/>
            </a:xfrm>
            <a:custGeom>
              <a:gdLst>
                <a:gd fmla="*/ 126 w 127" name="T0"/>
                <a:gd fmla="*/ 41 h 99" name="T1"/>
                <a:gd fmla="*/ 127 w 127" name="T2"/>
                <a:gd fmla="*/ 41 h 99" name="T3"/>
                <a:gd fmla="*/ 127 w 127" name="T4"/>
                <a:gd fmla="*/ 0 h 99" name="T5"/>
                <a:gd fmla="*/ 126 w 127" name="T6"/>
                <a:gd fmla="*/ 0 h 99" name="T7"/>
                <a:gd fmla="*/ 0 w 127" name="T8"/>
                <a:gd fmla="*/ 84 h 99" name="T9"/>
                <a:gd fmla="*/ 39 w 127" name="T10"/>
                <a:gd fmla="*/ 99 h 99" name="T11"/>
                <a:gd fmla="*/ 126 w 127" name="T12"/>
                <a:gd fmla="*/ 41 h 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9" w="127">
                  <a:moveTo>
                    <a:pt x="126" y="41"/>
                  </a:moveTo>
                  <a:cubicBezTo>
                    <a:pt x="126" y="41"/>
                    <a:pt x="127" y="41"/>
                    <a:pt x="127" y="4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6" y="0"/>
                    <a:pt x="126" y="0"/>
                  </a:cubicBezTo>
                  <a:cubicBezTo>
                    <a:pt x="70" y="0"/>
                    <a:pt x="21" y="34"/>
                    <a:pt x="0" y="84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53" y="65"/>
                    <a:pt x="87" y="41"/>
                    <a:pt x="126" y="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61" name="Freeform 18"/>
            <p:cNvSpPr>
              <a:spLocks noEditPoints="1"/>
            </p:cNvSpPr>
            <p:nvPr/>
          </p:nvSpPr>
          <p:spPr bwMode="auto">
            <a:xfrm>
              <a:off x="1682602" y="1401982"/>
              <a:ext cx="1125538" cy="884238"/>
            </a:xfrm>
            <a:custGeom>
              <a:gdLst>
                <a:gd fmla="*/ 2147483646 w 130" name="T0"/>
                <a:gd fmla="*/ 2147483646 h 102" name="T1"/>
                <a:gd fmla="*/ 0 w 130" name="T2"/>
                <a:gd fmla="*/ 2147483646 h 102" name="T3"/>
                <a:gd fmla="*/ 0 w 130" name="T4"/>
                <a:gd fmla="*/ 2147483646 h 102" name="T5"/>
                <a:gd fmla="*/ 2147483646 w 130" name="T6"/>
                <a:gd fmla="*/ 0 h 102" name="T7"/>
                <a:gd fmla="*/ 2147483646 w 130" name="T8"/>
                <a:gd fmla="*/ 0 h 102" name="T9"/>
                <a:gd fmla="*/ 2147483646 w 130" name="T10"/>
                <a:gd fmla="*/ 2147483646 h 102" name="T11"/>
                <a:gd fmla="*/ 2147483646 w 130" name="T12"/>
                <a:gd fmla="*/ 2147483646 h 102" name="T13"/>
                <a:gd fmla="*/ 2147483646 w 130" name="T14"/>
                <a:gd fmla="*/ 2147483646 h 102" name="T15"/>
                <a:gd fmla="*/ 2147483646 w 130" name="T16"/>
                <a:gd fmla="*/ 2147483646 h 102" name="T17"/>
                <a:gd fmla="*/ 2147483646 w 130" name="T18"/>
                <a:gd fmla="*/ 2147483646 h 102" name="T19"/>
                <a:gd fmla="*/ 2147483646 w 130" name="T20"/>
                <a:gd fmla="*/ 2147483646 h 102" name="T21"/>
                <a:gd fmla="*/ 2147483646 w 130" name="T22"/>
                <a:gd fmla="*/ 2147483646 h 102" name="T23"/>
                <a:gd fmla="*/ 2147483646 w 130" name="T24"/>
                <a:gd fmla="*/ 2147483646 h 102" name="T25"/>
                <a:gd fmla="*/ 2147483646 w 130" name="T26"/>
                <a:gd fmla="*/ 2147483646 h 10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02" w="130">
                  <a:moveTo>
                    <a:pt x="41" y="102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2" y="33"/>
                    <a:pt x="71" y="0"/>
                    <a:pt x="1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90" y="44"/>
                    <a:pt x="56" y="66"/>
                    <a:pt x="41" y="101"/>
                  </a:cubicBezTo>
                  <a:lnTo>
                    <a:pt x="41" y="102"/>
                  </a:lnTo>
                  <a:close/>
                  <a:moveTo>
                    <a:pt x="3" y="84"/>
                  </a:moveTo>
                  <a:cubicBezTo>
                    <a:pt x="39" y="98"/>
                    <a:pt x="39" y="98"/>
                    <a:pt x="39" y="98"/>
                  </a:cubicBezTo>
                  <a:cubicBezTo>
                    <a:pt x="55" y="64"/>
                    <a:pt x="89" y="41"/>
                    <a:pt x="127" y="4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73" y="2"/>
                    <a:pt x="25" y="34"/>
                    <a:pt x="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830638" y="2301875"/>
            <a:ext cx="622300" cy="1350963"/>
            <a:chOff x="3354240" y="2086195"/>
            <a:chExt cx="622300" cy="1350963"/>
          </a:xfrm>
        </p:grpSpPr>
        <p:sp>
          <p:nvSpPr>
            <p:cNvPr id="9258" name="Freeform 23"/>
            <p:cNvSpPr/>
            <p:nvPr/>
          </p:nvSpPr>
          <p:spPr bwMode="auto">
            <a:xfrm>
              <a:off x="3370115" y="2103657"/>
              <a:ext cx="588963" cy="1316038"/>
            </a:xfrm>
            <a:custGeom>
              <a:gdLst>
                <a:gd fmla="*/ 2147483646 w 68" name="T0"/>
                <a:gd fmla="*/ 0 h 152" name="T1"/>
                <a:gd fmla="*/ 2147483646 w 68" name="T2"/>
                <a:gd fmla="*/ 2147483646 h 152" name="T3"/>
                <a:gd fmla="*/ 2147483646 w 68" name="T4"/>
                <a:gd fmla="*/ 2147483646 h 152" name="T5"/>
                <a:gd fmla="*/ 0 w 68" name="T6"/>
                <a:gd fmla="*/ 2147483646 h 152" name="T7"/>
                <a:gd fmla="*/ 2147483646 w 68" name="T8"/>
                <a:gd fmla="*/ 2147483646 h 152" name="T9"/>
                <a:gd fmla="*/ 2147483646 w 68" name="T10"/>
                <a:gd fmla="*/ 2147483646 h 152" name="T11"/>
                <a:gd fmla="*/ 2147483646 w 68" name="T12"/>
                <a:gd fmla="*/ 0 h 15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2" w="68">
                  <a:moveTo>
                    <a:pt x="56" y="0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24" y="29"/>
                    <a:pt x="27" y="42"/>
                    <a:pt x="27" y="56"/>
                  </a:cubicBezTo>
                  <a:cubicBezTo>
                    <a:pt x="27" y="82"/>
                    <a:pt x="16" y="105"/>
                    <a:pt x="0" y="12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53" y="127"/>
                    <a:pt x="68" y="93"/>
                    <a:pt x="68" y="56"/>
                  </a:cubicBezTo>
                  <a:cubicBezTo>
                    <a:pt x="68" y="36"/>
                    <a:pt x="64" y="17"/>
                    <a:pt x="56" y="0"/>
                  </a:cubicBezTo>
                  <a:close/>
                </a:path>
              </a:pathLst>
            </a:custGeom>
            <a:solidFill>
              <a:srgbClr val="7EC2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59" name="Freeform 24"/>
            <p:cNvSpPr>
              <a:spLocks noEditPoints="1"/>
            </p:cNvSpPr>
            <p:nvPr/>
          </p:nvSpPr>
          <p:spPr bwMode="auto">
            <a:xfrm>
              <a:off x="3354240" y="2086195"/>
              <a:ext cx="622300" cy="1350963"/>
            </a:xfrm>
            <a:custGeom>
              <a:gdLst>
                <a:gd fmla="*/ 2147483646 w 72" name="T0"/>
                <a:gd fmla="*/ 2147483646 h 156" name="T1"/>
                <a:gd fmla="*/ 0 w 72" name="T2"/>
                <a:gd fmla="*/ 2147483646 h 156" name="T3"/>
                <a:gd fmla="*/ 2147483646 w 72" name="T4"/>
                <a:gd fmla="*/ 2147483646 h 156" name="T5"/>
                <a:gd fmla="*/ 2147483646 w 72" name="T6"/>
                <a:gd fmla="*/ 2147483646 h 156" name="T7"/>
                <a:gd fmla="*/ 2147483646 w 72" name="T8"/>
                <a:gd fmla="*/ 2147483646 h 156" name="T9"/>
                <a:gd fmla="*/ 2147483646 w 72" name="T10"/>
                <a:gd fmla="*/ 2147483646 h 156" name="T11"/>
                <a:gd fmla="*/ 2147483646 w 72" name="T12"/>
                <a:gd fmla="*/ 0 h 156" name="T13"/>
                <a:gd fmla="*/ 2147483646 w 72" name="T14"/>
                <a:gd fmla="*/ 2147483646 h 156" name="T15"/>
                <a:gd fmla="*/ 2147483646 w 72" name="T16"/>
                <a:gd fmla="*/ 2147483646 h 156" name="T17"/>
                <a:gd fmla="*/ 2147483646 w 72" name="T18"/>
                <a:gd fmla="*/ 2147483646 h 156" name="T19"/>
                <a:gd fmla="*/ 2147483646 w 72" name="T20"/>
                <a:gd fmla="*/ 2147483646 h 156" name="T21"/>
                <a:gd fmla="*/ 2147483646 w 72" name="T22"/>
                <a:gd fmla="*/ 2147483646 h 156" name="T23"/>
                <a:gd fmla="*/ 2147483646 w 72" name="T24"/>
                <a:gd fmla="*/ 2147483646 h 156" name="T25"/>
                <a:gd fmla="*/ 2147483646 w 72" name="T26"/>
                <a:gd fmla="*/ 2147483646 h 156" name="T27"/>
                <a:gd fmla="*/ 2147483646 w 72" name="T28"/>
                <a:gd fmla="*/ 2147483646 h 156" name="T29"/>
                <a:gd fmla="*/ 2147483646 w 72" name="T30"/>
                <a:gd fmla="*/ 2147483646 h 156" name="T31"/>
                <a:gd fmla="*/ 2147483646 w 72" name="T32"/>
                <a:gd fmla="*/ 2147483646 h 156" name="T33"/>
                <a:gd fmla="*/ 2147483646 w 72" name="T34"/>
                <a:gd fmla="*/ 2147483646 h 15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56" w="72">
                  <a:moveTo>
                    <a:pt x="31" y="156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8" y="106"/>
                    <a:pt x="27" y="83"/>
                    <a:pt x="27" y="58"/>
                  </a:cubicBezTo>
                  <a:cubicBezTo>
                    <a:pt x="27" y="45"/>
                    <a:pt x="25" y="32"/>
                    <a:pt x="19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7" y="19"/>
                    <a:pt x="72" y="38"/>
                    <a:pt x="72" y="58"/>
                  </a:cubicBezTo>
                  <a:cubicBezTo>
                    <a:pt x="72" y="94"/>
                    <a:pt x="57" y="129"/>
                    <a:pt x="32" y="155"/>
                  </a:cubicBezTo>
                  <a:lnTo>
                    <a:pt x="31" y="156"/>
                  </a:lnTo>
                  <a:close/>
                  <a:moveTo>
                    <a:pt x="4" y="124"/>
                  </a:moveTo>
                  <a:cubicBezTo>
                    <a:pt x="31" y="152"/>
                    <a:pt x="31" y="152"/>
                    <a:pt x="31" y="152"/>
                  </a:cubicBezTo>
                  <a:cubicBezTo>
                    <a:pt x="55" y="127"/>
                    <a:pt x="69" y="93"/>
                    <a:pt x="69" y="58"/>
                  </a:cubicBezTo>
                  <a:cubicBezTo>
                    <a:pt x="69" y="39"/>
                    <a:pt x="65" y="21"/>
                    <a:pt x="57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7" y="32"/>
                    <a:pt x="30" y="45"/>
                    <a:pt x="30" y="58"/>
                  </a:cubicBezTo>
                  <a:cubicBezTo>
                    <a:pt x="30" y="83"/>
                    <a:pt x="21" y="106"/>
                    <a:pt x="4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93950" y="2344738"/>
            <a:ext cx="1736725" cy="2722562"/>
            <a:chOff x="1917452" y="2128338"/>
            <a:chExt cx="1736726" cy="2722563"/>
          </a:xfrm>
        </p:grpSpPr>
        <p:sp>
          <p:nvSpPr>
            <p:cNvPr id="9256" name="Freeform 12"/>
            <p:cNvSpPr>
              <a:spLocks noEditPoints="1"/>
            </p:cNvSpPr>
            <p:nvPr/>
          </p:nvSpPr>
          <p:spPr bwMode="auto">
            <a:xfrm>
              <a:off x="1917452" y="2128338"/>
              <a:ext cx="1736726" cy="2722563"/>
            </a:xfrm>
            <a:custGeom>
              <a:gdLst>
                <a:gd fmla="*/ 2147483646 w 106" name="T0"/>
                <a:gd fmla="*/ 2147483646 h 166" name="T1"/>
                <a:gd fmla="*/ 2147483646 w 106" name="T2"/>
                <a:gd fmla="*/ 2147483646 h 166" name="T3"/>
                <a:gd fmla="*/ 2147483646 w 106" name="T4"/>
                <a:gd fmla="*/ 2147483646 h 166" name="T5"/>
                <a:gd fmla="*/ 2147483646 w 106" name="T6"/>
                <a:gd fmla="*/ 2147483646 h 166" name="T7"/>
                <a:gd fmla="*/ 2147483646 w 106" name="T8"/>
                <a:gd fmla="*/ 0 h 166" name="T9"/>
                <a:gd fmla="*/ 2147483646 w 106" name="T10"/>
                <a:gd fmla="*/ 2147483646 h 166" name="T11"/>
                <a:gd fmla="*/ 2147483646 w 106" name="T12"/>
                <a:gd fmla="*/ 2147483646 h 166" name="T13"/>
                <a:gd fmla="*/ 2147483646 w 106" name="T14"/>
                <a:gd fmla="*/ 2147483646 h 166" name="T15"/>
                <a:gd fmla="*/ 2147483646 w 106" name="T16"/>
                <a:gd fmla="*/ 2147483646 h 166" name="T17"/>
                <a:gd fmla="*/ 2147483646 w 106" name="T18"/>
                <a:gd fmla="*/ 2147483646 h 166" name="T19"/>
                <a:gd fmla="*/ 2147483646 w 106" name="T20"/>
                <a:gd fmla="*/ 2147483646 h 166" name="T21"/>
                <a:gd fmla="*/ 2147483646 w 106" name="T22"/>
                <a:gd fmla="*/ 2147483646 h 166" name="T23"/>
                <a:gd fmla="*/ 2147483646 w 106" name="T24"/>
                <a:gd fmla="*/ 2147483646 h 166" name="T25"/>
                <a:gd fmla="*/ 2147483646 w 106" name="T26"/>
                <a:gd fmla="*/ 2147483646 h 166" name="T27"/>
                <a:gd fmla="*/ 2147483646 w 106" name="T28"/>
                <a:gd fmla="*/ 2147483646 h 166" name="T29"/>
                <a:gd fmla="*/ 2147483646 w 106" name="T30"/>
                <a:gd fmla="*/ 2147483646 h 166" name="T31"/>
                <a:gd fmla="*/ 2147483646 w 106" name="T32"/>
                <a:gd fmla="*/ 2147483646 h 166" name="T33"/>
                <a:gd fmla="*/ 2147483646 w 106" name="T34"/>
                <a:gd fmla="*/ 2147483646 h 166" name="T35"/>
                <a:gd fmla="*/ 2147483646 w 106" name="T36"/>
                <a:gd fmla="*/ 2147483646 h 166" name="T37"/>
                <a:gd fmla="*/ 2147483646 w 106" name="T38"/>
                <a:gd fmla="*/ 2147483646 h 166" name="T39"/>
                <a:gd fmla="*/ 2147483646 w 106" name="T40"/>
                <a:gd fmla="*/ 2147483646 h 166" name="T41"/>
                <a:gd fmla="*/ 2147483646 w 106" name="T42"/>
                <a:gd fmla="*/ 2147483646 h 166" name="T43"/>
                <a:gd fmla="*/ 2147483646 w 106" name="T44"/>
                <a:gd fmla="*/ 2147483646 h 16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166" w="105">
                  <a:moveTo>
                    <a:pt x="105" y="161"/>
                  </a:moveTo>
                  <a:cubicBezTo>
                    <a:pt x="65" y="50"/>
                    <a:pt x="65" y="50"/>
                    <a:pt x="65" y="50"/>
                  </a:cubicBezTo>
                  <a:cubicBezTo>
                    <a:pt x="64" y="47"/>
                    <a:pt x="65" y="43"/>
                    <a:pt x="67" y="41"/>
                  </a:cubicBezTo>
                  <a:cubicBezTo>
                    <a:pt x="67" y="41"/>
                    <a:pt x="77" y="33"/>
                    <a:pt x="77" y="23"/>
                  </a:cubicBezTo>
                  <a:cubicBezTo>
                    <a:pt x="77" y="10"/>
                    <a:pt x="66" y="0"/>
                    <a:pt x="53" y="0"/>
                  </a:cubicBezTo>
                  <a:cubicBezTo>
                    <a:pt x="40" y="0"/>
                    <a:pt x="30" y="10"/>
                    <a:pt x="30" y="23"/>
                  </a:cubicBezTo>
                  <a:cubicBezTo>
                    <a:pt x="30" y="33"/>
                    <a:pt x="39" y="41"/>
                    <a:pt x="39" y="41"/>
                  </a:cubicBezTo>
                  <a:cubicBezTo>
                    <a:pt x="42" y="43"/>
                    <a:pt x="43" y="47"/>
                    <a:pt x="42" y="50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4"/>
                    <a:pt x="2" y="166"/>
                    <a:pt x="5" y="165"/>
                  </a:cubicBezTo>
                  <a:cubicBezTo>
                    <a:pt x="5" y="165"/>
                    <a:pt x="34" y="152"/>
                    <a:pt x="53" y="152"/>
                  </a:cubicBezTo>
                  <a:cubicBezTo>
                    <a:pt x="73" y="152"/>
                    <a:pt x="102" y="165"/>
                    <a:pt x="102" y="165"/>
                  </a:cubicBezTo>
                  <a:cubicBezTo>
                    <a:pt x="105" y="166"/>
                    <a:pt x="106" y="164"/>
                    <a:pt x="105" y="161"/>
                  </a:cubicBezTo>
                  <a:close/>
                  <a:moveTo>
                    <a:pt x="53" y="68"/>
                  </a:moveTo>
                  <a:cubicBezTo>
                    <a:pt x="60" y="68"/>
                    <a:pt x="65" y="73"/>
                    <a:pt x="65" y="79"/>
                  </a:cubicBezTo>
                  <a:cubicBezTo>
                    <a:pt x="65" y="85"/>
                    <a:pt x="60" y="90"/>
                    <a:pt x="53" y="90"/>
                  </a:cubicBezTo>
                  <a:cubicBezTo>
                    <a:pt x="47" y="90"/>
                    <a:pt x="42" y="85"/>
                    <a:pt x="42" y="79"/>
                  </a:cubicBezTo>
                  <a:cubicBezTo>
                    <a:pt x="42" y="73"/>
                    <a:pt x="47" y="68"/>
                    <a:pt x="53" y="68"/>
                  </a:cubicBezTo>
                  <a:close/>
                  <a:moveTo>
                    <a:pt x="53" y="133"/>
                  </a:moveTo>
                  <a:cubicBezTo>
                    <a:pt x="44" y="133"/>
                    <a:pt x="36" y="126"/>
                    <a:pt x="36" y="116"/>
                  </a:cubicBezTo>
                  <a:cubicBezTo>
                    <a:pt x="36" y="106"/>
                    <a:pt x="44" y="99"/>
                    <a:pt x="53" y="99"/>
                  </a:cubicBezTo>
                  <a:cubicBezTo>
                    <a:pt x="63" y="99"/>
                    <a:pt x="71" y="106"/>
                    <a:pt x="71" y="116"/>
                  </a:cubicBezTo>
                  <a:cubicBezTo>
                    <a:pt x="71" y="126"/>
                    <a:pt x="63" y="133"/>
                    <a:pt x="53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57" name="TextBox 682"/>
            <p:cNvSpPr txBox="1">
              <a:spLocks noChangeArrowheads="1"/>
            </p:cNvSpPr>
            <p:nvPr/>
          </p:nvSpPr>
          <p:spPr bwMode="auto">
            <a:xfrm>
              <a:off x="2391053" y="2177128"/>
              <a:ext cx="79883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solidFill>
                    <a:srgbClr val="FFFFFF"/>
                  </a:solidFill>
                </a:rPr>
                <a:t>35%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257550" y="1617663"/>
            <a:ext cx="1092200" cy="866775"/>
            <a:chOff x="3203575" y="1614488"/>
            <a:chExt cx="1092200" cy="866775"/>
          </a:xfrm>
        </p:grpSpPr>
        <p:sp>
          <p:nvSpPr>
            <p:cNvPr id="9253" name="Freeform 19"/>
            <p:cNvSpPr/>
            <p:nvPr/>
          </p:nvSpPr>
          <p:spPr bwMode="auto">
            <a:xfrm>
              <a:off x="3213100" y="1622426"/>
              <a:ext cx="1065213" cy="841375"/>
            </a:xfrm>
            <a:custGeom>
              <a:gdLst>
                <a:gd fmla="*/ 2147483646 w 123" name="T0"/>
                <a:gd fmla="*/ 2147483646 h 97" name="T1"/>
                <a:gd fmla="*/ 2147483646 w 123" name="T2"/>
                <a:gd fmla="*/ 2147483646 h 97" name="T3"/>
                <a:gd fmla="*/ 0 w 123" name="T4"/>
                <a:gd fmla="*/ 0 h 97" name="T5"/>
                <a:gd fmla="*/ 0 w 123" name="T6"/>
                <a:gd fmla="*/ 2147483646 h 97" name="T7"/>
                <a:gd fmla="*/ 2147483646 w 123" name="T8"/>
                <a:gd fmla="*/ 2147483646 h 9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97" w="123">
                  <a:moveTo>
                    <a:pt x="85" y="97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02" y="33"/>
                    <a:pt x="55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8" y="42"/>
                    <a:pt x="71" y="65"/>
                    <a:pt x="85" y="97"/>
                  </a:cubicBezTo>
                  <a:close/>
                </a:path>
              </a:pathLst>
            </a:custGeom>
            <a:solidFill>
              <a:srgbClr val="E6BA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54" name="Freeform 20"/>
            <p:cNvSpPr>
              <a:spLocks noEditPoints="1"/>
            </p:cNvSpPr>
            <p:nvPr/>
          </p:nvSpPr>
          <p:spPr bwMode="auto">
            <a:xfrm>
              <a:off x="3203575" y="1614488"/>
              <a:ext cx="1092200" cy="866775"/>
            </a:xfrm>
            <a:custGeom>
              <a:gdLst>
                <a:gd fmla="*/ 2147483646 w 126" name="T0"/>
                <a:gd fmla="*/ 2147483646 h 100" name="T1"/>
                <a:gd fmla="*/ 2147483646 w 126" name="T2"/>
                <a:gd fmla="*/ 2147483646 h 100" name="T3"/>
                <a:gd fmla="*/ 2147483646 w 126" name="T4"/>
                <a:gd fmla="*/ 2147483646 h 100" name="T5"/>
                <a:gd fmla="*/ 0 w 126" name="T6"/>
                <a:gd fmla="*/ 2147483646 h 100" name="T7"/>
                <a:gd fmla="*/ 0 w 126" name="T8"/>
                <a:gd fmla="*/ 0 h 100" name="T9"/>
                <a:gd fmla="*/ 2147483646 w 126" name="T10"/>
                <a:gd fmla="*/ 0 h 100" name="T11"/>
                <a:gd fmla="*/ 2147483646 w 126" name="T12"/>
                <a:gd fmla="*/ 2147483646 h 100" name="T13"/>
                <a:gd fmla="*/ 2147483646 w 126" name="T14"/>
                <a:gd fmla="*/ 2147483646 h 100" name="T15"/>
                <a:gd fmla="*/ 2147483646 w 126" name="T16"/>
                <a:gd fmla="*/ 2147483646 h 100" name="T17"/>
                <a:gd fmla="*/ 2147483646 w 126" name="T18"/>
                <a:gd fmla="*/ 2147483646 h 100" name="T19"/>
                <a:gd fmla="*/ 2147483646 w 126" name="T20"/>
                <a:gd fmla="*/ 2147483646 h 100" name="T21"/>
                <a:gd fmla="*/ 2147483646 w 126" name="T22"/>
                <a:gd fmla="*/ 2147483646 h 100" name="T23"/>
                <a:gd fmla="*/ 2147483646 w 126" name="T24"/>
                <a:gd fmla="*/ 2147483646 h 100" name="T25"/>
                <a:gd fmla="*/ 2147483646 w 126" name="T26"/>
                <a:gd fmla="*/ 2147483646 h 1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00" w="125">
                  <a:moveTo>
                    <a:pt x="86" y="10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70" y="66"/>
                    <a:pt x="37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5" y="0"/>
                    <a:pt x="103" y="32"/>
                    <a:pt x="125" y="81"/>
                  </a:cubicBezTo>
                  <a:cubicBezTo>
                    <a:pt x="126" y="82"/>
                    <a:pt x="126" y="82"/>
                    <a:pt x="126" y="82"/>
                  </a:cubicBezTo>
                  <a:lnTo>
                    <a:pt x="86" y="100"/>
                  </a:lnTo>
                  <a:close/>
                  <a:moveTo>
                    <a:pt x="3" y="41"/>
                  </a:moveTo>
                  <a:cubicBezTo>
                    <a:pt x="39" y="42"/>
                    <a:pt x="72" y="64"/>
                    <a:pt x="87" y="96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01" y="34"/>
                    <a:pt x="54" y="3"/>
                    <a:pt x="3" y="2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TextBox 692"/>
            <p:cNvSpPr txBox="1"/>
            <p:nvPr/>
          </p:nvSpPr>
          <p:spPr bwMode="auto">
            <a:xfrm rot="2186682">
              <a:off x="3226639" y="1997838"/>
              <a:ext cx="944880" cy="2743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300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  <a:cs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82750" y="1670050"/>
            <a:ext cx="709613" cy="1135063"/>
            <a:chOff x="1628775" y="1666876"/>
            <a:chExt cx="709613" cy="1135063"/>
          </a:xfrm>
        </p:grpSpPr>
        <p:sp>
          <p:nvSpPr>
            <p:cNvPr id="9250" name="Freeform 15"/>
            <p:cNvSpPr/>
            <p:nvPr/>
          </p:nvSpPr>
          <p:spPr bwMode="auto">
            <a:xfrm>
              <a:off x="1636713" y="1684338"/>
              <a:ext cx="684213" cy="1108075"/>
            </a:xfrm>
            <a:custGeom>
              <a:gdLst>
                <a:gd fmla="*/ 2147483646 w 79" name="T0"/>
                <a:gd fmla="*/ 2147483646 h 128" name="T1"/>
                <a:gd fmla="*/ 2147483646 w 79" name="T2"/>
                <a:gd fmla="*/ 0 h 128" name="T3"/>
                <a:gd fmla="*/ 0 w 79" name="T4"/>
                <a:gd fmla="*/ 2147483646 h 128" name="T5"/>
                <a:gd fmla="*/ 2147483646 w 79" name="T6"/>
                <a:gd fmla="*/ 2147483646 h 128" name="T7"/>
                <a:gd fmla="*/ 2147483646 w 79" name="T8"/>
                <a:gd fmla="*/ 2147483646 h 1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8" w="79">
                  <a:moveTo>
                    <a:pt x="79" y="26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1" y="33"/>
                    <a:pt x="0" y="78"/>
                    <a:pt x="0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7" y="88"/>
                    <a:pt x="53" y="52"/>
                    <a:pt x="79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51" name="Freeform 16"/>
            <p:cNvSpPr>
              <a:spLocks noEditPoints="1"/>
            </p:cNvSpPr>
            <p:nvPr/>
          </p:nvSpPr>
          <p:spPr bwMode="auto">
            <a:xfrm>
              <a:off x="1628775" y="1666876"/>
              <a:ext cx="709613" cy="1135063"/>
            </a:xfrm>
            <a:custGeom>
              <a:gdLst>
                <a:gd fmla="*/ 2147483646 w 82" name="T0"/>
                <a:gd fmla="*/ 2147483646 h 131" name="T1"/>
                <a:gd fmla="*/ 0 w 82" name="T2"/>
                <a:gd fmla="*/ 2147483646 h 131" name="T3"/>
                <a:gd fmla="*/ 0 w 82" name="T4"/>
                <a:gd fmla="*/ 2147483646 h 131" name="T5"/>
                <a:gd fmla="*/ 2147483646 w 82" name="T6"/>
                <a:gd fmla="*/ 2147483646 h 131" name="T7"/>
                <a:gd fmla="*/ 2147483646 w 82" name="T8"/>
                <a:gd fmla="*/ 0 h 131" name="T9"/>
                <a:gd fmla="*/ 2147483646 w 82" name="T10"/>
                <a:gd fmla="*/ 2147483646 h 131" name="T11"/>
                <a:gd fmla="*/ 2147483646 w 82" name="T12"/>
                <a:gd fmla="*/ 2147483646 h 131" name="T13"/>
                <a:gd fmla="*/ 2147483646 w 82" name="T14"/>
                <a:gd fmla="*/ 2147483646 h 131" name="T15"/>
                <a:gd fmla="*/ 2147483646 w 82" name="T16"/>
                <a:gd fmla="*/ 2147483646 h 131" name="T17"/>
                <a:gd fmla="*/ 2147483646 w 82" name="T18"/>
                <a:gd fmla="*/ 2147483646 h 131" name="T19"/>
                <a:gd fmla="*/ 2147483646 w 82" name="T20"/>
                <a:gd fmla="*/ 2147483646 h 131" name="T21"/>
                <a:gd fmla="*/ 2147483646 w 82" name="T22"/>
                <a:gd fmla="*/ 2147483646 h 131" name="T23"/>
                <a:gd fmla="*/ 2147483646 w 82" name="T24"/>
                <a:gd fmla="*/ 2147483646 h 131" name="T25"/>
                <a:gd fmla="*/ 2147483646 w 82" name="T26"/>
                <a:gd fmla="*/ 2147483646 h 13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31" w="82">
                  <a:moveTo>
                    <a:pt x="39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1"/>
                    <a:pt x="19" y="35"/>
                    <a:pt x="54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54" y="56"/>
                    <a:pt x="39" y="92"/>
                    <a:pt x="39" y="130"/>
                  </a:cubicBezTo>
                  <a:lnTo>
                    <a:pt x="39" y="131"/>
                  </a:lnTo>
                  <a:close/>
                  <a:moveTo>
                    <a:pt x="2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90"/>
                    <a:pt x="52" y="55"/>
                    <a:pt x="78" y="2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2" y="37"/>
                    <a:pt x="3" y="81"/>
                    <a:pt x="2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TextBox 692"/>
            <p:cNvSpPr txBox="1"/>
            <p:nvPr/>
          </p:nvSpPr>
          <p:spPr bwMode="auto">
            <a:xfrm rot="17560154">
              <a:off x="1574800" y="2167588"/>
              <a:ext cx="944880" cy="2743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300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  <a:cs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25913" y="1682750"/>
            <a:ext cx="709612" cy="1135063"/>
            <a:chOff x="4070350" y="1674813"/>
            <a:chExt cx="709613" cy="1135063"/>
          </a:xfrm>
        </p:grpSpPr>
        <p:sp>
          <p:nvSpPr>
            <p:cNvPr id="9247" name="Freeform 7"/>
            <p:cNvSpPr/>
            <p:nvPr/>
          </p:nvSpPr>
          <p:spPr bwMode="auto">
            <a:xfrm>
              <a:off x="4087813" y="1692276"/>
              <a:ext cx="674688" cy="1109663"/>
            </a:xfrm>
            <a:custGeom>
              <a:gdLst>
                <a:gd fmla="*/ 2147483646 w 78" name="T0"/>
                <a:gd fmla="*/ 2147483646 h 128" name="T1"/>
                <a:gd fmla="*/ 2147483646 w 78" name="T2"/>
                <a:gd fmla="*/ 2147483646 h 128" name="T3"/>
                <a:gd fmla="*/ 2147483646 w 78" name="T4"/>
                <a:gd fmla="*/ 0 h 128" name="T5"/>
                <a:gd fmla="*/ 0 w 78" name="T6"/>
                <a:gd fmla="*/ 2147483646 h 128" name="T7"/>
                <a:gd fmla="*/ 2147483646 w 78" name="T8"/>
                <a:gd fmla="*/ 2147483646 h 1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28" w="78">
                  <a:moveTo>
                    <a:pt x="42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78" y="78"/>
                    <a:pt x="58" y="33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52"/>
                    <a:pt x="42" y="88"/>
                    <a:pt x="42" y="1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8" name="Freeform 8"/>
            <p:cNvSpPr>
              <a:spLocks noEditPoints="1"/>
            </p:cNvSpPr>
            <p:nvPr/>
          </p:nvSpPr>
          <p:spPr bwMode="auto">
            <a:xfrm>
              <a:off x="4070350" y="1674813"/>
              <a:ext cx="709613" cy="1135063"/>
            </a:xfrm>
            <a:custGeom>
              <a:gdLst>
                <a:gd fmla="*/ 2147483646 w 82" name="T0"/>
                <a:gd fmla="*/ 2147483646 h 131" name="T1"/>
                <a:gd fmla="*/ 2147483646 w 82" name="T2"/>
                <a:gd fmla="*/ 2147483646 h 131" name="T3"/>
                <a:gd fmla="*/ 2147483646 w 82" name="T4"/>
                <a:gd fmla="*/ 2147483646 h 131" name="T5"/>
                <a:gd fmla="*/ 2147483646 w 82" name="T6"/>
                <a:gd fmla="*/ 2147483646 h 131" name="T7"/>
                <a:gd fmla="*/ 0 w 82" name="T8"/>
                <a:gd fmla="*/ 2147483646 h 131" name="T9"/>
                <a:gd fmla="*/ 2147483646 w 82" name="T10"/>
                <a:gd fmla="*/ 0 h 131" name="T11"/>
                <a:gd fmla="*/ 2147483646 w 82" name="T12"/>
                <a:gd fmla="*/ 2147483646 h 131" name="T13"/>
                <a:gd fmla="*/ 2147483646 w 82" name="T14"/>
                <a:gd fmla="*/ 2147483646 h 131" name="T15"/>
                <a:gd fmla="*/ 2147483646 w 82" name="T16"/>
                <a:gd fmla="*/ 2147483646 h 131" name="T17"/>
                <a:gd fmla="*/ 2147483646 w 82" name="T18"/>
                <a:gd fmla="*/ 2147483646 h 131" name="T19"/>
                <a:gd fmla="*/ 2147483646 w 82" name="T20"/>
                <a:gd fmla="*/ 2147483646 h 131" name="T21"/>
                <a:gd fmla="*/ 2147483646 w 82" name="T22"/>
                <a:gd fmla="*/ 2147483646 h 131" name="T23"/>
                <a:gd fmla="*/ 2147483646 w 82" name="T24"/>
                <a:gd fmla="*/ 2147483646 h 131" name="T25"/>
                <a:gd fmla="*/ 2147483646 w 82" name="T26"/>
                <a:gd fmla="*/ 2147483646 h 13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31" w="82">
                  <a:moveTo>
                    <a:pt x="82" y="131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92"/>
                    <a:pt x="28" y="56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63" y="36"/>
                    <a:pt x="82" y="81"/>
                    <a:pt x="82" y="130"/>
                  </a:cubicBezTo>
                  <a:lnTo>
                    <a:pt x="82" y="131"/>
                  </a:lnTo>
                  <a:close/>
                  <a:moveTo>
                    <a:pt x="45" y="129"/>
                  </a:moveTo>
                  <a:cubicBezTo>
                    <a:pt x="79" y="129"/>
                    <a:pt x="79" y="129"/>
                    <a:pt x="79" y="129"/>
                  </a:cubicBezTo>
                  <a:cubicBezTo>
                    <a:pt x="79" y="82"/>
                    <a:pt x="60" y="38"/>
                    <a:pt x="27" y="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0" y="55"/>
                    <a:pt x="45" y="91"/>
                    <a:pt x="45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TextBox 692"/>
            <p:cNvSpPr txBox="1"/>
            <p:nvPr/>
          </p:nvSpPr>
          <p:spPr bwMode="auto">
            <a:xfrm rot="4070599">
              <a:off x="3883523" y="2174977"/>
              <a:ext cx="944880" cy="2743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300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  <a:cs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071688" y="2336800"/>
            <a:ext cx="623887" cy="1308100"/>
            <a:chOff x="2017713" y="2333626"/>
            <a:chExt cx="623888" cy="1308100"/>
          </a:xfrm>
        </p:grpSpPr>
        <p:sp>
          <p:nvSpPr>
            <p:cNvPr id="9244" name="Freeform 21"/>
            <p:cNvSpPr/>
            <p:nvPr/>
          </p:nvSpPr>
          <p:spPr bwMode="auto">
            <a:xfrm>
              <a:off x="2027238" y="2351088"/>
              <a:ext cx="596900" cy="1273175"/>
            </a:xfrm>
            <a:custGeom>
              <a:gdLst>
                <a:gd fmla="*/ 2147483646 w 69" name="T0"/>
                <a:gd fmla="*/ 2147483646 h 147" name="T1"/>
                <a:gd fmla="*/ 2147483646 w 69" name="T2"/>
                <a:gd fmla="*/ 2147483646 h 147" name="T3"/>
                <a:gd fmla="*/ 2147483646 w 69" name="T4"/>
                <a:gd fmla="*/ 0 h 147" name="T5"/>
                <a:gd fmla="*/ 0 w 69" name="T6"/>
                <a:gd fmla="*/ 2147483646 h 147" name="T7"/>
                <a:gd fmla="*/ 2147483646 w 69" name="T8"/>
                <a:gd fmla="*/ 2147483646 h 147" name="T9"/>
                <a:gd fmla="*/ 2147483646 w 69" name="T10"/>
                <a:gd fmla="*/ 2147483646 h 147" name="T11"/>
                <a:gd fmla="*/ 2147483646 w 69" name="T12"/>
                <a:gd fmla="*/ 2147483646 h 14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7" w="69">
                  <a:moveTo>
                    <a:pt x="41" y="52"/>
                  </a:moveTo>
                  <a:cubicBezTo>
                    <a:pt x="41" y="39"/>
                    <a:pt x="44" y="26"/>
                    <a:pt x="49" y="1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6"/>
                    <a:pt x="0" y="33"/>
                    <a:pt x="0" y="52"/>
                  </a:cubicBezTo>
                  <a:cubicBezTo>
                    <a:pt x="0" y="89"/>
                    <a:pt x="15" y="123"/>
                    <a:pt x="39" y="14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52" y="101"/>
                    <a:pt x="41" y="78"/>
                    <a:pt x="41" y="5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5" name="Freeform 22"/>
            <p:cNvSpPr>
              <a:spLocks noEditPoints="1"/>
            </p:cNvSpPr>
            <p:nvPr/>
          </p:nvSpPr>
          <p:spPr bwMode="auto">
            <a:xfrm>
              <a:off x="2017713" y="2333626"/>
              <a:ext cx="623888" cy="1308100"/>
            </a:xfrm>
            <a:custGeom>
              <a:gdLst>
                <a:gd fmla="*/ 2147483646 w 72" name="T0"/>
                <a:gd fmla="*/ 2147483646 h 151" name="T1"/>
                <a:gd fmla="*/ 2147483646 w 72" name="T2"/>
                <a:gd fmla="*/ 2147483646 h 151" name="T3"/>
                <a:gd fmla="*/ 0 w 72" name="T4"/>
                <a:gd fmla="*/ 2147483646 h 151" name="T5"/>
                <a:gd fmla="*/ 2147483646 w 72" name="T6"/>
                <a:gd fmla="*/ 2147483646 h 151" name="T7"/>
                <a:gd fmla="*/ 2147483646 w 72" name="T8"/>
                <a:gd fmla="*/ 0 h 151" name="T9"/>
                <a:gd fmla="*/ 2147483646 w 72" name="T10"/>
                <a:gd fmla="*/ 2147483646 h 151" name="T11"/>
                <a:gd fmla="*/ 2147483646 w 72" name="T12"/>
                <a:gd fmla="*/ 2147483646 h 151" name="T13"/>
                <a:gd fmla="*/ 2147483646 w 72" name="T14"/>
                <a:gd fmla="*/ 2147483646 h 151" name="T15"/>
                <a:gd fmla="*/ 2147483646 w 72" name="T16"/>
                <a:gd fmla="*/ 2147483646 h 151" name="T17"/>
                <a:gd fmla="*/ 2147483646 w 72" name="T18"/>
                <a:gd fmla="*/ 2147483646 h 151" name="T19"/>
                <a:gd fmla="*/ 2147483646 w 72" name="T20"/>
                <a:gd fmla="*/ 2147483646 h 151" name="T21"/>
                <a:gd fmla="*/ 2147483646 w 72" name="T22"/>
                <a:gd fmla="*/ 2147483646 h 151" name="T23"/>
                <a:gd fmla="*/ 2147483646 w 72" name="T24"/>
                <a:gd fmla="*/ 2147483646 h 151" name="T25"/>
                <a:gd fmla="*/ 2147483646 w 72" name="T26"/>
                <a:gd fmla="*/ 2147483646 h 151" name="T27"/>
                <a:gd fmla="*/ 2147483646 w 72" name="T28"/>
                <a:gd fmla="*/ 2147483646 h 151" name="T29"/>
                <a:gd fmla="*/ 2147483646 w 72" name="T30"/>
                <a:gd fmla="*/ 2147483646 h 151" name="T31"/>
                <a:gd fmla="*/ 2147483646 w 72" name="T32"/>
                <a:gd fmla="*/ 2147483646 h 151" name="T33"/>
                <a:gd fmla="*/ 2147483646 w 72" name="T34"/>
                <a:gd fmla="*/ 2147483646 h 151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151" w="72">
                  <a:moveTo>
                    <a:pt x="40" y="151"/>
                  </a:moveTo>
                  <a:cubicBezTo>
                    <a:pt x="39" y="150"/>
                    <a:pt x="39" y="150"/>
                    <a:pt x="39" y="150"/>
                  </a:cubicBezTo>
                  <a:cubicBezTo>
                    <a:pt x="14" y="124"/>
                    <a:pt x="0" y="90"/>
                    <a:pt x="0" y="54"/>
                  </a:cubicBezTo>
                  <a:cubicBezTo>
                    <a:pt x="0" y="36"/>
                    <a:pt x="3" y="18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29"/>
                    <a:pt x="44" y="41"/>
                    <a:pt x="44" y="54"/>
                  </a:cubicBezTo>
                  <a:cubicBezTo>
                    <a:pt x="44" y="79"/>
                    <a:pt x="53" y="102"/>
                    <a:pt x="71" y="119"/>
                  </a:cubicBezTo>
                  <a:cubicBezTo>
                    <a:pt x="72" y="120"/>
                    <a:pt x="72" y="120"/>
                    <a:pt x="72" y="120"/>
                  </a:cubicBezTo>
                  <a:lnTo>
                    <a:pt x="40" y="151"/>
                  </a:lnTo>
                  <a:close/>
                  <a:moveTo>
                    <a:pt x="12" y="3"/>
                  </a:moveTo>
                  <a:cubicBezTo>
                    <a:pt x="6" y="19"/>
                    <a:pt x="2" y="36"/>
                    <a:pt x="2" y="54"/>
                  </a:cubicBezTo>
                  <a:cubicBezTo>
                    <a:pt x="2" y="89"/>
                    <a:pt x="16" y="122"/>
                    <a:pt x="40" y="147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51" y="102"/>
                    <a:pt x="41" y="79"/>
                    <a:pt x="41" y="54"/>
                  </a:cubicBezTo>
                  <a:cubicBezTo>
                    <a:pt x="41" y="41"/>
                    <a:pt x="43" y="29"/>
                    <a:pt x="48" y="18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5" name="TextBox 692"/>
            <p:cNvSpPr txBox="1"/>
            <p:nvPr/>
          </p:nvSpPr>
          <p:spPr bwMode="auto">
            <a:xfrm rot="15522239">
              <a:off x="1914796" y="2799199"/>
              <a:ext cx="944880" cy="2743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300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  <a:cs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141538" y="1227138"/>
            <a:ext cx="1146175" cy="701675"/>
            <a:chOff x="2087563" y="1223963"/>
            <a:chExt cx="1146687" cy="701675"/>
          </a:xfrm>
        </p:grpSpPr>
        <p:sp>
          <p:nvSpPr>
            <p:cNvPr id="9241" name="Freeform 5"/>
            <p:cNvSpPr/>
            <p:nvPr/>
          </p:nvSpPr>
          <p:spPr bwMode="auto">
            <a:xfrm>
              <a:off x="2105025" y="1233488"/>
              <a:ext cx="1098550" cy="674688"/>
            </a:xfrm>
            <a:custGeom>
              <a:gdLst>
                <a:gd fmla="*/ 2147483646 w 127" name="T0"/>
                <a:gd fmla="*/ 2147483646 h 78" name="T1"/>
                <a:gd fmla="*/ 2147483646 w 127" name="T2"/>
                <a:gd fmla="*/ 0 h 78" name="T3"/>
                <a:gd fmla="*/ 0 w 127" name="T4"/>
                <a:gd fmla="*/ 2147483646 h 78" name="T5"/>
                <a:gd fmla="*/ 2147483646 w 127" name="T6"/>
                <a:gd fmla="*/ 2147483646 h 78" name="T7"/>
                <a:gd fmla="*/ 2147483646 w 127" name="T8"/>
                <a:gd fmla="*/ 2147483646 h 7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8" w="127">
                  <a:moveTo>
                    <a:pt x="127" y="37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77" y="0"/>
                    <a:pt x="33" y="20"/>
                    <a:pt x="0" y="52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51" y="52"/>
                    <a:pt x="87" y="37"/>
                    <a:pt x="127" y="37"/>
                  </a:cubicBezTo>
                  <a:close/>
                </a:path>
              </a:pathLst>
            </a:custGeom>
            <a:solidFill>
              <a:srgbClr val="7EC2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2" name="Freeform 6"/>
            <p:cNvSpPr>
              <a:spLocks noEditPoints="1"/>
            </p:cNvSpPr>
            <p:nvPr/>
          </p:nvSpPr>
          <p:spPr bwMode="auto">
            <a:xfrm>
              <a:off x="2087563" y="1223963"/>
              <a:ext cx="1125538" cy="701675"/>
            </a:xfrm>
            <a:custGeom>
              <a:gdLst>
                <a:gd fmla="*/ 2147483646 w 130" name="T0"/>
                <a:gd fmla="*/ 2147483646 h 81" name="T1"/>
                <a:gd fmla="*/ 0 w 130" name="T2"/>
                <a:gd fmla="*/ 2147483646 h 81" name="T3"/>
                <a:gd fmla="*/ 2147483646 w 130" name="T4"/>
                <a:gd fmla="*/ 2147483646 h 81" name="T5"/>
                <a:gd fmla="*/ 2147483646 w 130" name="T6"/>
                <a:gd fmla="*/ 0 h 81" name="T7"/>
                <a:gd fmla="*/ 2147483646 w 130" name="T8"/>
                <a:gd fmla="*/ 0 h 81" name="T9"/>
                <a:gd fmla="*/ 2147483646 w 130" name="T10"/>
                <a:gd fmla="*/ 2147483646 h 81" name="T11"/>
                <a:gd fmla="*/ 2147483646 w 130" name="T12"/>
                <a:gd fmla="*/ 2147483646 h 81" name="T13"/>
                <a:gd fmla="*/ 2147483646 w 130" name="T14"/>
                <a:gd fmla="*/ 2147483646 h 81" name="T15"/>
                <a:gd fmla="*/ 2147483646 w 130" name="T16"/>
                <a:gd fmla="*/ 2147483646 h 81" name="T17"/>
                <a:gd fmla="*/ 2147483646 w 130" name="T18"/>
                <a:gd fmla="*/ 2147483646 h 81" name="T19"/>
                <a:gd fmla="*/ 2147483646 w 130" name="T20"/>
                <a:gd fmla="*/ 2147483646 h 81" name="T21"/>
                <a:gd fmla="*/ 2147483646 w 130" name="T22"/>
                <a:gd fmla="*/ 2147483646 h 81" name="T23"/>
                <a:gd fmla="*/ 2147483646 w 130" name="T24"/>
                <a:gd fmla="*/ 2147483646 h 81" name="T25"/>
                <a:gd fmla="*/ 2147483646 w 130" name="T26"/>
                <a:gd fmla="*/ 2147483646 h 8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81" w="130">
                  <a:moveTo>
                    <a:pt x="27" y="81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5" y="18"/>
                    <a:pt x="81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91" y="39"/>
                    <a:pt x="55" y="54"/>
                    <a:pt x="28" y="80"/>
                  </a:cubicBezTo>
                  <a:lnTo>
                    <a:pt x="27" y="81"/>
                  </a:lnTo>
                  <a:close/>
                  <a:moveTo>
                    <a:pt x="4" y="53"/>
                  </a:moveTo>
                  <a:cubicBezTo>
                    <a:pt x="27" y="77"/>
                    <a:pt x="27" y="77"/>
                    <a:pt x="27" y="77"/>
                  </a:cubicBezTo>
                  <a:cubicBezTo>
                    <a:pt x="54" y="51"/>
                    <a:pt x="90" y="37"/>
                    <a:pt x="127" y="36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81" y="3"/>
                    <a:pt x="37" y="21"/>
                    <a:pt x="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TextBox 692"/>
            <p:cNvSpPr txBox="1"/>
            <p:nvPr/>
          </p:nvSpPr>
          <p:spPr bwMode="auto">
            <a:xfrm rot="20199188">
              <a:off x="2284014" y="1499554"/>
              <a:ext cx="945302" cy="27432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fontAlgn="base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fontAlgn="base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fontAlgn="base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fontAlgn="base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fontAlgn="base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300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  <a:cs charset="0" panose="020b0604020202020204" pitchFamily="34" typeface="Arial"/>
                </a:rPr>
                <a:t>添加标题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599758" y="3334598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2" name="椭圆 8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20888" y="282575"/>
            <a:ext cx="1592262" cy="490538"/>
            <a:chOff x="2021240" y="282734"/>
            <a:chExt cx="1592609" cy="491055"/>
          </a:xfrm>
        </p:grpSpPr>
        <p:sp>
          <p:nvSpPr>
            <p:cNvPr id="9239" name="TextBox 3"/>
            <p:cNvSpPr txBox="1">
              <a:spLocks noChangeArrowheads="1"/>
            </p:cNvSpPr>
            <p:nvPr/>
          </p:nvSpPr>
          <p:spPr bwMode="auto">
            <a:xfrm>
              <a:off x="2021240" y="282734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9240" name="矩形 84"/>
            <p:cNvSpPr>
              <a:spLocks noChangeArrowheads="1"/>
            </p:cNvSpPr>
            <p:nvPr/>
          </p:nvSpPr>
          <p:spPr bwMode="auto">
            <a:xfrm>
              <a:off x="2134447" y="558345"/>
              <a:ext cx="1202317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750588" y="162545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7" name="椭圆 8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5865814" y="1906588"/>
            <a:ext cx="299243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上海锐普广告有限公司是中国第一家精品PPT设计机构。拥有国内顶尖的PPT制作技术、顶级的PPT设计团队，坚持精益求精、拒绝平庸的做事精神。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81859" y="673280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4" name="椭圆 3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6" name="Freeform 9"/>
          <p:cNvSpPr/>
          <p:nvPr/>
        </p:nvSpPr>
        <p:spPr bwMode="auto">
          <a:xfrm>
            <a:off x="4149725" y="2817813"/>
            <a:ext cx="660400" cy="1125537"/>
          </a:xfrm>
          <a:custGeom>
            <a:gdLst>
              <a:gd fmla="*/ 2147483646 w 9905" name="T0"/>
              <a:gd fmla="*/ 2147483646 h 10320" name="T1"/>
              <a:gd fmla="*/ 0 w 9905" name="T2"/>
              <a:gd fmla="*/ 2147483646 h 10320" name="T3"/>
              <a:gd fmla="*/ 2147483646 w 9905" name="T4"/>
              <a:gd fmla="*/ 2147483646 h 10320" name="T5"/>
              <a:gd fmla="*/ 2147483646 w 9905" name="T6"/>
              <a:gd fmla="*/ 0 h 10320" name="T7"/>
              <a:gd fmla="*/ 2147483646 w 9905" name="T8"/>
              <a:gd fmla="*/ 2147483646 h 1032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0320" w="9905">
                <a:moveTo>
                  <a:pt x="5515" y="29"/>
                </a:moveTo>
                <a:cubicBezTo>
                  <a:pt x="5515" y="3124"/>
                  <a:pt x="3247" y="6272"/>
                  <a:pt x="0" y="8336"/>
                </a:cubicBezTo>
                <a:lnTo>
                  <a:pt x="3377" y="10320"/>
                </a:lnTo>
                <a:cubicBezTo>
                  <a:pt x="7532" y="7780"/>
                  <a:pt x="9905" y="3889"/>
                  <a:pt x="9905" y="0"/>
                </a:cubicBezTo>
                <a:lnTo>
                  <a:pt x="5515" y="2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 repeatCount="200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100" fill="hold" id="10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7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38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1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3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4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26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6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47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0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81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82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3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84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85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86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87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88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89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9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91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92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93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94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5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96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97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8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99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100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1" nodeType="withEffect" presetClass="emph" presetID="26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02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103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23" presetSubtype="28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08" nodeType="withEffect" presetClass="emph" presetID="6" presetSubtype="0" repeatCount="2000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dur="100" fill="hold" id="109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1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3" presetSubtype="28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24" nodeType="withEffect" presetClass="emph" presetID="6" presetSubtype="0" repeatCount="2000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dur="100" fill="hold" id="125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1" spid="38"/>
      <p:bldP grpId="0" spid="39"/>
      <p:bldP grpId="1" spid="39"/>
      <p:bldP grpId="0" spid="40"/>
      <p:bldP grpId="1" spid="40"/>
      <p:bldP grpId="0" spid="70"/>
      <p:bldP grpId="0" spid="36"/>
      <p:bldP grpId="1" spid="3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904564" y="1112544"/>
            <a:ext cx="1891000" cy="460376"/>
            <a:chOff x="904565" y="1111987"/>
            <a:chExt cx="1891617" cy="461557"/>
          </a:xfrm>
          <a:solidFill>
            <a:srgbClr val="C00000"/>
          </a:solidFill>
        </p:grpSpPr>
        <p:sp>
          <p:nvSpPr>
            <p:cNvPr id="4" name="Freeform 8"/>
            <p:cNvSpPr/>
            <p:nvPr/>
          </p:nvSpPr>
          <p:spPr bwMode="auto">
            <a:xfrm>
              <a:off x="904565" y="1516212"/>
              <a:ext cx="685800" cy="34925"/>
            </a:xfrm>
            <a:custGeom>
              <a:gdLst>
                <a:gd fmla="*/ 2147483647 w 117" name="T0"/>
                <a:gd fmla="*/ 2147483647 h 6" name="T1"/>
                <a:gd fmla="*/ 2147483647 w 117" name="T2"/>
                <a:gd fmla="*/ 2147483647 h 6" name="T3"/>
                <a:gd fmla="*/ 2147483647 w 117" name="T4"/>
                <a:gd fmla="*/ 2147483647 h 6" name="T5"/>
                <a:gd fmla="*/ 0 w 117" name="T6"/>
                <a:gd fmla="*/ 2147483647 h 6" name="T7"/>
                <a:gd fmla="*/ 0 w 117" name="T8"/>
                <a:gd fmla="*/ 2147483647 h 6" name="T9"/>
                <a:gd fmla="*/ 2147483647 w 117" name="T10"/>
                <a:gd fmla="*/ 0 h 6" name="T11"/>
                <a:gd fmla="*/ 2147483647 w 117" name="T12"/>
                <a:gd fmla="*/ 0 h 6" name="T13"/>
                <a:gd fmla="*/ 2147483647 w 117" name="T14"/>
                <a:gd fmla="*/ 2147483647 h 6" name="T15"/>
                <a:gd fmla="*/ 2147483647 w 117" name="T16"/>
                <a:gd fmla="*/ 2147483647 h 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6" w="117">
                  <a:moveTo>
                    <a:pt x="117" y="5"/>
                  </a:moveTo>
                  <a:cubicBezTo>
                    <a:pt x="117" y="6"/>
                    <a:pt x="116" y="6"/>
                    <a:pt x="1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0"/>
                    <a:pt x="117" y="1"/>
                  </a:cubicBezTo>
                  <a:lnTo>
                    <a:pt x="1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945840" y="1151087"/>
              <a:ext cx="603250" cy="346075"/>
            </a:xfrm>
            <a:custGeom>
              <a:gdLst>
                <a:gd fmla="*/ 2147483647 w 103" name="T0"/>
                <a:gd fmla="*/ 0 h 59" name="T1"/>
                <a:gd fmla="*/ 2147483647 w 103" name="T2"/>
                <a:gd fmla="*/ 0 h 59" name="T3"/>
                <a:gd fmla="*/ 0 w 103" name="T4"/>
                <a:gd fmla="*/ 2147483647 h 59" name="T5"/>
                <a:gd fmla="*/ 0 w 103" name="T6"/>
                <a:gd fmla="*/ 2147483647 h 59" name="T7"/>
                <a:gd fmla="*/ 2147483647 w 103" name="T8"/>
                <a:gd fmla="*/ 2147483647 h 59" name="T9"/>
                <a:gd fmla="*/ 2147483647 w 103" name="T10"/>
                <a:gd fmla="*/ 2147483647 h 59" name="T11"/>
                <a:gd fmla="*/ 2147483647 w 103" name="T12"/>
                <a:gd fmla="*/ 2147483647 h 59" name="T13"/>
                <a:gd fmla="*/ 2147483647 w 103" name="T14"/>
                <a:gd fmla="*/ 2147483647 h 59" name="T15"/>
                <a:gd fmla="*/ 2147483647 w 103" name="T16"/>
                <a:gd fmla="*/ 0 h 59" name="T17"/>
                <a:gd fmla="*/ 2147483647 w 103" name="T18"/>
                <a:gd fmla="*/ 2147483647 h 59" name="T19"/>
                <a:gd fmla="*/ 2147483647 w 103" name="T20"/>
                <a:gd fmla="*/ 2147483647 h 59" name="T21"/>
                <a:gd fmla="*/ 2147483647 w 103" name="T22"/>
                <a:gd fmla="*/ 2147483647 h 59" name="T23"/>
                <a:gd fmla="*/ 2147483647 w 103" name="T24"/>
                <a:gd fmla="*/ 2147483647 h 59" name="T25"/>
                <a:gd fmla="*/ 2147483647 w 103" name="T26"/>
                <a:gd fmla="*/ 2147483647 h 59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59" w="103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59"/>
                    <a:pt x="103" y="57"/>
                    <a:pt x="103" y="5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2"/>
                    <a:pt x="101" y="0"/>
                    <a:pt x="99" y="0"/>
                  </a:cubicBezTo>
                  <a:close/>
                  <a:moveTo>
                    <a:pt x="99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9" y="6"/>
                    <a:pt x="99" y="6"/>
                    <a:pt x="99" y="6"/>
                  </a:cubicBezTo>
                  <a:lnTo>
                    <a:pt x="9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1687745" y="1111987"/>
              <a:ext cx="1097638" cy="4583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21087" y="987425"/>
            <a:ext cx="1806575" cy="608013"/>
            <a:chOff x="3620324" y="987574"/>
            <a:chExt cx="1807166" cy="608580"/>
          </a:xfrm>
          <a:solidFill>
            <a:srgbClr val="FFC000"/>
          </a:solidFill>
        </p:grpSpPr>
        <p:sp>
          <p:nvSpPr>
            <p:cNvPr id="10" name="Freeform 1001"/>
            <p:cNvSpPr>
              <a:spLocks noEditPoints="1"/>
            </p:cNvSpPr>
            <p:nvPr/>
          </p:nvSpPr>
          <p:spPr bwMode="auto">
            <a:xfrm>
              <a:off x="3620324" y="987574"/>
              <a:ext cx="492286" cy="546609"/>
            </a:xfrm>
            <a:custGeom>
              <a:gdLst>
                <a:gd fmla="*/ 56 w 84" name="T0"/>
                <a:gd fmla="*/ 32 h 93" name="T1"/>
                <a:gd fmla="*/ 64 w 84" name="T2"/>
                <a:gd fmla="*/ 14 h 93" name="T3"/>
                <a:gd fmla="*/ 67 w 84" name="T4"/>
                <a:gd fmla="*/ 12 h 93" name="T5"/>
                <a:gd fmla="*/ 65 w 84" name="T6"/>
                <a:gd fmla="*/ 10 h 93" name="T7"/>
                <a:gd fmla="*/ 65 w 84" name="T8"/>
                <a:gd fmla="*/ 10 h 93" name="T9"/>
                <a:gd fmla="*/ 64 w 84" name="T10"/>
                <a:gd fmla="*/ 10 h 93" name="T11"/>
                <a:gd fmla="*/ 63 w 84" name="T12"/>
                <a:gd fmla="*/ 12 h 93" name="T13"/>
                <a:gd fmla="*/ 45 w 84" name="T14"/>
                <a:gd fmla="*/ 28 h 93" name="T15"/>
                <a:gd fmla="*/ 41 w 84" name="T16"/>
                <a:gd fmla="*/ 28 h 93" name="T17"/>
                <a:gd fmla="*/ 40 w 84" name="T18"/>
                <a:gd fmla="*/ 28 h 93" name="T19"/>
                <a:gd fmla="*/ 19 w 84" name="T20"/>
                <a:gd fmla="*/ 2 h 93" name="T21"/>
                <a:gd fmla="*/ 15 w 84" name="T22"/>
                <a:gd fmla="*/ 2 h 93" name="T23"/>
                <a:gd fmla="*/ 17 w 84" name="T24"/>
                <a:gd fmla="*/ 4 h 93" name="T25"/>
                <a:gd fmla="*/ 34 w 84" name="T26"/>
                <a:gd fmla="*/ 29 h 93" name="T27"/>
                <a:gd fmla="*/ 5 w 84" name="T28"/>
                <a:gd fmla="*/ 32 h 93" name="T29"/>
                <a:gd fmla="*/ 0 w 84" name="T30"/>
                <a:gd fmla="*/ 87 h 93" name="T31"/>
                <a:gd fmla="*/ 7 w 84" name="T32"/>
                <a:gd fmla="*/ 92 h 93" name="T33"/>
                <a:gd fmla="*/ 17 w 84" name="T34"/>
                <a:gd fmla="*/ 93 h 93" name="T35"/>
                <a:gd fmla="*/ 67 w 84" name="T36"/>
                <a:gd fmla="*/ 92 h 93" name="T37"/>
                <a:gd fmla="*/ 78 w 84" name="T38"/>
                <a:gd fmla="*/ 93 h 93" name="T39"/>
                <a:gd fmla="*/ 79 w 84" name="T40"/>
                <a:gd fmla="*/ 92 h 93" name="T41"/>
                <a:gd fmla="*/ 84 w 84" name="T42"/>
                <a:gd fmla="*/ 37 h 93" name="T43"/>
                <a:gd fmla="*/ 71 w 84" name="T44"/>
                <a:gd fmla="*/ 80 h 93" name="T45"/>
                <a:gd fmla="*/ 13 w 84" name="T46"/>
                <a:gd fmla="*/ 88 h 93" name="T47"/>
                <a:gd fmla="*/ 4 w 84" name="T48"/>
                <a:gd fmla="*/ 44 h 93" name="T49"/>
                <a:gd fmla="*/ 63 w 84" name="T50"/>
                <a:gd fmla="*/ 36 h 93" name="T51"/>
                <a:gd fmla="*/ 71 w 84" name="T52"/>
                <a:gd fmla="*/ 80 h 93" name="T53"/>
                <a:gd fmla="*/ 74 w 84" name="T54"/>
                <a:gd fmla="*/ 51 h 93" name="T55"/>
                <a:gd fmla="*/ 80 w 84" name="T56"/>
                <a:gd fmla="*/ 51 h 93" name="T57"/>
                <a:gd fmla="*/ 77 w 84" name="T58"/>
                <a:gd fmla="*/ 46 h 93" name="T59"/>
                <a:gd fmla="*/ 77 w 84" name="T60"/>
                <a:gd fmla="*/ 39 h 93" name="T61"/>
                <a:gd fmla="*/ 77 w 84" name="T62"/>
                <a:gd fmla="*/ 46 h 9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93" w="84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4320641" y="1135350"/>
              <a:ext cx="1097639" cy="457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96596" y="1093787"/>
            <a:ext cx="1796481" cy="501649"/>
            <a:chOff x="6295958" y="1093937"/>
            <a:chExt cx="1797068" cy="502213"/>
          </a:xfrm>
          <a:solidFill>
            <a:srgbClr val="92D050"/>
          </a:solidFill>
        </p:grpSpPr>
        <p:sp>
          <p:nvSpPr>
            <p:cNvPr id="14" name="Freeform 1002"/>
            <p:cNvSpPr>
              <a:spLocks noEditPoints="1"/>
            </p:cNvSpPr>
            <p:nvPr/>
          </p:nvSpPr>
          <p:spPr bwMode="auto">
            <a:xfrm>
              <a:off x="6319770" y="1133624"/>
              <a:ext cx="539750" cy="400050"/>
            </a:xfrm>
            <a:custGeom>
              <a:gdLst>
                <a:gd fmla="*/ 2147483647 w 92" name="T0"/>
                <a:gd fmla="*/ 2147483647 h 68" name="T1"/>
                <a:gd fmla="*/ 2147483647 w 92" name="T2"/>
                <a:gd fmla="*/ 2147483647 h 68" name="T3"/>
                <a:gd fmla="*/ 2147483647 w 92" name="T4"/>
                <a:gd fmla="*/ 0 h 68" name="T5"/>
                <a:gd fmla="*/ 2147483647 w 92" name="T6"/>
                <a:gd fmla="*/ 2147483647 h 68" name="T7"/>
                <a:gd fmla="*/ 2147483647 w 92" name="T8"/>
                <a:gd fmla="*/ 2147483647 h 68" name="T9"/>
                <a:gd fmla="*/ 0 w 92" name="T10"/>
                <a:gd fmla="*/ 2147483647 h 68" name="T11"/>
                <a:gd fmla="*/ 0 w 92" name="T12"/>
                <a:gd fmla="*/ 2147483647 h 68" name="T13"/>
                <a:gd fmla="*/ 2147483647 w 92" name="T14"/>
                <a:gd fmla="*/ 2147483647 h 68" name="T15"/>
                <a:gd fmla="*/ 2147483647 w 92" name="T16"/>
                <a:gd fmla="*/ 2147483647 h 68" name="T17"/>
                <a:gd fmla="*/ 2147483647 w 92" name="T18"/>
                <a:gd fmla="*/ 2147483647 h 68" name="T19"/>
                <a:gd fmla="*/ 2147483647 w 92" name="T20"/>
                <a:gd fmla="*/ 2147483647 h 68" name="T21"/>
                <a:gd fmla="*/ 2147483647 w 92" name="T22"/>
                <a:gd fmla="*/ 2147483647 h 68" name="T23"/>
                <a:gd fmla="*/ 2147483647 w 92" name="T24"/>
                <a:gd fmla="*/ 2147483647 h 68" name="T25"/>
                <a:gd fmla="*/ 2147483647 w 92" name="T26"/>
                <a:gd fmla="*/ 2147483647 h 68" name="T27"/>
                <a:gd fmla="*/ 2147483647 w 92" name="T28"/>
                <a:gd fmla="*/ 2147483647 h 68" name="T29"/>
                <a:gd fmla="*/ 2147483647 w 92" name="T30"/>
                <a:gd fmla="*/ 2147483647 h 68" name="T31"/>
                <a:gd fmla="*/ 2147483647 w 92" name="T32"/>
                <a:gd fmla="*/ 2147483647 h 68" name="T33"/>
                <a:gd fmla="*/ 2147483647 w 92" name="T34"/>
                <a:gd fmla="*/ 2147483647 h 68" name="T35"/>
                <a:gd fmla="*/ 2147483647 w 92" name="T36"/>
                <a:gd fmla="*/ 2147483647 h 68" name="T37"/>
                <a:gd fmla="*/ 2147483647 w 92" name="T38"/>
                <a:gd fmla="*/ 2147483647 h 68" name="T39"/>
                <a:gd fmla="*/ 2147483647 w 92" name="T40"/>
                <a:gd fmla="*/ 2147483647 h 68" name="T41"/>
                <a:gd fmla="*/ 2147483647 w 92" name="T42"/>
                <a:gd fmla="*/ 2147483647 h 68" name="T43"/>
                <a:gd fmla="*/ 2147483647 w 92" name="T44"/>
                <a:gd fmla="*/ 2147483647 h 68" name="T45"/>
                <a:gd fmla="*/ 2147483647 w 92" name="T46"/>
                <a:gd fmla="*/ 2147483647 h 68" name="T47"/>
                <a:gd fmla="*/ 2147483647 w 92" name="T48"/>
                <a:gd fmla="*/ 2147483647 h 68" name="T49"/>
                <a:gd fmla="*/ 2147483647 w 92" name="T50"/>
                <a:gd fmla="*/ 2147483647 h 68" name="T51"/>
                <a:gd fmla="*/ 2147483647 w 92" name="T52"/>
                <a:gd fmla="*/ 2147483647 h 68" name="T53"/>
                <a:gd fmla="*/ 2147483647 w 92" name="T54"/>
                <a:gd fmla="*/ 2147483647 h 68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b" l="0" r="r" t="0"/>
              <a:pathLst>
                <a:path h="68" w="92">
                  <a:moveTo>
                    <a:pt x="92" y="3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34"/>
                    <a:pt x="92" y="34"/>
                    <a:pt x="92" y="34"/>
                  </a:cubicBezTo>
                  <a:close/>
                  <a:moveTo>
                    <a:pt x="20" y="55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20" y="55"/>
                  </a:lnTo>
                  <a:close/>
                  <a:moveTo>
                    <a:pt x="4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0" y="42"/>
                    <a:pt x="40" y="42"/>
                    <a:pt x="40" y="42"/>
                  </a:cubicBezTo>
                  <a:lnTo>
                    <a:pt x="40" y="55"/>
                  </a:lnTo>
                  <a:close/>
                  <a:moveTo>
                    <a:pt x="55" y="29"/>
                  </a:moveTo>
                  <a:cubicBezTo>
                    <a:pt x="52" y="29"/>
                    <a:pt x="49" y="26"/>
                    <a:pt x="49" y="22"/>
                  </a:cubicBezTo>
                  <a:cubicBezTo>
                    <a:pt x="49" y="19"/>
                    <a:pt x="52" y="16"/>
                    <a:pt x="55" y="16"/>
                  </a:cubicBezTo>
                  <a:cubicBezTo>
                    <a:pt x="59" y="16"/>
                    <a:pt x="61" y="19"/>
                    <a:pt x="61" y="22"/>
                  </a:cubicBezTo>
                  <a:cubicBezTo>
                    <a:pt x="61" y="26"/>
                    <a:pt x="59" y="29"/>
                    <a:pt x="5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003"/>
            <p:cNvSpPr/>
            <p:nvPr/>
          </p:nvSpPr>
          <p:spPr bwMode="auto">
            <a:xfrm>
              <a:off x="6295958" y="1093937"/>
              <a:ext cx="581025" cy="228600"/>
            </a:xfrm>
            <a:custGeom>
              <a:gdLst>
                <a:gd fmla="*/ 2147483647 w 366" name="T0"/>
                <a:gd fmla="*/ 2147483647 h 144" name="T1"/>
                <a:gd fmla="*/ 2147483647 w 366" name="T2"/>
                <a:gd fmla="*/ 2147483647 h 144" name="T3"/>
                <a:gd fmla="*/ 2147483647 w 366" name="T4"/>
                <a:gd fmla="*/ 2147483647 h 144" name="T5"/>
                <a:gd fmla="*/ 2147483647 w 366" name="T6"/>
                <a:gd fmla="*/ 2147483647 h 144" name="T7"/>
                <a:gd fmla="*/ 2147483647 w 366" name="T8"/>
                <a:gd fmla="*/ 0 h 144" name="T9"/>
                <a:gd fmla="*/ 2147483647 w 366" name="T10"/>
                <a:gd fmla="*/ 2147483647 h 144" name="T11"/>
                <a:gd fmla="*/ 2147483647 w 366" name="T12"/>
                <a:gd fmla="*/ 2147483647 h 144" name="T13"/>
                <a:gd fmla="*/ 0 w 366" name="T14"/>
                <a:gd fmla="*/ 2147483647 h 144" name="T15"/>
                <a:gd fmla="*/ 2147483647 w 366" name="T16"/>
                <a:gd fmla="*/ 2147483647 h 144" name="T17"/>
                <a:gd fmla="*/ 2147483647 w 366" name="T18"/>
                <a:gd fmla="*/ 2147483647 h 144" name="T19"/>
                <a:gd fmla="*/ 2147483647 w 366" name="T20"/>
                <a:gd fmla="*/ 2147483647 h 144" name="T21"/>
                <a:gd fmla="*/ 2147483647 w 366" name="T22"/>
                <a:gd fmla="*/ 2147483647 h 144" name="T23"/>
                <a:gd fmla="*/ 2147483647 w 366" name="T24"/>
                <a:gd fmla="*/ 2147483647 h 144" name="T25"/>
                <a:gd fmla="*/ 2147483647 w 366" name="T26"/>
                <a:gd fmla="*/ 2147483647 h 14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144" w="366">
                  <a:moveTo>
                    <a:pt x="329" y="103"/>
                  </a:moveTo>
                  <a:lnTo>
                    <a:pt x="329" y="33"/>
                  </a:lnTo>
                  <a:lnTo>
                    <a:pt x="300" y="33"/>
                  </a:lnTo>
                  <a:lnTo>
                    <a:pt x="300" y="73"/>
                  </a:lnTo>
                  <a:lnTo>
                    <a:pt x="229" y="0"/>
                  </a:lnTo>
                  <a:lnTo>
                    <a:pt x="163" y="66"/>
                  </a:lnTo>
                  <a:lnTo>
                    <a:pt x="74" y="70"/>
                  </a:lnTo>
                  <a:lnTo>
                    <a:pt x="0" y="144"/>
                  </a:lnTo>
                  <a:lnTo>
                    <a:pt x="100" y="144"/>
                  </a:lnTo>
                  <a:lnTo>
                    <a:pt x="229" y="11"/>
                  </a:lnTo>
                  <a:lnTo>
                    <a:pt x="359" y="144"/>
                  </a:lnTo>
                  <a:lnTo>
                    <a:pt x="366" y="140"/>
                  </a:lnTo>
                  <a:lnTo>
                    <a:pt x="3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6984590" y="1135258"/>
              <a:ext cx="1097638" cy="457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30938" y="1949450"/>
            <a:ext cx="2049462" cy="555625"/>
            <a:chOff x="6230280" y="1949599"/>
            <a:chExt cx="2050132" cy="555310"/>
          </a:xfrm>
          <a:solidFill>
            <a:srgbClr val="FFC000"/>
          </a:solidFill>
        </p:grpSpPr>
        <p:sp>
          <p:nvSpPr>
            <p:cNvPr id="19" name="Freeform 1011"/>
            <p:cNvSpPr/>
            <p:nvPr/>
          </p:nvSpPr>
          <p:spPr bwMode="auto">
            <a:xfrm>
              <a:off x="6578532" y="1949599"/>
              <a:ext cx="46038" cy="111125"/>
            </a:xfrm>
            <a:custGeom>
              <a:gdLst>
                <a:gd fmla="*/ 2147483647 w 8" name="T0"/>
                <a:gd fmla="*/ 2147483647 h 19" name="T1"/>
                <a:gd fmla="*/ 2147483647 w 8" name="T2"/>
                <a:gd fmla="*/ 2147483647 h 19" name="T3"/>
                <a:gd fmla="*/ 2147483647 w 8" name="T4"/>
                <a:gd fmla="*/ 2147483647 h 19" name="T5"/>
                <a:gd fmla="*/ 0 w 8" name="T6"/>
                <a:gd fmla="*/ 2147483647 h 19" name="T7"/>
                <a:gd fmla="*/ 0 w 8" name="T8"/>
                <a:gd fmla="*/ 2147483647 h 19" name="T9"/>
                <a:gd fmla="*/ 2147483647 w 8" name="T10"/>
                <a:gd fmla="*/ 0 h 19" name="T11"/>
                <a:gd fmla="*/ 2147483647 w 8" name="T12"/>
                <a:gd fmla="*/ 0 h 19" name="T13"/>
                <a:gd fmla="*/ 2147483647 w 8" name="T14"/>
                <a:gd fmla="*/ 2147483647 h 19" name="T15"/>
                <a:gd fmla="*/ 2147483647 w 8" name="T16"/>
                <a:gd fmla="*/ 2147483647 h 1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9" w="8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012"/>
            <p:cNvSpPr/>
            <p:nvPr/>
          </p:nvSpPr>
          <p:spPr bwMode="auto">
            <a:xfrm>
              <a:off x="6689657" y="1949599"/>
              <a:ext cx="52388" cy="111125"/>
            </a:xfrm>
            <a:custGeom>
              <a:gdLst>
                <a:gd fmla="*/ 2147483647 w 9" name="T0"/>
                <a:gd fmla="*/ 2147483647 h 19" name="T1"/>
                <a:gd fmla="*/ 2147483647 w 9" name="T2"/>
                <a:gd fmla="*/ 2147483647 h 19" name="T3"/>
                <a:gd fmla="*/ 2147483647 w 9" name="T4"/>
                <a:gd fmla="*/ 2147483647 h 19" name="T5"/>
                <a:gd fmla="*/ 0 w 9" name="T6"/>
                <a:gd fmla="*/ 2147483647 h 19" name="T7"/>
                <a:gd fmla="*/ 0 w 9" name="T8"/>
                <a:gd fmla="*/ 2147483647 h 19" name="T9"/>
                <a:gd fmla="*/ 2147483647 w 9" name="T10"/>
                <a:gd fmla="*/ 0 h 19" name="T11"/>
                <a:gd fmla="*/ 2147483647 w 9" name="T12"/>
                <a:gd fmla="*/ 0 h 19" name="T13"/>
                <a:gd fmla="*/ 2147483647 w 9" name="T14"/>
                <a:gd fmla="*/ 2147483647 h 19" name="T15"/>
                <a:gd fmla="*/ 2147483647 w 9" name="T16"/>
                <a:gd fmla="*/ 2147483647 h 1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9" w="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013"/>
            <p:cNvSpPr/>
            <p:nvPr/>
          </p:nvSpPr>
          <p:spPr bwMode="auto">
            <a:xfrm>
              <a:off x="6543607" y="2084537"/>
              <a:ext cx="233363" cy="204788"/>
            </a:xfrm>
            <a:custGeom>
              <a:gdLst>
                <a:gd fmla="*/ 2147483647 w 40" name="T0"/>
                <a:gd fmla="*/ 0 h 35" name="T1"/>
                <a:gd fmla="*/ 2147483647 w 40" name="T2"/>
                <a:gd fmla="*/ 0 h 35" name="T3"/>
                <a:gd fmla="*/ 0 w 40" name="T4"/>
                <a:gd fmla="*/ 0 h 35" name="T5"/>
                <a:gd fmla="*/ 0 w 40" name="T6"/>
                <a:gd fmla="*/ 2147483647 h 35" name="T7"/>
                <a:gd fmla="*/ 0 w 40" name="T8"/>
                <a:gd fmla="*/ 2147483647 h 35" name="T9"/>
                <a:gd fmla="*/ 0 w 40" name="T10"/>
                <a:gd fmla="*/ 2147483647 h 35" name="T11"/>
                <a:gd fmla="*/ 2147483647 w 40" name="T12"/>
                <a:gd fmla="*/ 2147483647 h 35" name="T13"/>
                <a:gd fmla="*/ 2147483647 w 40" name="T14"/>
                <a:gd fmla="*/ 2147483647 h 35" name="T15"/>
                <a:gd fmla="*/ 2147483647 w 40" name="T16"/>
                <a:gd fmla="*/ 2147483647 h 35" name="T17"/>
                <a:gd fmla="*/ 2147483647 w 40" name="T18"/>
                <a:gd fmla="*/ 2147483647 h 35" name="T19"/>
                <a:gd fmla="*/ 2147483647 w 40" name="T20"/>
                <a:gd fmla="*/ 2147483647 h 35" name="T21"/>
                <a:gd fmla="*/ 2147483647 w 40" name="T22"/>
                <a:gd fmla="*/ 2147483647 h 35" name="T23"/>
                <a:gd fmla="*/ 2147483647 w 40" name="T24"/>
                <a:gd fmla="*/ 2147483647 h 35" name="T25"/>
                <a:gd fmla="*/ 2147483647 w 40" name="T26"/>
                <a:gd fmla="*/ 2147483647 h 35" name="T27"/>
                <a:gd fmla="*/ 2147483647 w 40" name="T28"/>
                <a:gd fmla="*/ 2147483647 h 35" name="T29"/>
                <a:gd fmla="*/ 2147483647 w 40" name="T30"/>
                <a:gd fmla="*/ 0 h 35" name="T31"/>
                <a:gd fmla="*/ 2147483647 w 40" name="T32"/>
                <a:gd fmla="*/ 0 h 35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35" w="40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014"/>
            <p:cNvSpPr/>
            <p:nvPr/>
          </p:nvSpPr>
          <p:spPr bwMode="auto">
            <a:xfrm>
              <a:off x="6395970" y="2284562"/>
              <a:ext cx="280988" cy="157163"/>
            </a:xfrm>
            <a:custGeom>
              <a:gdLst>
                <a:gd fmla="*/ 2147483647 w 48" name="T0"/>
                <a:gd fmla="*/ 2147483647 h 27" name="T1"/>
                <a:gd fmla="*/ 2147483647 w 48" name="T2"/>
                <a:gd fmla="*/ 2147483647 h 27" name="T3"/>
                <a:gd fmla="*/ 2147483647 w 48" name="T4"/>
                <a:gd fmla="*/ 2147483647 h 27" name="T5"/>
                <a:gd fmla="*/ 2147483647 w 48" name="T6"/>
                <a:gd fmla="*/ 2147483647 h 27" name="T7"/>
                <a:gd fmla="*/ 2147483647 w 48" name="T8"/>
                <a:gd fmla="*/ 2147483647 h 27" name="T9"/>
                <a:gd fmla="*/ 2147483647 w 48" name="T10"/>
                <a:gd fmla="*/ 0 h 27" name="T11"/>
                <a:gd fmla="*/ 0 w 48" name="T12"/>
                <a:gd fmla="*/ 2147483647 h 27" name="T13"/>
                <a:gd fmla="*/ 2147483647 w 48" name="T14"/>
                <a:gd fmla="*/ 2147483647 h 27" name="T15"/>
                <a:gd fmla="*/ 2147483647 w 48" name="T16"/>
                <a:gd fmla="*/ 2147483647 h 27" name="T17"/>
                <a:gd fmla="*/ 2147483647 w 48" name="T18"/>
                <a:gd fmla="*/ 2147483647 h 27" name="T19"/>
                <a:gd fmla="*/ 2147483647 w 48" name="T20"/>
                <a:gd fmla="*/ 2147483647 h 27" name="T21"/>
                <a:gd fmla="*/ 2147483647 w 48" name="T22"/>
                <a:gd fmla="*/ 2147483647 h 27" name="T23"/>
                <a:gd fmla="*/ 2147483647 w 48" name="T24"/>
                <a:gd fmla="*/ 2147483647 h 27" name="T25"/>
                <a:gd fmla="*/ 2147483647 w 48" name="T26"/>
                <a:gd fmla="*/ 2147483647 h 27" name="T27"/>
                <a:gd fmla="*/ 2147483647 w 48" name="T28"/>
                <a:gd fmla="*/ 2147483647 h 2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27" w="48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230280" y="2504909"/>
              <a:ext cx="2050132" cy="0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6984591" y="1981331"/>
              <a:ext cx="1097639" cy="456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39067" y="1981201"/>
            <a:ext cx="1788596" cy="473423"/>
            <a:chOff x="3638309" y="1980703"/>
            <a:chExt cx="1789181" cy="473722"/>
          </a:xfrm>
          <a:solidFill>
            <a:srgbClr val="C00000"/>
          </a:solidFill>
        </p:grpSpPr>
        <p:sp>
          <p:nvSpPr>
            <p:cNvPr id="26" name="Rectangle 1026"/>
            <p:cNvSpPr>
              <a:spLocks noChangeArrowheads="1"/>
            </p:cNvSpPr>
            <p:nvPr/>
          </p:nvSpPr>
          <p:spPr bwMode="auto">
            <a:xfrm>
              <a:off x="3638309" y="2424262"/>
              <a:ext cx="31591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1027"/>
            <p:cNvSpPr/>
            <p:nvPr/>
          </p:nvSpPr>
          <p:spPr bwMode="auto">
            <a:xfrm>
              <a:off x="3954222" y="2025799"/>
              <a:ext cx="82550" cy="134938"/>
            </a:xfrm>
            <a:custGeom>
              <a:gdLst>
                <a:gd fmla="*/ 2147483647 w 14" name="T0"/>
                <a:gd fmla="*/ 2147483647 h 23" name="T1"/>
                <a:gd fmla="*/ 2147483647 w 14" name="T2"/>
                <a:gd fmla="*/ 2147483647 h 23" name="T3"/>
                <a:gd fmla="*/ 2147483647 w 14" name="T4"/>
                <a:gd fmla="*/ 2147483647 h 23" name="T5"/>
                <a:gd fmla="*/ 2147483647 w 14" name="T6"/>
                <a:gd fmla="*/ 2147483647 h 23" name="T7"/>
                <a:gd fmla="*/ 2147483647 w 14" name="T8"/>
                <a:gd fmla="*/ 2147483647 h 23" name="T9"/>
                <a:gd fmla="*/ 2147483647 w 14" name="T10"/>
                <a:gd fmla="*/ 2147483647 h 23" name="T11"/>
                <a:gd fmla="*/ 2147483647 w 14" name="T12"/>
                <a:gd fmla="*/ 2147483647 h 23" name="T13"/>
                <a:gd fmla="*/ 2147483647 w 14" name="T14"/>
                <a:gd fmla="*/ 2147483647 h 23" name="T15"/>
                <a:gd fmla="*/ 2147483647 w 14" name="T16"/>
                <a:gd fmla="*/ 2147483647 h 23" name="T17"/>
                <a:gd fmla="*/ 2147483647 w 14" name="T18"/>
                <a:gd fmla="*/ 2147483647 h 23" name="T19"/>
                <a:gd fmla="*/ 2147483647 w 14" name="T20"/>
                <a:gd fmla="*/ 2147483647 h 2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3" w="14">
                  <a:moveTo>
                    <a:pt x="13" y="10"/>
                  </a:moveTo>
                  <a:cubicBezTo>
                    <a:pt x="13" y="9"/>
                    <a:pt x="13" y="8"/>
                    <a:pt x="12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9" y="23"/>
                    <a:pt x="11" y="23"/>
                  </a:cubicBezTo>
                  <a:cubicBezTo>
                    <a:pt x="12" y="23"/>
                    <a:pt x="14" y="21"/>
                    <a:pt x="14" y="2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028"/>
            <p:cNvSpPr/>
            <p:nvPr/>
          </p:nvSpPr>
          <p:spPr bwMode="auto">
            <a:xfrm>
              <a:off x="3954222" y="2184549"/>
              <a:ext cx="82550" cy="228600"/>
            </a:xfrm>
            <a:custGeom>
              <a:gdLst>
                <a:gd fmla="*/ 2147483647 w 14" name="T0"/>
                <a:gd fmla="*/ 0 h 39" name="T1"/>
                <a:gd fmla="*/ 2147483647 w 14" name="T2"/>
                <a:gd fmla="*/ 2147483647 h 39" name="T3"/>
                <a:gd fmla="*/ 2147483647 w 14" name="T4"/>
                <a:gd fmla="*/ 2147483647 h 39" name="T5"/>
                <a:gd fmla="*/ 2147483647 w 14" name="T6"/>
                <a:gd fmla="*/ 2147483647 h 39" name="T7"/>
                <a:gd fmla="*/ 2147483647 w 14" name="T8"/>
                <a:gd fmla="*/ 2147483647 h 39" name="T9"/>
                <a:gd fmla="*/ 0 w 14" name="T10"/>
                <a:gd fmla="*/ 2147483647 h 39" name="T11"/>
                <a:gd fmla="*/ 0 w 14" name="T12"/>
                <a:gd fmla="*/ 2147483647 h 39" name="T13"/>
                <a:gd fmla="*/ 2147483647 w 14" name="T14"/>
                <a:gd fmla="*/ 2147483647 h 39" name="T15"/>
                <a:gd fmla="*/ 2147483647 w 14" name="T16"/>
                <a:gd fmla="*/ 2147483647 h 39" name="T17"/>
                <a:gd fmla="*/ 2147483647 w 14" name="T18"/>
                <a:gd fmla="*/ 0 h 39" name="T19"/>
                <a:gd fmla="*/ 2147483647 w 14" name="T20"/>
                <a:gd fmla="*/ 0 h 3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39" w="14">
                  <a:moveTo>
                    <a:pt x="10" y="0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9" y="35"/>
                    <a:pt x="7" y="35"/>
                  </a:cubicBezTo>
                  <a:cubicBezTo>
                    <a:pt x="5" y="35"/>
                    <a:pt x="3" y="34"/>
                    <a:pt x="3" y="3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3" y="39"/>
                    <a:pt x="7" y="39"/>
                  </a:cubicBezTo>
                  <a:cubicBezTo>
                    <a:pt x="10" y="39"/>
                    <a:pt x="14" y="35"/>
                    <a:pt x="14" y="32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029"/>
            <p:cNvSpPr>
              <a:spLocks noEditPoints="1"/>
            </p:cNvSpPr>
            <p:nvPr/>
          </p:nvSpPr>
          <p:spPr bwMode="auto">
            <a:xfrm>
              <a:off x="3666884" y="1990874"/>
              <a:ext cx="265113" cy="411163"/>
            </a:xfrm>
            <a:custGeom>
              <a:gdLst>
                <a:gd fmla="*/ 2147483647 w 45" name="T0"/>
                <a:gd fmla="*/ 0 h 70" name="T1"/>
                <a:gd fmla="*/ 2147483647 w 45" name="T2"/>
                <a:gd fmla="*/ 0 h 70" name="T3"/>
                <a:gd fmla="*/ 0 w 45" name="T4"/>
                <a:gd fmla="*/ 2147483647 h 70" name="T5"/>
                <a:gd fmla="*/ 0 w 45" name="T6"/>
                <a:gd fmla="*/ 2147483647 h 70" name="T7"/>
                <a:gd fmla="*/ 0 w 45" name="T8"/>
                <a:gd fmla="*/ 2147483647 h 70" name="T9"/>
                <a:gd fmla="*/ 0 w 45" name="T10"/>
                <a:gd fmla="*/ 2147483647 h 70" name="T11"/>
                <a:gd fmla="*/ 2147483647 w 45" name="T12"/>
                <a:gd fmla="*/ 2147483647 h 70" name="T13"/>
                <a:gd fmla="*/ 2147483647 w 45" name="T14"/>
                <a:gd fmla="*/ 2147483647 h 70" name="T15"/>
                <a:gd fmla="*/ 2147483647 w 45" name="T16"/>
                <a:gd fmla="*/ 2147483647 h 70" name="T17"/>
                <a:gd fmla="*/ 2147483647 w 45" name="T18"/>
                <a:gd fmla="*/ 2147483647 h 70" name="T19"/>
                <a:gd fmla="*/ 2147483647 w 45" name="T20"/>
                <a:gd fmla="*/ 0 h 70" name="T21"/>
                <a:gd fmla="*/ 2147483647 w 45" name="T22"/>
                <a:gd fmla="*/ 2147483647 h 70" name="T23"/>
                <a:gd fmla="*/ 2147483647 w 45" name="T24"/>
                <a:gd fmla="*/ 2147483647 h 70" name="T25"/>
                <a:gd fmla="*/ 2147483647 w 45" name="T26"/>
                <a:gd fmla="*/ 2147483647 h 70" name="T27"/>
                <a:gd fmla="*/ 2147483647 w 45" name="T28"/>
                <a:gd fmla="*/ 2147483647 h 70" name="T29"/>
                <a:gd fmla="*/ 2147483647 w 45" name="T30"/>
                <a:gd fmla="*/ 2147483647 h 70" name="T31"/>
                <a:gd fmla="*/ 2147483647 w 45" name="T32"/>
                <a:gd fmla="*/ 2147483647 h 70" name="T33"/>
                <a:gd fmla="*/ 2147483647 w 45" name="T34"/>
                <a:gd fmla="*/ 2147483647 h 70" name="T35"/>
                <a:gd fmla="*/ 2147483647 w 45" name="T36"/>
                <a:gd fmla="*/ 2147483647 h 70" name="T37"/>
                <a:gd fmla="*/ 2147483647 w 45" name="T38"/>
                <a:gd fmla="*/ 2147483647 h 70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70" w="45">
                  <a:moveTo>
                    <a:pt x="3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9" y="0"/>
                  </a:cubicBezTo>
                  <a:close/>
                  <a:moveTo>
                    <a:pt x="7" y="15"/>
                  </a:moveTo>
                  <a:cubicBezTo>
                    <a:pt x="7" y="12"/>
                    <a:pt x="10" y="9"/>
                    <a:pt x="1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9"/>
                    <a:pt x="37" y="12"/>
                    <a:pt x="37" y="15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1"/>
                    <a:pt x="34" y="24"/>
                    <a:pt x="31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4"/>
                    <a:pt x="7" y="21"/>
                    <a:pt x="7" y="18"/>
                  </a:cubicBez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4320640" y="1980703"/>
              <a:ext cx="1097639" cy="4574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9477" y="1966914"/>
            <a:ext cx="1894211" cy="476251"/>
            <a:chOff x="939490" y="1967062"/>
            <a:chExt cx="1894829" cy="475972"/>
          </a:xfrm>
          <a:solidFill>
            <a:srgbClr val="00B0F0"/>
          </a:solidFill>
        </p:grpSpPr>
        <p:sp>
          <p:nvSpPr>
            <p:cNvPr id="33" name="Freeform 1016"/>
            <p:cNvSpPr/>
            <p:nvPr/>
          </p:nvSpPr>
          <p:spPr bwMode="auto">
            <a:xfrm>
              <a:off x="939490" y="1967062"/>
              <a:ext cx="293688" cy="352425"/>
            </a:xfrm>
            <a:custGeom>
              <a:gdLst>
                <a:gd fmla="*/ 2147483647 w 50" name="T0"/>
                <a:gd fmla="*/ 2147483647 h 60" name="T1"/>
                <a:gd fmla="*/ 2147483647 w 50" name="T2"/>
                <a:gd fmla="*/ 0 h 60" name="T3"/>
                <a:gd fmla="*/ 0 w 50" name="T4"/>
                <a:gd fmla="*/ 2147483647 h 60" name="T5"/>
                <a:gd fmla="*/ 2147483647 w 50" name="T6"/>
                <a:gd fmla="*/ 2147483647 h 60" name="T7"/>
                <a:gd fmla="*/ 2147483647 w 50" name="T8"/>
                <a:gd fmla="*/ 2147483647 h 60" name="T9"/>
                <a:gd fmla="*/ 2147483647 w 50" name="T10"/>
                <a:gd fmla="*/ 2147483647 h 60" name="T11"/>
                <a:gd fmla="*/ 2147483647 w 50" name="T12"/>
                <a:gd fmla="*/ 2147483647 h 60" name="T13"/>
                <a:gd fmla="*/ 2147483647 w 50" name="T14"/>
                <a:gd fmla="*/ 2147483647 h 60" name="T15"/>
                <a:gd fmla="*/ 2147483647 w 50" name="T16"/>
                <a:gd fmla="*/ 2147483647 h 60" name="T17"/>
                <a:gd fmla="*/ 2147483647 w 50" name="T18"/>
                <a:gd fmla="*/ 2147483647 h 60" name="T19"/>
                <a:gd fmla="*/ 2147483647 w 50" name="T20"/>
                <a:gd fmla="*/ 2147483647 h 60" name="T21"/>
                <a:gd fmla="*/ 2147483647 w 50" name="T22"/>
                <a:gd fmla="*/ 2147483647 h 60" name="T23"/>
                <a:gd fmla="*/ 2147483647 w 50" name="T24"/>
                <a:gd fmla="*/ 2147483647 h 60" name="T25"/>
                <a:gd fmla="*/ 2147483647 w 50" name="T26"/>
                <a:gd fmla="*/ 2147483647 h 60" name="T27"/>
                <a:gd fmla="*/ 2147483647 w 50" name="T28"/>
                <a:gd fmla="*/ 2147483647 h 6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60" w="50">
                  <a:moveTo>
                    <a:pt x="50" y="23"/>
                  </a:moveTo>
                  <a:cubicBezTo>
                    <a:pt x="50" y="10"/>
                    <a:pt x="39" y="0"/>
                    <a:pt x="25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6"/>
                    <a:pt x="1" y="2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9" y="43"/>
                    <a:pt x="13" y="55"/>
                    <a:pt x="13" y="58"/>
                  </a:cubicBezTo>
                  <a:cubicBezTo>
                    <a:pt x="13" y="59"/>
                    <a:pt x="15" y="60"/>
                    <a:pt x="17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5" y="60"/>
                    <a:pt x="37" y="59"/>
                    <a:pt x="37" y="58"/>
                  </a:cubicBezTo>
                  <a:cubicBezTo>
                    <a:pt x="37" y="55"/>
                    <a:pt x="41" y="43"/>
                    <a:pt x="45" y="36"/>
                  </a:cubicBezTo>
                  <a:cubicBezTo>
                    <a:pt x="46" y="35"/>
                    <a:pt x="47" y="33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29"/>
                    <a:pt x="50" y="26"/>
                    <a:pt x="5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1017"/>
            <p:cNvSpPr/>
            <p:nvPr/>
          </p:nvSpPr>
          <p:spPr bwMode="auto">
            <a:xfrm>
              <a:off x="1015690" y="2343299"/>
              <a:ext cx="141288" cy="22225"/>
            </a:xfrm>
            <a:custGeom>
              <a:gdLst>
                <a:gd fmla="*/ 2147483647 w 24" name="T0"/>
                <a:gd fmla="*/ 2147483647 h 4" name="T1"/>
                <a:gd fmla="*/ 2147483647 w 24" name="T2"/>
                <a:gd fmla="*/ 0 h 4" name="T3"/>
                <a:gd fmla="*/ 2147483647 w 24" name="T4"/>
                <a:gd fmla="*/ 0 h 4" name="T5"/>
                <a:gd fmla="*/ 0 w 24" name="T6"/>
                <a:gd fmla="*/ 2147483647 h 4" name="T7"/>
                <a:gd fmla="*/ 0 w 24" name="T8"/>
                <a:gd fmla="*/ 2147483647 h 4" name="T9"/>
                <a:gd fmla="*/ 2147483647 w 24" name="T10"/>
                <a:gd fmla="*/ 2147483647 h 4" name="T11"/>
                <a:gd fmla="*/ 2147483647 w 24" name="T12"/>
                <a:gd fmla="*/ 2147483647 h 4" name="T13"/>
                <a:gd fmla="*/ 2147483647 w 24" name="T14"/>
                <a:gd fmla="*/ 2147483647 h 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4" w="24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4" y="3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018"/>
            <p:cNvSpPr/>
            <p:nvPr/>
          </p:nvSpPr>
          <p:spPr bwMode="auto">
            <a:xfrm>
              <a:off x="1015690" y="2382987"/>
              <a:ext cx="141288" cy="30163"/>
            </a:xfrm>
            <a:custGeom>
              <a:gdLst>
                <a:gd fmla="*/ 2147483647 w 24" name="T0"/>
                <a:gd fmla="*/ 2147483647 h 5" name="T1"/>
                <a:gd fmla="*/ 2147483647 w 24" name="T2"/>
                <a:gd fmla="*/ 0 h 5" name="T3"/>
                <a:gd fmla="*/ 2147483647 w 24" name="T4"/>
                <a:gd fmla="*/ 0 h 5" name="T5"/>
                <a:gd fmla="*/ 0 w 24" name="T6"/>
                <a:gd fmla="*/ 2147483647 h 5" name="T7"/>
                <a:gd fmla="*/ 0 w 24" name="T8"/>
                <a:gd fmla="*/ 2147483647 h 5" name="T9"/>
                <a:gd fmla="*/ 2147483647 w 24" name="T10"/>
                <a:gd fmla="*/ 2147483647 h 5" name="T11"/>
                <a:gd fmla="*/ 2147483647 w 24" name="T12"/>
                <a:gd fmla="*/ 2147483647 h 5" name="T13"/>
                <a:gd fmla="*/ 2147483647 w 24" name="T14"/>
                <a:gd fmla="*/ 2147483647 h 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" w="24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4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1725882" y="1981341"/>
              <a:ext cx="1097638" cy="4569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39477" y="2824165"/>
            <a:ext cx="1894211" cy="539240"/>
            <a:chOff x="939490" y="2824312"/>
            <a:chExt cx="1894829" cy="539750"/>
          </a:xfrm>
          <a:solidFill>
            <a:srgbClr val="92D050"/>
          </a:solidFill>
        </p:grpSpPr>
        <p:sp>
          <p:nvSpPr>
            <p:cNvPr id="39" name="Freeform 1004"/>
            <p:cNvSpPr/>
            <p:nvPr/>
          </p:nvSpPr>
          <p:spPr bwMode="auto">
            <a:xfrm>
              <a:off x="991878" y="2917974"/>
              <a:ext cx="357188" cy="76200"/>
            </a:xfrm>
            <a:custGeom>
              <a:gdLst>
                <a:gd fmla="*/ 2147483647 w 61" name="T0"/>
                <a:gd fmla="*/ 0 h 13" name="T1"/>
                <a:gd fmla="*/ 2147483647 w 61" name="T2"/>
                <a:gd fmla="*/ 0 h 13" name="T3"/>
                <a:gd fmla="*/ 0 w 61" name="T4"/>
                <a:gd fmla="*/ 2147483647 h 13" name="T5"/>
                <a:gd fmla="*/ 0 w 61" name="T6"/>
                <a:gd fmla="*/ 2147483647 h 13" name="T7"/>
                <a:gd fmla="*/ 2147483647 w 61" name="T8"/>
                <a:gd fmla="*/ 2147483647 h 13" name="T9"/>
                <a:gd fmla="*/ 2147483647 w 61" name="T10"/>
                <a:gd fmla="*/ 2147483647 h 13" name="T11"/>
                <a:gd fmla="*/ 2147483647 w 61" name="T12"/>
                <a:gd fmla="*/ 0 h 1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" w="61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2"/>
                    <a:pt x="58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1005"/>
            <p:cNvSpPr>
              <a:spLocks noChangeArrowheads="1"/>
            </p:cNvSpPr>
            <p:nvPr/>
          </p:nvSpPr>
          <p:spPr bwMode="auto">
            <a:xfrm>
              <a:off x="991878" y="3005287"/>
              <a:ext cx="1412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solidFill>
                  <a:prstClr val="black"/>
                </a:solidFill>
              </a:endParaRPr>
            </a:p>
          </p:txBody>
        </p:sp>
        <p:sp>
          <p:nvSpPr>
            <p:cNvPr id="41" name="Oval 1006"/>
            <p:cNvSpPr>
              <a:spLocks noChangeArrowheads="1"/>
            </p:cNvSpPr>
            <p:nvPr/>
          </p:nvSpPr>
          <p:spPr bwMode="auto">
            <a:xfrm>
              <a:off x="1144278" y="2824312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solidFill>
                  <a:prstClr val="black"/>
                </a:solidFill>
              </a:endParaRPr>
            </a:p>
          </p:txBody>
        </p:sp>
        <p:sp>
          <p:nvSpPr>
            <p:cNvPr id="42" name="Oval 1007"/>
            <p:cNvSpPr>
              <a:spLocks noChangeArrowheads="1"/>
            </p:cNvSpPr>
            <p:nvPr/>
          </p:nvSpPr>
          <p:spPr bwMode="auto">
            <a:xfrm>
              <a:off x="1255403" y="2824312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solidFill>
                  <a:prstClr val="black"/>
                </a:solidFill>
              </a:endParaRPr>
            </a:p>
          </p:txBody>
        </p:sp>
        <p:sp>
          <p:nvSpPr>
            <p:cNvPr id="43" name="Oval 1008"/>
            <p:cNvSpPr>
              <a:spLocks noChangeArrowheads="1"/>
            </p:cNvSpPr>
            <p:nvPr/>
          </p:nvSpPr>
          <p:spPr bwMode="auto">
            <a:xfrm>
              <a:off x="1220478" y="2846537"/>
              <a:ext cx="3492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solidFill>
                  <a:prstClr val="black"/>
                </a:solidFill>
              </a:endParaRPr>
            </a:p>
          </p:txBody>
        </p:sp>
        <p:sp>
          <p:nvSpPr>
            <p:cNvPr id="44" name="Freeform 1010"/>
            <p:cNvSpPr/>
            <p:nvPr/>
          </p:nvSpPr>
          <p:spPr bwMode="auto">
            <a:xfrm>
              <a:off x="939490" y="3064024"/>
              <a:ext cx="239713" cy="300038"/>
            </a:xfrm>
            <a:custGeom>
              <a:gdLst>
                <a:gd fmla="*/ 2147483647 w 41" name="T0"/>
                <a:gd fmla="*/ 2147483647 h 51" name="T1"/>
                <a:gd fmla="*/ 2147483647 w 41" name="T2"/>
                <a:gd fmla="*/ 2147483647 h 51" name="T3"/>
                <a:gd fmla="*/ 2147483647 w 41" name="T4"/>
                <a:gd fmla="*/ 2147483647 h 51" name="T5"/>
                <a:gd fmla="*/ 2147483647 w 41" name="T6"/>
                <a:gd fmla="*/ 0 h 51" name="T7"/>
                <a:gd fmla="*/ 2147483647 w 41" name="T8"/>
                <a:gd fmla="*/ 2147483647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41">
                  <a:moveTo>
                    <a:pt x="34" y="25"/>
                  </a:moveTo>
                  <a:cubicBezTo>
                    <a:pt x="41" y="39"/>
                    <a:pt x="35" y="51"/>
                    <a:pt x="21" y="51"/>
                  </a:cubicBezTo>
                  <a:cubicBezTo>
                    <a:pt x="6" y="51"/>
                    <a:pt x="0" y="39"/>
                    <a:pt x="7" y="25"/>
                  </a:cubicBezTo>
                  <a:cubicBezTo>
                    <a:pt x="14" y="11"/>
                    <a:pt x="20" y="0"/>
                    <a:pt x="21" y="0"/>
                  </a:cubicBezTo>
                  <a:cubicBezTo>
                    <a:pt x="21" y="0"/>
                    <a:pt x="27" y="11"/>
                    <a:pt x="3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1725882" y="2878338"/>
              <a:ext cx="1097638" cy="457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54413" y="2811463"/>
            <a:ext cx="2049462" cy="631825"/>
            <a:chOff x="3553627" y="2811612"/>
            <a:chExt cx="2050132" cy="632411"/>
          </a:xfrm>
          <a:solidFill>
            <a:srgbClr val="00B0F0"/>
          </a:solidFill>
        </p:grpSpPr>
        <p:sp>
          <p:nvSpPr>
            <p:cNvPr id="48" name="Freeform 1020"/>
            <p:cNvSpPr/>
            <p:nvPr/>
          </p:nvSpPr>
          <p:spPr bwMode="auto">
            <a:xfrm>
              <a:off x="3666884" y="3152924"/>
              <a:ext cx="223838" cy="146050"/>
            </a:xfrm>
            <a:custGeom>
              <a:gdLst>
                <a:gd fmla="*/ 2147483647 w 38" name="T0"/>
                <a:gd fmla="*/ 0 h 25" name="T1"/>
                <a:gd fmla="*/ 2147483647 w 38" name="T2"/>
                <a:gd fmla="*/ 0 h 25" name="T3"/>
                <a:gd fmla="*/ 0 w 38" name="T4"/>
                <a:gd fmla="*/ 2147483647 h 25" name="T5"/>
                <a:gd fmla="*/ 0 w 38" name="T6"/>
                <a:gd fmla="*/ 2147483647 h 25" name="T7"/>
                <a:gd fmla="*/ 2147483647 w 38" name="T8"/>
                <a:gd fmla="*/ 2147483647 h 25" name="T9"/>
                <a:gd fmla="*/ 2147483647 w 38" name="T10"/>
                <a:gd fmla="*/ 2147483647 h 25" name="T11"/>
                <a:gd fmla="*/ 2147483647 w 38" name="T12"/>
                <a:gd fmla="*/ 2147483647 h 25" name="T13"/>
                <a:gd fmla="*/ 2147483647 w 38" name="T14"/>
                <a:gd fmla="*/ 2147483647 h 25" name="T15"/>
                <a:gd fmla="*/ 2147483647 w 38" name="T16"/>
                <a:gd fmla="*/ 2147483647 h 25" name="T17"/>
                <a:gd fmla="*/ 2147483647 w 38" name="T18"/>
                <a:gd fmla="*/ 2147483647 h 25" name="T19"/>
                <a:gd fmla="*/ 2147483647 w 38" name="T20"/>
                <a:gd fmla="*/ 2147483647 h 25" name="T21"/>
                <a:gd fmla="*/ 2147483647 w 38" name="T22"/>
                <a:gd fmla="*/ 2147483647 h 25" name="T23"/>
                <a:gd fmla="*/ 2147483647 w 38" name="T24"/>
                <a:gd fmla="*/ 2147483647 h 25" name="T25"/>
                <a:gd fmla="*/ 2147483647 w 38" name="T26"/>
                <a:gd fmla="*/ 2147483647 h 25" name="T27"/>
                <a:gd fmla="*/ 2147483647 w 38" name="T28"/>
                <a:gd fmla="*/ 0 h 2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25" w="38">
                  <a:moveTo>
                    <a:pt x="3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8" y="25"/>
                    <a:pt x="11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32" y="22"/>
                    <a:pt x="32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1021"/>
            <p:cNvSpPr/>
            <p:nvPr/>
          </p:nvSpPr>
          <p:spPr bwMode="auto">
            <a:xfrm>
              <a:off x="3720859" y="3305324"/>
              <a:ext cx="111125" cy="17463"/>
            </a:xfrm>
            <a:custGeom>
              <a:gdLst>
                <a:gd fmla="*/ 2147483647 w 19" name="T0"/>
                <a:gd fmla="*/ 2147483647 h 3" name="T1"/>
                <a:gd fmla="*/ 2147483647 w 19" name="T2"/>
                <a:gd fmla="*/ 2147483647 h 3" name="T3"/>
                <a:gd fmla="*/ 2147483647 w 19" name="T4"/>
                <a:gd fmla="*/ 2147483647 h 3" name="T5"/>
                <a:gd fmla="*/ 0 w 19" name="T6"/>
                <a:gd fmla="*/ 2147483647 h 3" name="T7"/>
                <a:gd fmla="*/ 0 w 19" name="T8"/>
                <a:gd fmla="*/ 2147483647 h 3" name="T9"/>
                <a:gd fmla="*/ 2147483647 w 19" name="T10"/>
                <a:gd fmla="*/ 0 h 3" name="T11"/>
                <a:gd fmla="*/ 2147483647 w 19" name="T12"/>
                <a:gd fmla="*/ 0 h 3" name="T13"/>
                <a:gd fmla="*/ 2147483647 w 19" name="T14"/>
                <a:gd fmla="*/ 2147483647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19">
                  <a:moveTo>
                    <a:pt x="19" y="2"/>
                  </a:moveTo>
                  <a:cubicBezTo>
                    <a:pt x="19" y="2"/>
                    <a:pt x="19" y="3"/>
                    <a:pt x="1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1022"/>
            <p:cNvSpPr/>
            <p:nvPr/>
          </p:nvSpPr>
          <p:spPr bwMode="auto">
            <a:xfrm>
              <a:off x="3743084" y="3333899"/>
              <a:ext cx="65088" cy="17463"/>
            </a:xfrm>
            <a:custGeom>
              <a:gdLst>
                <a:gd fmla="*/ 2147483647 w 11" name="T0"/>
                <a:gd fmla="*/ 2147483647 h 3" name="T1"/>
                <a:gd fmla="*/ 0 w 11" name="T2"/>
                <a:gd fmla="*/ 2147483647 h 3" name="T3"/>
                <a:gd fmla="*/ 0 w 11" name="T4"/>
                <a:gd fmla="*/ 2147483647 h 3" name="T5"/>
                <a:gd fmla="*/ 2147483647 w 11" name="T6"/>
                <a:gd fmla="*/ 0 h 3" name="T7"/>
                <a:gd fmla="*/ 2147483647 w 11" name="T8"/>
                <a:gd fmla="*/ 0 h 3" name="T9"/>
                <a:gd fmla="*/ 2147483647 w 11" name="T10"/>
                <a:gd fmla="*/ 2147483647 h 3" name="T11"/>
                <a:gd fmla="*/ 2147483647 w 11" name="T12"/>
                <a:gd fmla="*/ 2147483647 h 3" name="T13"/>
                <a:gd fmla="*/ 2147483647 w 11" name="T14"/>
                <a:gd fmla="*/ 2147483647 h 3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3" w="11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023"/>
            <p:cNvSpPr/>
            <p:nvPr/>
          </p:nvSpPr>
          <p:spPr bwMode="auto">
            <a:xfrm>
              <a:off x="3743084" y="2811612"/>
              <a:ext cx="65088" cy="328613"/>
            </a:xfrm>
            <a:custGeom>
              <a:gdLst>
                <a:gd fmla="*/ 2147483647 w 11" name="T0"/>
                <a:gd fmla="*/ 2147483647 h 56" name="T1"/>
                <a:gd fmla="*/ 2147483647 w 11" name="T2"/>
                <a:gd fmla="*/ 0 h 56" name="T3"/>
                <a:gd fmla="*/ 2147483647 w 11" name="T4"/>
                <a:gd fmla="*/ 0 h 56" name="T5"/>
                <a:gd fmla="*/ 0 w 11" name="T6"/>
                <a:gd fmla="*/ 2147483647 h 56" name="T7"/>
                <a:gd fmla="*/ 0 w 11" name="T8"/>
                <a:gd fmla="*/ 2147483647 h 56" name="T9"/>
                <a:gd fmla="*/ 2147483647 w 11" name="T10"/>
                <a:gd fmla="*/ 2147483647 h 56" name="T11"/>
                <a:gd fmla="*/ 2147483647 w 11" name="T12"/>
                <a:gd fmla="*/ 2147483647 h 56" name="T13"/>
                <a:gd fmla="*/ 2147483647 w 11" name="T14"/>
                <a:gd fmla="*/ 2147483647 h 56" name="T15"/>
                <a:gd fmla="*/ 2147483647 w 11" name="T16"/>
                <a:gd fmla="*/ 2147483647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6" w="11"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9" y="56"/>
                    <a:pt x="11" y="53"/>
                    <a:pt x="11" y="50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1024"/>
            <p:cNvSpPr/>
            <p:nvPr/>
          </p:nvSpPr>
          <p:spPr bwMode="auto">
            <a:xfrm>
              <a:off x="3685934" y="2835424"/>
              <a:ext cx="46038" cy="304800"/>
            </a:xfrm>
            <a:custGeom>
              <a:gdLst>
                <a:gd fmla="*/ 2147483647 w 8" name="T0"/>
                <a:gd fmla="*/ 2147483647 h 52" name="T1"/>
                <a:gd fmla="*/ 2147483647 w 8" name="T2"/>
                <a:gd fmla="*/ 0 h 52" name="T3"/>
                <a:gd fmla="*/ 2147483647 w 8" name="T4"/>
                <a:gd fmla="*/ 0 h 52" name="T5"/>
                <a:gd fmla="*/ 0 w 8" name="T6"/>
                <a:gd fmla="*/ 2147483647 h 52" name="T7"/>
                <a:gd fmla="*/ 0 w 8" name="T8"/>
                <a:gd fmla="*/ 2147483647 h 52" name="T9"/>
                <a:gd fmla="*/ 2147483647 w 8" name="T10"/>
                <a:gd fmla="*/ 2147483647 h 52" name="T11"/>
                <a:gd fmla="*/ 2147483647 w 8" name="T12"/>
                <a:gd fmla="*/ 2147483647 h 52" name="T13"/>
                <a:gd fmla="*/ 2147483647 w 8" name="T14"/>
                <a:gd fmla="*/ 2147483647 h 52" name="T15"/>
                <a:gd fmla="*/ 2147483647 w 8" name="T16"/>
                <a:gd fmla="*/ 2147483647 h 5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2" w="8">
                  <a:moveTo>
                    <a:pt x="8" y="5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2"/>
                    <a:pt x="8" y="50"/>
                    <a:pt x="8" y="47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1025"/>
            <p:cNvSpPr/>
            <p:nvPr/>
          </p:nvSpPr>
          <p:spPr bwMode="auto">
            <a:xfrm>
              <a:off x="3825634" y="2835424"/>
              <a:ext cx="47625" cy="304800"/>
            </a:xfrm>
            <a:custGeom>
              <a:gdLst>
                <a:gd fmla="*/ 2147483647 w 8" name="T0"/>
                <a:gd fmla="*/ 2147483647 h 52" name="T1"/>
                <a:gd fmla="*/ 2147483647 w 8" name="T2"/>
                <a:gd fmla="*/ 0 h 52" name="T3"/>
                <a:gd fmla="*/ 2147483647 w 8" name="T4"/>
                <a:gd fmla="*/ 0 h 52" name="T5"/>
                <a:gd fmla="*/ 0 w 8" name="T6"/>
                <a:gd fmla="*/ 2147483647 h 52" name="T7"/>
                <a:gd fmla="*/ 0 w 8" name="T8"/>
                <a:gd fmla="*/ 2147483647 h 52" name="T9"/>
                <a:gd fmla="*/ 2147483647 w 8" name="T10"/>
                <a:gd fmla="*/ 2147483647 h 52" name="T11"/>
                <a:gd fmla="*/ 2147483647 w 8" name="T12"/>
                <a:gd fmla="*/ 2147483647 h 52" name="T13"/>
                <a:gd fmla="*/ 2147483647 w 8" name="T14"/>
                <a:gd fmla="*/ 2147483647 h 52" name="T15"/>
                <a:gd fmla="*/ 2147483647 w 8" name="T16"/>
                <a:gd fmla="*/ 2147483647 h 5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52" w="8">
                  <a:moveTo>
                    <a:pt x="8" y="5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2"/>
                    <a:pt x="8" y="50"/>
                    <a:pt x="8" y="47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3553627" y="3444023"/>
              <a:ext cx="2050132" cy="0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320641" y="2878349"/>
              <a:ext cx="1097639" cy="4576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6572" y="2878135"/>
            <a:ext cx="1696501" cy="460375"/>
            <a:chOff x="6395970" y="2877641"/>
            <a:chExt cx="1697056" cy="461379"/>
          </a:xfrm>
          <a:solidFill>
            <a:srgbClr val="92D050"/>
          </a:solidFill>
        </p:grpSpPr>
        <p:sp>
          <p:nvSpPr>
            <p:cNvPr id="57" name="Freeform 1015"/>
            <p:cNvSpPr/>
            <p:nvPr/>
          </p:nvSpPr>
          <p:spPr bwMode="auto">
            <a:xfrm>
              <a:off x="6395970" y="2900512"/>
              <a:ext cx="457200" cy="415925"/>
            </a:xfrm>
            <a:custGeom>
              <a:gdLst>
                <a:gd fmla="*/ 2147483647 w 78" name="T0"/>
                <a:gd fmla="*/ 2147483647 h 71" name="T1"/>
                <a:gd fmla="*/ 2147483647 w 78" name="T2"/>
                <a:gd fmla="*/ 2147483647 h 71" name="T3"/>
                <a:gd fmla="*/ 2147483647 w 78" name="T4"/>
                <a:gd fmla="*/ 2147483647 h 71" name="T5"/>
                <a:gd fmla="*/ 2147483647 w 78" name="T6"/>
                <a:gd fmla="*/ 2147483647 h 71" name="T7"/>
                <a:gd fmla="*/ 2147483647 w 78" name="T8"/>
                <a:gd fmla="*/ 0 h 71" name="T9"/>
                <a:gd fmla="*/ 2147483647 w 78" name="T10"/>
                <a:gd fmla="*/ 2147483647 h 71" name="T11"/>
                <a:gd fmla="*/ 2147483647 w 78" name="T12"/>
                <a:gd fmla="*/ 2147483647 h 71" name="T13"/>
                <a:gd fmla="*/ 2147483647 w 78" name="T14"/>
                <a:gd fmla="*/ 2147483647 h 7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71" w="78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TextBox 10"/>
            <p:cNvSpPr txBox="1">
              <a:spLocks noChangeArrowheads="1"/>
            </p:cNvSpPr>
            <p:nvPr/>
          </p:nvSpPr>
          <p:spPr bwMode="auto">
            <a:xfrm>
              <a:off x="6984588" y="2877641"/>
              <a:ext cx="1097639" cy="4581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2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704850" y="0"/>
            <a:ext cx="8134350" cy="5486400"/>
          </a:xfrm>
          <a:custGeom>
            <a:gdLst>
              <a:gd fmla="*/ 3857625 w 8134350" name="connsiteX0"/>
              <a:gd fmla="*/ 0 h 5486400" name="connsiteY0"/>
              <a:gd fmla="*/ 3860006 w 8134350" name="connsiteX1"/>
              <a:gd fmla="*/ 390525 h 5486400" name="connsiteY1"/>
              <a:gd fmla="*/ 0 w 8134350" name="connsiteX2"/>
              <a:gd fmla="*/ 400050 h 5486400" name="connsiteY2"/>
              <a:gd fmla="*/ 0 w 8134350" name="connsiteX3"/>
              <a:gd fmla="*/ 1638300 h 5486400" name="connsiteY3"/>
              <a:gd fmla="*/ 2228850 w 8134350" name="connsiteX4"/>
              <a:gd fmla="*/ 1638300 h 5486400" name="connsiteY4"/>
              <a:gd fmla="*/ 2228850 w 8134350" name="connsiteX5"/>
              <a:gd fmla="*/ 1238250 h 5486400" name="connsiteY5"/>
              <a:gd fmla="*/ 2809875 w 8134350" name="connsiteX6"/>
              <a:gd fmla="*/ 1238250 h 5486400" name="connsiteY6"/>
              <a:gd fmla="*/ 2809875 w 8134350" name="connsiteX7"/>
              <a:gd fmla="*/ 1638300 h 5486400" name="connsiteY7"/>
              <a:gd fmla="*/ 4972050 w 8134350" name="connsiteX8"/>
              <a:gd fmla="*/ 1638300 h 5486400" name="connsiteY8"/>
              <a:gd fmla="*/ 4972050 w 8134350" name="connsiteX9"/>
              <a:gd fmla="*/ 1200150 h 5486400" name="connsiteY9"/>
              <a:gd fmla="*/ 5448300 w 8134350" name="connsiteX10"/>
              <a:gd fmla="*/ 1200150 h 5486400" name="connsiteY10"/>
              <a:gd fmla="*/ 5448300 w 8134350" name="connsiteX11"/>
              <a:gd fmla="*/ 1628775 h 5486400" name="connsiteY11"/>
              <a:gd fmla="*/ 7553325 w 8134350" name="connsiteX12"/>
              <a:gd fmla="*/ 1628775 h 5486400" name="connsiteY12"/>
              <a:gd fmla="*/ 7553325 w 8134350" name="connsiteX13"/>
              <a:gd fmla="*/ 2505075 h 5486400" name="connsiteY13"/>
              <a:gd fmla="*/ 5486400 w 8134350" name="connsiteX14"/>
              <a:gd fmla="*/ 2505075 h 5486400" name="connsiteY14"/>
              <a:gd fmla="*/ 5486400 w 8134350" name="connsiteX15"/>
              <a:gd fmla="*/ 2028825 h 5486400" name="connsiteY15"/>
              <a:gd fmla="*/ 4991100 w 8134350" name="connsiteX16"/>
              <a:gd fmla="*/ 2028825 h 5486400" name="connsiteY16"/>
              <a:gd fmla="*/ 4991100 w 8134350" name="connsiteX17"/>
              <a:gd fmla="*/ 2543175 h 5486400" name="connsiteY17"/>
              <a:gd fmla="*/ 2809875 w 8134350" name="connsiteX18"/>
              <a:gd fmla="*/ 2543175 h 5486400" name="connsiteY18"/>
              <a:gd fmla="*/ 2809875 w 8134350" name="connsiteX19"/>
              <a:gd fmla="*/ 2019300 h 5486400" name="connsiteY19"/>
              <a:gd fmla="*/ 2257425 w 8134350" name="connsiteX20"/>
              <a:gd fmla="*/ 2019300 h 5486400" name="connsiteY20"/>
              <a:gd fmla="*/ 2257425 w 8134350" name="connsiteX21"/>
              <a:gd fmla="*/ 2533650 h 5486400" name="connsiteY21"/>
              <a:gd fmla="*/ 0 w 8134350" name="connsiteX22"/>
              <a:gd fmla="*/ 2533650 h 5486400" name="connsiteY22"/>
              <a:gd fmla="*/ 0 w 8134350" name="connsiteX23"/>
              <a:gd fmla="*/ 3457575 h 5486400" name="connsiteY23"/>
              <a:gd fmla="*/ 2276475 w 8134350" name="connsiteX24"/>
              <a:gd fmla="*/ 3457575 h 5486400" name="connsiteY24"/>
              <a:gd fmla="*/ 2276475 w 8134350" name="connsiteX25"/>
              <a:gd fmla="*/ 2838450 h 5486400" name="connsiteY25"/>
              <a:gd fmla="*/ 2838450 w 8134350" name="connsiteX26"/>
              <a:gd fmla="*/ 2838450 h 5486400" name="connsiteY26"/>
              <a:gd fmla="*/ 2838450 w 8134350" name="connsiteX27"/>
              <a:gd fmla="*/ 3448050 h 5486400" name="connsiteY27"/>
              <a:gd fmla="*/ 4924425 w 8134350" name="connsiteX28"/>
              <a:gd fmla="*/ 3448050 h 5486400" name="connsiteY28"/>
              <a:gd fmla="*/ 4924425 w 8134350" name="connsiteX29"/>
              <a:gd fmla="*/ 2809875 h 5486400" name="connsiteY29"/>
              <a:gd fmla="*/ 5410200 w 8134350" name="connsiteX30"/>
              <a:gd fmla="*/ 2809875 h 5486400" name="connsiteY30"/>
              <a:gd fmla="*/ 5400675 w 8134350" name="connsiteX31"/>
              <a:gd fmla="*/ 3457575 h 5486400" name="connsiteY31"/>
              <a:gd fmla="*/ 7620000 w 8134350" name="connsiteX32"/>
              <a:gd fmla="*/ 3457575 h 5486400" name="connsiteY32"/>
              <a:gd fmla="*/ 7620000 w 8134350" name="connsiteX33"/>
              <a:gd fmla="*/ 2962275 h 5486400" name="connsiteY33"/>
              <a:gd fmla="*/ 8134350 w 8134350" name="connsiteX34"/>
              <a:gd fmla="*/ 2962275 h 5486400" name="connsiteY34"/>
              <a:gd fmla="*/ 8134350 w 8134350" name="connsiteX35"/>
              <a:gd fmla="*/ 4543425 h 5486400" name="connsiteY35"/>
              <a:gd fmla="*/ 3848100 w 8134350" name="connsiteX36"/>
              <a:gd fmla="*/ 4543425 h 5486400" name="connsiteY36"/>
              <a:gd fmla="*/ 3848100 w 8134350" name="connsiteX37"/>
              <a:gd fmla="*/ 5486400 h 5486400" name="connsiteY37"/>
              <a:gd fmla="*/ 3829050 w 8134350" name="connsiteX38"/>
              <a:gd fmla="*/ 5486400 h 5486400" name="connsiteY38"/>
              <a:gd fmla="*/ 3829050 w 8134350" name="connsiteX39"/>
              <a:gd fmla="*/ 5486400 h 5486400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5486400" w="8134350">
                <a:moveTo>
                  <a:pt x="3857625" y="0"/>
                </a:moveTo>
                <a:cubicBezTo>
                  <a:pt x="3858419" y="130175"/>
                  <a:pt x="3859212" y="260350"/>
                  <a:pt x="3860006" y="390525"/>
                </a:cubicBezTo>
                <a:lnTo>
                  <a:pt x="0" y="400050"/>
                </a:lnTo>
                <a:lnTo>
                  <a:pt x="0" y="1638300"/>
                </a:lnTo>
                <a:lnTo>
                  <a:pt x="2228850" y="1638300"/>
                </a:lnTo>
                <a:lnTo>
                  <a:pt x="2228850" y="1238250"/>
                </a:lnTo>
                <a:lnTo>
                  <a:pt x="2809875" y="1238250"/>
                </a:lnTo>
                <a:lnTo>
                  <a:pt x="2809875" y="1638300"/>
                </a:lnTo>
                <a:lnTo>
                  <a:pt x="4972050" y="1638300"/>
                </a:lnTo>
                <a:lnTo>
                  <a:pt x="4972050" y="1200150"/>
                </a:lnTo>
                <a:lnTo>
                  <a:pt x="5448300" y="1200150"/>
                </a:lnTo>
                <a:lnTo>
                  <a:pt x="5448300" y="1628775"/>
                </a:lnTo>
                <a:lnTo>
                  <a:pt x="7553325" y="1628775"/>
                </a:lnTo>
                <a:lnTo>
                  <a:pt x="7553325" y="2505075"/>
                </a:lnTo>
                <a:lnTo>
                  <a:pt x="5486400" y="2505075"/>
                </a:lnTo>
                <a:lnTo>
                  <a:pt x="5486400" y="2028825"/>
                </a:lnTo>
                <a:lnTo>
                  <a:pt x="4991100" y="2028825"/>
                </a:lnTo>
                <a:lnTo>
                  <a:pt x="4991100" y="2543175"/>
                </a:lnTo>
                <a:lnTo>
                  <a:pt x="2809875" y="2543175"/>
                </a:lnTo>
                <a:lnTo>
                  <a:pt x="2809875" y="2019300"/>
                </a:lnTo>
                <a:lnTo>
                  <a:pt x="2257425" y="2019300"/>
                </a:lnTo>
                <a:lnTo>
                  <a:pt x="2257425" y="2533650"/>
                </a:lnTo>
                <a:lnTo>
                  <a:pt x="0" y="2533650"/>
                </a:lnTo>
                <a:lnTo>
                  <a:pt x="0" y="3457575"/>
                </a:lnTo>
                <a:lnTo>
                  <a:pt x="2276475" y="3457575"/>
                </a:lnTo>
                <a:lnTo>
                  <a:pt x="2276475" y="2838450"/>
                </a:lnTo>
                <a:lnTo>
                  <a:pt x="2838450" y="2838450"/>
                </a:lnTo>
                <a:lnTo>
                  <a:pt x="2838450" y="3448050"/>
                </a:lnTo>
                <a:lnTo>
                  <a:pt x="4924425" y="3448050"/>
                </a:lnTo>
                <a:lnTo>
                  <a:pt x="4924425" y="2809875"/>
                </a:lnTo>
                <a:lnTo>
                  <a:pt x="5410200" y="2809875"/>
                </a:lnTo>
                <a:lnTo>
                  <a:pt x="5400675" y="3457575"/>
                </a:lnTo>
                <a:lnTo>
                  <a:pt x="7620000" y="3457575"/>
                </a:lnTo>
                <a:lnTo>
                  <a:pt x="7620000" y="2962275"/>
                </a:lnTo>
                <a:lnTo>
                  <a:pt x="8134350" y="2962275"/>
                </a:lnTo>
                <a:lnTo>
                  <a:pt x="8134350" y="4543425"/>
                </a:lnTo>
                <a:lnTo>
                  <a:pt x="3848100" y="4543425"/>
                </a:lnTo>
                <a:lnTo>
                  <a:pt x="3848100" y="5486400"/>
                </a:lnTo>
                <a:lnTo>
                  <a:pt x="3829050" y="5486400"/>
                </a:lnTo>
                <a:lnTo>
                  <a:pt x="3829050" y="548640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252" name="组合 5"/>
          <p:cNvGrpSpPr/>
          <p:nvPr/>
        </p:nvGrpSpPr>
        <p:grpSpPr>
          <a:xfrm>
            <a:off x="701675" y="400050"/>
            <a:ext cx="1593850" cy="490538"/>
            <a:chOff x="702236" y="400128"/>
            <a:chExt cx="1592609" cy="491055"/>
          </a:xfrm>
        </p:grpSpPr>
        <p:sp>
          <p:nvSpPr>
            <p:cNvPr id="10261" name="TextBox 3"/>
            <p:cNvSpPr txBox="1">
              <a:spLocks noChangeArrowheads="1"/>
            </p:cNvSpPr>
            <p:nvPr/>
          </p:nvSpPr>
          <p:spPr bwMode="auto">
            <a:xfrm>
              <a:off x="702236" y="400128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0262" name="矩形 62"/>
            <p:cNvSpPr>
              <a:spLocks noChangeArrowheads="1"/>
            </p:cNvSpPr>
            <p:nvPr/>
          </p:nvSpPr>
          <p:spPr bwMode="auto">
            <a:xfrm>
              <a:off x="815443" y="675739"/>
              <a:ext cx="1201119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8709" y="223244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5" name="椭圆 6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68" name="矩形 1"/>
          <p:cNvSpPr>
            <a:spLocks noChangeArrowheads="1"/>
          </p:cNvSpPr>
          <p:nvPr/>
        </p:nvSpPr>
        <p:spPr bwMode="auto">
          <a:xfrm>
            <a:off x="1189038" y="3811588"/>
            <a:ext cx="77041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上海锐普广告有限公司是中国第一家精品PPT设计机构。拥有国内顶尖的PPT制作技术、顶级的PPT设计团队， 坚持精益求精、拒绝平庸的做事精神，帮助您实现美观、精致、严谨、动感的PPT展示效果。</a:t>
            </a:r>
          </a:p>
        </p:txBody>
      </p:sp>
      <p:grpSp>
        <p:nvGrpSpPr>
          <p:cNvPr id="70" name="组合 92"/>
          <p:cNvGrpSpPr/>
          <p:nvPr/>
        </p:nvGrpSpPr>
        <p:grpSpPr>
          <a:xfrm>
            <a:off x="1449388" y="3584575"/>
            <a:ext cx="1878012" cy="322263"/>
            <a:chOff x="1156857" y="1031498"/>
            <a:chExt cx="1877575" cy="321851"/>
          </a:xfrm>
        </p:grpSpPr>
        <p:sp>
          <p:nvSpPr>
            <p:cNvPr id="71" name="TextBox 265"/>
            <p:cNvSpPr txBox="1"/>
            <p:nvPr/>
          </p:nvSpPr>
          <p:spPr bwMode="auto">
            <a:xfrm>
              <a:off x="1156857" y="1031498"/>
              <a:ext cx="1147813" cy="3348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ct val="0"/>
                </a:spcBef>
                <a:spcAft>
                  <a:spcPct val="0"/>
                </a:spcAft>
                <a:defRPr spc="300" sz="1600">
                  <a:latin charset="-122" pitchFamily="34" typeface="微软雅黑"/>
                  <a:ea charset="-122" pitchFamily="34" typeface="微软雅黑"/>
                  <a:cs charset="0" panose="020b0604020202020204" pitchFamily="34" typeface="Arial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defRPr/>
              </a:pPr>
              <a:r>
                <a:rPr altLang="en-US" lang="zh-CN">
                  <a:solidFill>
                    <a:srgbClr val="C00000"/>
                  </a:solidFill>
                </a:rPr>
                <a:t>添加标题</a:t>
              </a:r>
            </a:p>
          </p:txBody>
        </p:sp>
        <p:sp>
          <p:nvSpPr>
            <p:cNvPr id="10259" name="矩形 86"/>
            <p:cNvSpPr>
              <a:spLocks noChangeArrowheads="1"/>
            </p:cNvSpPr>
            <p:nvPr/>
          </p:nvSpPr>
          <p:spPr bwMode="auto">
            <a:xfrm>
              <a:off x="2247313" y="1068971"/>
              <a:ext cx="819748" cy="27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1200">
                  <a:solidFill>
                    <a:srgbClr val="000000"/>
                  </a:solidFill>
                </a:rPr>
                <a:t>Add a title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2263087" y="1137725"/>
              <a:ext cx="0" cy="1442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接连接符 83"/>
          <p:cNvCxnSpPr/>
          <p:nvPr/>
        </p:nvCxnSpPr>
        <p:spPr>
          <a:xfrm flipH="1" flipV="1">
            <a:off x="1377950" y="3463925"/>
            <a:ext cx="0" cy="33496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1293374" y="3669027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1" name="椭圆 8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3" presetSubtype="28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 repeatCount="200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任意多边形 55"/>
          <p:cNvSpPr/>
          <p:nvPr/>
        </p:nvSpPr>
        <p:spPr>
          <a:xfrm>
            <a:off x="2390775" y="-9525"/>
            <a:ext cx="4619625" cy="5429250"/>
          </a:xfrm>
          <a:custGeom>
            <a:gdLst>
              <a:gd fmla="*/ 2166938 w 4619625" name="connsiteX0"/>
              <a:gd fmla="*/ 0 h 5429250" name="connsiteY0"/>
              <a:gd fmla="*/ 2164556 w 4619625" name="connsiteX1"/>
              <a:gd fmla="*/ 323850 h 5429250" name="connsiteY1"/>
              <a:gd fmla="*/ 1047750 w 4619625" name="connsiteX2"/>
              <a:gd fmla="*/ 323850 h 5429250" name="connsiteY2"/>
              <a:gd fmla="*/ 1047750 w 4619625" name="connsiteX3"/>
              <a:gd fmla="*/ 1257300 h 5429250" name="connsiteY3"/>
              <a:gd fmla="*/ 3133725 w 4619625" name="connsiteX4"/>
              <a:gd fmla="*/ 1257300 h 5429250" name="connsiteY4"/>
              <a:gd fmla="*/ 3133725 w 4619625" name="connsiteX5"/>
              <a:gd fmla="*/ 3143250 h 5429250" name="connsiteY5"/>
              <a:gd fmla="*/ 1247775 w 4619625" name="connsiteX6"/>
              <a:gd fmla="*/ 3133725 h 5429250" name="connsiteY6"/>
              <a:gd fmla="*/ 1247775 w 4619625" name="connsiteX7"/>
              <a:gd fmla="*/ 4333875 h 5429250" name="connsiteY7"/>
              <a:gd fmla="*/ 12700 w 4619625" name="connsiteX8"/>
              <a:gd fmla="*/ 4324350 h 5429250" name="connsiteY8"/>
              <a:gd fmla="*/ 0 w 4619625" name="connsiteX9"/>
              <a:gd fmla="*/ 4886325 h 5429250" name="connsiteY9"/>
              <a:gd fmla="*/ 4619625 w 4619625" name="connsiteX10"/>
              <a:gd fmla="*/ 4867275 h 5429250" name="connsiteY10"/>
              <a:gd fmla="*/ 4619625 w 4619625" name="connsiteX11"/>
              <a:gd fmla="*/ 5429250 h 542925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429250" w="4619625">
                <a:moveTo>
                  <a:pt x="2166938" y="0"/>
                </a:moveTo>
                <a:lnTo>
                  <a:pt x="2164556" y="323850"/>
                </a:lnTo>
                <a:lnTo>
                  <a:pt x="1047750" y="323850"/>
                </a:lnTo>
                <a:lnTo>
                  <a:pt x="1047750" y="1257300"/>
                </a:lnTo>
                <a:lnTo>
                  <a:pt x="3133725" y="1257300"/>
                </a:lnTo>
                <a:lnTo>
                  <a:pt x="3133725" y="3143250"/>
                </a:lnTo>
                <a:lnTo>
                  <a:pt x="1247775" y="3133725"/>
                </a:lnTo>
                <a:lnTo>
                  <a:pt x="1247775" y="4333875"/>
                </a:lnTo>
                <a:lnTo>
                  <a:pt x="12700" y="4324350"/>
                </a:lnTo>
                <a:lnTo>
                  <a:pt x="0" y="4886325"/>
                </a:lnTo>
                <a:lnTo>
                  <a:pt x="4619625" y="4867275"/>
                </a:lnTo>
                <a:lnTo>
                  <a:pt x="4619625" y="542925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84650" y="1563638"/>
            <a:ext cx="812800" cy="1365250"/>
            <a:chOff x="4184650" y="1646757"/>
            <a:chExt cx="812800" cy="1365250"/>
          </a:xfrm>
          <a:solidFill>
            <a:srgbClr val="C00000"/>
          </a:solidFill>
        </p:grpSpPr>
        <p:sp>
          <p:nvSpPr>
            <p:cNvPr id="3" name="Freeform 1169"/>
            <p:cNvSpPr/>
            <p:nvPr/>
          </p:nvSpPr>
          <p:spPr bwMode="auto">
            <a:xfrm>
              <a:off x="4184650" y="1646757"/>
              <a:ext cx="812800" cy="993775"/>
            </a:xfrm>
            <a:custGeom>
              <a:gdLst>
                <a:gd fmla="*/ 144 w 144" name="T0"/>
                <a:gd fmla="*/ 68 h 176" name="T1"/>
                <a:gd fmla="*/ 72 w 144" name="T2"/>
                <a:gd fmla="*/ 0 h 176" name="T3"/>
                <a:gd fmla="*/ 0 w 144" name="T4"/>
                <a:gd fmla="*/ 68 h 176" name="T5"/>
                <a:gd fmla="*/ 6 w 144" name="T6"/>
                <a:gd fmla="*/ 94 h 176" name="T7"/>
                <a:gd fmla="*/ 6 w 144" name="T8"/>
                <a:gd fmla="*/ 94 h 176" name="T9"/>
                <a:gd fmla="*/ 13 w 144" name="T10"/>
                <a:gd fmla="*/ 106 h 176" name="T11"/>
                <a:gd fmla="*/ 38 w 144" name="T12"/>
                <a:gd fmla="*/ 169 h 176" name="T13"/>
                <a:gd fmla="*/ 48 w 144" name="T14"/>
                <a:gd fmla="*/ 176 h 176" name="T15"/>
                <a:gd fmla="*/ 96 w 144" name="T16"/>
                <a:gd fmla="*/ 176 h 176" name="T17"/>
                <a:gd fmla="*/ 106 w 144" name="T18"/>
                <a:gd fmla="*/ 169 h 176" name="T19"/>
                <a:gd fmla="*/ 131 w 144" name="T20"/>
                <a:gd fmla="*/ 106 h 176" name="T21"/>
                <a:gd fmla="*/ 138 w 144" name="T22"/>
                <a:gd fmla="*/ 94 h 176" name="T23"/>
                <a:gd fmla="*/ 138 w 144" name="T24"/>
                <a:gd fmla="*/ 94 h 176" name="T25"/>
                <a:gd fmla="*/ 138 w 144" name="T26"/>
                <a:gd fmla="*/ 94 h 176" name="T27"/>
                <a:gd fmla="*/ 144 w 144" name="T28"/>
                <a:gd fmla="*/ 68 h 1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76" w="144">
                  <a:moveTo>
                    <a:pt x="144" y="68"/>
                  </a:moveTo>
                  <a:cubicBezTo>
                    <a:pt x="144" y="30"/>
                    <a:pt x="111" y="0"/>
                    <a:pt x="72" y="0"/>
                  </a:cubicBezTo>
                  <a:cubicBezTo>
                    <a:pt x="32" y="0"/>
                    <a:pt x="0" y="30"/>
                    <a:pt x="0" y="68"/>
                  </a:cubicBezTo>
                  <a:cubicBezTo>
                    <a:pt x="0" y="77"/>
                    <a:pt x="2" y="86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8" y="98"/>
                    <a:pt x="10" y="102"/>
                    <a:pt x="13" y="106"/>
                  </a:cubicBezTo>
                  <a:cubicBezTo>
                    <a:pt x="24" y="125"/>
                    <a:pt x="38" y="161"/>
                    <a:pt x="38" y="169"/>
                  </a:cubicBezTo>
                  <a:cubicBezTo>
                    <a:pt x="38" y="173"/>
                    <a:pt x="42" y="176"/>
                    <a:pt x="48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2" y="176"/>
                    <a:pt x="106" y="173"/>
                    <a:pt x="106" y="169"/>
                  </a:cubicBezTo>
                  <a:cubicBezTo>
                    <a:pt x="106" y="161"/>
                    <a:pt x="119" y="125"/>
                    <a:pt x="131" y="106"/>
                  </a:cubicBezTo>
                  <a:cubicBezTo>
                    <a:pt x="133" y="102"/>
                    <a:pt x="136" y="98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42" y="86"/>
                    <a:pt x="144" y="77"/>
                    <a:pt x="144" y="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Freeform 1170"/>
            <p:cNvSpPr/>
            <p:nvPr/>
          </p:nvSpPr>
          <p:spPr bwMode="auto">
            <a:xfrm>
              <a:off x="4398963" y="2691332"/>
              <a:ext cx="384175" cy="73025"/>
            </a:xfrm>
            <a:custGeom>
              <a:gdLst>
                <a:gd fmla="*/ 68 w 68" name="T0"/>
                <a:gd fmla="*/ 7 h 13" name="T1"/>
                <a:gd fmla="*/ 60 w 68" name="T2"/>
                <a:gd fmla="*/ 0 h 13" name="T3"/>
                <a:gd fmla="*/ 8 w 68" name="T4"/>
                <a:gd fmla="*/ 0 h 13" name="T5"/>
                <a:gd fmla="*/ 0 w 68" name="T6"/>
                <a:gd fmla="*/ 7 h 13" name="T7"/>
                <a:gd fmla="*/ 0 w 68" name="T8"/>
                <a:gd fmla="*/ 7 h 13" name="T9"/>
                <a:gd fmla="*/ 8 w 68" name="T10"/>
                <a:gd fmla="*/ 13 h 13" name="T11"/>
                <a:gd fmla="*/ 60 w 68" name="T12"/>
                <a:gd fmla="*/ 13 h 13" name="T13"/>
                <a:gd fmla="*/ 68 w 68" name="T14"/>
                <a:gd fmla="*/ 7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68">
                  <a:moveTo>
                    <a:pt x="68" y="7"/>
                  </a:moveTo>
                  <a:cubicBezTo>
                    <a:pt x="68" y="3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3"/>
                    <a:pt x="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13"/>
                    <a:pt x="68" y="11"/>
                    <a:pt x="68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" name="Freeform 1171"/>
            <p:cNvSpPr/>
            <p:nvPr/>
          </p:nvSpPr>
          <p:spPr bwMode="auto">
            <a:xfrm>
              <a:off x="4398963" y="2819920"/>
              <a:ext cx="384175" cy="74613"/>
            </a:xfrm>
            <a:custGeom>
              <a:gdLst>
                <a:gd fmla="*/ 68 w 68" name="T0"/>
                <a:gd fmla="*/ 6 h 13" name="T1"/>
                <a:gd fmla="*/ 60 w 68" name="T2"/>
                <a:gd fmla="*/ 0 h 13" name="T3"/>
                <a:gd fmla="*/ 8 w 68" name="T4"/>
                <a:gd fmla="*/ 0 h 13" name="T5"/>
                <a:gd fmla="*/ 0 w 68" name="T6"/>
                <a:gd fmla="*/ 6 h 13" name="T7"/>
                <a:gd fmla="*/ 0 w 68" name="T8"/>
                <a:gd fmla="*/ 6 h 13" name="T9"/>
                <a:gd fmla="*/ 8 w 68" name="T10"/>
                <a:gd fmla="*/ 13 h 13" name="T11"/>
                <a:gd fmla="*/ 60 w 68" name="T12"/>
                <a:gd fmla="*/ 13 h 13" name="T13"/>
                <a:gd fmla="*/ 68 w 68" name="T14"/>
                <a:gd fmla="*/ 6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68">
                  <a:moveTo>
                    <a:pt x="68" y="6"/>
                  </a:moveTo>
                  <a:cubicBezTo>
                    <a:pt x="68" y="3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4" y="13"/>
                    <a:pt x="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13"/>
                    <a:pt x="68" y="10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Freeform 1172"/>
            <p:cNvSpPr/>
            <p:nvPr/>
          </p:nvSpPr>
          <p:spPr bwMode="auto">
            <a:xfrm>
              <a:off x="4483100" y="2945332"/>
              <a:ext cx="214312" cy="66675"/>
            </a:xfrm>
            <a:custGeom>
              <a:gdLst>
                <a:gd fmla="*/ 38 w 38" name="T0"/>
                <a:gd fmla="*/ 6 h 12" name="T1"/>
                <a:gd fmla="*/ 31 w 38" name="T2"/>
                <a:gd fmla="*/ 12 h 12" name="T3"/>
                <a:gd fmla="*/ 6 w 38" name="T4"/>
                <a:gd fmla="*/ 12 h 12" name="T5"/>
                <a:gd fmla="*/ 0 w 38" name="T6"/>
                <a:gd fmla="*/ 6 h 12" name="T7"/>
                <a:gd fmla="*/ 0 w 38" name="T8"/>
                <a:gd fmla="*/ 6 h 12" name="T9"/>
                <a:gd fmla="*/ 6 w 38" name="T10"/>
                <a:gd fmla="*/ 0 h 12" name="T11"/>
                <a:gd fmla="*/ 31 w 38" name="T12"/>
                <a:gd fmla="*/ 0 h 12" name="T13"/>
                <a:gd fmla="*/ 38 w 38" name="T14"/>
                <a:gd fmla="*/ 6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38">
                  <a:moveTo>
                    <a:pt x="38" y="6"/>
                  </a:moveTo>
                  <a:cubicBezTo>
                    <a:pt x="38" y="9"/>
                    <a:pt x="35" y="12"/>
                    <a:pt x="31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8" y="2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5580062" y="1481138"/>
            <a:ext cx="23050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657850" y="1058863"/>
            <a:ext cx="2082800" cy="361950"/>
            <a:chOff x="5884143" y="968375"/>
            <a:chExt cx="2081758" cy="361950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00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16" name="TextBox 265"/>
              <p:cNvSpPr txBox="1"/>
              <p:nvPr/>
            </p:nvSpPr>
            <p:spPr bwMode="auto">
              <a:xfrm>
                <a:off x="1156265" y="1031498"/>
                <a:ext cx="1147233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11302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334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H="1">
                <a:off x="2261937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70" name="组合 7"/>
          <p:cNvGrpSpPr/>
          <p:nvPr/>
        </p:nvGrpSpPr>
        <p:grpSpPr>
          <a:xfrm>
            <a:off x="3463925" y="336550"/>
            <a:ext cx="1592263" cy="492125"/>
            <a:chOff x="3463579" y="337185"/>
            <a:chExt cx="1592609" cy="491055"/>
          </a:xfrm>
        </p:grpSpPr>
        <p:sp>
          <p:nvSpPr>
            <p:cNvPr id="11297" name="TextBox 3"/>
            <p:cNvSpPr txBox="1">
              <a:spLocks noChangeArrowheads="1"/>
            </p:cNvSpPr>
            <p:nvPr/>
          </p:nvSpPr>
          <p:spPr bwMode="auto">
            <a:xfrm>
              <a:off x="3463579" y="337185"/>
              <a:ext cx="1592609" cy="33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1298" name="矩形 57"/>
            <p:cNvSpPr>
              <a:spLocks noChangeArrowheads="1"/>
            </p:cNvSpPr>
            <p:nvPr/>
          </p:nvSpPr>
          <p:spPr bwMode="auto">
            <a:xfrm>
              <a:off x="3576787" y="612796"/>
              <a:ext cx="1202316" cy="2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300052" y="160301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0" name="椭圆 5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436096" y="115981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3" name="椭圆 6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5580062" y="3335338"/>
            <a:ext cx="23050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5657850" y="2913063"/>
            <a:ext cx="2082800" cy="361950"/>
            <a:chOff x="5884143" y="968375"/>
            <a:chExt cx="2081758" cy="361950"/>
          </a:xfrm>
        </p:grpSpPr>
        <p:cxnSp>
          <p:nvCxnSpPr>
            <p:cNvPr id="71" name="直接连接符 70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93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73" name="TextBox 265"/>
              <p:cNvSpPr txBox="1"/>
              <p:nvPr/>
            </p:nvSpPr>
            <p:spPr bwMode="auto">
              <a:xfrm>
                <a:off x="1156265" y="1031498"/>
                <a:ext cx="1147233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11295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334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 flipH="1">
                <a:off x="2261937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组合 75"/>
          <p:cNvGrpSpPr/>
          <p:nvPr/>
        </p:nvGrpSpPr>
        <p:grpSpPr>
          <a:xfrm>
            <a:off x="5436096" y="3012659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77" name="椭圆 7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1209675" y="1481138"/>
            <a:ext cx="23050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80" name="组合 79"/>
          <p:cNvGrpSpPr/>
          <p:nvPr/>
        </p:nvGrpSpPr>
        <p:grpSpPr>
          <a:xfrm flipH="1">
            <a:off x="1289050" y="1058863"/>
            <a:ext cx="2081213" cy="361950"/>
            <a:chOff x="5884143" y="968375"/>
            <a:chExt cx="2081758" cy="361950"/>
          </a:xfrm>
        </p:grpSpPr>
        <p:cxnSp>
          <p:nvCxnSpPr>
            <p:cNvPr id="81" name="直接连接符 80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88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83" name="TextBox 265"/>
              <p:cNvSpPr txBox="1"/>
              <p:nvPr/>
            </p:nvSpPr>
            <p:spPr bwMode="auto">
              <a:xfrm>
                <a:off x="1156266" y="1031498"/>
                <a:ext cx="1148108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11290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959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 flipH="1"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组合 85"/>
          <p:cNvGrpSpPr/>
          <p:nvPr/>
        </p:nvGrpSpPr>
        <p:grpSpPr>
          <a:xfrm>
            <a:off x="3334698" y="115981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7" name="椭圆 8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1355725" y="3368675"/>
            <a:ext cx="23050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锐普，中国第一家精品PPT设计机构。拥有顶尖的PPT制作技术、顶级的PPT设计团队，坚持精益求精。</a:t>
            </a:r>
          </a:p>
        </p:txBody>
      </p:sp>
      <p:grpSp>
        <p:nvGrpSpPr>
          <p:cNvPr id="90" name="组合 89"/>
          <p:cNvGrpSpPr/>
          <p:nvPr/>
        </p:nvGrpSpPr>
        <p:grpSpPr>
          <a:xfrm flipH="1">
            <a:off x="1435100" y="2946400"/>
            <a:ext cx="2081213" cy="361950"/>
            <a:chOff x="5884143" y="968375"/>
            <a:chExt cx="2081758" cy="36195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83" name="组合 52"/>
            <p:cNvGrpSpPr/>
            <p:nvPr/>
          </p:nvGrpSpPr>
          <p:grpSpPr>
            <a:xfrm>
              <a:off x="5884143" y="968375"/>
              <a:ext cx="1878613" cy="322263"/>
              <a:chOff x="1156265" y="1031498"/>
              <a:chExt cx="1878167" cy="322046"/>
            </a:xfrm>
          </p:grpSpPr>
          <p:sp>
            <p:nvSpPr>
              <p:cNvPr id="93" name="TextBox 265"/>
              <p:cNvSpPr txBox="1"/>
              <p:nvPr/>
            </p:nvSpPr>
            <p:spPr bwMode="auto">
              <a:xfrm>
                <a:off x="1156266" y="1031498"/>
                <a:ext cx="1148108" cy="335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11285" name="矩形 86"/>
              <p:cNvSpPr>
                <a:spLocks noChangeArrowheads="1"/>
              </p:cNvSpPr>
              <p:nvPr/>
            </p:nvSpPr>
            <p:spPr bwMode="auto">
              <a:xfrm>
                <a:off x="2247314" y="1068971"/>
                <a:ext cx="819959" cy="274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95" name="直接连接符 94"/>
              <p:cNvCxnSpPr/>
              <p:nvPr/>
            </p:nvCxnSpPr>
            <p:spPr>
              <a:xfrm flipH="1">
                <a:off x="2262780" y="1137789"/>
                <a:ext cx="0" cy="1443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3547324" y="3046549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97" name="椭圆 9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11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375" fill="hold" id="12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28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" fill="hold" id="18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3" presetSubtype="28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6" presetSubtype="0" repeatCount="2000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dur="100" fill="hold" id="32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3" presetSubtype="28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 repeatCount="200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3" presetSubtype="28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9" nodeType="withEffect" presetClass="emph" presetID="6" presetSubtype="0" repeatCount="2000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dur="100" fill="hold" id="60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69"/>
      <p:bldP grpId="0" spid="79"/>
      <p:bldP grpId="0" spid="8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 flipV="1">
            <a:off x="1524000" y="-9525"/>
            <a:ext cx="5486400" cy="5429250"/>
          </a:xfrm>
          <a:custGeom>
            <a:gdLst>
              <a:gd fmla="*/ 3038475 w 5486400" name="connsiteX0"/>
              <a:gd fmla="*/ 0 h 5429250" name="connsiteY0"/>
              <a:gd fmla="*/ 3038475 w 5486400" name="connsiteX1"/>
              <a:gd fmla="*/ 323850 h 5429250" name="connsiteY1"/>
              <a:gd fmla="*/ 1914525 w 5486400" name="connsiteX2"/>
              <a:gd fmla="*/ 323850 h 5429250" name="connsiteY2"/>
              <a:gd fmla="*/ 1914525 w 5486400" name="connsiteX3"/>
              <a:gd fmla="*/ 1257300 h 5429250" name="connsiteY3"/>
              <a:gd fmla="*/ 3895725 w 5486400" name="connsiteX4"/>
              <a:gd fmla="*/ 1247775 h 5429250" name="connsiteY4"/>
              <a:gd fmla="*/ 3905250 w 5486400" name="connsiteX5"/>
              <a:gd fmla="*/ 2581275 h 5429250" name="connsiteY5"/>
              <a:gd fmla="*/ 3905251 w 5486400" name="connsiteX6"/>
              <a:gd fmla="*/ 3429000 h 5429250" name="connsiteY6"/>
              <a:gd fmla="*/ 2466976 w 5486400" name="connsiteX7"/>
              <a:gd fmla="*/ 3429000 h 5429250" name="connsiteY7"/>
              <a:gd fmla="*/ 2486026 w 5486400" name="connsiteX8"/>
              <a:gd fmla="*/ 2571750 h 5429250" name="connsiteY8"/>
              <a:gd fmla="*/ 1000125 w 5486400" name="connsiteX9"/>
              <a:gd fmla="*/ 2581275 h 5429250" name="connsiteY9"/>
              <a:gd fmla="*/ 1000125 w 5486400" name="connsiteX10"/>
              <a:gd fmla="*/ 4314825 h 5429250" name="connsiteY10"/>
              <a:gd fmla="*/ 3175 w 5486400" name="connsiteX11"/>
              <a:gd fmla="*/ 4314825 h 5429250" name="connsiteY11"/>
              <a:gd fmla="*/ 0 w 5486400" name="connsiteX12"/>
              <a:gd fmla="*/ 4895850 h 5429250" name="connsiteY12"/>
              <a:gd fmla="*/ 5486400 w 5486400" name="connsiteX13"/>
              <a:gd fmla="*/ 4867275 h 5429250" name="connsiteY13"/>
              <a:gd fmla="*/ 5486400 w 5486400" name="connsiteX14"/>
              <a:gd fmla="*/ 5429250 h 5429250" name="connsiteY14"/>
              <a:gd fmla="*/ 5486400 w 5486400" name="connsiteX15"/>
              <a:gd fmla="*/ 5429250 h 542925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429250" w="5486400">
                <a:moveTo>
                  <a:pt x="3038475" y="0"/>
                </a:moveTo>
                <a:lnTo>
                  <a:pt x="3038475" y="323850"/>
                </a:lnTo>
                <a:lnTo>
                  <a:pt x="1914525" y="323850"/>
                </a:lnTo>
                <a:lnTo>
                  <a:pt x="1914525" y="1257300"/>
                </a:lnTo>
                <a:lnTo>
                  <a:pt x="3895725" y="1247775"/>
                </a:lnTo>
                <a:lnTo>
                  <a:pt x="3905250" y="2581275"/>
                </a:lnTo>
                <a:cubicBezTo>
                  <a:pt x="3905250" y="2863850"/>
                  <a:pt x="3905251" y="3146425"/>
                  <a:pt x="3905251" y="3429000"/>
                </a:cubicBezTo>
                <a:lnTo>
                  <a:pt x="2466976" y="3429000"/>
                </a:lnTo>
                <a:lnTo>
                  <a:pt x="2486026" y="2571750"/>
                </a:lnTo>
                <a:lnTo>
                  <a:pt x="1000125" y="2581275"/>
                </a:lnTo>
                <a:lnTo>
                  <a:pt x="1000125" y="4314825"/>
                </a:lnTo>
                <a:lnTo>
                  <a:pt x="3175" y="4314825"/>
                </a:lnTo>
                <a:cubicBezTo>
                  <a:pt x="2117" y="4508500"/>
                  <a:pt x="1058" y="4702175"/>
                  <a:pt x="0" y="4895850"/>
                </a:cubicBezTo>
                <a:lnTo>
                  <a:pt x="5486400" y="4867275"/>
                </a:lnTo>
                <a:lnTo>
                  <a:pt x="5486400" y="542925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2291" name="组合 61"/>
          <p:cNvGrpSpPr/>
          <p:nvPr/>
        </p:nvGrpSpPr>
        <p:grpSpPr>
          <a:xfrm>
            <a:off x="5257800" y="525463"/>
            <a:ext cx="1592263" cy="490537"/>
            <a:chOff x="5257655" y="525094"/>
            <a:chExt cx="1592609" cy="491055"/>
          </a:xfrm>
        </p:grpSpPr>
        <p:sp>
          <p:nvSpPr>
            <p:cNvPr id="12339" name="TextBox 3"/>
            <p:cNvSpPr txBox="1">
              <a:spLocks noChangeArrowheads="1"/>
            </p:cNvSpPr>
            <p:nvPr/>
          </p:nvSpPr>
          <p:spPr bwMode="auto">
            <a:xfrm>
              <a:off x="5257655" y="525094"/>
              <a:ext cx="1592609" cy="335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2340" name="矩形 37"/>
            <p:cNvSpPr>
              <a:spLocks noChangeArrowheads="1"/>
            </p:cNvSpPr>
            <p:nvPr/>
          </p:nvSpPr>
          <p:spPr bwMode="auto">
            <a:xfrm>
              <a:off x="5647948" y="800705"/>
              <a:ext cx="1202316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832919" y="368480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80470" y="4002904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3" name="椭圆 4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492750" y="1851025"/>
            <a:ext cx="2820988" cy="361950"/>
            <a:chOff x="5044617" y="1470506"/>
            <a:chExt cx="2821485" cy="361727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108128" y="1832233"/>
              <a:ext cx="27579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35" name="组合 79"/>
            <p:cNvGrpSpPr/>
            <p:nvPr/>
          </p:nvGrpSpPr>
          <p:grpSpPr>
            <a:xfrm>
              <a:off x="5044617" y="1470506"/>
              <a:ext cx="1878080" cy="322064"/>
              <a:chOff x="1156352" y="1031498"/>
              <a:chExt cx="1878080" cy="322064"/>
            </a:xfrm>
          </p:grpSpPr>
          <p:sp>
            <p:nvSpPr>
              <p:cNvPr id="48" name="TextBox 265"/>
              <p:cNvSpPr txBox="1"/>
              <p:nvPr/>
            </p:nvSpPr>
            <p:spPr bwMode="auto">
              <a:xfrm>
                <a:off x="1156353" y="1031498"/>
                <a:ext cx="1148282" cy="3350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defRPr spc="300" sz="1600">
                    <a:latin charset="-122" pitchFamily="34" typeface="微软雅黑"/>
                    <a:ea charset="-122" pitchFamily="34" typeface="微软雅黑"/>
                    <a:cs charset="0" panose="020b0604020202020204" pitchFamily="34" typeface="Arial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>
                  <a:defRPr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defRPr/>
                </a:pPr>
                <a:r>
                  <a:rPr altLang="en-US" lang="zh-CN">
                    <a:solidFill>
                      <a:srgbClr val="C00000"/>
                    </a:solidFill>
                  </a:rPr>
                  <a:t>添加标题</a:t>
                </a:r>
              </a:p>
            </p:txBody>
          </p:sp>
          <p:sp>
            <p:nvSpPr>
              <p:cNvPr id="12337" name="矩形 86"/>
              <p:cNvSpPr>
                <a:spLocks noChangeArrowheads="1"/>
              </p:cNvSpPr>
              <p:nvPr/>
            </p:nvSpPr>
            <p:spPr bwMode="auto">
              <a:xfrm>
                <a:off x="2247315" y="1068971"/>
                <a:ext cx="820083" cy="274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altLang="zh-CN" lang="en-US" sz="1200">
                    <a:solidFill>
                      <a:srgbClr val="000000"/>
                    </a:solidFill>
                  </a:rPr>
                  <a:t>Add a title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2263035" y="1137795"/>
                <a:ext cx="0" cy="1443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5333855" y="193169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2" name="椭圆 5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5435600" y="2222500"/>
            <a:ext cx="299402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zh-CN" lang="zh-CN" sz="12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上海锐普广告有限公司是中国第一家精品PPT设计机构。拥有国内顶尖的PPT制作技术、顶级的PPT设计团队，坚持精益求精、拒绝平庸的做事精神。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452776" y="44936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6" name="椭圆 5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23928" y="1924706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9" name="椭圆 5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0825" y="1222375"/>
            <a:ext cx="4737100" cy="2779713"/>
            <a:chOff x="2940917" y="1563638"/>
            <a:chExt cx="4737050" cy="2780309"/>
          </a:xfrm>
        </p:grpSpPr>
        <p:sp>
          <p:nvSpPr>
            <p:cNvPr id="12301" name="Freeform 319"/>
            <p:cNvSpPr/>
            <p:nvPr/>
          </p:nvSpPr>
          <p:spPr bwMode="auto">
            <a:xfrm>
              <a:off x="4032153" y="2335759"/>
              <a:ext cx="2008188" cy="2008188"/>
            </a:xfrm>
            <a:custGeom>
              <a:gdLst>
                <a:gd fmla="*/ 2147483646 w 318" name="T0"/>
                <a:gd fmla="*/ 0 h 318" name="T1"/>
                <a:gd fmla="*/ 2147483646 w 318" name="T2"/>
                <a:gd fmla="*/ 2147483646 h 318" name="T3"/>
                <a:gd fmla="*/ 2147483646 w 318" name="T4"/>
                <a:gd fmla="*/ 2147483646 h 318" name="T5"/>
                <a:gd fmla="*/ 2147483646 w 318" name="T6"/>
                <a:gd fmla="*/ 2147483646 h 318" name="T7"/>
                <a:gd fmla="*/ 2147483646 w 318" name="T8"/>
                <a:gd fmla="*/ 0 h 318" name="T9"/>
                <a:gd fmla="*/ 2147483646 w 318" name="T10"/>
                <a:gd fmla="*/ 0 h 31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318" w="318">
                  <a:moveTo>
                    <a:pt x="69" y="0"/>
                  </a:moveTo>
                  <a:cubicBezTo>
                    <a:pt x="0" y="69"/>
                    <a:pt x="0" y="180"/>
                    <a:pt x="69" y="249"/>
                  </a:cubicBezTo>
                  <a:cubicBezTo>
                    <a:pt x="137" y="318"/>
                    <a:pt x="249" y="318"/>
                    <a:pt x="318" y="249"/>
                  </a:cubicBezTo>
                  <a:cubicBezTo>
                    <a:pt x="318" y="249"/>
                    <a:pt x="318" y="249"/>
                    <a:pt x="318" y="24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321"/>
            <p:cNvSpPr/>
            <p:nvPr/>
          </p:nvSpPr>
          <p:spPr bwMode="auto">
            <a:xfrm>
              <a:off x="4466489" y="1898673"/>
              <a:ext cx="2001816" cy="2010206"/>
            </a:xfrm>
            <a:custGeom>
              <a:gdLst>
                <a:gd fmla="*/ 15681 w 317" name="T0"/>
                <a:gd fmla="*/ 4359 h 318" name="T1"/>
                <a:gd fmla="*/ 0 w 317" name="T2"/>
                <a:gd fmla="*/ 4359 h 318" name="T3"/>
                <a:gd fmla="*/ 15681 w 317" name="T4"/>
                <a:gd fmla="*/ 20065 h 318" name="T5"/>
                <a:gd fmla="*/ 15681 w 317" name="T6"/>
                <a:gd fmla="*/ 4359 h 31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18" w="317">
                  <a:moveTo>
                    <a:pt x="249" y="69"/>
                  </a:moveTo>
                  <a:cubicBezTo>
                    <a:pt x="180" y="0"/>
                    <a:pt x="68" y="0"/>
                    <a:pt x="0" y="69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317" y="249"/>
                    <a:pt x="317" y="138"/>
                    <a:pt x="249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03" name="Freeform 322"/>
            <p:cNvSpPr/>
            <p:nvPr/>
          </p:nvSpPr>
          <p:spPr bwMode="auto">
            <a:xfrm>
              <a:off x="4227416" y="2461171"/>
              <a:ext cx="1957388" cy="1687513"/>
            </a:xfrm>
            <a:custGeom>
              <a:gdLst>
                <a:gd fmla="*/ 2147483646 w 310" name="T0"/>
                <a:gd fmla="*/ 2147483646 h 267" name="T1"/>
                <a:gd fmla="*/ 2147483646 w 310" name="T2"/>
                <a:gd fmla="*/ 0 h 267" name="T3"/>
                <a:gd fmla="*/ 2147483646 w 310" name="T4"/>
                <a:gd fmla="*/ 2147483646 h 267" name="T5"/>
                <a:gd fmla="*/ 2147483646 w 310" name="T6"/>
                <a:gd fmla="*/ 2147483646 h 267" name="T7"/>
                <a:gd fmla="*/ 2147483646 w 310" name="T8"/>
                <a:gd fmla="*/ 2147483646 h 267" name="T9"/>
                <a:gd fmla="*/ 2147483646 w 310" name="T10"/>
                <a:gd fmla="*/ 2147483646 h 26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67" w="310">
                  <a:moveTo>
                    <a:pt x="162" y="10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0" y="58"/>
                    <a:pt x="0" y="151"/>
                    <a:pt x="58" y="209"/>
                  </a:cubicBezTo>
                  <a:cubicBezTo>
                    <a:pt x="115" y="267"/>
                    <a:pt x="209" y="267"/>
                    <a:pt x="267" y="209"/>
                  </a:cubicBezTo>
                  <a:cubicBezTo>
                    <a:pt x="295" y="180"/>
                    <a:pt x="310" y="142"/>
                    <a:pt x="310" y="104"/>
                  </a:cubicBezTo>
                  <a:cubicBezTo>
                    <a:pt x="162" y="104"/>
                    <a:pt x="162" y="104"/>
                    <a:pt x="162" y="1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04" name="Freeform 323"/>
            <p:cNvSpPr>
              <a:spLocks noEditPoints="1"/>
            </p:cNvSpPr>
            <p:nvPr/>
          </p:nvSpPr>
          <p:spPr bwMode="auto">
            <a:xfrm>
              <a:off x="4214716" y="2448471"/>
              <a:ext cx="1976438" cy="1706563"/>
            </a:xfrm>
            <a:custGeom>
              <a:gdLst>
                <a:gd fmla="*/ 2147483646 w 313" name="T0"/>
                <a:gd fmla="*/ 2147483646 h 270" name="T1"/>
                <a:gd fmla="*/ 2147483646 w 313" name="T2"/>
                <a:gd fmla="*/ 2147483646 h 270" name="T3"/>
                <a:gd fmla="*/ 2147483646 w 313" name="T4"/>
                <a:gd fmla="*/ 2147483646 h 270" name="T5"/>
                <a:gd fmla="*/ 2147483646 w 313" name="T6"/>
                <a:gd fmla="*/ 0 h 270" name="T7"/>
                <a:gd fmla="*/ 2147483646 w 313" name="T8"/>
                <a:gd fmla="*/ 2147483646 h 270" name="T9"/>
                <a:gd fmla="*/ 2147483646 w 313" name="T10"/>
                <a:gd fmla="*/ 2147483646 h 270" name="T11"/>
                <a:gd fmla="*/ 2147483646 w 313" name="T12"/>
                <a:gd fmla="*/ 2147483646 h 270" name="T13"/>
                <a:gd fmla="*/ 2147483646 w 313" name="T14"/>
                <a:gd fmla="*/ 2147483646 h 270" name="T15"/>
                <a:gd fmla="*/ 2147483646 w 313" name="T16"/>
                <a:gd fmla="*/ 2147483646 h 270" name="T17"/>
                <a:gd fmla="*/ 2147483646 w 313" name="T18"/>
                <a:gd fmla="*/ 2147483646 h 270" name="T19"/>
                <a:gd fmla="*/ 2147483646 w 313" name="T20"/>
                <a:gd fmla="*/ 2147483646 h 270" name="T21"/>
                <a:gd fmla="*/ 2147483646 w 313" name="T22"/>
                <a:gd fmla="*/ 2147483646 h 270" name="T23"/>
                <a:gd fmla="*/ 2147483646 w 313" name="T24"/>
                <a:gd fmla="*/ 2147483646 h 270" name="T25"/>
                <a:gd fmla="*/ 2147483646 w 313" name="T26"/>
                <a:gd fmla="*/ 2147483646 h 27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70" w="313">
                  <a:moveTo>
                    <a:pt x="270" y="212"/>
                  </a:moveTo>
                  <a:cubicBezTo>
                    <a:pt x="212" y="270"/>
                    <a:pt x="117" y="270"/>
                    <a:pt x="59" y="212"/>
                  </a:cubicBezTo>
                  <a:cubicBezTo>
                    <a:pt x="0" y="154"/>
                    <a:pt x="0" y="59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46"/>
                    <a:pt x="298" y="184"/>
                    <a:pt x="270" y="212"/>
                  </a:cubicBezTo>
                  <a:close/>
                  <a:moveTo>
                    <a:pt x="60" y="4"/>
                  </a:moveTo>
                  <a:cubicBezTo>
                    <a:pt x="4" y="61"/>
                    <a:pt x="4" y="153"/>
                    <a:pt x="61" y="210"/>
                  </a:cubicBezTo>
                  <a:cubicBezTo>
                    <a:pt x="118" y="267"/>
                    <a:pt x="211" y="267"/>
                    <a:pt x="268" y="210"/>
                  </a:cubicBezTo>
                  <a:cubicBezTo>
                    <a:pt x="295" y="183"/>
                    <a:pt x="310" y="146"/>
                    <a:pt x="310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60" y="4"/>
                    <a:pt x="60" y="4"/>
                    <a:pt x="6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324"/>
            <p:cNvSpPr/>
            <p:nvPr/>
          </p:nvSpPr>
          <p:spPr bwMode="auto">
            <a:xfrm>
              <a:off x="4593488" y="2093977"/>
              <a:ext cx="1590658" cy="1024158"/>
            </a:xfrm>
            <a:custGeom>
              <a:gdLst>
                <a:gd fmla="*/ 15841 w 252" name="T0"/>
                <a:gd fmla="*/ 10224 h 162" name="T1"/>
                <a:gd fmla="*/ 13137 w 252" name="T2"/>
                <a:gd fmla="*/ 3663 h 162" name="T3"/>
                <a:gd fmla="*/ 0 w 252" name="T4"/>
                <a:gd fmla="*/ 3663 h 162" name="T5"/>
                <a:gd fmla="*/ 6545 w 252" name="T6"/>
                <a:gd fmla="*/ 10224 h 162" name="T7"/>
                <a:gd fmla="*/ 15841 w 252" name="T8"/>
                <a:gd fmla="*/ 10224 h 1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62" w="251">
                  <a:moveTo>
                    <a:pt x="252" y="162"/>
                  </a:moveTo>
                  <a:cubicBezTo>
                    <a:pt x="252" y="125"/>
                    <a:pt x="237" y="87"/>
                    <a:pt x="209" y="58"/>
                  </a:cubicBezTo>
                  <a:cubicBezTo>
                    <a:pt x="151" y="0"/>
                    <a:pt x="57" y="0"/>
                    <a:pt x="0" y="58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252" y="162"/>
                    <a:pt x="252" y="162"/>
                    <a:pt x="252" y="1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325"/>
            <p:cNvSpPr/>
            <p:nvPr/>
          </p:nvSpPr>
          <p:spPr bwMode="auto">
            <a:xfrm>
              <a:off x="4718898" y="2290869"/>
              <a:ext cx="1250937" cy="827265"/>
            </a:xfrm>
            <a:custGeom>
              <a:gdLst>
                <a:gd fmla="*/ 12481 w 198" name="T0"/>
                <a:gd fmla="*/ 5914 h 131" name="T1"/>
                <a:gd fmla="*/ 10658 w 198" name="T2"/>
                <a:gd fmla="*/ 2959 h 131" name="T3"/>
                <a:gd fmla="*/ 0 w 198" name="T4"/>
                <a:gd fmla="*/ 2959 h 131" name="T5"/>
                <a:gd fmla="*/ 5289 w 198" name="T6"/>
                <a:gd fmla="*/ 8241 h 131" name="T7"/>
                <a:gd fmla="*/ 12481 w 198" name="T8"/>
                <a:gd fmla="*/ 5914 h 1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1" w="198">
                  <a:moveTo>
                    <a:pt x="198" y="94"/>
                  </a:moveTo>
                  <a:cubicBezTo>
                    <a:pt x="192" y="77"/>
                    <a:pt x="182" y="61"/>
                    <a:pt x="169" y="47"/>
                  </a:cubicBezTo>
                  <a:cubicBezTo>
                    <a:pt x="122" y="0"/>
                    <a:pt x="46" y="0"/>
                    <a:pt x="0" y="47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198" y="94"/>
                    <a:pt x="198" y="94"/>
                    <a:pt x="198" y="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07" name="Freeform 326"/>
            <p:cNvSpPr/>
            <p:nvPr/>
          </p:nvSpPr>
          <p:spPr bwMode="auto">
            <a:xfrm>
              <a:off x="4422678" y="2588171"/>
              <a:ext cx="1630363" cy="1358900"/>
            </a:xfrm>
            <a:custGeom>
              <a:gdLst>
                <a:gd fmla="*/ 2147483646 w 258" name="T0"/>
                <a:gd fmla="*/ 2147483646 h 215" name="T1"/>
                <a:gd fmla="*/ 2147483646 w 258" name="T2"/>
                <a:gd fmla="*/ 0 h 215" name="T3"/>
                <a:gd fmla="*/ 2147483646 w 258" name="T4"/>
                <a:gd fmla="*/ 2147483646 h 215" name="T5"/>
                <a:gd fmla="*/ 2147483646 w 258" name="T6"/>
                <a:gd fmla="*/ 2147483646 h 215" name="T7"/>
                <a:gd fmla="*/ 2147483646 w 258" name="T8"/>
                <a:gd fmla="*/ 2147483646 h 215" name="T9"/>
                <a:gd fmla="*/ 2147483646 w 258" name="T10"/>
                <a:gd fmla="*/ 2147483646 h 21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15" w="258">
                  <a:moveTo>
                    <a:pt x="131" y="8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7"/>
                    <a:pt x="0" y="122"/>
                    <a:pt x="47" y="169"/>
                  </a:cubicBezTo>
                  <a:cubicBezTo>
                    <a:pt x="93" y="215"/>
                    <a:pt x="169" y="215"/>
                    <a:pt x="216" y="169"/>
                  </a:cubicBezTo>
                  <a:cubicBezTo>
                    <a:pt x="248" y="136"/>
                    <a:pt x="258" y="89"/>
                    <a:pt x="245" y="47"/>
                  </a:cubicBezTo>
                  <a:cubicBezTo>
                    <a:pt x="131" y="84"/>
                    <a:pt x="131" y="84"/>
                    <a:pt x="131" y="8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08" name="Freeform 327"/>
            <p:cNvSpPr>
              <a:spLocks noEditPoints="1"/>
            </p:cNvSpPr>
            <p:nvPr/>
          </p:nvSpPr>
          <p:spPr bwMode="auto">
            <a:xfrm>
              <a:off x="4417916" y="2575471"/>
              <a:ext cx="1647825" cy="1384300"/>
            </a:xfrm>
            <a:custGeom>
              <a:gdLst>
                <a:gd fmla="*/ 2147483646 w 261" name="T0"/>
                <a:gd fmla="*/ 2147483646 h 219" name="T1"/>
                <a:gd fmla="*/ 2147483646 w 261" name="T2"/>
                <a:gd fmla="*/ 2147483646 h 219" name="T3"/>
                <a:gd fmla="*/ 2147483646 w 261" name="T4"/>
                <a:gd fmla="*/ 2147483646 h 219" name="T5"/>
                <a:gd fmla="*/ 2147483646 w 261" name="T6"/>
                <a:gd fmla="*/ 0 h 219" name="T7"/>
                <a:gd fmla="*/ 2147483646 w 261" name="T8"/>
                <a:gd fmla="*/ 2147483646 h 219" name="T9"/>
                <a:gd fmla="*/ 2147483646 w 261" name="T10"/>
                <a:gd fmla="*/ 2147483646 h 219" name="T11"/>
                <a:gd fmla="*/ 2147483646 w 261" name="T12"/>
                <a:gd fmla="*/ 2147483646 h 219" name="T13"/>
                <a:gd fmla="*/ 2147483646 w 261" name="T14"/>
                <a:gd fmla="*/ 2147483646 h 219" name="T15"/>
                <a:gd fmla="*/ 2147483646 w 261" name="T16"/>
                <a:gd fmla="*/ 2147483646 h 219" name="T17"/>
                <a:gd fmla="*/ 2147483646 w 261" name="T18"/>
                <a:gd fmla="*/ 2147483646 h 219" name="T19"/>
                <a:gd fmla="*/ 2147483646 w 261" name="T20"/>
                <a:gd fmla="*/ 2147483646 h 219" name="T21"/>
                <a:gd fmla="*/ 2147483646 w 261" name="T22"/>
                <a:gd fmla="*/ 2147483646 h 219" name="T23"/>
                <a:gd fmla="*/ 2147483646 w 261" name="T24"/>
                <a:gd fmla="*/ 2147483646 h 219" name="T25"/>
                <a:gd fmla="*/ 2147483646 w 261" name="T26"/>
                <a:gd fmla="*/ 2147483646 h 219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19" w="261">
                  <a:moveTo>
                    <a:pt x="218" y="172"/>
                  </a:moveTo>
                  <a:cubicBezTo>
                    <a:pt x="170" y="219"/>
                    <a:pt x="94" y="219"/>
                    <a:pt x="47" y="172"/>
                  </a:cubicBezTo>
                  <a:cubicBezTo>
                    <a:pt x="0" y="125"/>
                    <a:pt x="0" y="48"/>
                    <a:pt x="47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61" y="93"/>
                    <a:pt x="250" y="140"/>
                    <a:pt x="218" y="172"/>
                  </a:cubicBezTo>
                  <a:close/>
                  <a:moveTo>
                    <a:pt x="48" y="4"/>
                  </a:moveTo>
                  <a:cubicBezTo>
                    <a:pt x="3" y="50"/>
                    <a:pt x="3" y="124"/>
                    <a:pt x="49" y="170"/>
                  </a:cubicBezTo>
                  <a:cubicBezTo>
                    <a:pt x="95" y="216"/>
                    <a:pt x="170" y="216"/>
                    <a:pt x="216" y="170"/>
                  </a:cubicBezTo>
                  <a:cubicBezTo>
                    <a:pt x="247" y="139"/>
                    <a:pt x="258" y="93"/>
                    <a:pt x="245" y="51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48" y="4"/>
                    <a:pt x="48" y="4"/>
                    <a:pt x="4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328"/>
            <p:cNvSpPr/>
            <p:nvPr/>
          </p:nvSpPr>
          <p:spPr bwMode="auto">
            <a:xfrm>
              <a:off x="4845897" y="2498876"/>
              <a:ext cx="657218" cy="619258"/>
            </a:xfrm>
            <a:custGeom>
              <a:gdLst>
                <a:gd fmla="*/ 6560 w 104" name="T0"/>
                <a:gd fmla="*/ 1078 h 98" name="T1"/>
                <a:gd fmla="*/ 0 w 104" name="T2"/>
                <a:gd fmla="*/ 2137 h 98" name="T3"/>
                <a:gd fmla="*/ 4040 w 104" name="T4"/>
                <a:gd fmla="*/ 6176 h 98" name="T5"/>
                <a:gd fmla="*/ 6560 w 104" name="T6"/>
                <a:gd fmla="*/ 1078 h 9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98" w="104">
                  <a:moveTo>
                    <a:pt x="104" y="17"/>
                  </a:moveTo>
                  <a:cubicBezTo>
                    <a:pt x="70" y="0"/>
                    <a:pt x="28" y="6"/>
                    <a:pt x="0" y="34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104" y="17"/>
                    <a:pt x="104" y="17"/>
                    <a:pt x="104" y="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10" name="Freeform 329"/>
            <p:cNvSpPr/>
            <p:nvPr/>
          </p:nvSpPr>
          <p:spPr bwMode="auto">
            <a:xfrm>
              <a:off x="4619528" y="2607221"/>
              <a:ext cx="1262063" cy="1143000"/>
            </a:xfrm>
            <a:custGeom>
              <a:gdLst>
                <a:gd fmla="*/ 2147483646 w 200" name="T0"/>
                <a:gd fmla="*/ 2147483646 h 181" name="T1"/>
                <a:gd fmla="*/ 2147483646 w 200" name="T2"/>
                <a:gd fmla="*/ 2147483646 h 181" name="T3"/>
                <a:gd fmla="*/ 2147483646 w 200" name="T4"/>
                <a:gd fmla="*/ 2147483646 h 181" name="T5"/>
                <a:gd fmla="*/ 2147483646 w 200" name="T6"/>
                <a:gd fmla="*/ 2147483646 h 181" name="T7"/>
                <a:gd fmla="*/ 2147483646 w 200" name="T8"/>
                <a:gd fmla="*/ 2147483646 h 181" name="T9"/>
                <a:gd fmla="*/ 2147483646 w 200" name="T10"/>
                <a:gd fmla="*/ 0 h 181" name="T11"/>
                <a:gd fmla="*/ 2147483646 w 200" name="T12"/>
                <a:gd fmla="*/ 2147483646 h 18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81" w="200">
                  <a:moveTo>
                    <a:pt x="100" y="81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0" y="53"/>
                    <a:pt x="0" y="110"/>
                    <a:pt x="36" y="146"/>
                  </a:cubicBezTo>
                  <a:cubicBezTo>
                    <a:pt x="71" y="181"/>
                    <a:pt x="129" y="181"/>
                    <a:pt x="164" y="146"/>
                  </a:cubicBezTo>
                  <a:cubicBezTo>
                    <a:pt x="200" y="110"/>
                    <a:pt x="200" y="53"/>
                    <a:pt x="164" y="17"/>
                  </a:cubicBezTo>
                  <a:cubicBezTo>
                    <a:pt x="157" y="10"/>
                    <a:pt x="149" y="4"/>
                    <a:pt x="140" y="0"/>
                  </a:cubicBezTo>
                  <a:cubicBezTo>
                    <a:pt x="100" y="81"/>
                    <a:pt x="100" y="81"/>
                    <a:pt x="100" y="8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11" name="Freeform 330"/>
            <p:cNvSpPr>
              <a:spLocks noEditPoints="1"/>
            </p:cNvSpPr>
            <p:nvPr/>
          </p:nvSpPr>
          <p:spPr bwMode="auto">
            <a:xfrm>
              <a:off x="4613178" y="2594521"/>
              <a:ext cx="1281113" cy="1168400"/>
            </a:xfrm>
            <a:custGeom>
              <a:gdLst>
                <a:gd fmla="*/ 2147483646 w 203" name="T0"/>
                <a:gd fmla="*/ 2147483646 h 185" name="T1"/>
                <a:gd fmla="*/ 2147483646 w 203" name="T2"/>
                <a:gd fmla="*/ 2147483646 h 185" name="T3"/>
                <a:gd fmla="*/ 2147483646 w 203" name="T4"/>
                <a:gd fmla="*/ 2147483646 h 185" name="T5"/>
                <a:gd fmla="*/ 2147483646 w 203" name="T6"/>
                <a:gd fmla="*/ 2147483646 h 185" name="T7"/>
                <a:gd fmla="*/ 2147483646 w 203" name="T8"/>
                <a:gd fmla="*/ 2147483646 h 185" name="T9"/>
                <a:gd fmla="*/ 2147483646 w 203" name="T10"/>
                <a:gd fmla="*/ 0 h 185" name="T11"/>
                <a:gd fmla="*/ 2147483646 w 203" name="T12"/>
                <a:gd fmla="*/ 2147483646 h 185" name="T13"/>
                <a:gd fmla="*/ 2147483646 w 203" name="T14"/>
                <a:gd fmla="*/ 2147483646 h 185" name="T15"/>
                <a:gd fmla="*/ 2147483646 w 203" name="T16"/>
                <a:gd fmla="*/ 2147483646 h 185" name="T17"/>
                <a:gd fmla="*/ 2147483646 w 203" name="T18"/>
                <a:gd fmla="*/ 2147483646 h 185" name="T19"/>
                <a:gd fmla="*/ 2147483646 w 203" name="T20"/>
                <a:gd fmla="*/ 2147483646 h 185" name="T21"/>
                <a:gd fmla="*/ 2147483646 w 203" name="T22"/>
                <a:gd fmla="*/ 2147483646 h 185" name="T23"/>
                <a:gd fmla="*/ 2147483646 w 203" name="T24"/>
                <a:gd fmla="*/ 2147483646 h 185" name="T25"/>
                <a:gd fmla="*/ 2147483646 w 203" name="T26"/>
                <a:gd fmla="*/ 2147483646 h 185" name="T27"/>
                <a:gd fmla="*/ 2147483646 w 203" name="T28"/>
                <a:gd fmla="*/ 2147483646 h 185" name="T29"/>
                <a:gd fmla="*/ 2147483646 w 203" name="T30"/>
                <a:gd fmla="*/ 2147483646 h 185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85" w="203">
                  <a:moveTo>
                    <a:pt x="166" y="149"/>
                  </a:moveTo>
                  <a:cubicBezTo>
                    <a:pt x="130" y="185"/>
                    <a:pt x="72" y="185"/>
                    <a:pt x="36" y="149"/>
                  </a:cubicBezTo>
                  <a:cubicBezTo>
                    <a:pt x="0" y="113"/>
                    <a:pt x="0" y="54"/>
                    <a:pt x="36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51" y="5"/>
                    <a:pt x="159" y="11"/>
                    <a:pt x="166" y="18"/>
                  </a:cubicBezTo>
                  <a:cubicBezTo>
                    <a:pt x="203" y="54"/>
                    <a:pt x="203" y="113"/>
                    <a:pt x="166" y="149"/>
                  </a:cubicBezTo>
                  <a:close/>
                  <a:moveTo>
                    <a:pt x="37" y="21"/>
                  </a:moveTo>
                  <a:cubicBezTo>
                    <a:pt x="3" y="56"/>
                    <a:pt x="3" y="112"/>
                    <a:pt x="38" y="147"/>
                  </a:cubicBezTo>
                  <a:cubicBezTo>
                    <a:pt x="73" y="182"/>
                    <a:pt x="130" y="182"/>
                    <a:pt x="164" y="147"/>
                  </a:cubicBezTo>
                  <a:cubicBezTo>
                    <a:pt x="199" y="112"/>
                    <a:pt x="199" y="55"/>
                    <a:pt x="164" y="20"/>
                  </a:cubicBezTo>
                  <a:cubicBezTo>
                    <a:pt x="158" y="14"/>
                    <a:pt x="150" y="8"/>
                    <a:pt x="142" y="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12" name="Freeform 331"/>
            <p:cNvSpPr/>
            <p:nvPr/>
          </p:nvSpPr>
          <p:spPr bwMode="auto">
            <a:xfrm>
              <a:off x="4821141" y="2689771"/>
              <a:ext cx="865188" cy="865188"/>
            </a:xfrm>
            <a:custGeom>
              <a:gdLst>
                <a:gd fmla="*/ 2147483646 w 137" name="T0"/>
                <a:gd fmla="*/ 2147483646 h 137" name="T1"/>
                <a:gd fmla="*/ 2147483646 w 137" name="T2"/>
                <a:gd fmla="*/ 2147483646 h 137" name="T3"/>
                <a:gd fmla="*/ 2147483646 w 137" name="T4"/>
                <a:gd fmla="*/ 2147483646 h 137" name="T5"/>
                <a:gd fmla="*/ 2147483646 w 137" name="T6"/>
                <a:gd fmla="*/ 2147483646 h 137" name="T7"/>
                <a:gd fmla="*/ 2147483646 w 137" name="T8"/>
                <a:gd fmla="*/ 2147483646 h 1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37" w="137">
                  <a:moveTo>
                    <a:pt x="112" y="24"/>
                  </a:moveTo>
                  <a:cubicBezTo>
                    <a:pt x="137" y="49"/>
                    <a:pt x="137" y="88"/>
                    <a:pt x="112" y="113"/>
                  </a:cubicBezTo>
                  <a:cubicBezTo>
                    <a:pt x="88" y="137"/>
                    <a:pt x="48" y="137"/>
                    <a:pt x="24" y="113"/>
                  </a:cubicBezTo>
                  <a:cubicBezTo>
                    <a:pt x="0" y="88"/>
                    <a:pt x="0" y="49"/>
                    <a:pt x="24" y="24"/>
                  </a:cubicBezTo>
                  <a:cubicBezTo>
                    <a:pt x="48" y="0"/>
                    <a:pt x="88" y="0"/>
                    <a:pt x="112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313" name="Freeform 332"/>
            <p:cNvSpPr/>
            <p:nvPr/>
          </p:nvSpPr>
          <p:spPr bwMode="auto">
            <a:xfrm>
              <a:off x="5130703" y="2999334"/>
              <a:ext cx="239713" cy="246063"/>
            </a:xfrm>
            <a:custGeom>
              <a:gdLst>
                <a:gd fmla="*/ 2147483646 w 38" name="T0"/>
                <a:gd fmla="*/ 2147483646 h 39" name="T1"/>
                <a:gd fmla="*/ 2147483646 w 38" name="T2"/>
                <a:gd fmla="*/ 2147483646 h 39" name="T3"/>
                <a:gd fmla="*/ 2147483646 w 38" name="T4"/>
                <a:gd fmla="*/ 2147483646 h 39" name="T5"/>
                <a:gd fmla="*/ 2147483646 w 38" name="T6"/>
                <a:gd fmla="*/ 2147483646 h 39" name="T7"/>
                <a:gd fmla="*/ 2147483646 w 38" name="T8"/>
                <a:gd fmla="*/ 2147483646 h 3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9" w="38">
                  <a:moveTo>
                    <a:pt x="32" y="7"/>
                  </a:moveTo>
                  <a:cubicBezTo>
                    <a:pt x="38" y="14"/>
                    <a:pt x="38" y="25"/>
                    <a:pt x="32" y="32"/>
                  </a:cubicBezTo>
                  <a:cubicBezTo>
                    <a:pt x="25" y="39"/>
                    <a:pt x="14" y="39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lose/>
                </a:path>
              </a:pathLst>
            </a:custGeom>
            <a:solidFill>
              <a:srgbClr val="F3F2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12314" name="组合 340"/>
            <p:cNvGrpSpPr/>
            <p:nvPr/>
          </p:nvGrpSpPr>
          <p:grpSpPr>
            <a:xfrm>
              <a:off x="3527328" y="2658021"/>
              <a:ext cx="1751557" cy="68263"/>
              <a:chOff x="4692651" y="2179638"/>
              <a:chExt cx="1751557" cy="68263"/>
            </a:xfrm>
          </p:grpSpPr>
          <p:sp>
            <p:nvSpPr>
              <p:cNvPr id="12332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4719009" y="2209447"/>
                <a:ext cx="1725595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5" name="组合 341"/>
            <p:cNvGrpSpPr/>
            <p:nvPr/>
          </p:nvGrpSpPr>
          <p:grpSpPr>
            <a:xfrm flipH="1">
              <a:off x="5881591" y="2774701"/>
              <a:ext cx="1213222" cy="68263"/>
              <a:chOff x="4692651" y="2179638"/>
              <a:chExt cx="1213222" cy="68263"/>
            </a:xfrm>
          </p:grpSpPr>
          <p:sp>
            <p:nvSpPr>
              <p:cNvPr id="12330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32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charset="0" panose="020b0604020202020204" pitchFamily="34" typeface="Arial"/>
                  <a:buChar char="»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4719091" y="2210267"/>
                <a:ext cx="118743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6" name="组合 355"/>
            <p:cNvGrpSpPr/>
            <p:nvPr/>
          </p:nvGrpSpPr>
          <p:grpSpPr>
            <a:xfrm>
              <a:off x="5638925" y="2026196"/>
              <a:ext cx="1519090" cy="375865"/>
              <a:chOff x="6804248" y="1547813"/>
              <a:chExt cx="1519090" cy="375865"/>
            </a:xfrm>
          </p:grpSpPr>
          <p:grpSp>
            <p:nvGrpSpPr>
              <p:cNvPr id="12326" name="组合 348"/>
              <p:cNvGrpSpPr/>
              <p:nvPr/>
            </p:nvGrpSpPr>
            <p:grpSpPr>
              <a:xfrm flipH="1">
                <a:off x="7110116" y="1547813"/>
                <a:ext cx="1213222" cy="68263"/>
                <a:chOff x="4692651" y="2179638"/>
                <a:chExt cx="1213222" cy="68263"/>
              </a:xfrm>
            </p:grpSpPr>
            <p:sp>
              <p:nvSpPr>
                <p:cNvPr id="12328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altLang="en-US" lang="zh-CN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4720380" y="2209311"/>
                  <a:ext cx="1185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29"/>
              <p:cNvCxnSpPr/>
              <p:nvPr/>
            </p:nvCxnSpPr>
            <p:spPr>
              <a:xfrm flipV="1">
                <a:off x="6804962" y="1582249"/>
                <a:ext cx="304797" cy="3413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7" name="组合 361"/>
            <p:cNvGrpSpPr/>
            <p:nvPr/>
          </p:nvGrpSpPr>
          <p:grpSpPr>
            <a:xfrm>
              <a:off x="5468047" y="1563638"/>
              <a:ext cx="1689968" cy="572096"/>
              <a:chOff x="6633370" y="1203598"/>
              <a:chExt cx="1689968" cy="572096"/>
            </a:xfrm>
          </p:grpSpPr>
          <p:grpSp>
            <p:nvGrpSpPr>
              <p:cNvPr id="12322" name="组合 345"/>
              <p:cNvGrpSpPr/>
              <p:nvPr/>
            </p:nvGrpSpPr>
            <p:grpSpPr>
              <a:xfrm flipH="1">
                <a:off x="7110116" y="1203598"/>
                <a:ext cx="1213222" cy="68263"/>
                <a:chOff x="4692651" y="2179638"/>
                <a:chExt cx="1213222" cy="68263"/>
              </a:xfrm>
            </p:grpSpPr>
            <p:sp>
              <p:nvSpPr>
                <p:cNvPr id="12324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32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spcBef>
                      <a:spcPct val="200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spcBef>
                      <a:spcPct val="20000"/>
                    </a:spcBef>
                    <a:buFont charset="0" panose="020b0604020202020204" pitchFamily="34" typeface="Arial"/>
                    <a:buChar char="–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spcBef>
                      <a:spcPct val="20000"/>
                    </a:spcBef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200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»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altLang="en-US" lang="zh-CN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4720381" y="2209808"/>
                  <a:ext cx="1185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直接连接符 25"/>
              <p:cNvCxnSpPr/>
              <p:nvPr/>
            </p:nvCxnSpPr>
            <p:spPr>
              <a:xfrm flipV="1">
                <a:off x="6633513" y="1233767"/>
                <a:ext cx="476245" cy="5414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6541329" y="1631916"/>
              <a:ext cx="1136638" cy="396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25454" y="2135261"/>
              <a:ext cx="1136638" cy="396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6525454" y="2940296"/>
              <a:ext cx="1136638" cy="396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2940917" y="2849790"/>
              <a:ext cx="1136638" cy="396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charset="-122" typeface="宋体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   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100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点击添加文本</a:t>
              </a:r>
            </a:p>
          </p:txBody>
        </p:sp>
      </p:grpSp>
      <p:pic>
        <p:nvPicPr>
          <p:cNvPr id="61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08625" y="3435350"/>
            <a:ext cx="1884363" cy="10604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28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7" nodeType="withEffect" presetClass="emph" presetID="6" presetSubtype="0" repeatCount="2000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dur="100" fill="hold" id="28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3" presetSubtype="288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 repeatCount="2000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dur="100" fill="hold" id="34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288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9" nodeType="withEffect" presetClass="emph" presetID="6" presetSubtype="0" repeatCount="2000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dur="100" fill="hold" id="40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3" presetSubtype="28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 repeatCount="2000">
                                  <p:stCondLst>
                                    <p:cond delay="2650"/>
                                  </p:stCondLst>
                                  <p:childTnLst>
                                    <p:animScale>
                                      <p:cBhvr>
                                        <p:cTn dur="100" fill="hold" id="46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任意多边形 35"/>
          <p:cNvSpPr/>
          <p:nvPr/>
        </p:nvSpPr>
        <p:spPr>
          <a:xfrm>
            <a:off x="2314575" y="-38100"/>
            <a:ext cx="5734050" cy="5362575"/>
          </a:xfrm>
          <a:custGeom>
            <a:gdLst>
              <a:gd fmla="*/ 2238375 w 5734050" name="connsiteX0"/>
              <a:gd fmla="*/ 0 h 5362575" name="connsiteY0"/>
              <a:gd fmla="*/ 2238375 w 5734050" name="connsiteX1"/>
              <a:gd fmla="*/ 361950 h 5362575" name="connsiteY1"/>
              <a:gd fmla="*/ 0 w 5734050" name="connsiteX2"/>
              <a:gd fmla="*/ 361950 h 5362575" name="connsiteY2"/>
              <a:gd fmla="*/ 0 w 5734050" name="connsiteX3"/>
              <a:gd fmla="*/ 1295400 h 5362575" name="connsiteY3"/>
              <a:gd fmla="*/ 704850 w 5734050" name="connsiteX4"/>
              <a:gd fmla="*/ 1295400 h 5362575" name="connsiteY4"/>
              <a:gd fmla="*/ 704850 w 5734050" name="connsiteX5"/>
              <a:gd fmla="*/ 2524125 h 5362575" name="connsiteY5"/>
              <a:gd fmla="*/ 916305 w 5734050" name="connsiteX6"/>
              <a:gd fmla="*/ 2522220 h 5362575" name="connsiteY6"/>
              <a:gd fmla="*/ 916305 w 5734050" name="connsiteX7"/>
              <a:gd fmla="*/ 2125980 h 5362575" name="connsiteY7"/>
              <a:gd fmla="*/ 2874645 w 5734050" name="connsiteX8"/>
              <a:gd fmla="*/ 2110740 h 5362575" name="connsiteY8"/>
              <a:gd fmla="*/ 2867025 w 5734050" name="connsiteX9"/>
              <a:gd fmla="*/ 2522220 h 5362575" name="connsiteY9"/>
              <a:gd fmla="*/ 3562350 w 5734050" name="connsiteX10"/>
              <a:gd fmla="*/ 2524125 h 5362575" name="connsiteY10"/>
              <a:gd fmla="*/ 3562350 w 5734050" name="connsiteX11"/>
              <a:gd fmla="*/ 3000375 h 5362575" name="connsiteY11"/>
              <a:gd fmla="*/ 4676775 w 5734050" name="connsiteX12"/>
              <a:gd fmla="*/ 3000375 h 5362575" name="connsiteY12"/>
              <a:gd fmla="*/ 4676775 w 5734050" name="connsiteX13"/>
              <a:gd fmla="*/ 3629025 h 5362575" name="connsiteY13"/>
              <a:gd fmla="*/ 2628900 w 5734050" name="connsiteX14"/>
              <a:gd fmla="*/ 3629025 h 5362575" name="connsiteY14"/>
              <a:gd fmla="*/ 2628900 w 5734050" name="connsiteX15"/>
              <a:gd fmla="*/ 4352925 h 5362575" name="connsiteY15"/>
              <a:gd fmla="*/ 5734050 w 5734050" name="connsiteX16"/>
              <a:gd fmla="*/ 4352925 h 5362575" name="connsiteY16"/>
              <a:gd fmla="*/ 5734050 w 5734050" name="connsiteX17"/>
              <a:gd fmla="*/ 4676775 h 5362575" name="connsiteY17"/>
              <a:gd fmla="*/ 5734050 w 5734050" name="connsiteX18"/>
              <a:gd fmla="*/ 5362575 h 5362575" name="connsiteY18"/>
              <a:gd fmla="*/ 5734050 w 5734050" name="connsiteX19"/>
              <a:gd fmla="*/ 5353050 h 536257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5362575" w="5734050">
                <a:moveTo>
                  <a:pt x="2238375" y="0"/>
                </a:moveTo>
                <a:lnTo>
                  <a:pt x="2238375" y="361950"/>
                </a:lnTo>
                <a:lnTo>
                  <a:pt x="0" y="361950"/>
                </a:lnTo>
                <a:lnTo>
                  <a:pt x="0" y="1295400"/>
                </a:lnTo>
                <a:lnTo>
                  <a:pt x="704850" y="1295400"/>
                </a:lnTo>
                <a:lnTo>
                  <a:pt x="704850" y="2524125"/>
                </a:lnTo>
                <a:lnTo>
                  <a:pt x="916305" y="2522220"/>
                </a:lnTo>
                <a:lnTo>
                  <a:pt x="916305" y="2125980"/>
                </a:lnTo>
                <a:lnTo>
                  <a:pt x="2874645" y="2110740"/>
                </a:lnTo>
                <a:lnTo>
                  <a:pt x="2867025" y="2522220"/>
                </a:lnTo>
                <a:lnTo>
                  <a:pt x="3562350" y="2524125"/>
                </a:lnTo>
                <a:lnTo>
                  <a:pt x="3562350" y="3000375"/>
                </a:lnTo>
                <a:lnTo>
                  <a:pt x="4676775" y="3000375"/>
                </a:lnTo>
                <a:lnTo>
                  <a:pt x="4676775" y="3629025"/>
                </a:lnTo>
                <a:lnTo>
                  <a:pt x="2628900" y="3629025"/>
                </a:lnTo>
                <a:lnTo>
                  <a:pt x="2628900" y="4352925"/>
                </a:lnTo>
                <a:lnTo>
                  <a:pt x="5734050" y="4352925"/>
                </a:lnTo>
                <a:lnTo>
                  <a:pt x="5734050" y="4676775"/>
                </a:lnTo>
                <a:lnTo>
                  <a:pt x="5734050" y="5362575"/>
                </a:lnTo>
                <a:lnTo>
                  <a:pt x="5734050" y="535305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528793" y="413414"/>
            <a:ext cx="4679053" cy="3958536"/>
            <a:chOff x="1864244" y="567833"/>
            <a:chExt cx="5175228" cy="4378009"/>
          </a:xfrm>
          <a:solidFill>
            <a:srgbClr val="C00000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" name="Freeform 7"/>
            <p:cNvSpPr/>
            <p:nvPr/>
          </p:nvSpPr>
          <p:spPr bwMode="auto">
            <a:xfrm>
              <a:off x="5278551" y="4731990"/>
              <a:ext cx="265176" cy="213852"/>
            </a:xfrm>
            <a:custGeom>
              <a:gdLst>
                <a:gd fmla="*/ 6 w 31" name="T0"/>
                <a:gd fmla="*/ 4 h 25" name="T1"/>
                <a:gd fmla="*/ 11 w 31" name="T2"/>
                <a:gd fmla="*/ 4 h 25" name="T3"/>
                <a:gd fmla="*/ 17 w 31" name="T4"/>
                <a:gd fmla="*/ 1 h 25" name="T5"/>
                <a:gd fmla="*/ 28 w 31" name="T6"/>
                <a:gd fmla="*/ 0 h 25" name="T7"/>
                <a:gd fmla="*/ 31 w 31" name="T8"/>
                <a:gd fmla="*/ 2 h 25" name="T9"/>
                <a:gd fmla="*/ 31 w 31" name="T10"/>
                <a:gd fmla="*/ 6 h 25" name="T11"/>
                <a:gd fmla="*/ 30 w 31" name="T12"/>
                <a:gd fmla="*/ 9 h 25" name="T13"/>
                <a:gd fmla="*/ 26 w 31" name="T14"/>
                <a:gd fmla="*/ 13 h 25" name="T15"/>
                <a:gd fmla="*/ 25 w 31" name="T16"/>
                <a:gd fmla="*/ 18 h 25" name="T17"/>
                <a:gd fmla="*/ 18 w 31" name="T18"/>
                <a:gd fmla="*/ 22 h 25" name="T19"/>
                <a:gd fmla="*/ 13 w 31" name="T20"/>
                <a:gd fmla="*/ 25 h 25" name="T21"/>
                <a:gd fmla="*/ 10 w 31" name="T22"/>
                <a:gd fmla="*/ 25 h 25" name="T23"/>
                <a:gd fmla="*/ 8 w 31" name="T24"/>
                <a:gd fmla="*/ 24 h 25" name="T25"/>
                <a:gd fmla="*/ 4 w 31" name="T26"/>
                <a:gd fmla="*/ 24 h 25" name="T27"/>
                <a:gd fmla="*/ 0 w 31" name="T28"/>
                <a:gd fmla="*/ 21 h 25" name="T29"/>
                <a:gd fmla="*/ 0 w 31" name="T30"/>
                <a:gd fmla="*/ 14 h 25" name="T31"/>
                <a:gd fmla="*/ 1 w 31" name="T32"/>
                <a:gd fmla="*/ 10 h 25" name="T33"/>
                <a:gd fmla="*/ 5 w 31" name="T34"/>
                <a:gd fmla="*/ 10 h 25" name="T35"/>
                <a:gd fmla="*/ 6 w 31" name="T36"/>
                <a:gd fmla="*/ 8 h 25" name="T37"/>
                <a:gd fmla="*/ 6 w 31" name="T38"/>
                <a:gd fmla="*/ 4 h 25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31" name="T60"/>
                <a:gd fmla="*/ 0 h 25" name="T61"/>
                <a:gd fmla="*/ 31 w 31" name="T62"/>
                <a:gd fmla="*/ 25 h 25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25" w="31">
                  <a:moveTo>
                    <a:pt x="6" y="4"/>
                  </a:moveTo>
                  <a:lnTo>
                    <a:pt x="11" y="4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6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5" y="18"/>
                  </a:lnTo>
                  <a:lnTo>
                    <a:pt x="18" y="22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10"/>
                  </a:lnTo>
                  <a:lnTo>
                    <a:pt x="6" y="8"/>
                  </a:lnTo>
                  <a:cubicBezTo>
                    <a:pt x="6" y="8"/>
                    <a:pt x="6" y="4"/>
                    <a:pt x="6" y="4"/>
                  </a:cubicBez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6372200" y="4240832"/>
              <a:ext cx="171082" cy="419150"/>
            </a:xfrm>
            <a:custGeom>
              <a:gdLst>
                <a:gd fmla="*/ 14 w 20" name="T0"/>
                <a:gd fmla="*/ 0 h 49" name="T1"/>
                <a:gd fmla="*/ 18 w 20" name="T2"/>
                <a:gd fmla="*/ 0 h 49" name="T3"/>
                <a:gd fmla="*/ 19 w 20" name="T4"/>
                <a:gd fmla="*/ 2 h 49" name="T5"/>
                <a:gd fmla="*/ 20 w 20" name="T6"/>
                <a:gd fmla="*/ 6 h 49" name="T7"/>
                <a:gd fmla="*/ 18 w 20" name="T8"/>
                <a:gd fmla="*/ 9 h 49" name="T9"/>
                <a:gd fmla="*/ 19 w 20" name="T10"/>
                <a:gd fmla="*/ 22 h 49" name="T11"/>
                <a:gd fmla="*/ 18 w 20" name="T12"/>
                <a:gd fmla="*/ 25 h 49" name="T13"/>
                <a:gd fmla="*/ 17 w 20" name="T14"/>
                <a:gd fmla="*/ 27 h 49" name="T15"/>
                <a:gd fmla="*/ 13 w 20" name="T16"/>
                <a:gd fmla="*/ 34 h 49" name="T17"/>
                <a:gd fmla="*/ 12 w 20" name="T18"/>
                <a:gd fmla="*/ 38 h 49" name="T19"/>
                <a:gd fmla="*/ 11 w 20" name="T20"/>
                <a:gd fmla="*/ 47 h 49" name="T21"/>
                <a:gd fmla="*/ 11 w 20" name="T22"/>
                <a:gd fmla="*/ 49 h 49" name="T23"/>
                <a:gd fmla="*/ 9 w 20" name="T24"/>
                <a:gd fmla="*/ 49 h 49" name="T25"/>
                <a:gd fmla="*/ 5 w 20" name="T26"/>
                <a:gd fmla="*/ 43 h 49" name="T27"/>
                <a:gd fmla="*/ 3 w 20" name="T28"/>
                <a:gd fmla="*/ 43 h 49" name="T29"/>
                <a:gd fmla="*/ 1 w 20" name="T30"/>
                <a:gd fmla="*/ 38 h 49" name="T31"/>
                <a:gd fmla="*/ 0 w 20" name="T32"/>
                <a:gd fmla="*/ 37 h 49" name="T33"/>
                <a:gd fmla="*/ 0 w 20" name="T34"/>
                <a:gd fmla="*/ 33 h 49" name="T35"/>
                <a:gd fmla="*/ 1 w 20" name="T36"/>
                <a:gd fmla="*/ 30 h 49" name="T37"/>
                <a:gd fmla="*/ 1 w 20" name="T38"/>
                <a:gd fmla="*/ 27 h 49" name="T39"/>
                <a:gd fmla="*/ 0 w 20" name="T40"/>
                <a:gd fmla="*/ 26 h 49" name="T41"/>
                <a:gd fmla="*/ 0 w 20" name="T42"/>
                <a:gd fmla="*/ 24 h 49" name="T43"/>
                <a:gd fmla="*/ 3 w 20" name="T44"/>
                <a:gd fmla="*/ 19 h 49" name="T45"/>
                <a:gd fmla="*/ 3 w 20" name="T46"/>
                <a:gd fmla="*/ 17 h 49" name="T47"/>
                <a:gd fmla="*/ 4 w 20" name="T48"/>
                <a:gd fmla="*/ 13 h 49" name="T49"/>
                <a:gd fmla="*/ 5 w 20" name="T50"/>
                <a:gd fmla="*/ 10 h 49" name="T51"/>
                <a:gd fmla="*/ 7 w 20" name="T52"/>
                <a:gd fmla="*/ 7 h 49" name="T53"/>
                <a:gd fmla="*/ 14 w 20" name="T54"/>
                <a:gd fmla="*/ 0 h 49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20" name="T84"/>
                <a:gd fmla="*/ 0 h 49" name="T85"/>
                <a:gd fmla="*/ 20 w 20" name="T86"/>
                <a:gd fmla="*/ 49 h 49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49" w="20">
                  <a:moveTo>
                    <a:pt x="14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3" y="34"/>
                  </a:lnTo>
                  <a:lnTo>
                    <a:pt x="12" y="38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1864244" y="1055416"/>
              <a:ext cx="2070091" cy="1573953"/>
            </a:xfrm>
            <a:custGeom>
              <a:gdLst>
                <a:gd fmla="*/ 1180465 w 242" name="T0"/>
                <a:gd fmla="*/ 205298 h 184" name="T1"/>
                <a:gd fmla="*/ 1266006 w 242" name="T2"/>
                <a:gd fmla="*/ 188190 h 184" name="T3"/>
                <a:gd fmla="*/ 1257452 w 242" name="T4"/>
                <a:gd fmla="*/ 102649 h 184" name="T5"/>
                <a:gd fmla="*/ 1360101 w 242" name="T6"/>
                <a:gd fmla="*/ 51325 h 184" name="T7"/>
                <a:gd fmla="*/ 1471304 w 242" name="T8"/>
                <a:gd fmla="*/ 0 h 184" name="T9"/>
                <a:gd fmla="*/ 1591062 w 242" name="T10"/>
                <a:gd fmla="*/ 145420 h 184" name="T11"/>
                <a:gd fmla="*/ 1668049 w 242" name="T12"/>
                <a:gd fmla="*/ 282285 h 184" name="T13"/>
                <a:gd fmla="*/ 1633832 w 242" name="T14"/>
                <a:gd fmla="*/ 470475 h 184" name="T15"/>
                <a:gd fmla="*/ 1762144 w 242" name="T16"/>
                <a:gd fmla="*/ 538908 h 184" name="T17"/>
                <a:gd fmla="*/ 1975996 w 242" name="T18"/>
                <a:gd fmla="*/ 633003 h 184" name="T19"/>
                <a:gd fmla="*/ 2044429 w 242" name="T20"/>
                <a:gd fmla="*/ 761314 h 184" name="T21"/>
                <a:gd fmla="*/ 2044429 w 242" name="T22"/>
                <a:gd fmla="*/ 829747 h 184" name="T23"/>
                <a:gd fmla="*/ 2027321 w 242" name="T24"/>
                <a:gd fmla="*/ 940950 h 184" name="T25"/>
                <a:gd fmla="*/ 1873347 w 242" name="T26"/>
                <a:gd fmla="*/ 975166 h 184" name="T27"/>
                <a:gd fmla="*/ 1822022 w 242" name="T28"/>
                <a:gd fmla="*/ 1043599 h 184" name="T29"/>
                <a:gd fmla="*/ 1727927 w 242" name="T30"/>
                <a:gd fmla="*/ 1086370 h 184" name="T31"/>
                <a:gd fmla="*/ 1702265 w 242" name="T32"/>
                <a:gd fmla="*/ 1146249 h 184" name="T33"/>
                <a:gd fmla="*/ 1693711 w 242" name="T34"/>
                <a:gd fmla="*/ 1223235 h 184" name="T35"/>
                <a:gd fmla="*/ 1556845 w 242" name="T36"/>
                <a:gd fmla="*/ 1274560 h 184" name="T37"/>
                <a:gd fmla="*/ 1445642 w 242" name="T38"/>
                <a:gd fmla="*/ 1300222 h 184" name="T39"/>
                <a:gd fmla="*/ 1454196 w 242" name="T40"/>
                <a:gd fmla="*/ 1334438 h 184" name="T41"/>
                <a:gd fmla="*/ 1505521 w 242" name="T42"/>
                <a:gd fmla="*/ 1402871 h 184" name="T43"/>
                <a:gd fmla="*/ 1479859 w 242" name="T44"/>
                <a:gd fmla="*/ 1496966 h 184" name="T45"/>
                <a:gd fmla="*/ 1505521 w 242" name="T46"/>
                <a:gd fmla="*/ 1565399 h 184" name="T47"/>
                <a:gd fmla="*/ 1437088 w 242" name="T48"/>
                <a:gd fmla="*/ 1565399 h 184" name="T49"/>
                <a:gd fmla="*/ 1394318 w 242" name="T50"/>
                <a:gd fmla="*/ 1565399 h 184" name="T51"/>
                <a:gd fmla="*/ 1334439 w 242" name="T52"/>
                <a:gd fmla="*/ 1556845 h 184" name="T53"/>
                <a:gd fmla="*/ 1291669 w 242" name="T54"/>
                <a:gd fmla="*/ 1496966 h 184" name="T55"/>
                <a:gd fmla="*/ 1189019 w 242" name="T56"/>
                <a:gd fmla="*/ 1496966 h 184" name="T57"/>
                <a:gd fmla="*/ 1077816 w 242" name="T58"/>
                <a:gd fmla="*/ 1479858 h 184" name="T59"/>
                <a:gd fmla="*/ 966613 w 242" name="T60"/>
                <a:gd fmla="*/ 1531183 h 184" name="T61"/>
                <a:gd fmla="*/ 881072 w 242" name="T62"/>
                <a:gd fmla="*/ 1531183 h 184" name="T63"/>
                <a:gd fmla="*/ 795531 w 242" name="T64"/>
                <a:gd fmla="*/ 1548291 h 184" name="T65"/>
                <a:gd fmla="*/ 727098 w 242" name="T66"/>
                <a:gd fmla="*/ 1479858 h 184" name="T67"/>
                <a:gd fmla="*/ 667220 w 242" name="T68"/>
                <a:gd fmla="*/ 1479858 h 184" name="T69"/>
                <a:gd fmla="*/ 581679 w 242" name="T70"/>
                <a:gd fmla="*/ 1514074 h 184" name="T71"/>
                <a:gd fmla="*/ 504692 w 242" name="T72"/>
                <a:gd fmla="*/ 1454196 h 184" name="T73"/>
                <a:gd fmla="*/ 427705 w 242" name="T74"/>
                <a:gd fmla="*/ 1514074 h 184" name="T75"/>
                <a:gd fmla="*/ 350718 w 242" name="T76"/>
                <a:gd fmla="*/ 1565399 h 184" name="T77"/>
                <a:gd fmla="*/ 248069 w 242" name="T78"/>
                <a:gd fmla="*/ 1479858 h 184" name="T79"/>
                <a:gd fmla="*/ 239515 w 242" name="T80"/>
                <a:gd fmla="*/ 1385763 h 184" name="T81"/>
                <a:gd fmla="*/ 153974 w 242" name="T82"/>
                <a:gd fmla="*/ 1317330 h 184" name="T83"/>
                <a:gd fmla="*/ 111203 w 242" name="T84"/>
                <a:gd fmla="*/ 1248898 h 184" name="T85"/>
                <a:gd fmla="*/ 94095 w 242" name="T86"/>
                <a:gd fmla="*/ 1171911 h 184" name="T87"/>
                <a:gd fmla="*/ 51325 w 242" name="T88"/>
                <a:gd fmla="*/ 1086370 h 184" name="T89"/>
                <a:gd fmla="*/ 68433 w 242" name="T90"/>
                <a:gd fmla="*/ 932396 h 184" name="T91"/>
                <a:gd fmla="*/ 0 w 242" name="T92"/>
                <a:gd fmla="*/ 932396 h 184" name="T93"/>
                <a:gd fmla="*/ 17108 w 242" name="T94"/>
                <a:gd fmla="*/ 855409 h 184" name="T95"/>
                <a:gd fmla="*/ 25662 w 242" name="T96"/>
                <a:gd fmla="*/ 821193 h 184" name="T97"/>
                <a:gd fmla="*/ 171082 w 242" name="T98"/>
                <a:gd fmla="*/ 744206 h 184" name="T99"/>
                <a:gd fmla="*/ 248069 w 242" name="T100"/>
                <a:gd fmla="*/ 752760 h 184" name="T101"/>
                <a:gd fmla="*/ 342164 w 242" name="T102"/>
                <a:gd fmla="*/ 727098 h 184" name="T103"/>
                <a:gd fmla="*/ 453367 w 242" name="T104"/>
                <a:gd fmla="*/ 701436 h 184" name="T105"/>
                <a:gd fmla="*/ 590233 w 242" name="T106"/>
                <a:gd fmla="*/ 709990 h 184" name="T107"/>
                <a:gd fmla="*/ 675774 w 242" name="T108"/>
                <a:gd fmla="*/ 633003 h 184" name="T109"/>
                <a:gd fmla="*/ 752760 w 242" name="T110"/>
                <a:gd fmla="*/ 521800 h 184" name="T111"/>
                <a:gd fmla="*/ 752760 w 242" name="T112"/>
                <a:gd fmla="*/ 359272 h 184" name="T113"/>
                <a:gd fmla="*/ 821193 w 242" name="T114"/>
                <a:gd fmla="*/ 333610 h 184" name="T115"/>
                <a:gd fmla="*/ 949505 w 242" name="T116"/>
                <a:gd fmla="*/ 367826 h 184" name="T117"/>
                <a:gd fmla="*/ 949505 w 242" name="T118"/>
                <a:gd fmla="*/ 299393 h 184" name="T119"/>
                <a:gd fmla="*/ 1043600 w 242" name="T120"/>
                <a:gd fmla="*/ 171082 h 184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242" name="T183"/>
                <a:gd fmla="*/ 0 h 184" name="T184"/>
                <a:gd fmla="*/ 242 w 242" name="T185"/>
                <a:gd fmla="*/ 184 h 184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84" w="241">
                  <a:moveTo>
                    <a:pt x="126" y="18"/>
                  </a:moveTo>
                  <a:lnTo>
                    <a:pt x="132" y="23"/>
                  </a:lnTo>
                  <a:lnTo>
                    <a:pt x="138" y="24"/>
                  </a:lnTo>
                  <a:lnTo>
                    <a:pt x="139" y="25"/>
                  </a:lnTo>
                  <a:lnTo>
                    <a:pt x="145" y="25"/>
                  </a:lnTo>
                  <a:lnTo>
                    <a:pt x="148" y="22"/>
                  </a:lnTo>
                  <a:lnTo>
                    <a:pt x="148" y="17"/>
                  </a:lnTo>
                  <a:lnTo>
                    <a:pt x="147" y="16"/>
                  </a:lnTo>
                  <a:lnTo>
                    <a:pt x="147" y="12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159" y="6"/>
                  </a:lnTo>
                  <a:lnTo>
                    <a:pt x="163" y="6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4" y="8"/>
                  </a:lnTo>
                  <a:lnTo>
                    <a:pt x="179" y="14"/>
                  </a:lnTo>
                  <a:lnTo>
                    <a:pt x="186" y="17"/>
                  </a:lnTo>
                  <a:lnTo>
                    <a:pt x="192" y="21"/>
                  </a:lnTo>
                  <a:lnTo>
                    <a:pt x="193" y="29"/>
                  </a:lnTo>
                  <a:lnTo>
                    <a:pt x="195" y="33"/>
                  </a:lnTo>
                  <a:lnTo>
                    <a:pt x="196" y="44"/>
                  </a:lnTo>
                  <a:lnTo>
                    <a:pt x="191" y="48"/>
                  </a:lnTo>
                  <a:lnTo>
                    <a:pt x="191" y="55"/>
                  </a:lnTo>
                  <a:lnTo>
                    <a:pt x="195" y="59"/>
                  </a:lnTo>
                  <a:lnTo>
                    <a:pt x="199" y="60"/>
                  </a:lnTo>
                  <a:lnTo>
                    <a:pt x="206" y="63"/>
                  </a:lnTo>
                  <a:lnTo>
                    <a:pt x="216" y="63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42" y="97"/>
                  </a:lnTo>
                  <a:lnTo>
                    <a:pt x="239" y="97"/>
                  </a:lnTo>
                  <a:lnTo>
                    <a:pt x="237" y="98"/>
                  </a:lnTo>
                  <a:lnTo>
                    <a:pt x="236" y="100"/>
                  </a:lnTo>
                  <a:lnTo>
                    <a:pt x="237" y="110"/>
                  </a:lnTo>
                  <a:lnTo>
                    <a:pt x="233" y="111"/>
                  </a:lnTo>
                  <a:lnTo>
                    <a:pt x="223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6" y="119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07" y="126"/>
                  </a:lnTo>
                  <a:lnTo>
                    <a:pt x="202" y="127"/>
                  </a:lnTo>
                  <a:lnTo>
                    <a:pt x="201" y="129"/>
                  </a:lnTo>
                  <a:lnTo>
                    <a:pt x="199" y="132"/>
                  </a:lnTo>
                  <a:lnTo>
                    <a:pt x="199" y="134"/>
                  </a:lnTo>
                  <a:lnTo>
                    <a:pt x="202" y="141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3" y="145"/>
                  </a:lnTo>
                  <a:lnTo>
                    <a:pt x="185" y="149"/>
                  </a:lnTo>
                  <a:lnTo>
                    <a:pt x="182" y="149"/>
                  </a:lnTo>
                  <a:lnTo>
                    <a:pt x="173" y="149"/>
                  </a:lnTo>
                  <a:lnTo>
                    <a:pt x="169" y="150"/>
                  </a:lnTo>
                  <a:lnTo>
                    <a:pt x="169" y="152"/>
                  </a:lnTo>
                  <a:lnTo>
                    <a:pt x="171" y="154"/>
                  </a:lnTo>
                  <a:lnTo>
                    <a:pt x="171" y="156"/>
                  </a:lnTo>
                  <a:lnTo>
                    <a:pt x="170" y="156"/>
                  </a:lnTo>
                  <a:lnTo>
                    <a:pt x="172" y="159"/>
                  </a:lnTo>
                  <a:lnTo>
                    <a:pt x="176" y="162"/>
                  </a:lnTo>
                  <a:lnTo>
                    <a:pt x="176" y="164"/>
                  </a:lnTo>
                  <a:lnTo>
                    <a:pt x="179" y="167"/>
                  </a:lnTo>
                  <a:lnTo>
                    <a:pt x="179" y="170"/>
                  </a:lnTo>
                  <a:lnTo>
                    <a:pt x="173" y="175"/>
                  </a:lnTo>
                  <a:lnTo>
                    <a:pt x="173" y="177"/>
                  </a:lnTo>
                  <a:lnTo>
                    <a:pt x="176" y="181"/>
                  </a:lnTo>
                  <a:lnTo>
                    <a:pt x="176" y="183"/>
                  </a:lnTo>
                  <a:lnTo>
                    <a:pt x="174" y="184"/>
                  </a:lnTo>
                  <a:lnTo>
                    <a:pt x="171" y="184"/>
                  </a:lnTo>
                  <a:lnTo>
                    <a:pt x="168" y="183"/>
                  </a:lnTo>
                  <a:lnTo>
                    <a:pt x="167" y="181"/>
                  </a:lnTo>
                  <a:lnTo>
                    <a:pt x="163" y="181"/>
                  </a:lnTo>
                  <a:lnTo>
                    <a:pt x="163" y="183"/>
                  </a:lnTo>
                  <a:lnTo>
                    <a:pt x="159" y="183"/>
                  </a:lnTo>
                  <a:lnTo>
                    <a:pt x="158" y="184"/>
                  </a:lnTo>
                  <a:lnTo>
                    <a:pt x="156" y="182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1" y="175"/>
                  </a:lnTo>
                  <a:lnTo>
                    <a:pt x="148" y="173"/>
                  </a:lnTo>
                  <a:lnTo>
                    <a:pt x="144" y="173"/>
                  </a:lnTo>
                  <a:lnTo>
                    <a:pt x="139" y="175"/>
                  </a:lnTo>
                  <a:lnTo>
                    <a:pt x="133" y="174"/>
                  </a:lnTo>
                  <a:lnTo>
                    <a:pt x="130" y="173"/>
                  </a:lnTo>
                  <a:lnTo>
                    <a:pt x="126" y="173"/>
                  </a:lnTo>
                  <a:lnTo>
                    <a:pt x="119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0" y="177"/>
                  </a:lnTo>
                  <a:lnTo>
                    <a:pt x="106" y="177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88" y="179"/>
                  </a:lnTo>
                  <a:lnTo>
                    <a:pt x="85" y="177"/>
                  </a:lnTo>
                  <a:lnTo>
                    <a:pt x="85" y="173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5"/>
                  </a:lnTo>
                  <a:lnTo>
                    <a:pt x="73" y="176"/>
                  </a:lnTo>
                  <a:lnTo>
                    <a:pt x="68" y="177"/>
                  </a:lnTo>
                  <a:lnTo>
                    <a:pt x="66" y="173"/>
                  </a:lnTo>
                  <a:lnTo>
                    <a:pt x="63" y="172"/>
                  </a:lnTo>
                  <a:lnTo>
                    <a:pt x="59" y="170"/>
                  </a:lnTo>
                  <a:lnTo>
                    <a:pt x="56" y="171"/>
                  </a:lnTo>
                  <a:lnTo>
                    <a:pt x="53" y="173"/>
                  </a:lnTo>
                  <a:lnTo>
                    <a:pt x="50" y="177"/>
                  </a:lnTo>
                  <a:lnTo>
                    <a:pt x="50" y="179"/>
                  </a:lnTo>
                  <a:lnTo>
                    <a:pt x="46" y="183"/>
                  </a:lnTo>
                  <a:lnTo>
                    <a:pt x="41" y="183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29" y="173"/>
                  </a:lnTo>
                  <a:lnTo>
                    <a:pt x="29" y="167"/>
                  </a:lnTo>
                  <a:lnTo>
                    <a:pt x="31" y="165"/>
                  </a:lnTo>
                  <a:lnTo>
                    <a:pt x="28" y="162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4"/>
                  </a:lnTo>
                  <a:lnTo>
                    <a:pt x="15" y="153"/>
                  </a:lnTo>
                  <a:lnTo>
                    <a:pt x="13" y="152"/>
                  </a:lnTo>
                  <a:lnTo>
                    <a:pt x="13" y="146"/>
                  </a:lnTo>
                  <a:lnTo>
                    <a:pt x="15" y="144"/>
                  </a:lnTo>
                  <a:lnTo>
                    <a:pt x="15" y="142"/>
                  </a:lnTo>
                  <a:lnTo>
                    <a:pt x="11" y="137"/>
                  </a:lnTo>
                  <a:lnTo>
                    <a:pt x="3" y="133"/>
                  </a:lnTo>
                  <a:lnTo>
                    <a:pt x="4" y="128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3" y="103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3" y="96"/>
                  </a:lnTo>
                  <a:lnTo>
                    <a:pt x="6" y="90"/>
                  </a:lnTo>
                  <a:lnTo>
                    <a:pt x="12" y="88"/>
                  </a:lnTo>
                  <a:lnTo>
                    <a:pt x="20" y="87"/>
                  </a:lnTo>
                  <a:lnTo>
                    <a:pt x="25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0" y="83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9" y="83"/>
                  </a:lnTo>
                  <a:lnTo>
                    <a:pt x="76" y="79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82" y="67"/>
                  </a:lnTo>
                  <a:lnTo>
                    <a:pt x="84" y="66"/>
                  </a:lnTo>
                  <a:lnTo>
                    <a:pt x="88" y="61"/>
                  </a:lnTo>
                  <a:lnTo>
                    <a:pt x="88" y="53"/>
                  </a:lnTo>
                  <a:lnTo>
                    <a:pt x="87" y="52"/>
                  </a:lnTo>
                  <a:lnTo>
                    <a:pt x="88" y="42"/>
                  </a:lnTo>
                  <a:lnTo>
                    <a:pt x="86" y="41"/>
                  </a:lnTo>
                  <a:lnTo>
                    <a:pt x="86" y="39"/>
                  </a:lnTo>
                  <a:lnTo>
                    <a:pt x="96" y="39"/>
                  </a:lnTo>
                  <a:lnTo>
                    <a:pt x="107" y="41"/>
                  </a:lnTo>
                  <a:lnTo>
                    <a:pt x="109" y="43"/>
                  </a:lnTo>
                  <a:lnTo>
                    <a:pt x="111" y="43"/>
                  </a:lnTo>
                  <a:lnTo>
                    <a:pt x="113" y="41"/>
                  </a:lnTo>
                  <a:lnTo>
                    <a:pt x="111" y="40"/>
                  </a:lnTo>
                  <a:lnTo>
                    <a:pt x="111" y="35"/>
                  </a:lnTo>
                  <a:lnTo>
                    <a:pt x="117" y="29"/>
                  </a:lnTo>
                  <a:lnTo>
                    <a:pt x="117" y="26"/>
                  </a:lnTo>
                  <a:lnTo>
                    <a:pt x="122" y="20"/>
                  </a:lnTo>
                  <a:lnTo>
                    <a:pt x="123" y="18"/>
                  </a:lnTo>
                  <a:lnTo>
                    <a:pt x="126" y="18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2060988" y="2509612"/>
              <a:ext cx="2035875" cy="1257451"/>
            </a:xfrm>
            <a:custGeom>
              <a:gdLst>
                <a:gd fmla="*/ 1847685 w 238" name="T0"/>
                <a:gd fmla="*/ 1103477 h 147" name="T1"/>
                <a:gd fmla="*/ 1822023 w 238" name="T2"/>
                <a:gd fmla="*/ 1180464 h 147" name="T3"/>
                <a:gd fmla="*/ 1762144 w 238" name="T4"/>
                <a:gd fmla="*/ 1137694 h 147" name="T5"/>
                <a:gd fmla="*/ 1659495 w 238" name="T6"/>
                <a:gd fmla="*/ 1094923 h 147" name="T7"/>
                <a:gd fmla="*/ 1599616 w 238" name="T8"/>
                <a:gd fmla="*/ 1154802 h 147" name="T9"/>
                <a:gd fmla="*/ 1531183 w 238" name="T10"/>
                <a:gd fmla="*/ 1197572 h 147" name="T11"/>
                <a:gd fmla="*/ 1411426 w 238" name="T12"/>
                <a:gd fmla="*/ 1257451 h 147" name="T13"/>
                <a:gd fmla="*/ 1257452 w 238" name="T14"/>
                <a:gd fmla="*/ 1214681 h 147" name="T15"/>
                <a:gd fmla="*/ 1248898 w 238" name="T16"/>
                <a:gd fmla="*/ 1163356 h 147" name="T17"/>
                <a:gd fmla="*/ 1171911 w 238" name="T18"/>
                <a:gd fmla="*/ 1112032 h 147" name="T19"/>
                <a:gd fmla="*/ 1043600 w 238" name="T20"/>
                <a:gd fmla="*/ 1043599 h 147" name="T21"/>
                <a:gd fmla="*/ 975167 w 238" name="T22"/>
                <a:gd fmla="*/ 1146248 h 147" name="T23"/>
                <a:gd fmla="*/ 923842 w 238" name="T24"/>
                <a:gd fmla="*/ 1094923 h 147" name="T25"/>
                <a:gd fmla="*/ 923842 w 238" name="T26"/>
                <a:gd fmla="*/ 1043599 h 147" name="T27"/>
                <a:gd fmla="*/ 821193 w 238" name="T28"/>
                <a:gd fmla="*/ 1077815 h 147" name="T29"/>
                <a:gd fmla="*/ 658666 w 238" name="T30"/>
                <a:gd fmla="*/ 1017936 h 147" name="T31"/>
                <a:gd fmla="*/ 590233 w 238" name="T32"/>
                <a:gd fmla="*/ 923841 h 147" name="T33"/>
                <a:gd fmla="*/ 496138 w 238" name="T34"/>
                <a:gd fmla="*/ 821192 h 147" name="T35"/>
                <a:gd fmla="*/ 410597 w 238" name="T36"/>
                <a:gd fmla="*/ 786976 h 147" name="T37"/>
                <a:gd fmla="*/ 325056 w 238" name="T38"/>
                <a:gd fmla="*/ 684327 h 147" name="T39"/>
                <a:gd fmla="*/ 239515 w 238" name="T40"/>
                <a:gd fmla="*/ 667219 h 147" name="T41"/>
                <a:gd fmla="*/ 153974 w 238" name="T42"/>
                <a:gd fmla="*/ 581678 h 147" name="T43"/>
                <a:gd fmla="*/ 34216 w 238" name="T44"/>
                <a:gd fmla="*/ 487583 h 147" name="T45"/>
                <a:gd fmla="*/ 25662 w 238" name="T46"/>
                <a:gd fmla="*/ 419150 h 147" name="T47"/>
                <a:gd fmla="*/ 17108 w 238" name="T48"/>
                <a:gd fmla="*/ 299393 h 147" name="T49"/>
                <a:gd fmla="*/ 102649 w 238" name="T50"/>
                <a:gd fmla="*/ 333609 h 147" name="T51"/>
                <a:gd fmla="*/ 85541 w 238" name="T52"/>
                <a:gd fmla="*/ 179636 h 147" name="T53"/>
                <a:gd fmla="*/ 153974 w 238" name="T54"/>
                <a:gd fmla="*/ 111203 h 147" name="T55"/>
                <a:gd fmla="*/ 230961 w 238" name="T56"/>
                <a:gd fmla="*/ 59879 h 147" name="T57"/>
                <a:gd fmla="*/ 307948 w 238" name="T58"/>
                <a:gd fmla="*/ 0 h 147" name="T59"/>
                <a:gd fmla="*/ 384934 w 238" name="T60"/>
                <a:gd fmla="*/ 59879 h 147" name="T61"/>
                <a:gd fmla="*/ 487584 w 238" name="T62"/>
                <a:gd fmla="*/ 17108 h 147" name="T63"/>
                <a:gd fmla="*/ 530354 w 238" name="T64"/>
                <a:gd fmla="*/ 59879 h 147" name="T65"/>
                <a:gd fmla="*/ 624449 w 238" name="T66"/>
                <a:gd fmla="*/ 94095 h 147" name="T67"/>
                <a:gd fmla="*/ 709990 w 238" name="T68"/>
                <a:gd fmla="*/ 59879 h 147" name="T69"/>
                <a:gd fmla="*/ 812639 w 238" name="T70"/>
                <a:gd fmla="*/ 76987 h 147" name="T71"/>
                <a:gd fmla="*/ 915288 w 238" name="T72"/>
                <a:gd fmla="*/ 25662 h 147" name="T73"/>
                <a:gd fmla="*/ 1035046 w 238" name="T74"/>
                <a:gd fmla="*/ 25662 h 147" name="T75"/>
                <a:gd fmla="*/ 1120587 w 238" name="T76"/>
                <a:gd fmla="*/ 68433 h 147" name="T77"/>
                <a:gd fmla="*/ 1154803 w 238" name="T78"/>
                <a:gd fmla="*/ 119757 h 147" name="T79"/>
                <a:gd fmla="*/ 1146249 w 238" name="T80"/>
                <a:gd fmla="*/ 196744 h 147" name="T81"/>
                <a:gd fmla="*/ 1197574 w 238" name="T82"/>
                <a:gd fmla="*/ 436258 h 147" name="T83"/>
                <a:gd fmla="*/ 1317331 w 238" name="T84"/>
                <a:gd fmla="*/ 504691 h 147" name="T85"/>
                <a:gd fmla="*/ 1437088 w 238" name="T86"/>
                <a:gd fmla="*/ 564570 h 147" name="T87"/>
                <a:gd fmla="*/ 1591062 w 238" name="T88"/>
                <a:gd fmla="*/ 573124 h 147" name="T89"/>
                <a:gd fmla="*/ 1676603 w 238" name="T90"/>
                <a:gd fmla="*/ 641557 h 147" name="T91"/>
                <a:gd fmla="*/ 1727928 w 238" name="T92"/>
                <a:gd fmla="*/ 709989 h 147" name="T93"/>
                <a:gd fmla="*/ 1787806 w 238" name="T94"/>
                <a:gd fmla="*/ 718543 h 147" name="T95"/>
                <a:gd fmla="*/ 1881901 w 238" name="T96"/>
                <a:gd fmla="*/ 624448 h 147" name="T97"/>
                <a:gd fmla="*/ 1984550 w 238" name="T98"/>
                <a:gd fmla="*/ 744206 h 147" name="T99"/>
                <a:gd fmla="*/ 2027321 w 238" name="T100"/>
                <a:gd fmla="*/ 855409 h 147" name="T101"/>
                <a:gd fmla="*/ 2010213 w 238" name="T102"/>
                <a:gd fmla="*/ 975166 h 147" name="T103"/>
                <a:gd fmla="*/ 2010213 w 238" name="T104"/>
                <a:gd fmla="*/ 1060707 h 147" name="T105"/>
                <a:gd fmla="*/ 1967442 w 238" name="T106"/>
                <a:gd fmla="*/ 1086369 h 147" name="T107"/>
                <a:gd fmla="*/ 1916118 w 238" name="T108"/>
                <a:gd fmla="*/ 1154802 h 14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238" name="T165"/>
                <a:gd fmla="*/ 0 h 147" name="T166"/>
                <a:gd fmla="*/ 238 w 238" name="T167"/>
                <a:gd fmla="*/ 147 h 14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47" w="238">
                  <a:moveTo>
                    <a:pt x="224" y="135"/>
                  </a:moveTo>
                  <a:lnTo>
                    <a:pt x="219" y="129"/>
                  </a:lnTo>
                  <a:lnTo>
                    <a:pt x="216" y="129"/>
                  </a:lnTo>
                  <a:lnTo>
                    <a:pt x="213" y="133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0" y="138"/>
                  </a:lnTo>
                  <a:lnTo>
                    <a:pt x="206" y="136"/>
                  </a:lnTo>
                  <a:lnTo>
                    <a:pt x="206" y="133"/>
                  </a:lnTo>
                  <a:lnTo>
                    <a:pt x="198" y="131"/>
                  </a:lnTo>
                  <a:lnTo>
                    <a:pt x="197" y="128"/>
                  </a:lnTo>
                  <a:lnTo>
                    <a:pt x="194" y="128"/>
                  </a:lnTo>
                  <a:lnTo>
                    <a:pt x="189" y="133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3" y="135"/>
                  </a:lnTo>
                  <a:lnTo>
                    <a:pt x="179" y="140"/>
                  </a:lnTo>
                  <a:lnTo>
                    <a:pt x="175" y="140"/>
                  </a:lnTo>
                  <a:lnTo>
                    <a:pt x="171" y="145"/>
                  </a:lnTo>
                  <a:lnTo>
                    <a:pt x="165" y="147"/>
                  </a:lnTo>
                  <a:lnTo>
                    <a:pt x="150" y="147"/>
                  </a:lnTo>
                  <a:lnTo>
                    <a:pt x="147" y="145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6" y="136"/>
                  </a:lnTo>
                  <a:lnTo>
                    <a:pt x="144" y="134"/>
                  </a:lnTo>
                  <a:lnTo>
                    <a:pt x="144" y="131"/>
                  </a:lnTo>
                  <a:lnTo>
                    <a:pt x="137" y="130"/>
                  </a:lnTo>
                  <a:lnTo>
                    <a:pt x="135" y="126"/>
                  </a:lnTo>
                  <a:lnTo>
                    <a:pt x="127" y="122"/>
                  </a:lnTo>
                  <a:lnTo>
                    <a:pt x="122" y="122"/>
                  </a:lnTo>
                  <a:lnTo>
                    <a:pt x="119" y="125"/>
                  </a:lnTo>
                  <a:lnTo>
                    <a:pt x="115" y="128"/>
                  </a:lnTo>
                  <a:lnTo>
                    <a:pt x="114" y="134"/>
                  </a:lnTo>
                  <a:lnTo>
                    <a:pt x="111" y="135"/>
                  </a:lnTo>
                  <a:lnTo>
                    <a:pt x="109" y="132"/>
                  </a:lnTo>
                  <a:lnTo>
                    <a:pt x="108" y="128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08" y="122"/>
                  </a:lnTo>
                  <a:lnTo>
                    <a:pt x="104" y="123"/>
                  </a:lnTo>
                  <a:lnTo>
                    <a:pt x="99" y="124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87" y="119"/>
                  </a:lnTo>
                  <a:lnTo>
                    <a:pt x="77" y="119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9" y="108"/>
                  </a:lnTo>
                  <a:lnTo>
                    <a:pt x="63" y="107"/>
                  </a:lnTo>
                  <a:lnTo>
                    <a:pt x="59" y="101"/>
                  </a:lnTo>
                  <a:lnTo>
                    <a:pt x="58" y="96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3" y="86"/>
                  </a:lnTo>
                  <a:lnTo>
                    <a:pt x="38" y="80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8" y="78"/>
                  </a:lnTo>
                  <a:lnTo>
                    <a:pt x="22" y="79"/>
                  </a:lnTo>
                  <a:lnTo>
                    <a:pt x="18" y="73"/>
                  </a:lnTo>
                  <a:lnTo>
                    <a:pt x="18" y="68"/>
                  </a:lnTo>
                  <a:lnTo>
                    <a:pt x="15" y="64"/>
                  </a:lnTo>
                  <a:lnTo>
                    <a:pt x="10" y="59"/>
                  </a:lnTo>
                  <a:lnTo>
                    <a:pt x="4" y="57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3" y="49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3" y="28"/>
                  </a:lnTo>
                  <a:lnTo>
                    <a:pt x="10" y="21"/>
                  </a:lnTo>
                  <a:lnTo>
                    <a:pt x="9" y="16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3" y="13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6" y="9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80" y="9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9"/>
                  </a:lnTo>
                  <a:lnTo>
                    <a:pt x="95" y="9"/>
                  </a:lnTo>
                  <a:lnTo>
                    <a:pt x="97" y="7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10" y="4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6"/>
                  </a:lnTo>
                  <a:lnTo>
                    <a:pt x="136" y="19"/>
                  </a:lnTo>
                  <a:lnTo>
                    <a:pt x="134" y="23"/>
                  </a:lnTo>
                  <a:lnTo>
                    <a:pt x="134" y="38"/>
                  </a:lnTo>
                  <a:lnTo>
                    <a:pt x="136" y="45"/>
                  </a:lnTo>
                  <a:lnTo>
                    <a:pt x="140" y="51"/>
                  </a:lnTo>
                  <a:lnTo>
                    <a:pt x="147" y="55"/>
                  </a:lnTo>
                  <a:lnTo>
                    <a:pt x="151" y="55"/>
                  </a:lnTo>
                  <a:lnTo>
                    <a:pt x="154" y="59"/>
                  </a:lnTo>
                  <a:lnTo>
                    <a:pt x="160" y="62"/>
                  </a:lnTo>
                  <a:lnTo>
                    <a:pt x="164" y="62"/>
                  </a:lnTo>
                  <a:lnTo>
                    <a:pt x="168" y="66"/>
                  </a:lnTo>
                  <a:lnTo>
                    <a:pt x="172" y="67"/>
                  </a:lnTo>
                  <a:lnTo>
                    <a:pt x="177" y="67"/>
                  </a:lnTo>
                  <a:lnTo>
                    <a:pt x="186" y="67"/>
                  </a:lnTo>
                  <a:lnTo>
                    <a:pt x="190" y="69"/>
                  </a:lnTo>
                  <a:lnTo>
                    <a:pt x="192" y="70"/>
                  </a:lnTo>
                  <a:lnTo>
                    <a:pt x="196" y="75"/>
                  </a:lnTo>
                  <a:lnTo>
                    <a:pt x="197" y="79"/>
                  </a:lnTo>
                  <a:lnTo>
                    <a:pt x="200" y="83"/>
                  </a:lnTo>
                  <a:lnTo>
                    <a:pt x="202" y="83"/>
                  </a:lnTo>
                  <a:lnTo>
                    <a:pt x="203" y="81"/>
                  </a:lnTo>
                  <a:lnTo>
                    <a:pt x="206" y="81"/>
                  </a:lnTo>
                  <a:lnTo>
                    <a:pt x="209" y="84"/>
                  </a:lnTo>
                  <a:lnTo>
                    <a:pt x="212" y="83"/>
                  </a:lnTo>
                  <a:lnTo>
                    <a:pt x="215" y="80"/>
                  </a:lnTo>
                  <a:lnTo>
                    <a:pt x="220" y="73"/>
                  </a:lnTo>
                  <a:lnTo>
                    <a:pt x="224" y="76"/>
                  </a:lnTo>
                  <a:lnTo>
                    <a:pt x="229" y="86"/>
                  </a:lnTo>
                  <a:lnTo>
                    <a:pt x="232" y="87"/>
                  </a:lnTo>
                  <a:lnTo>
                    <a:pt x="233" y="91"/>
                  </a:lnTo>
                  <a:lnTo>
                    <a:pt x="235" y="97"/>
                  </a:lnTo>
                  <a:lnTo>
                    <a:pt x="237" y="100"/>
                  </a:lnTo>
                  <a:lnTo>
                    <a:pt x="238" y="105"/>
                  </a:lnTo>
                  <a:lnTo>
                    <a:pt x="235" y="108"/>
                  </a:lnTo>
                  <a:lnTo>
                    <a:pt x="235" y="114"/>
                  </a:lnTo>
                  <a:lnTo>
                    <a:pt x="237" y="117"/>
                  </a:lnTo>
                  <a:lnTo>
                    <a:pt x="236" y="123"/>
                  </a:lnTo>
                  <a:lnTo>
                    <a:pt x="235" y="124"/>
                  </a:lnTo>
                  <a:lnTo>
                    <a:pt x="232" y="122"/>
                  </a:lnTo>
                  <a:lnTo>
                    <a:pt x="228" y="123"/>
                  </a:lnTo>
                  <a:lnTo>
                    <a:pt x="230" y="127"/>
                  </a:lnTo>
                  <a:lnTo>
                    <a:pt x="230" y="133"/>
                  </a:lnTo>
                  <a:lnTo>
                    <a:pt x="228" y="135"/>
                  </a:lnTo>
                  <a:lnTo>
                    <a:pt x="224" y="135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4019876" y="619158"/>
              <a:ext cx="2266835" cy="1941779"/>
            </a:xfrm>
            <a:custGeom>
              <a:gdLst>
                <a:gd fmla="*/ 436259 w 265" name="T0"/>
                <a:gd fmla="*/ 1394317 h 227" name="T1"/>
                <a:gd fmla="*/ 650111 w 265" name="T2"/>
                <a:gd fmla="*/ 1462750 h 227" name="T3"/>
                <a:gd fmla="*/ 872517 w 265" name="T4"/>
                <a:gd fmla="*/ 1342993 h 227" name="T5"/>
                <a:gd fmla="*/ 1163357 w 265" name="T6"/>
                <a:gd fmla="*/ 1257452 h 227" name="T7"/>
                <a:gd fmla="*/ 1231790 w 265" name="T8"/>
                <a:gd fmla="*/ 1129140 h 227" name="T9"/>
                <a:gd fmla="*/ 1325885 w 265" name="T10"/>
                <a:gd fmla="*/ 1043599 h 227" name="T11"/>
                <a:gd fmla="*/ 1591061 w 265" name="T12"/>
                <a:gd fmla="*/ 906734 h 227" name="T13"/>
                <a:gd fmla="*/ 1873346 w 265" name="T14"/>
                <a:gd fmla="*/ 769868 h 227" name="T15"/>
                <a:gd fmla="*/ 1727927 w 265" name="T16"/>
                <a:gd fmla="*/ 615895 h 227" name="T17"/>
                <a:gd fmla="*/ 1616724 w 265" name="T18"/>
                <a:gd fmla="*/ 658665 h 227" name="T19"/>
                <a:gd fmla="*/ 1488412 w 265" name="T20"/>
                <a:gd fmla="*/ 641557 h 227" name="T21"/>
                <a:gd fmla="*/ 1556845 w 265" name="T22"/>
                <a:gd fmla="*/ 436259 h 227" name="T23"/>
                <a:gd fmla="*/ 1796360 w 265" name="T24"/>
                <a:gd fmla="*/ 213852 h 227" name="T25"/>
                <a:gd fmla="*/ 1762143 w 265" name="T26"/>
                <a:gd fmla="*/ 76987 h 227" name="T27"/>
                <a:gd fmla="*/ 1890455 w 265" name="T28"/>
                <a:gd fmla="*/ 17108 h 227" name="T29"/>
                <a:gd fmla="*/ 1916117 w 265" name="T30"/>
                <a:gd fmla="*/ 111203 h 227" name="T31"/>
                <a:gd fmla="*/ 1984549 w 265" name="T32"/>
                <a:gd fmla="*/ 136866 h 227" name="T33"/>
                <a:gd fmla="*/ 2164185 w 265" name="T34"/>
                <a:gd fmla="*/ 119757 h 227" name="T35"/>
                <a:gd fmla="*/ 2206956 w 265" name="T36"/>
                <a:gd fmla="*/ 307947 h 227" name="T37"/>
                <a:gd fmla="*/ 2215510 w 265" name="T38"/>
                <a:gd fmla="*/ 453367 h 227" name="T39"/>
                <a:gd fmla="*/ 2198402 w 265" name="T40"/>
                <a:gd fmla="*/ 479029 h 227" name="T41"/>
                <a:gd fmla="*/ 2129969 w 265" name="T42"/>
                <a:gd fmla="*/ 564570 h 227" name="T43"/>
                <a:gd fmla="*/ 2129969 w 265" name="T44"/>
                <a:gd fmla="*/ 718544 h 227" name="T45"/>
                <a:gd fmla="*/ 2198402 w 265" name="T46"/>
                <a:gd fmla="*/ 718544 h 227" name="T47"/>
                <a:gd fmla="*/ 2181294 w 265" name="T48"/>
                <a:gd fmla="*/ 786977 h 227" name="T49"/>
                <a:gd fmla="*/ 2052982 w 265" name="T50"/>
                <a:gd fmla="*/ 804085 h 227" name="T51"/>
                <a:gd fmla="*/ 2095753 w 265" name="T52"/>
                <a:gd fmla="*/ 949504 h 227" name="T53"/>
                <a:gd fmla="*/ 2189848 w 265" name="T54"/>
                <a:gd fmla="*/ 966612 h 227" name="T55"/>
                <a:gd fmla="*/ 2266835 w 265" name="T56"/>
                <a:gd fmla="*/ 1154803 h 227" name="T57"/>
                <a:gd fmla="*/ 2147077 w 265" name="T58"/>
                <a:gd fmla="*/ 1206127 h 227" name="T59"/>
                <a:gd fmla="*/ 1958887 w 265" name="T60"/>
                <a:gd fmla="*/ 1274560 h 227" name="T61"/>
                <a:gd fmla="*/ 1950333 w 265" name="T62"/>
                <a:gd fmla="*/ 1402871 h 227" name="T63"/>
                <a:gd fmla="*/ 1804914 w 265" name="T64"/>
                <a:gd fmla="*/ 1266006 h 227" name="T65"/>
                <a:gd fmla="*/ 1659494 w 265" name="T66"/>
                <a:gd fmla="*/ 1360101 h 227" name="T67"/>
                <a:gd fmla="*/ 1539737 w 265" name="T68"/>
                <a:gd fmla="*/ 1402871 h 227" name="T69"/>
                <a:gd fmla="*/ 1505520 w 265" name="T70"/>
                <a:gd fmla="*/ 1334439 h 227" name="T71"/>
                <a:gd fmla="*/ 1454196 w 265" name="T72"/>
                <a:gd fmla="*/ 1488412 h 227" name="T73"/>
                <a:gd fmla="*/ 1317330 w 265" name="T74"/>
                <a:gd fmla="*/ 1599615 h 227" name="T75"/>
                <a:gd fmla="*/ 1189019 w 265" name="T76"/>
                <a:gd fmla="*/ 1676602 h 227" name="T77"/>
                <a:gd fmla="*/ 1129140 w 265" name="T78"/>
                <a:gd fmla="*/ 1719373 h 227" name="T79"/>
                <a:gd fmla="*/ 1035045 w 265" name="T80"/>
                <a:gd fmla="*/ 1907563 h 227" name="T81"/>
                <a:gd fmla="*/ 821193 w 265" name="T82"/>
                <a:gd fmla="*/ 1847684 h 227" name="T83"/>
                <a:gd fmla="*/ 812639 w 265" name="T84"/>
                <a:gd fmla="*/ 1710819 h 227" name="T85"/>
                <a:gd fmla="*/ 744206 w 265" name="T86"/>
                <a:gd fmla="*/ 1822022 h 227" name="T87"/>
                <a:gd fmla="*/ 641557 w 265" name="T88"/>
                <a:gd fmla="*/ 1907563 h 227" name="T89"/>
                <a:gd fmla="*/ 521800 w 265" name="T90"/>
                <a:gd fmla="*/ 1813468 h 227" name="T91"/>
                <a:gd fmla="*/ 547462 w 265" name="T92"/>
                <a:gd fmla="*/ 1702264 h 227" name="T93"/>
                <a:gd fmla="*/ 384934 w 265" name="T94"/>
                <a:gd fmla="*/ 1736481 h 227" name="T95"/>
                <a:gd fmla="*/ 325056 w 265" name="T96"/>
                <a:gd fmla="*/ 1779251 h 227" name="T97"/>
                <a:gd fmla="*/ 188190 w 265" name="T98"/>
                <a:gd fmla="*/ 1650940 h 227" name="T99"/>
                <a:gd fmla="*/ 239515 w 265" name="T100"/>
                <a:gd fmla="*/ 1539737 h 227" name="T101"/>
                <a:gd fmla="*/ 76987 w 265" name="T102"/>
                <a:gd fmla="*/ 1556845 h 227" name="T103"/>
                <a:gd fmla="*/ 34216 w 265" name="T104"/>
                <a:gd fmla="*/ 1368655 h 227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265" name="T159"/>
                <a:gd fmla="*/ 0 h 227" name="T160"/>
                <a:gd fmla="*/ 265 w 265" name="T161"/>
                <a:gd fmla="*/ 227 h 227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226" w="265">
                  <a:moveTo>
                    <a:pt x="2" y="150"/>
                  </a:moveTo>
                  <a:lnTo>
                    <a:pt x="12" y="153"/>
                  </a:lnTo>
                  <a:lnTo>
                    <a:pt x="35" y="154"/>
                  </a:lnTo>
                  <a:lnTo>
                    <a:pt x="42" y="155"/>
                  </a:lnTo>
                  <a:lnTo>
                    <a:pt x="51" y="163"/>
                  </a:lnTo>
                  <a:lnTo>
                    <a:pt x="58" y="163"/>
                  </a:lnTo>
                  <a:lnTo>
                    <a:pt x="63" y="166"/>
                  </a:lnTo>
                  <a:lnTo>
                    <a:pt x="69" y="167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9" y="168"/>
                  </a:lnTo>
                  <a:lnTo>
                    <a:pt x="83" y="167"/>
                  </a:lnTo>
                  <a:lnTo>
                    <a:pt x="86" y="164"/>
                  </a:lnTo>
                  <a:lnTo>
                    <a:pt x="91" y="164"/>
                  </a:lnTo>
                  <a:lnTo>
                    <a:pt x="102" y="157"/>
                  </a:lnTo>
                  <a:lnTo>
                    <a:pt x="110" y="156"/>
                  </a:lnTo>
                  <a:lnTo>
                    <a:pt x="113" y="158"/>
                  </a:lnTo>
                  <a:lnTo>
                    <a:pt x="122" y="159"/>
                  </a:lnTo>
                  <a:lnTo>
                    <a:pt x="130" y="154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3" y="141"/>
                  </a:lnTo>
                  <a:lnTo>
                    <a:pt x="147" y="138"/>
                  </a:lnTo>
                  <a:lnTo>
                    <a:pt x="148" y="135"/>
                  </a:lnTo>
                  <a:lnTo>
                    <a:pt x="144" y="132"/>
                  </a:lnTo>
                  <a:lnTo>
                    <a:pt x="143" y="128"/>
                  </a:lnTo>
                  <a:lnTo>
                    <a:pt x="143" y="123"/>
                  </a:lnTo>
                  <a:lnTo>
                    <a:pt x="147" y="118"/>
                  </a:lnTo>
                  <a:lnTo>
                    <a:pt x="150" y="118"/>
                  </a:lnTo>
                  <a:lnTo>
                    <a:pt x="155" y="122"/>
                  </a:lnTo>
                  <a:lnTo>
                    <a:pt x="162" y="122"/>
                  </a:lnTo>
                  <a:lnTo>
                    <a:pt x="171" y="112"/>
                  </a:lnTo>
                  <a:lnTo>
                    <a:pt x="178" y="111"/>
                  </a:lnTo>
                  <a:lnTo>
                    <a:pt x="181" y="110"/>
                  </a:lnTo>
                  <a:lnTo>
                    <a:pt x="186" y="106"/>
                  </a:lnTo>
                  <a:lnTo>
                    <a:pt x="187" y="99"/>
                  </a:lnTo>
                  <a:lnTo>
                    <a:pt x="195" y="96"/>
                  </a:lnTo>
                  <a:lnTo>
                    <a:pt x="203" y="90"/>
                  </a:lnTo>
                  <a:lnTo>
                    <a:pt x="214" y="91"/>
                  </a:lnTo>
                  <a:lnTo>
                    <a:pt x="219" y="90"/>
                  </a:lnTo>
                  <a:lnTo>
                    <a:pt x="219" y="86"/>
                  </a:lnTo>
                  <a:lnTo>
                    <a:pt x="217" y="82"/>
                  </a:lnTo>
                  <a:lnTo>
                    <a:pt x="209" y="77"/>
                  </a:lnTo>
                  <a:lnTo>
                    <a:pt x="206" y="73"/>
                  </a:lnTo>
                  <a:lnTo>
                    <a:pt x="202" y="72"/>
                  </a:lnTo>
                  <a:lnTo>
                    <a:pt x="200" y="74"/>
                  </a:lnTo>
                  <a:lnTo>
                    <a:pt x="197" y="74"/>
                  </a:lnTo>
                  <a:lnTo>
                    <a:pt x="196" y="79"/>
                  </a:lnTo>
                  <a:lnTo>
                    <a:pt x="192" y="79"/>
                  </a:lnTo>
                  <a:lnTo>
                    <a:pt x="189" y="77"/>
                  </a:lnTo>
                  <a:lnTo>
                    <a:pt x="185" y="77"/>
                  </a:lnTo>
                  <a:lnTo>
                    <a:pt x="180" y="80"/>
                  </a:lnTo>
                  <a:lnTo>
                    <a:pt x="177" y="80"/>
                  </a:lnTo>
                  <a:lnTo>
                    <a:pt x="176" y="78"/>
                  </a:lnTo>
                  <a:lnTo>
                    <a:pt x="174" y="75"/>
                  </a:lnTo>
                  <a:lnTo>
                    <a:pt x="178" y="71"/>
                  </a:lnTo>
                  <a:lnTo>
                    <a:pt x="178" y="65"/>
                  </a:lnTo>
                  <a:lnTo>
                    <a:pt x="180" y="60"/>
                  </a:lnTo>
                  <a:lnTo>
                    <a:pt x="180" y="55"/>
                  </a:lnTo>
                  <a:lnTo>
                    <a:pt x="182" y="51"/>
                  </a:lnTo>
                  <a:lnTo>
                    <a:pt x="195" y="52"/>
                  </a:lnTo>
                  <a:lnTo>
                    <a:pt x="204" y="44"/>
                  </a:lnTo>
                  <a:lnTo>
                    <a:pt x="205" y="35"/>
                  </a:lnTo>
                  <a:lnTo>
                    <a:pt x="205" y="31"/>
                  </a:lnTo>
                  <a:lnTo>
                    <a:pt x="210" y="25"/>
                  </a:lnTo>
                  <a:lnTo>
                    <a:pt x="210" y="22"/>
                  </a:lnTo>
                  <a:lnTo>
                    <a:pt x="211" y="20"/>
                  </a:lnTo>
                  <a:lnTo>
                    <a:pt x="212" y="14"/>
                  </a:lnTo>
                  <a:lnTo>
                    <a:pt x="208" y="11"/>
                  </a:lnTo>
                  <a:lnTo>
                    <a:pt x="206" y="9"/>
                  </a:lnTo>
                  <a:lnTo>
                    <a:pt x="206" y="6"/>
                  </a:lnTo>
                  <a:lnTo>
                    <a:pt x="208" y="3"/>
                  </a:lnTo>
                  <a:lnTo>
                    <a:pt x="212" y="2"/>
                  </a:lnTo>
                  <a:lnTo>
                    <a:pt x="218" y="0"/>
                  </a:lnTo>
                  <a:lnTo>
                    <a:pt x="221" y="2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22" y="13"/>
                  </a:lnTo>
                  <a:lnTo>
                    <a:pt x="224" y="13"/>
                  </a:lnTo>
                  <a:lnTo>
                    <a:pt x="224" y="9"/>
                  </a:lnTo>
                  <a:lnTo>
                    <a:pt x="227" y="9"/>
                  </a:lnTo>
                  <a:lnTo>
                    <a:pt x="230" y="10"/>
                  </a:lnTo>
                  <a:lnTo>
                    <a:pt x="232" y="13"/>
                  </a:lnTo>
                  <a:lnTo>
                    <a:pt x="232" y="16"/>
                  </a:lnTo>
                  <a:lnTo>
                    <a:pt x="234" y="20"/>
                  </a:lnTo>
                  <a:lnTo>
                    <a:pt x="236" y="22"/>
                  </a:lnTo>
                  <a:lnTo>
                    <a:pt x="247" y="20"/>
                  </a:lnTo>
                  <a:lnTo>
                    <a:pt x="250" y="16"/>
                  </a:lnTo>
                  <a:lnTo>
                    <a:pt x="253" y="14"/>
                  </a:lnTo>
                  <a:lnTo>
                    <a:pt x="256" y="14"/>
                  </a:lnTo>
                  <a:lnTo>
                    <a:pt x="259" y="18"/>
                  </a:lnTo>
                  <a:lnTo>
                    <a:pt x="261" y="23"/>
                  </a:lnTo>
                  <a:lnTo>
                    <a:pt x="261" y="27"/>
                  </a:lnTo>
                  <a:lnTo>
                    <a:pt x="258" y="36"/>
                  </a:lnTo>
                  <a:lnTo>
                    <a:pt x="258" y="40"/>
                  </a:lnTo>
                  <a:lnTo>
                    <a:pt x="261" y="44"/>
                  </a:lnTo>
                  <a:lnTo>
                    <a:pt x="261" y="46"/>
                  </a:lnTo>
                  <a:lnTo>
                    <a:pt x="259" y="50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2" y="63"/>
                  </a:lnTo>
                  <a:lnTo>
                    <a:pt x="258" y="63"/>
                  </a:lnTo>
                  <a:lnTo>
                    <a:pt x="257" y="61"/>
                  </a:lnTo>
                  <a:lnTo>
                    <a:pt x="257" y="56"/>
                  </a:lnTo>
                  <a:lnTo>
                    <a:pt x="254" y="56"/>
                  </a:lnTo>
                  <a:lnTo>
                    <a:pt x="254" y="57"/>
                  </a:lnTo>
                  <a:lnTo>
                    <a:pt x="254" y="60"/>
                  </a:lnTo>
                  <a:lnTo>
                    <a:pt x="251" y="63"/>
                  </a:lnTo>
                  <a:lnTo>
                    <a:pt x="249" y="66"/>
                  </a:lnTo>
                  <a:lnTo>
                    <a:pt x="249" y="69"/>
                  </a:lnTo>
                  <a:lnTo>
                    <a:pt x="244" y="74"/>
                  </a:lnTo>
                  <a:lnTo>
                    <a:pt x="244" y="78"/>
                  </a:lnTo>
                  <a:lnTo>
                    <a:pt x="246" y="81"/>
                  </a:lnTo>
                  <a:lnTo>
                    <a:pt x="249" y="84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4" y="81"/>
                  </a:lnTo>
                  <a:lnTo>
                    <a:pt x="255" y="81"/>
                  </a:lnTo>
                  <a:lnTo>
                    <a:pt x="257" y="84"/>
                  </a:lnTo>
                  <a:lnTo>
                    <a:pt x="257" y="86"/>
                  </a:lnTo>
                  <a:lnTo>
                    <a:pt x="254" y="86"/>
                  </a:lnTo>
                  <a:lnTo>
                    <a:pt x="252" y="88"/>
                  </a:lnTo>
                  <a:lnTo>
                    <a:pt x="252" y="90"/>
                  </a:lnTo>
                  <a:lnTo>
                    <a:pt x="255" y="92"/>
                  </a:lnTo>
                  <a:lnTo>
                    <a:pt x="248" y="98"/>
                  </a:lnTo>
                  <a:lnTo>
                    <a:pt x="247" y="98"/>
                  </a:lnTo>
                  <a:lnTo>
                    <a:pt x="244" y="96"/>
                  </a:lnTo>
                  <a:lnTo>
                    <a:pt x="242" y="94"/>
                  </a:lnTo>
                  <a:lnTo>
                    <a:pt x="240" y="94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40" y="100"/>
                  </a:lnTo>
                  <a:lnTo>
                    <a:pt x="245" y="105"/>
                  </a:lnTo>
                  <a:lnTo>
                    <a:pt x="245" y="111"/>
                  </a:lnTo>
                  <a:lnTo>
                    <a:pt x="247" y="113"/>
                  </a:lnTo>
                  <a:lnTo>
                    <a:pt x="249" y="119"/>
                  </a:lnTo>
                  <a:lnTo>
                    <a:pt x="252" y="119"/>
                  </a:lnTo>
                  <a:lnTo>
                    <a:pt x="252" y="118"/>
                  </a:lnTo>
                  <a:lnTo>
                    <a:pt x="256" y="113"/>
                  </a:lnTo>
                  <a:lnTo>
                    <a:pt x="257" y="113"/>
                  </a:lnTo>
                  <a:lnTo>
                    <a:pt x="261" y="121"/>
                  </a:lnTo>
                  <a:lnTo>
                    <a:pt x="261" y="124"/>
                  </a:lnTo>
                  <a:lnTo>
                    <a:pt x="265" y="128"/>
                  </a:lnTo>
                  <a:lnTo>
                    <a:pt x="265" y="135"/>
                  </a:lnTo>
                  <a:lnTo>
                    <a:pt x="264" y="137"/>
                  </a:lnTo>
                  <a:lnTo>
                    <a:pt x="262" y="137"/>
                  </a:lnTo>
                  <a:lnTo>
                    <a:pt x="261" y="136"/>
                  </a:lnTo>
                  <a:lnTo>
                    <a:pt x="255" y="136"/>
                  </a:lnTo>
                  <a:lnTo>
                    <a:pt x="251" y="141"/>
                  </a:lnTo>
                  <a:lnTo>
                    <a:pt x="236" y="155"/>
                  </a:lnTo>
                  <a:lnTo>
                    <a:pt x="233" y="155"/>
                  </a:lnTo>
                  <a:lnTo>
                    <a:pt x="230" y="152"/>
                  </a:lnTo>
                  <a:lnTo>
                    <a:pt x="230" y="150"/>
                  </a:lnTo>
                  <a:lnTo>
                    <a:pt x="229" y="149"/>
                  </a:lnTo>
                  <a:lnTo>
                    <a:pt x="227" y="149"/>
                  </a:lnTo>
                  <a:lnTo>
                    <a:pt x="225" y="151"/>
                  </a:lnTo>
                  <a:lnTo>
                    <a:pt x="225" y="154"/>
                  </a:lnTo>
                  <a:lnTo>
                    <a:pt x="228" y="158"/>
                  </a:lnTo>
                  <a:lnTo>
                    <a:pt x="228" y="164"/>
                  </a:lnTo>
                  <a:lnTo>
                    <a:pt x="218" y="164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2" y="153"/>
                  </a:lnTo>
                  <a:lnTo>
                    <a:pt x="211" y="148"/>
                  </a:lnTo>
                  <a:lnTo>
                    <a:pt x="209" y="147"/>
                  </a:lnTo>
                  <a:lnTo>
                    <a:pt x="206" y="147"/>
                  </a:lnTo>
                  <a:lnTo>
                    <a:pt x="200" y="151"/>
                  </a:lnTo>
                  <a:lnTo>
                    <a:pt x="200" y="159"/>
                  </a:lnTo>
                  <a:lnTo>
                    <a:pt x="194" y="159"/>
                  </a:lnTo>
                  <a:lnTo>
                    <a:pt x="190" y="160"/>
                  </a:lnTo>
                  <a:lnTo>
                    <a:pt x="186" y="164"/>
                  </a:lnTo>
                  <a:lnTo>
                    <a:pt x="184" y="167"/>
                  </a:lnTo>
                  <a:lnTo>
                    <a:pt x="183" y="167"/>
                  </a:lnTo>
                  <a:lnTo>
                    <a:pt x="180" y="164"/>
                  </a:lnTo>
                  <a:lnTo>
                    <a:pt x="180" y="163"/>
                  </a:lnTo>
                  <a:lnTo>
                    <a:pt x="182" y="162"/>
                  </a:lnTo>
                  <a:lnTo>
                    <a:pt x="182" y="160"/>
                  </a:lnTo>
                  <a:lnTo>
                    <a:pt x="178" y="157"/>
                  </a:lnTo>
                  <a:lnTo>
                    <a:pt x="176" y="156"/>
                  </a:lnTo>
                  <a:lnTo>
                    <a:pt x="174" y="158"/>
                  </a:lnTo>
                  <a:lnTo>
                    <a:pt x="174" y="164"/>
                  </a:lnTo>
                  <a:lnTo>
                    <a:pt x="172" y="164"/>
                  </a:lnTo>
                  <a:lnTo>
                    <a:pt x="170" y="167"/>
                  </a:lnTo>
                  <a:lnTo>
                    <a:pt x="170" y="174"/>
                  </a:lnTo>
                  <a:lnTo>
                    <a:pt x="173" y="176"/>
                  </a:lnTo>
                  <a:lnTo>
                    <a:pt x="173" y="179"/>
                  </a:lnTo>
                  <a:lnTo>
                    <a:pt x="166" y="184"/>
                  </a:lnTo>
                  <a:lnTo>
                    <a:pt x="158" y="184"/>
                  </a:lnTo>
                  <a:lnTo>
                    <a:pt x="154" y="187"/>
                  </a:lnTo>
                  <a:lnTo>
                    <a:pt x="150" y="193"/>
                  </a:lnTo>
                  <a:lnTo>
                    <a:pt x="147" y="196"/>
                  </a:lnTo>
                  <a:lnTo>
                    <a:pt x="146" y="198"/>
                  </a:lnTo>
                  <a:lnTo>
                    <a:pt x="143" y="196"/>
                  </a:lnTo>
                  <a:lnTo>
                    <a:pt x="139" y="196"/>
                  </a:lnTo>
                  <a:lnTo>
                    <a:pt x="139" y="198"/>
                  </a:lnTo>
                  <a:lnTo>
                    <a:pt x="138" y="199"/>
                  </a:lnTo>
                  <a:lnTo>
                    <a:pt x="136" y="197"/>
                  </a:lnTo>
                  <a:lnTo>
                    <a:pt x="134" y="197"/>
                  </a:lnTo>
                  <a:lnTo>
                    <a:pt x="132" y="201"/>
                  </a:lnTo>
                  <a:lnTo>
                    <a:pt x="129" y="202"/>
                  </a:lnTo>
                  <a:lnTo>
                    <a:pt x="126" y="206"/>
                  </a:lnTo>
                  <a:lnTo>
                    <a:pt x="125" y="209"/>
                  </a:lnTo>
                  <a:lnTo>
                    <a:pt x="121" y="212"/>
                  </a:lnTo>
                  <a:lnTo>
                    <a:pt x="121" y="223"/>
                  </a:lnTo>
                  <a:lnTo>
                    <a:pt x="114" y="223"/>
                  </a:lnTo>
                  <a:lnTo>
                    <a:pt x="106" y="222"/>
                  </a:lnTo>
                  <a:lnTo>
                    <a:pt x="101" y="218"/>
                  </a:lnTo>
                  <a:lnTo>
                    <a:pt x="96" y="217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9" y="207"/>
                  </a:lnTo>
                  <a:lnTo>
                    <a:pt x="99" y="203"/>
                  </a:lnTo>
                  <a:lnTo>
                    <a:pt x="97" y="200"/>
                  </a:lnTo>
                  <a:lnTo>
                    <a:pt x="95" y="200"/>
                  </a:lnTo>
                  <a:lnTo>
                    <a:pt x="93" y="202"/>
                  </a:lnTo>
                  <a:lnTo>
                    <a:pt x="90" y="203"/>
                  </a:lnTo>
                  <a:lnTo>
                    <a:pt x="90" y="206"/>
                  </a:lnTo>
                  <a:lnTo>
                    <a:pt x="88" y="209"/>
                  </a:lnTo>
                  <a:lnTo>
                    <a:pt x="87" y="213"/>
                  </a:lnTo>
                  <a:lnTo>
                    <a:pt x="87" y="218"/>
                  </a:lnTo>
                  <a:lnTo>
                    <a:pt x="85" y="221"/>
                  </a:lnTo>
                  <a:lnTo>
                    <a:pt x="82" y="221"/>
                  </a:lnTo>
                  <a:lnTo>
                    <a:pt x="80" y="223"/>
                  </a:lnTo>
                  <a:lnTo>
                    <a:pt x="75" y="223"/>
                  </a:lnTo>
                  <a:lnTo>
                    <a:pt x="72" y="225"/>
                  </a:lnTo>
                  <a:lnTo>
                    <a:pt x="70" y="227"/>
                  </a:lnTo>
                  <a:lnTo>
                    <a:pt x="65" y="226"/>
                  </a:lnTo>
                  <a:lnTo>
                    <a:pt x="61" y="218"/>
                  </a:lnTo>
                  <a:lnTo>
                    <a:pt x="61" y="212"/>
                  </a:lnTo>
                  <a:lnTo>
                    <a:pt x="62" y="210"/>
                  </a:lnTo>
                  <a:lnTo>
                    <a:pt x="68" y="205"/>
                  </a:lnTo>
                  <a:lnTo>
                    <a:pt x="70" y="201"/>
                  </a:lnTo>
                  <a:lnTo>
                    <a:pt x="68" y="198"/>
                  </a:lnTo>
                  <a:lnTo>
                    <a:pt x="64" y="199"/>
                  </a:lnTo>
                  <a:lnTo>
                    <a:pt x="56" y="204"/>
                  </a:lnTo>
                  <a:lnTo>
                    <a:pt x="55" y="204"/>
                  </a:lnTo>
                  <a:lnTo>
                    <a:pt x="53" y="202"/>
                  </a:lnTo>
                  <a:lnTo>
                    <a:pt x="48" y="202"/>
                  </a:lnTo>
                  <a:lnTo>
                    <a:pt x="45" y="203"/>
                  </a:lnTo>
                  <a:lnTo>
                    <a:pt x="44" y="206"/>
                  </a:lnTo>
                  <a:lnTo>
                    <a:pt x="44" y="209"/>
                  </a:lnTo>
                  <a:lnTo>
                    <a:pt x="43" y="210"/>
                  </a:lnTo>
                  <a:lnTo>
                    <a:pt x="41" y="210"/>
                  </a:lnTo>
                  <a:lnTo>
                    <a:pt x="38" y="208"/>
                  </a:lnTo>
                  <a:lnTo>
                    <a:pt x="33" y="203"/>
                  </a:lnTo>
                  <a:lnTo>
                    <a:pt x="31" y="199"/>
                  </a:lnTo>
                  <a:lnTo>
                    <a:pt x="29" y="197"/>
                  </a:lnTo>
                  <a:lnTo>
                    <a:pt x="24" y="192"/>
                  </a:lnTo>
                  <a:lnTo>
                    <a:pt x="22" y="193"/>
                  </a:lnTo>
                  <a:lnTo>
                    <a:pt x="21" y="191"/>
                  </a:lnTo>
                  <a:lnTo>
                    <a:pt x="22" y="189"/>
                  </a:lnTo>
                  <a:lnTo>
                    <a:pt x="26" y="186"/>
                  </a:lnTo>
                  <a:lnTo>
                    <a:pt x="28" y="181"/>
                  </a:lnTo>
                  <a:lnTo>
                    <a:pt x="28" y="180"/>
                  </a:lnTo>
                  <a:lnTo>
                    <a:pt x="27" y="178"/>
                  </a:lnTo>
                  <a:lnTo>
                    <a:pt x="21" y="178"/>
                  </a:lnTo>
                  <a:lnTo>
                    <a:pt x="15" y="179"/>
                  </a:lnTo>
                  <a:lnTo>
                    <a:pt x="11" y="182"/>
                  </a:lnTo>
                  <a:lnTo>
                    <a:pt x="9" y="182"/>
                  </a:lnTo>
                  <a:lnTo>
                    <a:pt x="9" y="176"/>
                  </a:lnTo>
                  <a:lnTo>
                    <a:pt x="3" y="170"/>
                  </a:lnTo>
                  <a:lnTo>
                    <a:pt x="3" y="168"/>
                  </a:lnTo>
                  <a:lnTo>
                    <a:pt x="4" y="165"/>
                  </a:lnTo>
                  <a:lnTo>
                    <a:pt x="4" y="160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5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5884669" y="567833"/>
              <a:ext cx="1154803" cy="1043599"/>
            </a:xfrm>
            <a:custGeom>
              <a:gdLst>
                <a:gd fmla="*/ 94095 w 135" name="T0"/>
                <a:gd fmla="*/ 0 h 122" name="T1"/>
                <a:gd fmla="*/ 265177 w 135" name="T2"/>
                <a:gd fmla="*/ 8554 h 122" name="T3"/>
                <a:gd fmla="*/ 402042 w 135" name="T4"/>
                <a:gd fmla="*/ 179636 h 122" name="T5"/>
                <a:gd fmla="*/ 470475 w 135" name="T6"/>
                <a:gd fmla="*/ 248069 h 122" name="T7"/>
                <a:gd fmla="*/ 521800 w 135" name="T8"/>
                <a:gd fmla="*/ 325055 h 122" name="T9"/>
                <a:gd fmla="*/ 641557 w 135" name="T10"/>
                <a:gd fmla="*/ 376380 h 122" name="T11"/>
                <a:gd fmla="*/ 761314 w 135" name="T12"/>
                <a:gd fmla="*/ 410596 h 122" name="T13"/>
                <a:gd fmla="*/ 829747 w 135" name="T14"/>
                <a:gd fmla="*/ 521800 h 122" name="T15"/>
                <a:gd fmla="*/ 1000829 w 135" name="T16"/>
                <a:gd fmla="*/ 427705 h 122" name="T17"/>
                <a:gd fmla="*/ 1137695 w 135" name="T18"/>
                <a:gd fmla="*/ 367826 h 122" name="T19"/>
                <a:gd fmla="*/ 1154803 w 135" name="T20"/>
                <a:gd fmla="*/ 461921 h 122" name="T21"/>
                <a:gd fmla="*/ 1137695 w 135" name="T22"/>
                <a:gd fmla="*/ 590232 h 122" name="T23"/>
                <a:gd fmla="*/ 1129141 w 135" name="T24"/>
                <a:gd fmla="*/ 769868 h 122" name="T25"/>
                <a:gd fmla="*/ 1060708 w 135" name="T26"/>
                <a:gd fmla="*/ 778422 h 122" name="T27"/>
                <a:gd fmla="*/ 1000829 w 135" name="T28"/>
                <a:gd fmla="*/ 812639 h 122" name="T29"/>
                <a:gd fmla="*/ 1009383 w 135" name="T30"/>
                <a:gd fmla="*/ 881071 h 122" name="T31"/>
                <a:gd fmla="*/ 1043600 w 135" name="T32"/>
                <a:gd fmla="*/ 1017937 h 122" name="T33"/>
                <a:gd fmla="*/ 966613 w 135" name="T34"/>
                <a:gd fmla="*/ 983720 h 122" name="T35"/>
                <a:gd fmla="*/ 940950 w 135" name="T36"/>
                <a:gd fmla="*/ 975166 h 122" name="T37"/>
                <a:gd fmla="*/ 881072 w 135" name="T38"/>
                <a:gd fmla="*/ 1009383 h 122" name="T39"/>
                <a:gd fmla="*/ 838301 w 135" name="T40"/>
                <a:gd fmla="*/ 1043599 h 122" name="T41"/>
                <a:gd fmla="*/ 744206 w 135" name="T42"/>
                <a:gd fmla="*/ 958058 h 122" name="T43"/>
                <a:gd fmla="*/ 667219 w 135" name="T44"/>
                <a:gd fmla="*/ 932396 h 122" name="T45"/>
                <a:gd fmla="*/ 598787 w 135" name="T46"/>
                <a:gd fmla="*/ 898180 h 122" name="T47"/>
                <a:gd fmla="*/ 547462 w 135" name="T48"/>
                <a:gd fmla="*/ 898180 h 122" name="T49"/>
                <a:gd fmla="*/ 530354 w 135" name="T50"/>
                <a:gd fmla="*/ 846855 h 122" name="T51"/>
                <a:gd fmla="*/ 393488 w 135" name="T52"/>
                <a:gd fmla="*/ 898180 h 122" name="T53"/>
                <a:gd fmla="*/ 333610 w 135" name="T54"/>
                <a:gd fmla="*/ 829747 h 122" name="T55"/>
                <a:gd fmla="*/ 290839 w 135" name="T56"/>
                <a:gd fmla="*/ 821193 h 122" name="T57"/>
                <a:gd fmla="*/ 333610 w 135" name="T58"/>
                <a:gd fmla="*/ 786976 h 122" name="T59"/>
                <a:gd fmla="*/ 307947 w 135" name="T60"/>
                <a:gd fmla="*/ 744206 h 122" name="T61"/>
                <a:gd fmla="*/ 265177 w 135" name="T62"/>
                <a:gd fmla="*/ 769868 h 122" name="T63"/>
                <a:gd fmla="*/ 222406 w 135" name="T64"/>
                <a:gd fmla="*/ 684327 h 122" name="T65"/>
                <a:gd fmla="*/ 282285 w 135" name="T66"/>
                <a:gd fmla="*/ 590232 h 122" name="T67"/>
                <a:gd fmla="*/ 307947 w 135" name="T68"/>
                <a:gd fmla="*/ 530354 h 122" name="T69"/>
                <a:gd fmla="*/ 342164 w 135" name="T70"/>
                <a:gd fmla="*/ 590232 h 122" name="T71"/>
                <a:gd fmla="*/ 350718 w 135" name="T72"/>
                <a:gd fmla="*/ 504691 h 122" name="T73"/>
                <a:gd fmla="*/ 367826 w 135" name="T74"/>
                <a:gd fmla="*/ 427705 h 122" name="T75"/>
                <a:gd fmla="*/ 367826 w 135" name="T76"/>
                <a:gd fmla="*/ 282285 h 122" name="T77"/>
                <a:gd fmla="*/ 325056 w 135" name="T78"/>
                <a:gd fmla="*/ 171082 h 122" name="T79"/>
                <a:gd fmla="*/ 248069 w 135" name="T80"/>
                <a:gd fmla="*/ 222406 h 122" name="T81"/>
                <a:gd fmla="*/ 119757 w 135" name="T82"/>
                <a:gd fmla="*/ 188190 h 122" name="T83"/>
                <a:gd fmla="*/ 76987 w 135" name="T84"/>
                <a:gd fmla="*/ 128311 h 122" name="T85"/>
                <a:gd fmla="*/ 34216 w 135" name="T86"/>
                <a:gd fmla="*/ 162528 h 122" name="T87"/>
                <a:gd fmla="*/ 17108 w 135" name="T88"/>
                <a:gd fmla="*/ 102649 h 122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135" name="T135"/>
                <a:gd fmla="*/ 0 h 122" name="T136"/>
                <a:gd fmla="*/ 135 w 135" name="T137"/>
                <a:gd fmla="*/ 122 h 122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122" w="135">
                  <a:moveTo>
                    <a:pt x="0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31" y="1"/>
                  </a:lnTo>
                  <a:lnTo>
                    <a:pt x="35" y="3"/>
                  </a:lnTo>
                  <a:lnTo>
                    <a:pt x="47" y="18"/>
                  </a:lnTo>
                  <a:lnTo>
                    <a:pt x="47" y="21"/>
                  </a:lnTo>
                  <a:lnTo>
                    <a:pt x="48" y="23"/>
                  </a:lnTo>
                  <a:lnTo>
                    <a:pt x="50" y="24"/>
                  </a:lnTo>
                  <a:lnTo>
                    <a:pt x="55" y="29"/>
                  </a:lnTo>
                  <a:lnTo>
                    <a:pt x="56" y="34"/>
                  </a:lnTo>
                  <a:lnTo>
                    <a:pt x="58" y="35"/>
                  </a:lnTo>
                  <a:lnTo>
                    <a:pt x="61" y="38"/>
                  </a:lnTo>
                  <a:lnTo>
                    <a:pt x="61" y="43"/>
                  </a:lnTo>
                  <a:lnTo>
                    <a:pt x="72" y="43"/>
                  </a:lnTo>
                  <a:lnTo>
                    <a:pt x="75" y="44"/>
                  </a:lnTo>
                  <a:lnTo>
                    <a:pt x="80" y="43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50"/>
                  </a:lnTo>
                  <a:lnTo>
                    <a:pt x="94" y="56"/>
                  </a:lnTo>
                  <a:lnTo>
                    <a:pt x="97" y="61"/>
                  </a:lnTo>
                  <a:lnTo>
                    <a:pt x="101" y="62"/>
                  </a:lnTo>
                  <a:lnTo>
                    <a:pt x="111" y="58"/>
                  </a:lnTo>
                  <a:lnTo>
                    <a:pt x="117" y="50"/>
                  </a:lnTo>
                  <a:lnTo>
                    <a:pt x="128" y="40"/>
                  </a:lnTo>
                  <a:lnTo>
                    <a:pt x="132" y="40"/>
                  </a:lnTo>
                  <a:lnTo>
                    <a:pt x="133" y="43"/>
                  </a:lnTo>
                  <a:lnTo>
                    <a:pt x="131" y="44"/>
                  </a:lnTo>
                  <a:lnTo>
                    <a:pt x="131" y="50"/>
                  </a:lnTo>
                  <a:lnTo>
                    <a:pt x="135" y="54"/>
                  </a:lnTo>
                  <a:lnTo>
                    <a:pt x="135" y="61"/>
                  </a:lnTo>
                  <a:lnTo>
                    <a:pt x="133" y="65"/>
                  </a:lnTo>
                  <a:lnTo>
                    <a:pt x="133" y="69"/>
                  </a:lnTo>
                  <a:lnTo>
                    <a:pt x="133" y="80"/>
                  </a:lnTo>
                  <a:lnTo>
                    <a:pt x="132" y="82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25" y="93"/>
                  </a:lnTo>
                  <a:lnTo>
                    <a:pt x="124" y="91"/>
                  </a:lnTo>
                  <a:lnTo>
                    <a:pt x="120" y="91"/>
                  </a:lnTo>
                  <a:lnTo>
                    <a:pt x="119" y="93"/>
                  </a:lnTo>
                  <a:lnTo>
                    <a:pt x="117" y="95"/>
                  </a:lnTo>
                  <a:lnTo>
                    <a:pt x="115" y="96"/>
                  </a:lnTo>
                  <a:lnTo>
                    <a:pt x="115" y="100"/>
                  </a:lnTo>
                  <a:lnTo>
                    <a:pt x="118" y="103"/>
                  </a:lnTo>
                  <a:lnTo>
                    <a:pt x="118" y="107"/>
                  </a:lnTo>
                  <a:lnTo>
                    <a:pt x="122" y="114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17" y="119"/>
                  </a:lnTo>
                  <a:lnTo>
                    <a:pt x="113" y="115"/>
                  </a:lnTo>
                  <a:lnTo>
                    <a:pt x="112" y="113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08" y="114"/>
                  </a:lnTo>
                  <a:lnTo>
                    <a:pt x="103" y="117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1" y="115"/>
                  </a:lnTo>
                  <a:lnTo>
                    <a:pt x="89" y="112"/>
                  </a:lnTo>
                  <a:lnTo>
                    <a:pt x="87" y="112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78" y="109"/>
                  </a:lnTo>
                  <a:lnTo>
                    <a:pt x="75" y="109"/>
                  </a:lnTo>
                  <a:lnTo>
                    <a:pt x="72" y="105"/>
                  </a:lnTo>
                  <a:lnTo>
                    <a:pt x="70" y="105"/>
                  </a:lnTo>
                  <a:lnTo>
                    <a:pt x="67" y="107"/>
                  </a:lnTo>
                  <a:lnTo>
                    <a:pt x="65" y="107"/>
                  </a:lnTo>
                  <a:lnTo>
                    <a:pt x="64" y="105"/>
                  </a:lnTo>
                  <a:lnTo>
                    <a:pt x="64" y="100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6" y="104"/>
                  </a:lnTo>
                  <a:lnTo>
                    <a:pt x="49" y="107"/>
                  </a:lnTo>
                  <a:lnTo>
                    <a:pt x="46" y="105"/>
                  </a:lnTo>
                  <a:lnTo>
                    <a:pt x="43" y="102"/>
                  </a:lnTo>
                  <a:lnTo>
                    <a:pt x="41" y="99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7" y="98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6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87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3" y="69"/>
                  </a:lnTo>
                  <a:lnTo>
                    <a:pt x="36" y="66"/>
                  </a:lnTo>
                  <a:lnTo>
                    <a:pt x="36" y="63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4" y="61"/>
                  </a:lnTo>
                  <a:lnTo>
                    <a:pt x="41" y="59"/>
                  </a:lnTo>
                  <a:lnTo>
                    <a:pt x="41" y="56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3" y="33"/>
                  </a:lnTo>
                  <a:lnTo>
                    <a:pt x="43" y="29"/>
                  </a:lnTo>
                  <a:lnTo>
                    <a:pt x="41" y="24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32" y="22"/>
                  </a:lnTo>
                  <a:lnTo>
                    <a:pt x="29" y="26"/>
                  </a:lnTo>
                  <a:lnTo>
                    <a:pt x="18" y="29"/>
                  </a:lnTo>
                  <a:lnTo>
                    <a:pt x="16" y="26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3" y="8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3883011" y="3553212"/>
              <a:ext cx="932396" cy="975167"/>
            </a:xfrm>
            <a:custGeom>
              <a:gdLst>
                <a:gd fmla="*/ 786976 w 109" name="T0"/>
                <a:gd fmla="*/ 727098 h 114" name="T1"/>
                <a:gd fmla="*/ 692881 w 109" name="T2"/>
                <a:gd fmla="*/ 804085 h 114" name="T3"/>
                <a:gd fmla="*/ 633003 w 109" name="T4"/>
                <a:gd fmla="*/ 778423 h 114" name="T5"/>
                <a:gd fmla="*/ 547462 w 109" name="T6"/>
                <a:gd fmla="*/ 769869 h 114" name="T7"/>
                <a:gd fmla="*/ 470475 w 109" name="T8"/>
                <a:gd fmla="*/ 804085 h 114" name="T9"/>
                <a:gd fmla="*/ 427705 w 109" name="T10"/>
                <a:gd fmla="*/ 804085 h 114" name="T11"/>
                <a:gd fmla="*/ 444813 w 109" name="T12"/>
                <a:gd fmla="*/ 898180 h 114" name="T13"/>
                <a:gd fmla="*/ 453367 w 109" name="T14"/>
                <a:gd fmla="*/ 949505 h 114" name="T15"/>
                <a:gd fmla="*/ 376380 w 109" name="T16"/>
                <a:gd fmla="*/ 940951 h 114" name="T17"/>
                <a:gd fmla="*/ 307947 w 109" name="T18"/>
                <a:gd fmla="*/ 915288 h 114" name="T19"/>
                <a:gd fmla="*/ 205298 w 109" name="T20"/>
                <a:gd fmla="*/ 838301 h 114" name="T21"/>
                <a:gd fmla="*/ 179636 w 109" name="T22"/>
                <a:gd fmla="*/ 752761 h 114" name="T23"/>
                <a:gd fmla="*/ 136865 w 109" name="T24"/>
                <a:gd fmla="*/ 701436 h 114" name="T25"/>
                <a:gd fmla="*/ 128311 w 109" name="T26"/>
                <a:gd fmla="*/ 641557 h 114" name="T27"/>
                <a:gd fmla="*/ 76987 w 109" name="T28"/>
                <a:gd fmla="*/ 581679 h 114" name="T29"/>
                <a:gd fmla="*/ 0 w 109" name="T30"/>
                <a:gd fmla="*/ 504692 h 114" name="T31"/>
                <a:gd fmla="*/ 119757 w 109" name="T32"/>
                <a:gd fmla="*/ 333610 h 114" name="T33"/>
                <a:gd fmla="*/ 136865 w 109" name="T34"/>
                <a:gd fmla="*/ 239515 h 114" name="T35"/>
                <a:gd fmla="*/ 94095 w 109" name="T36"/>
                <a:gd fmla="*/ 153974 h 114" name="T37"/>
                <a:gd fmla="*/ 145420 w 109" name="T38"/>
                <a:gd fmla="*/ 94095 h 114" name="T39"/>
                <a:gd fmla="*/ 162528 w 109" name="T40"/>
                <a:gd fmla="*/ 0 h 114" name="T41"/>
                <a:gd fmla="*/ 205298 w 109" name="T42"/>
                <a:gd fmla="*/ 68433 h 114" name="T43"/>
                <a:gd fmla="*/ 230960 w 109" name="T44"/>
                <a:gd fmla="*/ 102649 h 114" name="T45"/>
                <a:gd fmla="*/ 248069 w 109" name="T46"/>
                <a:gd fmla="*/ 34216 h 114" name="T47"/>
                <a:gd fmla="*/ 273731 w 109" name="T48"/>
                <a:gd fmla="*/ 85541 h 114" name="T49"/>
                <a:gd fmla="*/ 359272 w 109" name="T50"/>
                <a:gd fmla="*/ 153974 h 114" name="T51"/>
                <a:gd fmla="*/ 436259 w 109" name="T52"/>
                <a:gd fmla="*/ 299393 h 114" name="T53"/>
                <a:gd fmla="*/ 444813 w 109" name="T54"/>
                <a:gd fmla="*/ 342164 h 114" name="T55"/>
                <a:gd fmla="*/ 487583 w 109" name="T56"/>
                <a:gd fmla="*/ 384934 h 114" name="T57"/>
                <a:gd fmla="*/ 547462 w 109" name="T58"/>
                <a:gd fmla="*/ 384934 h 114" name="T59"/>
                <a:gd fmla="*/ 607341 w 109" name="T60"/>
                <a:gd fmla="*/ 333610 h 114" name="T61"/>
                <a:gd fmla="*/ 590232 w 109" name="T62"/>
                <a:gd fmla="*/ 282285 h 114" name="T63"/>
                <a:gd fmla="*/ 624449 w 109" name="T64"/>
                <a:gd fmla="*/ 213852 h 114" name="T65"/>
                <a:gd fmla="*/ 633003 w 109" name="T66"/>
                <a:gd fmla="*/ 136866 h 114" name="T67"/>
                <a:gd fmla="*/ 658665 w 109" name="T68"/>
                <a:gd fmla="*/ 76987 h 114" name="T69"/>
                <a:gd fmla="*/ 727098 w 109" name="T70"/>
                <a:gd fmla="*/ 76987 h 114" name="T71"/>
                <a:gd fmla="*/ 761314 w 109" name="T72"/>
                <a:gd fmla="*/ 153974 h 114" name="T73"/>
                <a:gd fmla="*/ 838301 w 109" name="T74"/>
                <a:gd fmla="*/ 145420 h 114" name="T75"/>
                <a:gd fmla="*/ 812639 w 109" name="T76"/>
                <a:gd fmla="*/ 222407 h 114" name="T77"/>
                <a:gd fmla="*/ 761314 w 109" name="T78"/>
                <a:gd fmla="*/ 205298 h 114" name="T79"/>
                <a:gd fmla="*/ 667219 w 109" name="T80"/>
                <a:gd fmla="*/ 248069 h 114" name="T81"/>
                <a:gd fmla="*/ 675773 w 109" name="T82"/>
                <a:gd fmla="*/ 307948 h 114" name="T83"/>
                <a:gd fmla="*/ 752760 w 109" name="T84"/>
                <a:gd fmla="*/ 307948 h 114" name="T85"/>
                <a:gd fmla="*/ 735652 w 109" name="T86"/>
                <a:gd fmla="*/ 419151 h 114" name="T87"/>
                <a:gd fmla="*/ 778422 w 109" name="T88"/>
                <a:gd fmla="*/ 453367 h 114" name="T89"/>
                <a:gd fmla="*/ 769868 w 109" name="T90"/>
                <a:gd fmla="*/ 556016 h 114" name="T91"/>
                <a:gd fmla="*/ 821193 w 109" name="T92"/>
                <a:gd fmla="*/ 590233 h 114" name="T93"/>
                <a:gd fmla="*/ 932396 w 109" name="T94"/>
                <a:gd fmla="*/ 641557 h 114" name="T95"/>
                <a:gd fmla="*/ 846855 w 109" name="T96"/>
                <a:gd fmla="*/ 692882 h 11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109" name="T147"/>
                <a:gd fmla="*/ 0 h 114" name="T148"/>
                <a:gd fmla="*/ 109 w 109" name="T149"/>
                <a:gd fmla="*/ 114 h 114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14" w="109">
                  <a:moveTo>
                    <a:pt x="99" y="81"/>
                  </a:moveTo>
                  <a:lnTo>
                    <a:pt x="96" y="83"/>
                  </a:lnTo>
                  <a:lnTo>
                    <a:pt x="92" y="85"/>
                  </a:lnTo>
                  <a:lnTo>
                    <a:pt x="89" y="90"/>
                  </a:lnTo>
                  <a:lnTo>
                    <a:pt x="84" y="90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6" y="91"/>
                  </a:lnTo>
                  <a:lnTo>
                    <a:pt x="74" y="91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4" y="90"/>
                  </a:lnTo>
                  <a:lnTo>
                    <a:pt x="61" y="90"/>
                  </a:lnTo>
                  <a:lnTo>
                    <a:pt x="58" y="94"/>
                  </a:lnTo>
                  <a:lnTo>
                    <a:pt x="55" y="94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0" y="94"/>
                  </a:lnTo>
                  <a:lnTo>
                    <a:pt x="50" y="97"/>
                  </a:lnTo>
                  <a:lnTo>
                    <a:pt x="52" y="100"/>
                  </a:lnTo>
                  <a:lnTo>
                    <a:pt x="52" y="105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3" y="111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4" y="110"/>
                  </a:lnTo>
                  <a:lnTo>
                    <a:pt x="44" y="103"/>
                  </a:lnTo>
                  <a:lnTo>
                    <a:pt x="41" y="103"/>
                  </a:lnTo>
                  <a:lnTo>
                    <a:pt x="36" y="107"/>
                  </a:lnTo>
                  <a:lnTo>
                    <a:pt x="34" y="106"/>
                  </a:lnTo>
                  <a:lnTo>
                    <a:pt x="27" y="98"/>
                  </a:lnTo>
                  <a:lnTo>
                    <a:pt x="24" y="98"/>
                  </a:lnTo>
                  <a:lnTo>
                    <a:pt x="20" y="95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8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5" y="79"/>
                  </a:lnTo>
                  <a:lnTo>
                    <a:pt x="15" y="75"/>
                  </a:lnTo>
                  <a:lnTo>
                    <a:pt x="13" y="71"/>
                  </a:lnTo>
                  <a:lnTo>
                    <a:pt x="12" y="69"/>
                  </a:lnTo>
                  <a:lnTo>
                    <a:pt x="9" y="68"/>
                  </a:lnTo>
                  <a:lnTo>
                    <a:pt x="4" y="71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5" y="52"/>
                  </a:lnTo>
                  <a:lnTo>
                    <a:pt x="14" y="45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7" y="17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6" y="26"/>
                  </a:lnTo>
                  <a:lnTo>
                    <a:pt x="51" y="32"/>
                  </a:lnTo>
                  <a:lnTo>
                    <a:pt x="51" y="35"/>
                  </a:lnTo>
                  <a:lnTo>
                    <a:pt x="49" y="37"/>
                  </a:lnTo>
                  <a:lnTo>
                    <a:pt x="49" y="38"/>
                  </a:lnTo>
                  <a:lnTo>
                    <a:pt x="52" y="40"/>
                  </a:lnTo>
                  <a:lnTo>
                    <a:pt x="52" y="47"/>
                  </a:lnTo>
                  <a:lnTo>
                    <a:pt x="53" y="48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62" y="45"/>
                  </a:lnTo>
                  <a:lnTo>
                    <a:pt x="64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69" y="33"/>
                  </a:lnTo>
                  <a:lnTo>
                    <a:pt x="69" y="29"/>
                  </a:lnTo>
                  <a:lnTo>
                    <a:pt x="71" y="26"/>
                  </a:lnTo>
                  <a:lnTo>
                    <a:pt x="73" y="25"/>
                  </a:lnTo>
                  <a:lnTo>
                    <a:pt x="76" y="22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74" y="13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9" y="18"/>
                  </a:lnTo>
                  <a:lnTo>
                    <a:pt x="93" y="18"/>
                  </a:lnTo>
                  <a:lnTo>
                    <a:pt x="97" y="15"/>
                  </a:lnTo>
                  <a:lnTo>
                    <a:pt x="98" y="17"/>
                  </a:lnTo>
                  <a:lnTo>
                    <a:pt x="98" y="22"/>
                  </a:lnTo>
                  <a:lnTo>
                    <a:pt x="97" y="24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0" y="25"/>
                  </a:lnTo>
                  <a:lnTo>
                    <a:pt x="89" y="24"/>
                  </a:lnTo>
                  <a:lnTo>
                    <a:pt x="86" y="24"/>
                  </a:lnTo>
                  <a:lnTo>
                    <a:pt x="81" y="26"/>
                  </a:lnTo>
                  <a:lnTo>
                    <a:pt x="78" y="29"/>
                  </a:lnTo>
                  <a:lnTo>
                    <a:pt x="78" y="32"/>
                  </a:lnTo>
                  <a:lnTo>
                    <a:pt x="79" y="33"/>
                  </a:lnTo>
                  <a:lnTo>
                    <a:pt x="79" y="36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8" y="36"/>
                  </a:lnTo>
                  <a:lnTo>
                    <a:pt x="89" y="38"/>
                  </a:lnTo>
                  <a:lnTo>
                    <a:pt x="89" y="41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9" y="53"/>
                  </a:lnTo>
                  <a:lnTo>
                    <a:pt x="91" y="53"/>
                  </a:lnTo>
                  <a:lnTo>
                    <a:pt x="91" y="58"/>
                  </a:lnTo>
                  <a:lnTo>
                    <a:pt x="90" y="59"/>
                  </a:lnTo>
                  <a:lnTo>
                    <a:pt x="90" y="65"/>
                  </a:lnTo>
                  <a:lnTo>
                    <a:pt x="92" y="68"/>
                  </a:lnTo>
                  <a:lnTo>
                    <a:pt x="94" y="69"/>
                  </a:lnTo>
                  <a:lnTo>
                    <a:pt x="96" y="69"/>
                  </a:lnTo>
                  <a:lnTo>
                    <a:pt x="105" y="73"/>
                  </a:lnTo>
                  <a:lnTo>
                    <a:pt x="108" y="73"/>
                  </a:lnTo>
                  <a:lnTo>
                    <a:pt x="109" y="75"/>
                  </a:lnTo>
                  <a:lnTo>
                    <a:pt x="108" y="77"/>
                  </a:lnTo>
                  <a:lnTo>
                    <a:pt x="104" y="81"/>
                  </a:lnTo>
                  <a:lnTo>
                    <a:pt x="99" y="8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652879" y="3895375"/>
              <a:ext cx="786977" cy="590233"/>
            </a:xfrm>
            <a:custGeom>
              <a:gdLst>
                <a:gd fmla="*/ 701436 w 92" name="T0"/>
                <a:gd fmla="*/ 393489 h 69" name="T1"/>
                <a:gd fmla="*/ 564571 w 92" name="T2"/>
                <a:gd fmla="*/ 530354 h 69" name="T3"/>
                <a:gd fmla="*/ 521800 w 92" name="T4"/>
                <a:gd fmla="*/ 564571 h 69" name="T5"/>
                <a:gd fmla="*/ 470475 w 92" name="T6"/>
                <a:gd fmla="*/ 590233 h 69" name="T7"/>
                <a:gd fmla="*/ 444813 w 92" name="T8"/>
                <a:gd fmla="*/ 556017 h 69" name="T9"/>
                <a:gd fmla="*/ 419151 w 92" name="T10"/>
                <a:gd fmla="*/ 538908 h 69" name="T11"/>
                <a:gd fmla="*/ 265177 w 92" name="T12"/>
                <a:gd fmla="*/ 564571 h 69" name="T13"/>
                <a:gd fmla="*/ 205298 w 92" name="T14"/>
                <a:gd fmla="*/ 470476 h 69" name="T15"/>
                <a:gd fmla="*/ 222407 w 92" name="T16"/>
                <a:gd fmla="*/ 427705 h 69" name="T17"/>
                <a:gd fmla="*/ 128311 w 92" name="T18"/>
                <a:gd fmla="*/ 410597 h 69" name="T19"/>
                <a:gd fmla="*/ 85541 w 92" name="T20"/>
                <a:gd fmla="*/ 367826 h 69" name="T21"/>
                <a:gd fmla="*/ 76987 w 92" name="T22"/>
                <a:gd fmla="*/ 350718 h 69" name="T23"/>
                <a:gd fmla="*/ 153974 w 92" name="T24"/>
                <a:gd fmla="*/ 316502 h 69" name="T25"/>
                <a:gd fmla="*/ 153974 w 92" name="T26"/>
                <a:gd fmla="*/ 282285 h 69" name="T27"/>
                <a:gd fmla="*/ 51325 w 92" name="T28"/>
                <a:gd fmla="*/ 248069 h 69" name="T29"/>
                <a:gd fmla="*/ 17108 w 92" name="T30"/>
                <a:gd fmla="*/ 239515 h 69" name="T31"/>
                <a:gd fmla="*/ 0 w 92" name="T32"/>
                <a:gd fmla="*/ 205298 h 69" name="T33"/>
                <a:gd fmla="*/ 51325 w 92" name="T34"/>
                <a:gd fmla="*/ 162528 h 69" name="T35"/>
                <a:gd fmla="*/ 145420 w 92" name="T36"/>
                <a:gd fmla="*/ 205298 h 69" name="T37"/>
                <a:gd fmla="*/ 188190 w 92" name="T38"/>
                <a:gd fmla="*/ 196744 h 69" name="T39"/>
                <a:gd fmla="*/ 256623 w 92" name="T40"/>
                <a:gd fmla="*/ 128311 h 69" name="T41"/>
                <a:gd fmla="*/ 265177 w 92" name="T42"/>
                <a:gd fmla="*/ 102649 h 69" name="T43"/>
                <a:gd fmla="*/ 307948 w 92" name="T44"/>
                <a:gd fmla="*/ 119757 h 69" name="T45"/>
                <a:gd fmla="*/ 384934 w 92" name="T46"/>
                <a:gd fmla="*/ 136866 h 69" name="T47"/>
                <a:gd fmla="*/ 479029 w 92" name="T48"/>
                <a:gd fmla="*/ 59879 h 69" name="T49"/>
                <a:gd fmla="*/ 581679 w 92" name="T50"/>
                <a:gd fmla="*/ 34216 h 69" name="T51"/>
                <a:gd fmla="*/ 633003 w 92" name="T52"/>
                <a:gd fmla="*/ 8554 h 69" name="T53"/>
                <a:gd fmla="*/ 675774 w 92" name="T54"/>
                <a:gd fmla="*/ 0 h 69" name="T55"/>
                <a:gd fmla="*/ 692882 w 92" name="T56"/>
                <a:gd fmla="*/ 51325 h 69" name="T57"/>
                <a:gd fmla="*/ 709990 w 92" name="T58"/>
                <a:gd fmla="*/ 68433 h 69" name="T59"/>
                <a:gd fmla="*/ 675774 w 92" name="T60"/>
                <a:gd fmla="*/ 145420 h 69" name="T61"/>
                <a:gd fmla="*/ 709990 w 92" name="T62"/>
                <a:gd fmla="*/ 153974 h 69" name="T63"/>
                <a:gd fmla="*/ 718544 w 92" name="T64"/>
                <a:gd fmla="*/ 179636 h 69" name="T65"/>
                <a:gd fmla="*/ 744207 w 92" name="T66"/>
                <a:gd fmla="*/ 196744 h 69" name="T67"/>
                <a:gd fmla="*/ 769869 w 92" name="T68"/>
                <a:gd fmla="*/ 188190 h 69" name="T69"/>
                <a:gd fmla="*/ 778423 w 92" name="T70"/>
                <a:gd fmla="*/ 205298 h 69" name="T71"/>
                <a:gd fmla="*/ 786977 w 92" name="T72"/>
                <a:gd fmla="*/ 256623 h 69" name="T73"/>
                <a:gd fmla="*/ 752761 w 92" name="T74"/>
                <a:gd fmla="*/ 333610 h 69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92" name="T114"/>
                <a:gd fmla="*/ 0 h 69" name="T115"/>
                <a:gd fmla="*/ 92 w 92" name="T116"/>
                <a:gd fmla="*/ 69 h 69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" w="92">
                  <a:moveTo>
                    <a:pt x="86" y="42"/>
                  </a:moveTo>
                  <a:lnTo>
                    <a:pt x="82" y="46"/>
                  </a:lnTo>
                  <a:lnTo>
                    <a:pt x="79" y="50"/>
                  </a:lnTo>
                  <a:lnTo>
                    <a:pt x="66" y="62"/>
                  </a:lnTo>
                  <a:lnTo>
                    <a:pt x="64" y="67"/>
                  </a:lnTo>
                  <a:lnTo>
                    <a:pt x="61" y="66"/>
                  </a:lnTo>
                  <a:lnTo>
                    <a:pt x="58" y="69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7"/>
                  </a:lnTo>
                  <a:lnTo>
                    <a:pt x="31" y="66"/>
                  </a:lnTo>
                  <a:lnTo>
                    <a:pt x="25" y="58"/>
                  </a:lnTo>
                  <a:lnTo>
                    <a:pt x="24" y="55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9" y="41"/>
                  </a:lnTo>
                  <a:lnTo>
                    <a:pt x="14" y="41"/>
                  </a:lnTo>
                  <a:lnTo>
                    <a:pt x="18" y="37"/>
                  </a:lnTo>
                  <a:lnTo>
                    <a:pt x="19" y="35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7" y="17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45" y="16"/>
                  </a:lnTo>
                  <a:lnTo>
                    <a:pt x="53" y="10"/>
                  </a:lnTo>
                  <a:lnTo>
                    <a:pt x="56" y="7"/>
                  </a:lnTo>
                  <a:lnTo>
                    <a:pt x="61" y="5"/>
                  </a:lnTo>
                  <a:lnTo>
                    <a:pt x="68" y="4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79" y="14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1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30"/>
                  </a:lnTo>
                  <a:lnTo>
                    <a:pt x="88" y="34"/>
                  </a:lnTo>
                  <a:lnTo>
                    <a:pt x="88" y="39"/>
                  </a:lnTo>
                  <a:lnTo>
                    <a:pt x="86" y="42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183233" y="3980916"/>
              <a:ext cx="821193" cy="633003"/>
            </a:xfrm>
            <a:custGeom>
              <a:gdLst>
                <a:gd fmla="*/ 821193 w 96" name="T0"/>
                <a:gd fmla="*/ 153974 h 74" name="T1"/>
                <a:gd fmla="*/ 804085 w 96" name="T2"/>
                <a:gd fmla="*/ 179636 h 74" name="T3"/>
                <a:gd fmla="*/ 761314 w 96" name="T4"/>
                <a:gd fmla="*/ 230961 h 74" name="T5"/>
                <a:gd fmla="*/ 769868 w 96" name="T6"/>
                <a:gd fmla="*/ 248069 h 74" name="T7"/>
                <a:gd fmla="*/ 650111 w 96" name="T8"/>
                <a:gd fmla="*/ 316502 h 74" name="T9"/>
                <a:gd fmla="*/ 615895 w 96" name="T10"/>
                <a:gd fmla="*/ 307947 h 74" name="T11"/>
                <a:gd fmla="*/ 581678 w 96" name="T12"/>
                <a:gd fmla="*/ 325056 h 74" name="T13"/>
                <a:gd fmla="*/ 556016 w 96" name="T14"/>
                <a:gd fmla="*/ 342164 h 74" name="T15"/>
                <a:gd fmla="*/ 530354 w 96" name="T16"/>
                <a:gd fmla="*/ 359272 h 74" name="T17"/>
                <a:gd fmla="*/ 530354 w 96" name="T18"/>
                <a:gd fmla="*/ 384934 h 74" name="T19"/>
                <a:gd fmla="*/ 496137 w 96" name="T20"/>
                <a:gd fmla="*/ 367826 h 74" name="T21"/>
                <a:gd fmla="*/ 470475 w 96" name="T22"/>
                <a:gd fmla="*/ 342164 h 74" name="T23"/>
                <a:gd fmla="*/ 444813 w 96" name="T24"/>
                <a:gd fmla="*/ 325056 h 74" name="T25"/>
                <a:gd fmla="*/ 410597 w 96" name="T26"/>
                <a:gd fmla="*/ 384934 h 74" name="T27"/>
                <a:gd fmla="*/ 350718 w 96" name="T28"/>
                <a:gd fmla="*/ 427705 h 74" name="T29"/>
                <a:gd fmla="*/ 282285 w 96" name="T30"/>
                <a:gd fmla="*/ 444813 h 74" name="T31"/>
                <a:gd fmla="*/ 248069 w 96" name="T32"/>
                <a:gd fmla="*/ 461921 h 74" name="T33"/>
                <a:gd fmla="*/ 222406 w 96" name="T34"/>
                <a:gd fmla="*/ 461921 h 74" name="T35"/>
                <a:gd fmla="*/ 162528 w 96" name="T36"/>
                <a:gd fmla="*/ 487583 h 74" name="T37"/>
                <a:gd fmla="*/ 102649 w 96" name="T38"/>
                <a:gd fmla="*/ 504692 h 74" name="T39"/>
                <a:gd fmla="*/ 68433 w 96" name="T40"/>
                <a:gd fmla="*/ 547462 h 74" name="T41"/>
                <a:gd fmla="*/ 111203 w 96" name="T42"/>
                <a:gd fmla="*/ 598787 h 74" name="T43"/>
                <a:gd fmla="*/ 51325 w 96" name="T44"/>
                <a:gd fmla="*/ 633003 h 74" name="T45"/>
                <a:gd fmla="*/ 0 w 96" name="T46"/>
                <a:gd fmla="*/ 513246 h 74" name="T47"/>
                <a:gd fmla="*/ 17108 w 96" name="T48"/>
                <a:gd fmla="*/ 487583 h 74" name="T49"/>
                <a:gd fmla="*/ 136866 w 96" name="T50"/>
                <a:gd fmla="*/ 350718 h 74" name="T51"/>
                <a:gd fmla="*/ 205298 w 96" name="T52"/>
                <a:gd fmla="*/ 273731 h 74" name="T53"/>
                <a:gd fmla="*/ 222406 w 96" name="T54"/>
                <a:gd fmla="*/ 205298 h 74" name="T55"/>
                <a:gd fmla="*/ 256623 w 96" name="T56"/>
                <a:gd fmla="*/ 111203 h 74" name="T57"/>
                <a:gd fmla="*/ 282285 w 96" name="T58"/>
                <a:gd fmla="*/ 51325 h 74" name="T59"/>
                <a:gd fmla="*/ 325056 w 96" name="T60"/>
                <a:gd fmla="*/ 34216 h 74" name="T61"/>
                <a:gd fmla="*/ 359272 w 96" name="T62"/>
                <a:gd fmla="*/ 68433 h 74" name="T63"/>
                <a:gd fmla="*/ 376380 w 96" name="T64"/>
                <a:gd fmla="*/ 42770 h 74" name="T65"/>
                <a:gd fmla="*/ 350718 w 96" name="T66"/>
                <a:gd fmla="*/ 8554 h 74" name="T67"/>
                <a:gd fmla="*/ 521800 w 96" name="T68"/>
                <a:gd fmla="*/ 0 h 74" name="T69"/>
                <a:gd fmla="*/ 547462 w 96" name="T70"/>
                <a:gd fmla="*/ 17108 h 74" name="T71"/>
                <a:gd fmla="*/ 504692 w 96" name="T72"/>
                <a:gd fmla="*/ 76987 h 74" name="T73"/>
                <a:gd fmla="*/ 521800 w 96" name="T74"/>
                <a:gd fmla="*/ 102649 h 74" name="T75"/>
                <a:gd fmla="*/ 615895 w 96" name="T76"/>
                <a:gd fmla="*/ 76987 h 74" name="T77"/>
                <a:gd fmla="*/ 650111 w 96" name="T78"/>
                <a:gd fmla="*/ 85541 h 74" name="T79"/>
                <a:gd fmla="*/ 692882 w 96" name="T80"/>
                <a:gd fmla="*/ 51325 h 7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96" name="T123"/>
                <a:gd fmla="*/ 0 h 74" name="T124"/>
                <a:gd fmla="*/ 96 w 96" name="T125"/>
                <a:gd fmla="*/ 74 h 74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74" w="96">
                  <a:moveTo>
                    <a:pt x="87" y="6"/>
                  </a:moveTo>
                  <a:lnTo>
                    <a:pt x="96" y="18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87" y="30"/>
                  </a:lnTo>
                  <a:lnTo>
                    <a:pt x="76" y="37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65" y="40"/>
                  </a:lnTo>
                  <a:lnTo>
                    <a:pt x="62" y="41"/>
                  </a:lnTo>
                  <a:lnTo>
                    <a:pt x="62" y="42"/>
                  </a:lnTo>
                  <a:lnTo>
                    <a:pt x="63" y="44"/>
                  </a:lnTo>
                  <a:lnTo>
                    <a:pt x="62" y="45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3" y="38"/>
                  </a:lnTo>
                  <a:lnTo>
                    <a:pt x="52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46" y="49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3" y="55"/>
                  </a:lnTo>
                  <a:lnTo>
                    <a:pt x="19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3" y="70"/>
                  </a:lnTo>
                  <a:lnTo>
                    <a:pt x="12" y="73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16" y="41"/>
                  </a:lnTo>
                  <a:lnTo>
                    <a:pt x="20" y="36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7" y="6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>
              <a:off x="5927440" y="1714081"/>
              <a:ext cx="624449" cy="581678"/>
            </a:xfrm>
            <a:custGeom>
              <a:gdLst>
                <a:gd fmla="*/ 547462 w 73" name="T0"/>
                <a:gd fmla="*/ 188190 h 68" name="T1"/>
                <a:gd fmla="*/ 624449 w 73" name="T2"/>
                <a:gd fmla="*/ 248069 h 68" name="T3"/>
                <a:gd fmla="*/ 607341 w 73" name="T4"/>
                <a:gd fmla="*/ 273731 h 68" name="T5"/>
                <a:gd fmla="*/ 564570 w 73" name="T6"/>
                <a:gd fmla="*/ 299393 h 68" name="T7"/>
                <a:gd fmla="*/ 504692 w 73" name="T8"/>
                <a:gd fmla="*/ 359272 h 68" name="T9"/>
                <a:gd fmla="*/ 496137 w 73" name="T10"/>
                <a:gd fmla="*/ 402042 h 68" name="T11"/>
                <a:gd fmla="*/ 410597 w 73" name="T12"/>
                <a:gd fmla="*/ 436258 h 68" name="T13"/>
                <a:gd fmla="*/ 350718 w 73" name="T14"/>
                <a:gd fmla="*/ 470475 h 68" name="T15"/>
                <a:gd fmla="*/ 333610 w 73" name="T16"/>
                <a:gd fmla="*/ 504691 h 68" name="T17"/>
                <a:gd fmla="*/ 307947 w 73" name="T18"/>
                <a:gd fmla="*/ 581678 h 68" name="T19"/>
                <a:gd fmla="*/ 239515 w 73" name="T20"/>
                <a:gd fmla="*/ 581678 h 68" name="T21"/>
                <a:gd fmla="*/ 248069 w 73" name="T22"/>
                <a:gd fmla="*/ 556016 h 68" name="T23"/>
                <a:gd fmla="*/ 290839 w 73" name="T24"/>
                <a:gd fmla="*/ 521799 h 68" name="T25"/>
                <a:gd fmla="*/ 265177 w 73" name="T26"/>
                <a:gd fmla="*/ 487583 h 68" name="T27"/>
                <a:gd fmla="*/ 265177 w 73" name="T28"/>
                <a:gd fmla="*/ 444813 h 68" name="T29"/>
                <a:gd fmla="*/ 299393 w 73" name="T30"/>
                <a:gd fmla="*/ 410596 h 68" name="T31"/>
                <a:gd fmla="*/ 299393 w 73" name="T32"/>
                <a:gd fmla="*/ 359272 h 68" name="T33"/>
                <a:gd fmla="*/ 265177 w 73" name="T34"/>
                <a:gd fmla="*/ 325055 h 68" name="T35"/>
                <a:gd fmla="*/ 213852 w 73" name="T36"/>
                <a:gd fmla="*/ 325055 h 68" name="T37"/>
                <a:gd fmla="*/ 162528 w 73" name="T38"/>
                <a:gd fmla="*/ 376380 h 68" name="T39"/>
                <a:gd fmla="*/ 153974 w 73" name="T40"/>
                <a:gd fmla="*/ 410596 h 68" name="T41"/>
                <a:gd fmla="*/ 119757 w 73" name="T42"/>
                <a:gd fmla="*/ 444813 h 68" name="T43"/>
                <a:gd fmla="*/ 42770 w 73" name="T44"/>
                <a:gd fmla="*/ 384934 h 68" name="T45"/>
                <a:gd fmla="*/ 0 w 73" name="T46"/>
                <a:gd fmla="*/ 367826 h 68" name="T47"/>
                <a:gd fmla="*/ 0 w 73" name="T48"/>
                <a:gd fmla="*/ 342164 h 68" name="T49"/>
                <a:gd fmla="*/ 34216 w 73" name="T50"/>
                <a:gd fmla="*/ 316501 h 68" name="T51"/>
                <a:gd fmla="*/ 42770 w 73" name="T52"/>
                <a:gd fmla="*/ 307947 h 68" name="T53"/>
                <a:gd fmla="*/ 42770 w 73" name="T54"/>
                <a:gd fmla="*/ 256623 h 68" name="T55"/>
                <a:gd fmla="*/ 17108 w 73" name="T56"/>
                <a:gd fmla="*/ 222406 h 68" name="T57"/>
                <a:gd fmla="*/ 17108 w 73" name="T58"/>
                <a:gd fmla="*/ 196744 h 68" name="T59"/>
                <a:gd fmla="*/ 34216 w 73" name="T60"/>
                <a:gd fmla="*/ 179636 h 68" name="T61"/>
                <a:gd fmla="*/ 51325 w 73" name="T62"/>
                <a:gd fmla="*/ 179636 h 68" name="T63"/>
                <a:gd fmla="*/ 59879 w 73" name="T64"/>
                <a:gd fmla="*/ 188190 h 68" name="T65"/>
                <a:gd fmla="*/ 59879 w 73" name="T66"/>
                <a:gd fmla="*/ 205298 h 68" name="T67"/>
                <a:gd fmla="*/ 85541 w 73" name="T68"/>
                <a:gd fmla="*/ 230960 h 68" name="T69"/>
                <a:gd fmla="*/ 102649 w 73" name="T70"/>
                <a:gd fmla="*/ 230960 h 68" name="T71"/>
                <a:gd fmla="*/ 239515 w 73" name="T72"/>
                <a:gd fmla="*/ 111203 h 68" name="T73"/>
                <a:gd fmla="*/ 273731 w 73" name="T74"/>
                <a:gd fmla="*/ 68433 h 68" name="T75"/>
                <a:gd fmla="*/ 325056 w 73" name="T76"/>
                <a:gd fmla="*/ 68433 h 68" name="T77"/>
                <a:gd fmla="*/ 333610 w 73" name="T78"/>
                <a:gd fmla="*/ 76987 h 68" name="T79"/>
                <a:gd fmla="*/ 350718 w 73" name="T80"/>
                <a:gd fmla="*/ 76987 h 68" name="T81"/>
                <a:gd fmla="*/ 359272 w 73" name="T82"/>
                <a:gd fmla="*/ 68433 h 68" name="T83"/>
                <a:gd fmla="*/ 359272 w 73" name="T84"/>
                <a:gd fmla="*/ 0 h 68" name="T85"/>
                <a:gd fmla="*/ 393488 w 73" name="T86"/>
                <a:gd fmla="*/ 0 h 68" name="T87"/>
                <a:gd fmla="*/ 436259 w 73" name="T88"/>
                <a:gd fmla="*/ 42770 h 68" name="T89"/>
                <a:gd fmla="*/ 461921 w 73" name="T90"/>
                <a:gd fmla="*/ 42770 h 68" name="T91"/>
                <a:gd fmla="*/ 453367 w 73" name="T92"/>
                <a:gd fmla="*/ 25662 h 68" name="T93"/>
                <a:gd fmla="*/ 470475 w 73" name="T94"/>
                <a:gd fmla="*/ 8554 h 68" name="T95"/>
                <a:gd fmla="*/ 487583 w 73" name="T96"/>
                <a:gd fmla="*/ 25662 h 68" name="T97"/>
                <a:gd fmla="*/ 487583 w 73" name="T98"/>
                <a:gd fmla="*/ 59879 h 68" name="T99"/>
                <a:gd fmla="*/ 547462 w 73" name="T100"/>
                <a:gd fmla="*/ 136865 h 68" name="T101"/>
                <a:gd fmla="*/ 547462 w 73" name="T102"/>
                <a:gd fmla="*/ 188190 h 6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73" name="T156"/>
                <a:gd fmla="*/ 0 h 68" name="T157"/>
                <a:gd fmla="*/ 73 w 73" name="T158"/>
                <a:gd fmla="*/ 68 h 6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68" w="73">
                  <a:moveTo>
                    <a:pt x="64" y="22"/>
                  </a:moveTo>
                  <a:lnTo>
                    <a:pt x="73" y="29"/>
                  </a:lnTo>
                  <a:lnTo>
                    <a:pt x="71" y="32"/>
                  </a:lnTo>
                  <a:lnTo>
                    <a:pt x="66" y="35"/>
                  </a:lnTo>
                  <a:lnTo>
                    <a:pt x="59" y="42"/>
                  </a:lnTo>
                  <a:lnTo>
                    <a:pt x="58" y="47"/>
                  </a:lnTo>
                  <a:lnTo>
                    <a:pt x="48" y="51"/>
                  </a:lnTo>
                  <a:lnTo>
                    <a:pt x="41" y="55"/>
                  </a:lnTo>
                  <a:lnTo>
                    <a:pt x="39" y="59"/>
                  </a:lnTo>
                  <a:lnTo>
                    <a:pt x="36" y="68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4" y="61"/>
                  </a:lnTo>
                  <a:lnTo>
                    <a:pt x="31" y="57"/>
                  </a:lnTo>
                  <a:lnTo>
                    <a:pt x="31" y="52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28" y="13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3" y="3"/>
                  </a:lnTo>
                  <a:lnTo>
                    <a:pt x="55" y="1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64" y="16"/>
                  </a:lnTo>
                  <a:lnTo>
                    <a:pt x="64" y="22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1"/>
            <p:cNvSpPr/>
            <p:nvPr/>
          </p:nvSpPr>
          <p:spPr bwMode="auto">
            <a:xfrm>
              <a:off x="6055751" y="1397580"/>
              <a:ext cx="881072" cy="564570"/>
            </a:xfrm>
            <a:custGeom>
              <a:gdLst>
                <a:gd fmla="*/ 196744 w 103" name="T0"/>
                <a:gd fmla="*/ 282285 h 66" name="T1"/>
                <a:gd fmla="*/ 162528 w 103" name="T2"/>
                <a:gd fmla="*/ 188190 h 66" name="T3"/>
                <a:gd fmla="*/ 119757 w 103" name="T4"/>
                <a:gd fmla="*/ 230960 h 66" name="T5"/>
                <a:gd fmla="*/ 94095 w 103" name="T6"/>
                <a:gd fmla="*/ 239514 h 66" name="T7"/>
                <a:gd fmla="*/ 59879 w 103" name="T8"/>
                <a:gd fmla="*/ 171082 h 66" name="T9"/>
                <a:gd fmla="*/ 17108 w 103" name="T10"/>
                <a:gd fmla="*/ 76987 h 66" name="T11"/>
                <a:gd fmla="*/ 0 w 103" name="T12"/>
                <a:gd fmla="*/ 42770 h 66" name="T13"/>
                <a:gd fmla="*/ 34216 w 103" name="T14"/>
                <a:gd fmla="*/ 25662 h 66" name="T15"/>
                <a:gd fmla="*/ 76987 w 103" name="T16"/>
                <a:gd fmla="*/ 59879 h 66" name="T17"/>
                <a:gd fmla="*/ 145420 w 103" name="T18"/>
                <a:gd fmla="*/ 8554 h 66" name="T19"/>
                <a:gd fmla="*/ 153974 w 103" name="T20"/>
                <a:gd fmla="*/ 0 h 66" name="T21"/>
                <a:gd fmla="*/ 179636 w 103" name="T22"/>
                <a:gd fmla="*/ 17108 h 66" name="T23"/>
                <a:gd fmla="*/ 222407 w 103" name="T24"/>
                <a:gd fmla="*/ 68433 h 66" name="T25"/>
                <a:gd fmla="*/ 307948 w 103" name="T26"/>
                <a:gd fmla="*/ 59879 h 66" name="T27"/>
                <a:gd fmla="*/ 367826 w 103" name="T28"/>
                <a:gd fmla="*/ 17108 h 66" name="T29"/>
                <a:gd fmla="*/ 376380 w 103" name="T30"/>
                <a:gd fmla="*/ 68433 h 66" name="T31"/>
                <a:gd fmla="*/ 402043 w 103" name="T32"/>
                <a:gd fmla="*/ 85541 h 66" name="T33"/>
                <a:gd fmla="*/ 444813 w 103" name="T34"/>
                <a:gd fmla="*/ 68433 h 66" name="T35"/>
                <a:gd fmla="*/ 496138 w 103" name="T36"/>
                <a:gd fmla="*/ 102649 h 66" name="T37"/>
                <a:gd fmla="*/ 556016 w 103" name="T38"/>
                <a:gd fmla="*/ 171082 h 66" name="T39"/>
                <a:gd fmla="*/ 590233 w 103" name="T40"/>
                <a:gd fmla="*/ 128311 h 66" name="T41"/>
                <a:gd fmla="*/ 667220 w 103" name="T42"/>
                <a:gd fmla="*/ 213852 h 66" name="T43"/>
                <a:gd fmla="*/ 727098 w 103" name="T44"/>
                <a:gd fmla="*/ 179636 h 66" name="T45"/>
                <a:gd fmla="*/ 709990 w 103" name="T46"/>
                <a:gd fmla="*/ 171082 h 66" name="T47"/>
                <a:gd fmla="*/ 769869 w 103" name="T48"/>
                <a:gd fmla="*/ 145420 h 66" name="T49"/>
                <a:gd fmla="*/ 786977 w 103" name="T50"/>
                <a:gd fmla="*/ 136865 h 66" name="T51"/>
                <a:gd fmla="*/ 829747 w 103" name="T52"/>
                <a:gd fmla="*/ 188190 h 66" name="T53"/>
                <a:gd fmla="*/ 872518 w 103" name="T54"/>
                <a:gd fmla="*/ 188190 h 66" name="T55"/>
                <a:gd fmla="*/ 881072 w 103" name="T56"/>
                <a:gd fmla="*/ 256623 h 66" name="T57"/>
                <a:gd fmla="*/ 855410 w 103" name="T58"/>
                <a:gd fmla="*/ 325055 h 66" name="T59"/>
                <a:gd fmla="*/ 829747 w 103" name="T60"/>
                <a:gd fmla="*/ 307947 h 66" name="T61"/>
                <a:gd fmla="*/ 795531 w 103" name="T62"/>
                <a:gd fmla="*/ 316501 h 66" name="T63"/>
                <a:gd fmla="*/ 778423 w 103" name="T64"/>
                <a:gd fmla="*/ 248069 h 66" name="T65"/>
                <a:gd fmla="*/ 752761 w 103" name="T66"/>
                <a:gd fmla="*/ 307947 h 66" name="T67"/>
                <a:gd fmla="*/ 684328 w 103" name="T68"/>
                <a:gd fmla="*/ 393488 h 66" name="T69"/>
                <a:gd fmla="*/ 650111 w 103" name="T70"/>
                <a:gd fmla="*/ 419150 h 66" name="T71"/>
                <a:gd fmla="*/ 675774 w 103" name="T72"/>
                <a:gd fmla="*/ 461921 h 66" name="T73"/>
                <a:gd fmla="*/ 598787 w 103" name="T74"/>
                <a:gd fmla="*/ 479029 h 66" name="T75"/>
                <a:gd fmla="*/ 547462 w 103" name="T76"/>
                <a:gd fmla="*/ 453367 h 66" name="T77"/>
                <a:gd fmla="*/ 513246 w 103" name="T78"/>
                <a:gd fmla="*/ 530354 h 66" name="T79"/>
                <a:gd fmla="*/ 419151 w 103" name="T80"/>
                <a:gd fmla="*/ 504691 h 66" name="T81"/>
                <a:gd fmla="*/ 359272 w 103" name="T82"/>
                <a:gd fmla="*/ 376380 h 66" name="T83"/>
                <a:gd fmla="*/ 342164 w 103" name="T84"/>
                <a:gd fmla="*/ 325055 h 66" name="T85"/>
                <a:gd fmla="*/ 333610 w 103" name="T86"/>
                <a:gd fmla="*/ 359272 h 66" name="T87"/>
                <a:gd fmla="*/ 265177 w 103" name="T88"/>
                <a:gd fmla="*/ 316501 h 66" name="T89"/>
                <a:gd fmla="*/ 230961 w 103" name="T90"/>
                <a:gd fmla="*/ 316501 h 6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03" name="T138"/>
                <a:gd fmla="*/ 0 h 66" name="T139"/>
                <a:gd fmla="*/ 103 w 103" name="T140"/>
                <a:gd fmla="*/ 66 h 66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66" w="103">
                  <a:moveTo>
                    <a:pt x="27" y="37"/>
                  </a:moveTo>
                  <a:lnTo>
                    <a:pt x="23" y="33"/>
                  </a:lnTo>
                  <a:lnTo>
                    <a:pt x="23" y="30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5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9" y="10"/>
                  </a:lnTo>
                  <a:lnTo>
                    <a:pt x="36" y="7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3" y="20"/>
                  </a:lnTo>
                  <a:lnTo>
                    <a:pt x="65" y="20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8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83" y="20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6"/>
                  </a:lnTo>
                  <a:lnTo>
                    <a:pt x="93" y="18"/>
                  </a:lnTo>
                  <a:lnTo>
                    <a:pt x="97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3" y="24"/>
                  </a:lnTo>
                  <a:lnTo>
                    <a:pt x="103" y="30"/>
                  </a:lnTo>
                  <a:lnTo>
                    <a:pt x="100" y="33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6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3" y="31"/>
                  </a:lnTo>
                  <a:lnTo>
                    <a:pt x="91" y="29"/>
                  </a:lnTo>
                  <a:lnTo>
                    <a:pt x="90" y="31"/>
                  </a:lnTo>
                  <a:lnTo>
                    <a:pt x="88" y="36"/>
                  </a:lnTo>
                  <a:lnTo>
                    <a:pt x="83" y="44"/>
                  </a:lnTo>
                  <a:lnTo>
                    <a:pt x="80" y="46"/>
                  </a:lnTo>
                  <a:lnTo>
                    <a:pt x="77" y="45"/>
                  </a:lnTo>
                  <a:lnTo>
                    <a:pt x="76" y="49"/>
                  </a:lnTo>
                  <a:lnTo>
                    <a:pt x="79" y="51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0" y="56"/>
                  </a:lnTo>
                  <a:lnTo>
                    <a:pt x="66" y="54"/>
                  </a:lnTo>
                  <a:lnTo>
                    <a:pt x="64" y="53"/>
                  </a:lnTo>
                  <a:lnTo>
                    <a:pt x="61" y="59"/>
                  </a:lnTo>
                  <a:lnTo>
                    <a:pt x="60" y="62"/>
                  </a:lnTo>
                  <a:lnTo>
                    <a:pt x="58" y="66"/>
                  </a:lnTo>
                  <a:lnTo>
                    <a:pt x="49" y="59"/>
                  </a:lnTo>
                  <a:lnTo>
                    <a:pt x="49" y="53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27" y="37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3207237" y="2278652"/>
              <a:ext cx="1291669" cy="949504"/>
            </a:xfrm>
            <a:custGeom>
              <a:gdLst>
                <a:gd fmla="*/ 692882 w 151" name="T0"/>
                <a:gd fmla="*/ 915288 h 111" name="T1"/>
                <a:gd fmla="*/ 641557 w 151" name="T2"/>
                <a:gd fmla="*/ 949504 h 111" name="T3"/>
                <a:gd fmla="*/ 590233 w 151" name="T4"/>
                <a:gd fmla="*/ 923842 h 111" name="T5"/>
                <a:gd fmla="*/ 564571 w 151" name="T6"/>
                <a:gd fmla="*/ 940950 h 111" name="T7"/>
                <a:gd fmla="*/ 530354 w 151" name="T8"/>
                <a:gd fmla="*/ 872517 h 111" name="T9"/>
                <a:gd fmla="*/ 479029 w 151" name="T10"/>
                <a:gd fmla="*/ 821193 h 111" name="T11"/>
                <a:gd fmla="*/ 367826 w 151" name="T12"/>
                <a:gd fmla="*/ 804085 h 111" name="T13"/>
                <a:gd fmla="*/ 290839 w 151" name="T14"/>
                <a:gd fmla="*/ 795530 h 111" name="T15"/>
                <a:gd fmla="*/ 222407 w 151" name="T16"/>
                <a:gd fmla="*/ 761314 h 111" name="T17"/>
                <a:gd fmla="*/ 145420 w 151" name="T18"/>
                <a:gd fmla="*/ 701435 h 111" name="T19"/>
                <a:gd fmla="*/ 51325 w 151" name="T20"/>
                <a:gd fmla="*/ 667219 h 111" name="T21"/>
                <a:gd fmla="*/ 0 w 151" name="T22"/>
                <a:gd fmla="*/ 556016 h 111" name="T23"/>
                <a:gd fmla="*/ 17108 w 151" name="T24"/>
                <a:gd fmla="*/ 393488 h 111" name="T25"/>
                <a:gd fmla="*/ 8554 w 151" name="T26"/>
                <a:gd fmla="*/ 350718 h 111" name="T27"/>
                <a:gd fmla="*/ 51325 w 151" name="T28"/>
                <a:gd fmla="*/ 342164 h 111" name="T29"/>
                <a:gd fmla="*/ 85541 w 151" name="T30"/>
                <a:gd fmla="*/ 325055 h 111" name="T31"/>
                <a:gd fmla="*/ 119757 w 151" name="T32"/>
                <a:gd fmla="*/ 350718 h 111" name="T33"/>
                <a:gd fmla="*/ 162528 w 151" name="T34"/>
                <a:gd fmla="*/ 342164 h 111" name="T35"/>
                <a:gd fmla="*/ 136866 w 151" name="T36"/>
                <a:gd fmla="*/ 290839 h 111" name="T37"/>
                <a:gd fmla="*/ 188190 w 151" name="T38"/>
                <a:gd fmla="*/ 230960 h 111" name="T39"/>
                <a:gd fmla="*/ 162528 w 151" name="T40"/>
                <a:gd fmla="*/ 179636 h 111" name="T41"/>
                <a:gd fmla="*/ 128311 w 151" name="T42"/>
                <a:gd fmla="*/ 136865 h 111" name="T43"/>
                <a:gd fmla="*/ 119757 w 151" name="T44"/>
                <a:gd fmla="*/ 111203 h 111" name="T45"/>
                <a:gd fmla="*/ 102649 w 151" name="T46"/>
                <a:gd fmla="*/ 76987 h 111" name="T47"/>
                <a:gd fmla="*/ 136866 w 151" name="T48"/>
                <a:gd fmla="*/ 51325 h 111" name="T49"/>
                <a:gd fmla="*/ 239515 w 151" name="T50"/>
                <a:gd fmla="*/ 51325 h 111" name="T51"/>
                <a:gd fmla="*/ 350718 w 151" name="T52"/>
                <a:gd fmla="*/ 0 h 111" name="T53"/>
                <a:gd fmla="*/ 402043 w 151" name="T54"/>
                <a:gd fmla="*/ 0 h 111" name="T55"/>
                <a:gd fmla="*/ 521800 w 151" name="T56"/>
                <a:gd fmla="*/ 8554 h 111" name="T57"/>
                <a:gd fmla="*/ 701436 w 151" name="T58"/>
                <a:gd fmla="*/ 128311 h 111" name="T59"/>
                <a:gd fmla="*/ 744207 w 151" name="T60"/>
                <a:gd fmla="*/ 119757 h 111" name="T61"/>
                <a:gd fmla="*/ 735653 w 151" name="T62"/>
                <a:gd fmla="*/ 59879 h 111" name="T63"/>
                <a:gd fmla="*/ 769869 w 151" name="T64"/>
                <a:gd fmla="*/ 51325 h 111" name="T65"/>
                <a:gd fmla="*/ 821193 w 151" name="T66"/>
                <a:gd fmla="*/ 76987 h 111" name="T67"/>
                <a:gd fmla="*/ 932397 w 151" name="T68"/>
                <a:gd fmla="*/ 111203 h 111" name="T69"/>
                <a:gd fmla="*/ 1009384 w 151" name="T70"/>
                <a:gd fmla="*/ 145420 h 111" name="T71"/>
                <a:gd fmla="*/ 1035046 w 151" name="T72"/>
                <a:gd fmla="*/ 136865 h 111" name="T73"/>
                <a:gd fmla="*/ 1103479 w 151" name="T74"/>
                <a:gd fmla="*/ 213852 h 111" name="T75"/>
                <a:gd fmla="*/ 1214682 w 151" name="T76"/>
                <a:gd fmla="*/ 248069 h 111" name="T77"/>
                <a:gd fmla="*/ 1240344 w 151" name="T78"/>
                <a:gd fmla="*/ 325055 h 111" name="T79"/>
                <a:gd fmla="*/ 1274561 w 151" name="T80"/>
                <a:gd fmla="*/ 436259 h 111" name="T81"/>
                <a:gd fmla="*/ 1274561 w 151" name="T82"/>
                <a:gd fmla="*/ 496137 h 111" name="T83"/>
                <a:gd fmla="*/ 1240344 w 151" name="T84"/>
                <a:gd fmla="*/ 521799 h 111" name="T85"/>
                <a:gd fmla="*/ 1197574 w 151" name="T86"/>
                <a:gd fmla="*/ 581678 h 111" name="T87"/>
                <a:gd fmla="*/ 1171912 w 151" name="T88"/>
                <a:gd fmla="*/ 615895 h 111" name="T89"/>
                <a:gd fmla="*/ 1206128 w 151" name="T90"/>
                <a:gd fmla="*/ 658665 h 111" name="T91"/>
                <a:gd fmla="*/ 1163358 w 151" name="T92"/>
                <a:gd fmla="*/ 667219 h 111" name="T93"/>
                <a:gd fmla="*/ 1077816 w 151" name="T94"/>
                <a:gd fmla="*/ 641557 h 111" name="T95"/>
                <a:gd fmla="*/ 1077816 w 151" name="T96"/>
                <a:gd fmla="*/ 684327 h 111" name="T97"/>
                <a:gd fmla="*/ 1103479 w 151" name="T98"/>
                <a:gd fmla="*/ 761314 h 111" name="T99"/>
                <a:gd fmla="*/ 1129141 w 151" name="T100"/>
                <a:gd fmla="*/ 812639 h 111" name="T101"/>
                <a:gd fmla="*/ 1077816 w 151" name="T102"/>
                <a:gd fmla="*/ 846855 h 111" name="T103"/>
                <a:gd fmla="*/ 1043600 w 151" name="T104"/>
                <a:gd fmla="*/ 863963 h 111" name="T105"/>
                <a:gd fmla="*/ 1000829 w 151" name="T106"/>
                <a:gd fmla="*/ 846855 h 111" name="T107"/>
                <a:gd fmla="*/ 975167 w 151" name="T108"/>
                <a:gd fmla="*/ 829747 h 111" name="T109"/>
                <a:gd fmla="*/ 940951 w 151" name="T110"/>
                <a:gd fmla="*/ 846855 h 111" name="T111"/>
                <a:gd fmla="*/ 915289 w 151" name="T112"/>
                <a:gd fmla="*/ 829747 h 111" name="T113"/>
                <a:gd fmla="*/ 855410 w 151" name="T114"/>
                <a:gd fmla="*/ 744206 h 111" name="T115"/>
                <a:gd fmla="*/ 735653 w 151" name="T116"/>
                <a:gd fmla="*/ 692881 h 111" name="T117"/>
                <a:gd fmla="*/ 727098 w 151" name="T118"/>
                <a:gd fmla="*/ 727098 h 111" name="T119"/>
                <a:gd fmla="*/ 752761 w 151" name="T120"/>
                <a:gd fmla="*/ 786976 h 111" name="T121"/>
                <a:gd fmla="*/ 718544 w 151" name="T122"/>
                <a:gd fmla="*/ 829747 h 111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51" name="T186"/>
                <a:gd fmla="*/ 0 h 111" name="T187"/>
                <a:gd fmla="*/ 151 w 151" name="T188"/>
                <a:gd fmla="*/ 111 h 111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110" w="151">
                  <a:moveTo>
                    <a:pt x="86" y="100"/>
                  </a:moveTo>
                  <a:lnTo>
                    <a:pt x="81" y="107"/>
                  </a:lnTo>
                  <a:lnTo>
                    <a:pt x="78" y="110"/>
                  </a:lnTo>
                  <a:lnTo>
                    <a:pt x="75" y="111"/>
                  </a:lnTo>
                  <a:lnTo>
                    <a:pt x="72" y="108"/>
                  </a:lnTo>
                  <a:lnTo>
                    <a:pt x="69" y="108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3" y="106"/>
                  </a:lnTo>
                  <a:lnTo>
                    <a:pt x="62" y="102"/>
                  </a:lnTo>
                  <a:lnTo>
                    <a:pt x="58" y="97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3" y="94"/>
                  </a:lnTo>
                  <a:lnTo>
                    <a:pt x="38" y="94"/>
                  </a:lnTo>
                  <a:lnTo>
                    <a:pt x="34" y="93"/>
                  </a:lnTo>
                  <a:lnTo>
                    <a:pt x="30" y="89"/>
                  </a:lnTo>
                  <a:lnTo>
                    <a:pt x="26" y="89"/>
                  </a:lnTo>
                  <a:lnTo>
                    <a:pt x="20" y="86"/>
                  </a:lnTo>
                  <a:lnTo>
                    <a:pt x="17" y="82"/>
                  </a:lnTo>
                  <a:lnTo>
                    <a:pt x="13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4" y="41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7" y="14"/>
                  </a:lnTo>
                  <a:lnTo>
                    <a:pt x="87" y="10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6" y="9"/>
                  </a:lnTo>
                  <a:lnTo>
                    <a:pt x="103" y="10"/>
                  </a:lnTo>
                  <a:lnTo>
                    <a:pt x="109" y="13"/>
                  </a:lnTo>
                  <a:lnTo>
                    <a:pt x="114" y="17"/>
                  </a:lnTo>
                  <a:lnTo>
                    <a:pt x="118" y="17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3" y="20"/>
                  </a:lnTo>
                  <a:lnTo>
                    <a:pt x="129" y="25"/>
                  </a:lnTo>
                  <a:lnTo>
                    <a:pt x="135" y="29"/>
                  </a:lnTo>
                  <a:lnTo>
                    <a:pt x="142" y="29"/>
                  </a:lnTo>
                  <a:lnTo>
                    <a:pt x="144" y="34"/>
                  </a:lnTo>
                  <a:lnTo>
                    <a:pt x="145" y="38"/>
                  </a:lnTo>
                  <a:lnTo>
                    <a:pt x="148" y="45"/>
                  </a:lnTo>
                  <a:lnTo>
                    <a:pt x="149" y="51"/>
                  </a:lnTo>
                  <a:lnTo>
                    <a:pt x="151" y="54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5" y="61"/>
                  </a:lnTo>
                  <a:lnTo>
                    <a:pt x="144" y="63"/>
                  </a:lnTo>
                  <a:lnTo>
                    <a:pt x="140" y="68"/>
                  </a:lnTo>
                  <a:lnTo>
                    <a:pt x="137" y="70"/>
                  </a:lnTo>
                  <a:lnTo>
                    <a:pt x="137" y="72"/>
                  </a:lnTo>
                  <a:lnTo>
                    <a:pt x="141" y="75"/>
                  </a:lnTo>
                  <a:lnTo>
                    <a:pt x="141" y="77"/>
                  </a:lnTo>
                  <a:lnTo>
                    <a:pt x="139" y="78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6" y="80"/>
                  </a:lnTo>
                  <a:lnTo>
                    <a:pt x="131" y="86"/>
                  </a:lnTo>
                  <a:lnTo>
                    <a:pt x="129" y="89"/>
                  </a:lnTo>
                  <a:lnTo>
                    <a:pt x="130" y="91"/>
                  </a:lnTo>
                  <a:lnTo>
                    <a:pt x="132" y="95"/>
                  </a:lnTo>
                  <a:lnTo>
                    <a:pt x="131" y="99"/>
                  </a:lnTo>
                  <a:lnTo>
                    <a:pt x="126" y="99"/>
                  </a:lnTo>
                  <a:lnTo>
                    <a:pt x="124" y="101"/>
                  </a:lnTo>
                  <a:lnTo>
                    <a:pt x="122" y="101"/>
                  </a:lnTo>
                  <a:lnTo>
                    <a:pt x="121" y="99"/>
                  </a:lnTo>
                  <a:lnTo>
                    <a:pt x="117" y="99"/>
                  </a:lnTo>
                  <a:lnTo>
                    <a:pt x="116" y="97"/>
                  </a:lnTo>
                  <a:lnTo>
                    <a:pt x="114" y="97"/>
                  </a:lnTo>
                  <a:lnTo>
                    <a:pt x="112" y="99"/>
                  </a:lnTo>
                  <a:lnTo>
                    <a:pt x="110" y="99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96" y="81"/>
                  </a:lnTo>
                  <a:lnTo>
                    <a:pt x="86" y="81"/>
                  </a:lnTo>
                  <a:lnTo>
                    <a:pt x="85" y="82"/>
                  </a:lnTo>
                  <a:lnTo>
                    <a:pt x="85" y="85"/>
                  </a:lnTo>
                  <a:lnTo>
                    <a:pt x="89" y="88"/>
                  </a:lnTo>
                  <a:lnTo>
                    <a:pt x="88" y="92"/>
                  </a:lnTo>
                  <a:lnTo>
                    <a:pt x="86" y="93"/>
                  </a:lnTo>
                  <a:lnTo>
                    <a:pt x="84" y="97"/>
                  </a:lnTo>
                  <a:lnTo>
                    <a:pt x="86" y="10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3566509" y="1885163"/>
              <a:ext cx="1471305" cy="1248898"/>
            </a:xfrm>
            <a:custGeom>
              <a:gdLst>
                <a:gd fmla="*/ 470475 w 172" name="T0"/>
                <a:gd fmla="*/ 17108 h 146" name="T1"/>
                <a:gd fmla="*/ 487584 w 172" name="T2"/>
                <a:gd fmla="*/ 102649 h 146" name="T3"/>
                <a:gd fmla="*/ 479029 w 172" name="T4"/>
                <a:gd fmla="*/ 188190 h 146" name="T5"/>
                <a:gd fmla="*/ 547462 w 172" name="T6"/>
                <a:gd fmla="*/ 290839 h 146" name="T7"/>
                <a:gd fmla="*/ 684328 w 172" name="T8"/>
                <a:gd fmla="*/ 256623 h 146" name="T9"/>
                <a:gd fmla="*/ 675774 w 172" name="T10"/>
                <a:gd fmla="*/ 325056 h 146" name="T11"/>
                <a:gd fmla="*/ 641557 w 172" name="T12"/>
                <a:gd fmla="*/ 384934 h 146" name="T13"/>
                <a:gd fmla="*/ 718544 w 172" name="T14"/>
                <a:gd fmla="*/ 436259 h 146" name="T15"/>
                <a:gd fmla="*/ 804085 w 172" name="T16"/>
                <a:gd fmla="*/ 530354 h 146" name="T17"/>
                <a:gd fmla="*/ 829748 w 172" name="T18"/>
                <a:gd fmla="*/ 496137 h 146" name="T19"/>
                <a:gd fmla="*/ 906734 w 172" name="T20"/>
                <a:gd fmla="*/ 461921 h 146" name="T21"/>
                <a:gd fmla="*/ 1000829 w 172" name="T22"/>
                <a:gd fmla="*/ 436259 h 146" name="T23"/>
                <a:gd fmla="*/ 1035046 w 172" name="T24"/>
                <a:gd fmla="*/ 487583 h 146" name="T25"/>
                <a:gd fmla="*/ 975167 w 172" name="T26"/>
                <a:gd fmla="*/ 598787 h 146" name="T27"/>
                <a:gd fmla="*/ 1077816 w 172" name="T28"/>
                <a:gd fmla="*/ 675774 h 146" name="T29"/>
                <a:gd fmla="*/ 1163358 w 172" name="T30"/>
                <a:gd fmla="*/ 821193 h 146" name="T31"/>
                <a:gd fmla="*/ 1257453 w 172" name="T32"/>
                <a:gd fmla="*/ 898180 h 146" name="T33"/>
                <a:gd fmla="*/ 1300223 w 172" name="T34"/>
                <a:gd fmla="*/ 838301 h 146" name="T35"/>
                <a:gd fmla="*/ 1257453 w 172" name="T36"/>
                <a:gd fmla="*/ 769869 h 146" name="T37"/>
                <a:gd fmla="*/ 1308777 w 172" name="T38"/>
                <a:gd fmla="*/ 701436 h 146" name="T39"/>
                <a:gd fmla="*/ 1342994 w 172" name="T40"/>
                <a:gd fmla="*/ 701436 h 146" name="T41"/>
                <a:gd fmla="*/ 1402872 w 172" name="T42"/>
                <a:gd fmla="*/ 761314 h 146" name="T43"/>
                <a:gd fmla="*/ 1471305 w 172" name="T44"/>
                <a:gd fmla="*/ 812639 h 146" name="T45"/>
                <a:gd fmla="*/ 1462751 w 172" name="T46"/>
                <a:gd fmla="*/ 898180 h 146" name="T47"/>
                <a:gd fmla="*/ 1419980 w 172" name="T48"/>
                <a:gd fmla="*/ 923842 h 146" name="T49"/>
                <a:gd fmla="*/ 1385764 w 172" name="T50"/>
                <a:gd fmla="*/ 983721 h 146" name="T51"/>
                <a:gd fmla="*/ 1308777 w 172" name="T52"/>
                <a:gd fmla="*/ 958059 h 146" name="T53"/>
                <a:gd fmla="*/ 1257453 w 172" name="T54"/>
                <a:gd fmla="*/ 1026491 h 146" name="T55"/>
                <a:gd fmla="*/ 1214682 w 172" name="T56"/>
                <a:gd fmla="*/ 1137695 h 146" name="T57"/>
                <a:gd fmla="*/ 1223236 w 172" name="T58"/>
                <a:gd fmla="*/ 1206128 h 146" name="T59"/>
                <a:gd fmla="*/ 1171912 w 172" name="T60"/>
                <a:gd fmla="*/ 1248898 h 146" name="T61"/>
                <a:gd fmla="*/ 1043600 w 172" name="T62"/>
                <a:gd fmla="*/ 1171911 h 146" name="T63"/>
                <a:gd fmla="*/ 915289 w 172" name="T64"/>
                <a:gd fmla="*/ 1060708 h 146" name="T65"/>
                <a:gd fmla="*/ 863964 w 172" name="T66"/>
                <a:gd fmla="*/ 1094924 h 146" name="T67"/>
                <a:gd fmla="*/ 855410 w 172" name="T68"/>
                <a:gd fmla="*/ 1171911 h 146" name="T69"/>
                <a:gd fmla="*/ 718544 w 172" name="T70"/>
                <a:gd fmla="*/ 1077816 h 146" name="T71"/>
                <a:gd fmla="*/ 769869 w 172" name="T72"/>
                <a:gd fmla="*/ 1035045 h 146" name="T73"/>
                <a:gd fmla="*/ 846856 w 172" name="T74"/>
                <a:gd fmla="*/ 1052154 h 146" name="T75"/>
                <a:gd fmla="*/ 812639 w 172" name="T76"/>
                <a:gd fmla="*/ 992275 h 146" name="T77"/>
                <a:gd fmla="*/ 881072 w 172" name="T78"/>
                <a:gd fmla="*/ 915288 h 146" name="T79"/>
                <a:gd fmla="*/ 932397 w 172" name="T80"/>
                <a:gd fmla="*/ 855409 h 146" name="T81"/>
                <a:gd fmla="*/ 881072 w 172" name="T82"/>
                <a:gd fmla="*/ 718544 h 146" name="T83"/>
                <a:gd fmla="*/ 795531 w 172" name="T84"/>
                <a:gd fmla="*/ 641557 h 146" name="T85"/>
                <a:gd fmla="*/ 675774 w 172" name="T86"/>
                <a:gd fmla="*/ 530354 h 146" name="T87"/>
                <a:gd fmla="*/ 615895 w 172" name="T88"/>
                <a:gd fmla="*/ 538908 h 146" name="T89"/>
                <a:gd fmla="*/ 461921 w 172" name="T90"/>
                <a:gd fmla="*/ 470475 h 146" name="T91"/>
                <a:gd fmla="*/ 393489 w 172" name="T92"/>
                <a:gd fmla="*/ 444813 h 146" name="T93"/>
                <a:gd fmla="*/ 384934 w 172" name="T94"/>
                <a:gd fmla="*/ 513246 h 146" name="T95"/>
                <a:gd fmla="*/ 196744 w 172" name="T96"/>
                <a:gd fmla="*/ 419151 h 146" name="T97"/>
                <a:gd fmla="*/ 42770 w 172" name="T98"/>
                <a:gd fmla="*/ 393488 h 146" name="T99"/>
                <a:gd fmla="*/ 0 w 172" name="T100"/>
                <a:gd fmla="*/ 316502 h 146" name="T101"/>
                <a:gd fmla="*/ 25662 w 172" name="T102"/>
                <a:gd fmla="*/ 256623 h 146" name="T103"/>
                <a:gd fmla="*/ 119757 w 172" name="T104"/>
                <a:gd fmla="*/ 213852 h 146" name="T105"/>
                <a:gd fmla="*/ 171082 w 172" name="T106"/>
                <a:gd fmla="*/ 145420 h 146" name="T107"/>
                <a:gd fmla="*/ 325056 w 172" name="T108"/>
                <a:gd fmla="*/ 111203 h 146" name="T109"/>
                <a:gd fmla="*/ 342164 w 172" name="T110"/>
                <a:gd fmla="*/ 0 h 14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72" name="T168"/>
                <a:gd fmla="*/ 0 h 146" name="T169"/>
                <a:gd fmla="*/ 172 w 172" name="T170"/>
                <a:gd fmla="*/ 146 h 146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46" w="172">
                  <a:moveTo>
                    <a:pt x="43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7" y="12"/>
                  </a:lnTo>
                  <a:lnTo>
                    <a:pt x="57" y="17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34"/>
                  </a:lnTo>
                  <a:lnTo>
                    <a:pt x="68" y="31"/>
                  </a:lnTo>
                  <a:lnTo>
                    <a:pt x="74" y="30"/>
                  </a:lnTo>
                  <a:lnTo>
                    <a:pt x="80" y="30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79" y="38"/>
                  </a:lnTo>
                  <a:lnTo>
                    <a:pt x="75" y="41"/>
                  </a:lnTo>
                  <a:lnTo>
                    <a:pt x="74" y="43"/>
                  </a:lnTo>
                  <a:lnTo>
                    <a:pt x="75" y="45"/>
                  </a:lnTo>
                  <a:lnTo>
                    <a:pt x="77" y="44"/>
                  </a:lnTo>
                  <a:lnTo>
                    <a:pt x="81" y="49"/>
                  </a:lnTo>
                  <a:lnTo>
                    <a:pt x="84" y="51"/>
                  </a:lnTo>
                  <a:lnTo>
                    <a:pt x="86" y="55"/>
                  </a:lnTo>
                  <a:lnTo>
                    <a:pt x="91" y="60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7" y="61"/>
                  </a:lnTo>
                  <a:lnTo>
                    <a:pt x="97" y="58"/>
                  </a:lnTo>
                  <a:lnTo>
                    <a:pt x="98" y="55"/>
                  </a:lnTo>
                  <a:lnTo>
                    <a:pt x="100" y="54"/>
                  </a:lnTo>
                  <a:lnTo>
                    <a:pt x="106" y="54"/>
                  </a:lnTo>
                  <a:lnTo>
                    <a:pt x="108" y="56"/>
                  </a:lnTo>
                  <a:lnTo>
                    <a:pt x="109" y="56"/>
                  </a:lnTo>
                  <a:lnTo>
                    <a:pt x="117" y="51"/>
                  </a:lnTo>
                  <a:lnTo>
                    <a:pt x="121" y="50"/>
                  </a:lnTo>
                  <a:lnTo>
                    <a:pt x="123" y="53"/>
                  </a:lnTo>
                  <a:lnTo>
                    <a:pt x="121" y="57"/>
                  </a:lnTo>
                  <a:lnTo>
                    <a:pt x="115" y="62"/>
                  </a:lnTo>
                  <a:lnTo>
                    <a:pt x="114" y="64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3" y="79"/>
                  </a:lnTo>
                  <a:lnTo>
                    <a:pt x="126" y="79"/>
                  </a:lnTo>
                  <a:lnTo>
                    <a:pt x="134" y="87"/>
                  </a:lnTo>
                  <a:lnTo>
                    <a:pt x="135" y="89"/>
                  </a:lnTo>
                  <a:lnTo>
                    <a:pt x="136" y="96"/>
                  </a:lnTo>
                  <a:lnTo>
                    <a:pt x="136" y="101"/>
                  </a:lnTo>
                  <a:lnTo>
                    <a:pt x="143" y="107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0" y="95"/>
                  </a:lnTo>
                  <a:lnTo>
                    <a:pt x="147" y="94"/>
                  </a:lnTo>
                  <a:lnTo>
                    <a:pt x="147" y="90"/>
                  </a:lnTo>
                  <a:lnTo>
                    <a:pt x="150" y="86"/>
                  </a:lnTo>
                  <a:lnTo>
                    <a:pt x="150" y="82"/>
                  </a:lnTo>
                  <a:lnTo>
                    <a:pt x="153" y="82"/>
                  </a:lnTo>
                  <a:lnTo>
                    <a:pt x="155" y="80"/>
                  </a:lnTo>
                  <a:lnTo>
                    <a:pt x="157" y="80"/>
                  </a:lnTo>
                  <a:lnTo>
                    <a:pt x="157" y="82"/>
                  </a:lnTo>
                  <a:lnTo>
                    <a:pt x="156" y="84"/>
                  </a:lnTo>
                  <a:lnTo>
                    <a:pt x="156" y="87"/>
                  </a:lnTo>
                  <a:lnTo>
                    <a:pt x="164" y="89"/>
                  </a:lnTo>
                  <a:lnTo>
                    <a:pt x="170" y="94"/>
                  </a:lnTo>
                  <a:lnTo>
                    <a:pt x="172" y="93"/>
                  </a:lnTo>
                  <a:lnTo>
                    <a:pt x="172" y="95"/>
                  </a:lnTo>
                  <a:lnTo>
                    <a:pt x="170" y="98"/>
                  </a:lnTo>
                  <a:lnTo>
                    <a:pt x="171" y="101"/>
                  </a:lnTo>
                  <a:lnTo>
                    <a:pt x="171" y="105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6" y="108"/>
                  </a:lnTo>
                  <a:lnTo>
                    <a:pt x="163" y="108"/>
                  </a:lnTo>
                  <a:lnTo>
                    <a:pt x="162" y="110"/>
                  </a:lnTo>
                  <a:lnTo>
                    <a:pt x="162" y="115"/>
                  </a:lnTo>
                  <a:lnTo>
                    <a:pt x="159" y="115"/>
                  </a:lnTo>
                  <a:lnTo>
                    <a:pt x="156" y="112"/>
                  </a:lnTo>
                  <a:lnTo>
                    <a:pt x="153" y="112"/>
                  </a:lnTo>
                  <a:lnTo>
                    <a:pt x="149" y="112"/>
                  </a:lnTo>
                  <a:lnTo>
                    <a:pt x="146" y="115"/>
                  </a:lnTo>
                  <a:lnTo>
                    <a:pt x="147" y="120"/>
                  </a:lnTo>
                  <a:lnTo>
                    <a:pt x="149" y="125"/>
                  </a:lnTo>
                  <a:lnTo>
                    <a:pt x="149" y="133"/>
                  </a:lnTo>
                  <a:lnTo>
                    <a:pt x="142" y="133"/>
                  </a:lnTo>
                  <a:lnTo>
                    <a:pt x="140" y="136"/>
                  </a:lnTo>
                  <a:lnTo>
                    <a:pt x="143" y="138"/>
                  </a:lnTo>
                  <a:lnTo>
                    <a:pt x="143" y="141"/>
                  </a:lnTo>
                  <a:lnTo>
                    <a:pt x="142" y="144"/>
                  </a:lnTo>
                  <a:lnTo>
                    <a:pt x="140" y="144"/>
                  </a:lnTo>
                  <a:lnTo>
                    <a:pt x="137" y="146"/>
                  </a:lnTo>
                  <a:lnTo>
                    <a:pt x="128" y="146"/>
                  </a:lnTo>
                  <a:lnTo>
                    <a:pt x="124" y="143"/>
                  </a:lnTo>
                  <a:lnTo>
                    <a:pt x="122" y="137"/>
                  </a:lnTo>
                  <a:lnTo>
                    <a:pt x="114" y="130"/>
                  </a:lnTo>
                  <a:lnTo>
                    <a:pt x="110" y="128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1" y="131"/>
                  </a:lnTo>
                  <a:lnTo>
                    <a:pt x="102" y="134"/>
                  </a:lnTo>
                  <a:lnTo>
                    <a:pt x="100" y="137"/>
                  </a:lnTo>
                  <a:lnTo>
                    <a:pt x="96" y="137"/>
                  </a:lnTo>
                  <a:lnTo>
                    <a:pt x="89" y="132"/>
                  </a:lnTo>
                  <a:lnTo>
                    <a:pt x="84" y="126"/>
                  </a:lnTo>
                  <a:lnTo>
                    <a:pt x="84" y="122"/>
                  </a:lnTo>
                  <a:lnTo>
                    <a:pt x="84" y="121"/>
                  </a:lnTo>
                  <a:lnTo>
                    <a:pt x="90" y="121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1"/>
                  </a:lnTo>
                  <a:lnTo>
                    <a:pt x="95" y="118"/>
                  </a:lnTo>
                  <a:lnTo>
                    <a:pt x="95" y="116"/>
                  </a:lnTo>
                  <a:lnTo>
                    <a:pt x="98" y="114"/>
                  </a:lnTo>
                  <a:lnTo>
                    <a:pt x="102" y="109"/>
                  </a:lnTo>
                  <a:lnTo>
                    <a:pt x="103" y="107"/>
                  </a:lnTo>
                  <a:lnTo>
                    <a:pt x="104" y="106"/>
                  </a:lnTo>
                  <a:lnTo>
                    <a:pt x="107" y="104"/>
                  </a:lnTo>
                  <a:lnTo>
                    <a:pt x="109" y="100"/>
                  </a:lnTo>
                  <a:lnTo>
                    <a:pt x="107" y="97"/>
                  </a:lnTo>
                  <a:lnTo>
                    <a:pt x="106" y="91"/>
                  </a:lnTo>
                  <a:lnTo>
                    <a:pt x="103" y="84"/>
                  </a:lnTo>
                  <a:lnTo>
                    <a:pt x="102" y="80"/>
                  </a:lnTo>
                  <a:lnTo>
                    <a:pt x="100" y="75"/>
                  </a:lnTo>
                  <a:lnTo>
                    <a:pt x="93" y="75"/>
                  </a:lnTo>
                  <a:lnTo>
                    <a:pt x="87" y="71"/>
                  </a:lnTo>
                  <a:lnTo>
                    <a:pt x="81" y="66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6" y="63"/>
                  </a:lnTo>
                  <a:lnTo>
                    <a:pt x="72" y="63"/>
                  </a:lnTo>
                  <a:lnTo>
                    <a:pt x="67" y="59"/>
                  </a:lnTo>
                  <a:lnTo>
                    <a:pt x="61" y="56"/>
                  </a:lnTo>
                  <a:lnTo>
                    <a:pt x="54" y="55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44" y="61"/>
                  </a:lnTo>
                  <a:lnTo>
                    <a:pt x="40" y="6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8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38" y="13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3" y="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3925781" y="2945871"/>
              <a:ext cx="1035045" cy="1017937"/>
            </a:xfrm>
            <a:custGeom>
              <a:gdLst>
                <a:gd fmla="*/ 983720 w 121" name="T0"/>
                <a:gd fmla="*/ 367826 h 119" name="T1"/>
                <a:gd fmla="*/ 889625 w 121" name="T2"/>
                <a:gd fmla="*/ 453367 h 119" name="T3"/>
                <a:gd fmla="*/ 812639 w 121" name="T4"/>
                <a:gd fmla="*/ 410596 h 119" name="T5"/>
                <a:gd fmla="*/ 812639 w 121" name="T6"/>
                <a:gd fmla="*/ 564570 h 119" name="T7"/>
                <a:gd fmla="*/ 846855 w 121" name="T8"/>
                <a:gd fmla="*/ 667219 h 119" name="T9"/>
                <a:gd fmla="*/ 838301 w 121" name="T10"/>
                <a:gd fmla="*/ 718544 h 119" name="T11"/>
                <a:gd fmla="*/ 898180 w 121" name="T12"/>
                <a:gd fmla="*/ 778422 h 119" name="T13"/>
                <a:gd fmla="*/ 795531 w 121" name="T14"/>
                <a:gd fmla="*/ 778422 h 119" name="T15"/>
                <a:gd fmla="*/ 752760 w 121" name="T16"/>
                <a:gd fmla="*/ 761314 h 119" name="T17"/>
                <a:gd fmla="*/ 684327 w 121" name="T18"/>
                <a:gd fmla="*/ 701436 h 119" name="T19"/>
                <a:gd fmla="*/ 633003 w 121" name="T20"/>
                <a:gd fmla="*/ 667219 h 119" name="T21"/>
                <a:gd fmla="*/ 590232 w 121" name="T22"/>
                <a:gd fmla="*/ 718544 h 119" name="T23"/>
                <a:gd fmla="*/ 607341 w 121" name="T24"/>
                <a:gd fmla="*/ 795531 h 119" name="T25"/>
                <a:gd fmla="*/ 547462 w 121" name="T26"/>
                <a:gd fmla="*/ 855409 h 119" name="T27"/>
                <a:gd fmla="*/ 573124 w 121" name="T28"/>
                <a:gd fmla="*/ 940950 h 119" name="T29"/>
                <a:gd fmla="*/ 547462 w 121" name="T30"/>
                <a:gd fmla="*/ 958058 h 119" name="T31"/>
                <a:gd fmla="*/ 461921 w 121" name="T32"/>
                <a:gd fmla="*/ 1000829 h 119" name="T33"/>
                <a:gd fmla="*/ 402042 w 121" name="T34"/>
                <a:gd fmla="*/ 1009383 h 119" name="T35"/>
                <a:gd fmla="*/ 376380 w 121" name="T36"/>
                <a:gd fmla="*/ 923842 h 119" name="T37"/>
                <a:gd fmla="*/ 350718 w 121" name="T38"/>
                <a:gd fmla="*/ 829747 h 119" name="T39"/>
                <a:gd fmla="*/ 273731 w 121" name="T40"/>
                <a:gd fmla="*/ 752760 h 119" name="T41"/>
                <a:gd fmla="*/ 213852 w 121" name="T42"/>
                <a:gd fmla="*/ 641557 h 119" name="T43"/>
                <a:gd fmla="*/ 188190 w 121" name="T44"/>
                <a:gd fmla="*/ 692882 h 119" name="T45"/>
                <a:gd fmla="*/ 162528 w 121" name="T46"/>
                <a:gd fmla="*/ 692882 h 119" name="T47"/>
                <a:gd fmla="*/ 145420 w 121" name="T48"/>
                <a:gd fmla="*/ 624449 h 119" name="T49"/>
                <a:gd fmla="*/ 153974 w 121" name="T50"/>
                <a:gd fmla="*/ 615895 h 119" name="T51"/>
                <a:gd fmla="*/ 145420 w 121" name="T52"/>
                <a:gd fmla="*/ 487583 h 119" name="T53"/>
                <a:gd fmla="*/ 145420 w 121" name="T54"/>
                <a:gd fmla="*/ 393488 h 119" name="T55"/>
                <a:gd fmla="*/ 94095 w 121" name="T56"/>
                <a:gd fmla="*/ 299393 h 119" name="T57"/>
                <a:gd fmla="*/ 17108 w 121" name="T58"/>
                <a:gd fmla="*/ 188190 h 119" name="T59"/>
                <a:gd fmla="*/ 17108 w 121" name="T60"/>
                <a:gd fmla="*/ 128311 h 119" name="T61"/>
                <a:gd fmla="*/ 8554 w 121" name="T62"/>
                <a:gd fmla="*/ 59879 h 119" name="T63"/>
                <a:gd fmla="*/ 102649 w 121" name="T64"/>
                <a:gd fmla="*/ 25662 h 119" name="T65"/>
                <a:gd fmla="*/ 196744 w 121" name="T66"/>
                <a:gd fmla="*/ 162528 h 119" name="T67"/>
                <a:gd fmla="*/ 239515 w 121" name="T68"/>
                <a:gd fmla="*/ 179636 h 119" name="T69"/>
                <a:gd fmla="*/ 282285 w 121" name="T70"/>
                <a:gd fmla="*/ 179636 h 119" name="T71"/>
                <a:gd fmla="*/ 342164 w 121" name="T72"/>
                <a:gd fmla="*/ 196744 h 119" name="T73"/>
                <a:gd fmla="*/ 410596 w 121" name="T74"/>
                <a:gd fmla="*/ 145420 h 119" name="T75"/>
                <a:gd fmla="*/ 402042 w 121" name="T76"/>
                <a:gd fmla="*/ 68433 h 119" name="T77"/>
                <a:gd fmla="*/ 513245 w 121" name="T78"/>
                <a:gd fmla="*/ 85541 h 119" name="T79"/>
                <a:gd fmla="*/ 504691 w 121" name="T80"/>
                <a:gd fmla="*/ 17108 h 119" name="T81"/>
                <a:gd fmla="*/ 581678 w 121" name="T82"/>
                <a:gd fmla="*/ 34216 h 119" name="T83"/>
                <a:gd fmla="*/ 701436 w 121" name="T84"/>
                <a:gd fmla="*/ 162528 h 119" name="T85"/>
                <a:gd fmla="*/ 838301 w 121" name="T86"/>
                <a:gd fmla="*/ 171082 h 119" name="T87"/>
                <a:gd fmla="*/ 906734 w 121" name="T88"/>
                <a:gd fmla="*/ 188190 h 119" name="T89"/>
                <a:gd fmla="*/ 1000829 w 121" name="T90"/>
                <a:gd fmla="*/ 213852 h 119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21" name="T138"/>
                <a:gd fmla="*/ 0 h 119" name="T139"/>
                <a:gd fmla="*/ 121 w 121" name="T140"/>
                <a:gd fmla="*/ 119 h 119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19" w="120">
                  <a:moveTo>
                    <a:pt x="120" y="35"/>
                  </a:moveTo>
                  <a:lnTo>
                    <a:pt x="118" y="37"/>
                  </a:lnTo>
                  <a:lnTo>
                    <a:pt x="115" y="43"/>
                  </a:lnTo>
                  <a:lnTo>
                    <a:pt x="113" y="48"/>
                  </a:lnTo>
                  <a:lnTo>
                    <a:pt x="108" y="52"/>
                  </a:lnTo>
                  <a:lnTo>
                    <a:pt x="104" y="53"/>
                  </a:lnTo>
                  <a:lnTo>
                    <a:pt x="97" y="47"/>
                  </a:lnTo>
                  <a:lnTo>
                    <a:pt x="95" y="46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6" y="53"/>
                  </a:lnTo>
                  <a:lnTo>
                    <a:pt x="95" y="66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9" y="78"/>
                  </a:lnTo>
                  <a:lnTo>
                    <a:pt x="97" y="79"/>
                  </a:lnTo>
                  <a:lnTo>
                    <a:pt x="97" y="82"/>
                  </a:lnTo>
                  <a:lnTo>
                    <a:pt x="98" y="84"/>
                  </a:lnTo>
                  <a:lnTo>
                    <a:pt x="100" y="84"/>
                  </a:lnTo>
                  <a:lnTo>
                    <a:pt x="105" y="87"/>
                  </a:lnTo>
                  <a:lnTo>
                    <a:pt x="105" y="91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93" y="91"/>
                  </a:lnTo>
                  <a:lnTo>
                    <a:pt x="93" y="88"/>
                  </a:lnTo>
                  <a:lnTo>
                    <a:pt x="92" y="86"/>
                  </a:lnTo>
                  <a:lnTo>
                    <a:pt x="88" y="89"/>
                  </a:lnTo>
                  <a:lnTo>
                    <a:pt x="84" y="89"/>
                  </a:lnTo>
                  <a:lnTo>
                    <a:pt x="80" y="84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69" y="84"/>
                  </a:lnTo>
                  <a:lnTo>
                    <a:pt x="69" y="87"/>
                  </a:lnTo>
                  <a:lnTo>
                    <a:pt x="71" y="90"/>
                  </a:lnTo>
                  <a:lnTo>
                    <a:pt x="71" y="93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7" y="107"/>
                  </a:lnTo>
                  <a:lnTo>
                    <a:pt x="67" y="110"/>
                  </a:lnTo>
                  <a:lnTo>
                    <a:pt x="66" y="110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59" y="116"/>
                  </a:lnTo>
                  <a:lnTo>
                    <a:pt x="57" y="116"/>
                  </a:lnTo>
                  <a:lnTo>
                    <a:pt x="54" y="117"/>
                  </a:lnTo>
                  <a:lnTo>
                    <a:pt x="52" y="116"/>
                  </a:lnTo>
                  <a:lnTo>
                    <a:pt x="48" y="119"/>
                  </a:lnTo>
                  <a:lnTo>
                    <a:pt x="47" y="118"/>
                  </a:lnTo>
                  <a:lnTo>
                    <a:pt x="47" y="111"/>
                  </a:lnTo>
                  <a:lnTo>
                    <a:pt x="44" y="109"/>
                  </a:lnTo>
                  <a:lnTo>
                    <a:pt x="44" y="108"/>
                  </a:lnTo>
                  <a:lnTo>
                    <a:pt x="46" y="106"/>
                  </a:lnTo>
                  <a:lnTo>
                    <a:pt x="46" y="103"/>
                  </a:lnTo>
                  <a:lnTo>
                    <a:pt x="41" y="97"/>
                  </a:lnTo>
                  <a:lnTo>
                    <a:pt x="37" y="89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7" y="81"/>
                  </a:lnTo>
                  <a:lnTo>
                    <a:pt x="27" y="78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6"/>
                  </a:lnTo>
                  <a:lnTo>
                    <a:pt x="22" y="81"/>
                  </a:lnTo>
                  <a:lnTo>
                    <a:pt x="22" y="83"/>
                  </a:lnTo>
                  <a:lnTo>
                    <a:pt x="20" y="83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5" y="72"/>
                  </a:lnTo>
                  <a:lnTo>
                    <a:pt x="17" y="73"/>
                  </a:lnTo>
                  <a:lnTo>
                    <a:pt x="18" y="72"/>
                  </a:lnTo>
                  <a:lnTo>
                    <a:pt x="19" y="66"/>
                  </a:lnTo>
                  <a:lnTo>
                    <a:pt x="17" y="63"/>
                  </a:lnTo>
                  <a:lnTo>
                    <a:pt x="17" y="57"/>
                  </a:lnTo>
                  <a:lnTo>
                    <a:pt x="20" y="54"/>
                  </a:lnTo>
                  <a:lnTo>
                    <a:pt x="19" y="49"/>
                  </a:lnTo>
                  <a:lnTo>
                    <a:pt x="17" y="46"/>
                  </a:lnTo>
                  <a:lnTo>
                    <a:pt x="15" y="40"/>
                  </a:lnTo>
                  <a:lnTo>
                    <a:pt x="14" y="36"/>
                  </a:lnTo>
                  <a:lnTo>
                    <a:pt x="11" y="35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7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7" y="8"/>
                  </a:lnTo>
                  <a:lnTo>
                    <a:pt x="54" y="13"/>
                  </a:lnTo>
                  <a:lnTo>
                    <a:pt x="58" y="13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80" y="13"/>
                  </a:lnTo>
                  <a:lnTo>
                    <a:pt x="82" y="19"/>
                  </a:lnTo>
                  <a:lnTo>
                    <a:pt x="86" y="22"/>
                  </a:lnTo>
                  <a:lnTo>
                    <a:pt x="95" y="22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1"/>
                  </a:lnTo>
                  <a:lnTo>
                    <a:pt x="106" y="22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8"/>
                  </a:lnTo>
                  <a:lnTo>
                    <a:pt x="120" y="35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26"/>
            <p:cNvSpPr>
              <a:spLocks noEditPoints="1"/>
            </p:cNvSpPr>
            <p:nvPr/>
          </p:nvSpPr>
          <p:spPr bwMode="auto">
            <a:xfrm>
              <a:off x="4601555" y="2329976"/>
              <a:ext cx="325056" cy="470475"/>
            </a:xfrm>
            <a:custGeom>
              <a:gdLst>
                <a:gd fmla="*/ 299394 w 38" name="T0"/>
                <a:gd fmla="*/ 239515 h 55" name="T1"/>
                <a:gd fmla="*/ 290840 w 38" name="T2"/>
                <a:gd fmla="*/ 239515 h 55" name="T3"/>
                <a:gd fmla="*/ 273731 w 38" name="T4"/>
                <a:gd fmla="*/ 256623 h 55" name="T5"/>
                <a:gd fmla="*/ 248069 w 38" name="T6"/>
                <a:gd fmla="*/ 256623 h 55" name="T7"/>
                <a:gd fmla="*/ 248069 w 38" name="T8"/>
                <a:gd fmla="*/ 290839 h 55" name="T9"/>
                <a:gd fmla="*/ 222407 w 38" name="T10"/>
                <a:gd fmla="*/ 325055 h 55" name="T11"/>
                <a:gd fmla="*/ 222407 w 38" name="T12"/>
                <a:gd fmla="*/ 359272 h 55" name="T13"/>
                <a:gd fmla="*/ 248069 w 38" name="T14"/>
                <a:gd fmla="*/ 367826 h 55" name="T15"/>
                <a:gd fmla="*/ 265177 w 38" name="T16"/>
                <a:gd fmla="*/ 393488 h 55" name="T17"/>
                <a:gd fmla="*/ 265177 w 38" name="T18"/>
                <a:gd fmla="*/ 419150 h 55" name="T19"/>
                <a:gd fmla="*/ 230961 w 38" name="T20"/>
                <a:gd fmla="*/ 436259 h 55" name="T21"/>
                <a:gd fmla="*/ 222407 w 38" name="T22"/>
                <a:gd fmla="*/ 453367 h 55" name="T23"/>
                <a:gd fmla="*/ 188190 w 38" name="T24"/>
                <a:gd fmla="*/ 470475 h 55" name="T25"/>
                <a:gd fmla="*/ 128312 w 38" name="T26"/>
                <a:gd fmla="*/ 419150 h 55" name="T27"/>
                <a:gd fmla="*/ 128312 w 38" name="T28"/>
                <a:gd fmla="*/ 376380 h 55" name="T29"/>
                <a:gd fmla="*/ 119757 w 38" name="T30"/>
                <a:gd fmla="*/ 316501 h 55" name="T31"/>
                <a:gd fmla="*/ 111203 w 38" name="T32"/>
                <a:gd fmla="*/ 299393 h 55" name="T33"/>
                <a:gd fmla="*/ 42771 w 38" name="T34"/>
                <a:gd fmla="*/ 230960 h 55" name="T35"/>
                <a:gd fmla="*/ 17108 w 38" name="T36"/>
                <a:gd fmla="*/ 230960 h 55" name="T37"/>
                <a:gd fmla="*/ 34216 w 38" name="T38"/>
                <a:gd fmla="*/ 213852 h 55" name="T39"/>
                <a:gd fmla="*/ 59879 w 38" name="T40"/>
                <a:gd fmla="*/ 196744 h 55" name="T41"/>
                <a:gd fmla="*/ 102649 w 38" name="T42"/>
                <a:gd fmla="*/ 196744 h 55" name="T43"/>
                <a:gd fmla="*/ 119757 w 38" name="T44"/>
                <a:gd fmla="*/ 179636 h 55" name="T45"/>
                <a:gd fmla="*/ 145420 w 38" name="T46"/>
                <a:gd fmla="*/ 179636 h 55" name="T47"/>
                <a:gd fmla="*/ 162528 w 38" name="T48"/>
                <a:gd fmla="*/ 153974 h 55" name="T49"/>
                <a:gd fmla="*/ 162528 w 38" name="T50"/>
                <a:gd fmla="*/ 111203 h 55" name="T51"/>
                <a:gd fmla="*/ 171082 w 38" name="T52"/>
                <a:gd fmla="*/ 76987 h 55" name="T53"/>
                <a:gd fmla="*/ 188190 w 38" name="T54"/>
                <a:gd fmla="*/ 51325 h 55" name="T55"/>
                <a:gd fmla="*/ 188190 w 38" name="T56"/>
                <a:gd fmla="*/ 25662 h 55" name="T57"/>
                <a:gd fmla="*/ 213853 w 38" name="T58"/>
                <a:gd fmla="*/ 17108 h 55" name="T59"/>
                <a:gd fmla="*/ 230961 w 38" name="T60"/>
                <a:gd fmla="*/ 0 h 55" name="T61"/>
                <a:gd fmla="*/ 248069 w 38" name="T62"/>
                <a:gd fmla="*/ 0 h 55" name="T63"/>
                <a:gd fmla="*/ 265177 w 38" name="T64"/>
                <a:gd fmla="*/ 25662 h 55" name="T65"/>
                <a:gd fmla="*/ 265177 w 38" name="T66"/>
                <a:gd fmla="*/ 59879 h 55" name="T67"/>
                <a:gd fmla="*/ 239515 w 38" name="T68"/>
                <a:gd fmla="*/ 119757 h 55" name="T69"/>
                <a:gd fmla="*/ 239515 w 38" name="T70"/>
                <a:gd fmla="*/ 136865 h 55" name="T71"/>
                <a:gd fmla="*/ 239515 w 38" name="T72"/>
                <a:gd fmla="*/ 145420 h 55" name="T73"/>
                <a:gd fmla="*/ 282285 w 38" name="T74"/>
                <a:gd fmla="*/ 153974 h 55" name="T75"/>
                <a:gd fmla="*/ 325056 w 38" name="T76"/>
                <a:gd fmla="*/ 188190 h 55" name="T77"/>
                <a:gd fmla="*/ 299394 w 38" name="T78"/>
                <a:gd fmla="*/ 239515 h 55" name="T79"/>
                <a:gd fmla="*/ 0 w 38" name="T80"/>
                <a:gd fmla="*/ 222406 h 55" name="T81"/>
                <a:gd fmla="*/ 0 w 38" name="T82"/>
                <a:gd fmla="*/ 222406 h 55" name="T83"/>
                <a:gd fmla="*/ 17108 w 38" name="T84"/>
                <a:gd fmla="*/ 230960 h 55" name="T85"/>
                <a:gd fmla="*/ 17108 w 38" name="T86"/>
                <a:gd fmla="*/ 230960 h 55" name="T87"/>
                <a:gd fmla="*/ 0 w 38" name="T88"/>
                <a:gd fmla="*/ 222406 h 55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38" name="T135"/>
                <a:gd fmla="*/ 0 h 55" name="T136"/>
                <a:gd fmla="*/ 38 w 38" name="T137"/>
                <a:gd fmla="*/ 55 h 55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55" w="38">
                  <a:moveTo>
                    <a:pt x="35" y="28"/>
                  </a:moveTo>
                  <a:lnTo>
                    <a:pt x="34" y="28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9" y="43"/>
                  </a:lnTo>
                  <a:lnTo>
                    <a:pt x="31" y="46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6" y="53"/>
                  </a:lnTo>
                  <a:lnTo>
                    <a:pt x="22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4" y="37"/>
                  </a:lnTo>
                  <a:lnTo>
                    <a:pt x="13" y="35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8" y="22"/>
                  </a:lnTo>
                  <a:lnTo>
                    <a:pt x="35" y="28"/>
                  </a:lnTo>
                  <a:moveTo>
                    <a:pt x="0" y="26"/>
                  </a:moveTo>
                  <a:lnTo>
                    <a:pt x="0" y="26"/>
                  </a:lnTo>
                  <a:lnTo>
                    <a:pt x="2" y="27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4550230" y="3536103"/>
              <a:ext cx="641557" cy="581678"/>
            </a:xfrm>
            <a:custGeom>
              <a:gdLst>
                <a:gd fmla="*/ 402042 w 75" name="T0"/>
                <a:gd fmla="*/ 34216 h 68" name="T1"/>
                <a:gd fmla="*/ 427705 w 75" name="T2"/>
                <a:gd fmla="*/ 0 h 68" name="T3"/>
                <a:gd fmla="*/ 487583 w 75" name="T4"/>
                <a:gd fmla="*/ 17108 h 68" name="T5"/>
                <a:gd fmla="*/ 496137 w 75" name="T6"/>
                <a:gd fmla="*/ 68433 h 68" name="T7"/>
                <a:gd fmla="*/ 581678 w 75" name="T8"/>
                <a:gd fmla="*/ 136865 h 68" name="T9"/>
                <a:gd fmla="*/ 598787 w 75" name="T10"/>
                <a:gd fmla="*/ 205298 h 68" name="T11"/>
                <a:gd fmla="*/ 564570 w 75" name="T12"/>
                <a:gd fmla="*/ 239514 h 68" name="T13"/>
                <a:gd fmla="*/ 530354 w 75" name="T14"/>
                <a:gd fmla="*/ 248069 h 68" name="T15"/>
                <a:gd fmla="*/ 556016 w 75" name="T16"/>
                <a:gd fmla="*/ 273731 h 68" name="T17"/>
                <a:gd fmla="*/ 598787 w 75" name="T18"/>
                <a:gd fmla="*/ 256623 h 68" name="T19"/>
                <a:gd fmla="*/ 624449 w 75" name="T20"/>
                <a:gd fmla="*/ 367826 h 68" name="T21"/>
                <a:gd fmla="*/ 641557 w 75" name="T22"/>
                <a:gd fmla="*/ 402042 h 68" name="T23"/>
                <a:gd fmla="*/ 581678 w 75" name="T24"/>
                <a:gd fmla="*/ 419150 h 68" name="T25"/>
                <a:gd fmla="*/ 487583 w 75" name="T26"/>
                <a:gd fmla="*/ 496137 h 68" name="T27"/>
                <a:gd fmla="*/ 410596 w 75" name="T28"/>
                <a:gd fmla="*/ 479029 h 68" name="T29"/>
                <a:gd fmla="*/ 367826 w 75" name="T30"/>
                <a:gd fmla="*/ 461921 h 68" name="T31"/>
                <a:gd fmla="*/ 359272 w 75" name="T32"/>
                <a:gd fmla="*/ 487583 h 68" name="T33"/>
                <a:gd fmla="*/ 290839 w 75" name="T34"/>
                <a:gd fmla="*/ 556016 h 68" name="T35"/>
                <a:gd fmla="*/ 248069 w 75" name="T36"/>
                <a:gd fmla="*/ 564570 h 68" name="T37"/>
                <a:gd fmla="*/ 153974 w 75" name="T38"/>
                <a:gd fmla="*/ 521799 h 68" name="T39"/>
                <a:gd fmla="*/ 102649 w 75" name="T40"/>
                <a:gd fmla="*/ 564570 h 68" name="T41"/>
                <a:gd fmla="*/ 111203 w 75" name="T42"/>
                <a:gd fmla="*/ 513245 h 68" name="T43"/>
                <a:gd fmla="*/ 94095 w 75" name="T44"/>
                <a:gd fmla="*/ 470475 h 68" name="T45"/>
                <a:gd fmla="*/ 68433 w 75" name="T46"/>
                <a:gd fmla="*/ 436258 h 68" name="T47"/>
                <a:gd fmla="*/ 94095 w 75" name="T48"/>
                <a:gd fmla="*/ 342164 h 68" name="T49"/>
                <a:gd fmla="*/ 42770 w 75" name="T50"/>
                <a:gd fmla="*/ 325055 h 68" name="T51"/>
                <a:gd fmla="*/ 8554 w 75" name="T52"/>
                <a:gd fmla="*/ 325055 h 68" name="T53"/>
                <a:gd fmla="*/ 0 w 75" name="T54"/>
                <a:gd fmla="*/ 290839 h 68" name="T55"/>
                <a:gd fmla="*/ 25662 w 75" name="T56"/>
                <a:gd fmla="*/ 239514 h 68" name="T57"/>
                <a:gd fmla="*/ 94095 w 75" name="T58"/>
                <a:gd fmla="*/ 222406 h 68" name="T59"/>
                <a:gd fmla="*/ 119757 w 75" name="T60"/>
                <a:gd fmla="*/ 239514 h 68" name="T61"/>
                <a:gd fmla="*/ 162528 w 75" name="T62"/>
                <a:gd fmla="*/ 222406 h 68" name="T63"/>
                <a:gd fmla="*/ 171082 w 75" name="T64"/>
                <a:gd fmla="*/ 162528 h 68" name="T65"/>
                <a:gd fmla="*/ 196744 w 75" name="T66"/>
                <a:gd fmla="*/ 205298 h 68" name="T67"/>
                <a:gd fmla="*/ 273731 w 75" name="T68"/>
                <a:gd fmla="*/ 188190 h 68" name="T69"/>
                <a:gd fmla="*/ 230960 w 75" name="T70"/>
                <a:gd fmla="*/ 128311 h 68" name="T71"/>
                <a:gd fmla="*/ 205298 w 75" name="T72"/>
                <a:gd fmla="*/ 111203 h 68" name="T73"/>
                <a:gd fmla="*/ 222406 w 75" name="T74"/>
                <a:gd fmla="*/ 76987 h 68" name="T75"/>
                <a:gd fmla="*/ 273731 w 75" name="T76"/>
                <a:gd fmla="*/ 102649 h 68" name="T77"/>
                <a:gd fmla="*/ 333610 w 75" name="T78"/>
                <a:gd fmla="*/ 94095 h 68" name="T79"/>
                <a:gd fmla="*/ 111203 w 75" name="T80"/>
                <a:gd fmla="*/ 581678 h 68" name="T81"/>
                <a:gd fmla="*/ 102649 w 75" name="T82"/>
                <a:gd fmla="*/ 573124 h 68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75" name="T126"/>
                <a:gd fmla="*/ 0 h 68" name="T127"/>
                <a:gd fmla="*/ 75 w 75" name="T128"/>
                <a:gd fmla="*/ 68 h 68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68" w="75">
                  <a:moveTo>
                    <a:pt x="39" y="11"/>
                  </a:moveTo>
                  <a:lnTo>
                    <a:pt x="47" y="4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21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0" y="30"/>
                  </a:lnTo>
                  <a:lnTo>
                    <a:pt x="70" y="40"/>
                  </a:lnTo>
                  <a:lnTo>
                    <a:pt x="73" y="43"/>
                  </a:lnTo>
                  <a:lnTo>
                    <a:pt x="74" y="45"/>
                  </a:lnTo>
                  <a:lnTo>
                    <a:pt x="75" y="47"/>
                  </a:lnTo>
                  <a:lnTo>
                    <a:pt x="73" y="47"/>
                  </a:lnTo>
                  <a:lnTo>
                    <a:pt x="68" y="49"/>
                  </a:lnTo>
                  <a:lnTo>
                    <a:pt x="65" y="52"/>
                  </a:lnTo>
                  <a:lnTo>
                    <a:pt x="57" y="58"/>
                  </a:lnTo>
                  <a:lnTo>
                    <a:pt x="51" y="58"/>
                  </a:lnTo>
                  <a:lnTo>
                    <a:pt x="48" y="56"/>
                  </a:lnTo>
                  <a:lnTo>
                    <a:pt x="45" y="54"/>
                  </a:lnTo>
                  <a:lnTo>
                    <a:pt x="43" y="54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39" y="59"/>
                  </a:lnTo>
                  <a:lnTo>
                    <a:pt x="34" y="65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3" y="61"/>
                  </a:lnTo>
                  <a:lnTo>
                    <a:pt x="18" y="61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3" y="28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3" y="24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7" y="12"/>
                  </a:lnTo>
                  <a:lnTo>
                    <a:pt x="39" y="11"/>
                  </a:lnTo>
                  <a:moveTo>
                    <a:pt x="13" y="68"/>
                  </a:moveTo>
                  <a:lnTo>
                    <a:pt x="13" y="68"/>
                  </a:lnTo>
                  <a:lnTo>
                    <a:pt x="12" y="67"/>
                  </a:lnTo>
                  <a:lnTo>
                    <a:pt x="13" y="68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4738420" y="3168277"/>
              <a:ext cx="487583" cy="504691"/>
            </a:xfrm>
            <a:custGeom>
              <a:gdLst>
                <a:gd fmla="*/ 325055 w 57" name="T0"/>
                <a:gd fmla="*/ 8554 h 59" name="T1"/>
                <a:gd fmla="*/ 376380 w 57" name="T2"/>
                <a:gd fmla="*/ 59879 h 59" name="T3"/>
                <a:gd fmla="*/ 410596 w 57" name="T4"/>
                <a:gd fmla="*/ 59879 h 59" name="T5"/>
                <a:gd fmla="*/ 444813 w 57" name="T6"/>
                <a:gd fmla="*/ 85541 h 59" name="T7"/>
                <a:gd fmla="*/ 487583 w 57" name="T8"/>
                <a:gd fmla="*/ 128311 h 59" name="T9"/>
                <a:gd fmla="*/ 487583 w 57" name="T10"/>
                <a:gd fmla="*/ 153974 h 59" name="T11"/>
                <a:gd fmla="*/ 470475 w 57" name="T12"/>
                <a:gd fmla="*/ 162528 h 59" name="T13"/>
                <a:gd fmla="*/ 410596 w 57" name="T14"/>
                <a:gd fmla="*/ 205298 h 59" name="T15"/>
                <a:gd fmla="*/ 333609 w 57" name="T16"/>
                <a:gd fmla="*/ 205298 h 59" name="T17"/>
                <a:gd fmla="*/ 307947 w 57" name="T18"/>
                <a:gd fmla="*/ 213852 h 59" name="T19"/>
                <a:gd fmla="*/ 299393 w 57" name="T20"/>
                <a:gd fmla="*/ 230960 h 59" name="T21"/>
                <a:gd fmla="*/ 316501 w 57" name="T22"/>
                <a:gd fmla="*/ 239514 h 59" name="T23"/>
                <a:gd fmla="*/ 307947 w 57" name="T24"/>
                <a:gd fmla="*/ 256623 h 59" name="T25"/>
                <a:gd fmla="*/ 299393 w 57" name="T26"/>
                <a:gd fmla="*/ 265177 h 59" name="T27"/>
                <a:gd fmla="*/ 299393 w 57" name="T28"/>
                <a:gd fmla="*/ 290839 h 59" name="T29"/>
                <a:gd fmla="*/ 316501 w 57" name="T30"/>
                <a:gd fmla="*/ 307947 h 59" name="T31"/>
                <a:gd fmla="*/ 359272 w 57" name="T32"/>
                <a:gd fmla="*/ 342163 h 59" name="T33"/>
                <a:gd fmla="*/ 384934 w 57" name="T34"/>
                <a:gd fmla="*/ 384934 h 59" name="T35"/>
                <a:gd fmla="*/ 393488 w 57" name="T36"/>
                <a:gd fmla="*/ 402042 h 59" name="T37"/>
                <a:gd fmla="*/ 393488 w 57" name="T38"/>
                <a:gd fmla="*/ 504691 h 59" name="T39"/>
                <a:gd fmla="*/ 376380 w 57" name="T40"/>
                <a:gd fmla="*/ 504691 h 59" name="T41"/>
                <a:gd fmla="*/ 307947 w 57" name="T42"/>
                <a:gd fmla="*/ 436258 h 59" name="T43"/>
                <a:gd fmla="*/ 307947 w 57" name="T44"/>
                <a:gd fmla="*/ 419150 h 59" name="T45"/>
                <a:gd fmla="*/ 299393 w 57" name="T46"/>
                <a:gd fmla="*/ 384934 h 59" name="T47"/>
                <a:gd fmla="*/ 273731 w 57" name="T48"/>
                <a:gd fmla="*/ 367826 h 59" name="T49"/>
                <a:gd fmla="*/ 239514 w 57" name="T50"/>
                <a:gd fmla="*/ 367826 h 59" name="T51"/>
                <a:gd fmla="*/ 222406 w 57" name="T52"/>
                <a:gd fmla="*/ 376380 h 59" name="T53"/>
                <a:gd fmla="*/ 213852 w 57" name="T54"/>
                <a:gd fmla="*/ 402042 h 59" name="T55"/>
                <a:gd fmla="*/ 145420 w 57" name="T56"/>
                <a:gd fmla="*/ 461921 h 59" name="T57"/>
                <a:gd fmla="*/ 128311 w 57" name="T58"/>
                <a:gd fmla="*/ 470475 h 59" name="T59"/>
                <a:gd fmla="*/ 85541 w 57" name="T60"/>
                <a:gd fmla="*/ 470475 h 59" name="T61"/>
                <a:gd fmla="*/ 51325 w 57" name="T62"/>
                <a:gd fmla="*/ 444812 h 59" name="T63"/>
                <a:gd fmla="*/ 34216 w 57" name="T64"/>
                <a:gd fmla="*/ 444812 h 59" name="T65"/>
                <a:gd fmla="*/ 51325 w 57" name="T66"/>
                <a:gd fmla="*/ 427704 h 59" name="T67"/>
                <a:gd fmla="*/ 51325 w 57" name="T68"/>
                <a:gd fmla="*/ 384934 h 59" name="T69"/>
                <a:gd fmla="*/ 0 w 57" name="T70"/>
                <a:gd fmla="*/ 342163 h 59" name="T71"/>
                <a:gd fmla="*/ 8554 w 57" name="T72"/>
                <a:gd fmla="*/ 230960 h 59" name="T73"/>
                <a:gd fmla="*/ 0 w 57" name="T74"/>
                <a:gd fmla="*/ 205298 h 59" name="T75"/>
                <a:gd fmla="*/ 0 w 57" name="T76"/>
                <a:gd fmla="*/ 188190 h 59" name="T77"/>
                <a:gd fmla="*/ 0 w 57" name="T78"/>
                <a:gd fmla="*/ 171082 h 59" name="T79"/>
                <a:gd fmla="*/ 17108 w 57" name="T80"/>
                <a:gd fmla="*/ 179636 h 59" name="T81"/>
                <a:gd fmla="*/ 76987 w 57" name="T82"/>
                <a:gd fmla="*/ 230960 h 59" name="T83"/>
                <a:gd fmla="*/ 111203 w 57" name="T84"/>
                <a:gd fmla="*/ 222406 h 59" name="T85"/>
                <a:gd fmla="*/ 153974 w 57" name="T86"/>
                <a:gd fmla="*/ 188190 h 59" name="T87"/>
                <a:gd fmla="*/ 171082 w 57" name="T88"/>
                <a:gd fmla="*/ 145419 h 59" name="T89"/>
                <a:gd fmla="*/ 196744 w 57" name="T90"/>
                <a:gd fmla="*/ 94095 h 59" name="T91"/>
                <a:gd fmla="*/ 213852 w 57" name="T92"/>
                <a:gd fmla="*/ 76987 h 59" name="T93"/>
                <a:gd fmla="*/ 222406 w 57" name="T94"/>
                <a:gd fmla="*/ 17108 h 59" name="T95"/>
                <a:gd fmla="*/ 256623 w 57" name="T96"/>
                <a:gd fmla="*/ 0 h 59" name="T97"/>
                <a:gd fmla="*/ 307947 w 57" name="T98"/>
                <a:gd fmla="*/ 0 h 59" name="T99"/>
                <a:gd fmla="*/ 325055 w 57" name="T100"/>
                <a:gd fmla="*/ 8554 h 5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57" name="T153"/>
                <a:gd fmla="*/ 0 h 59" name="T154"/>
                <a:gd fmla="*/ 57 w 57" name="T155"/>
                <a:gd fmla="*/ 59 h 5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59" w="57">
                  <a:moveTo>
                    <a:pt x="38" y="1"/>
                  </a:moveTo>
                  <a:lnTo>
                    <a:pt x="44" y="7"/>
                  </a:lnTo>
                  <a:lnTo>
                    <a:pt x="48" y="7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48" y="24"/>
                  </a:lnTo>
                  <a:lnTo>
                    <a:pt x="39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6" y="30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7" y="36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6" y="47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5" y="47"/>
                  </a:lnTo>
                  <a:lnTo>
                    <a:pt x="17" y="54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5"/>
                  </a:lnTo>
                  <a:lnTo>
                    <a:pt x="0" y="4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9" y="27"/>
                  </a:lnTo>
                  <a:lnTo>
                    <a:pt x="13" y="26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8" y="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4764083" y="2295760"/>
              <a:ext cx="521800" cy="932396"/>
            </a:xfrm>
            <a:custGeom>
              <a:gdLst>
                <a:gd fmla="*/ 453367 w 61" name="T0"/>
                <a:gd fmla="*/ 153974 h 109" name="T1"/>
                <a:gd fmla="*/ 470475 w 61" name="T2"/>
                <a:gd fmla="*/ 230960 h 109" name="T3"/>
                <a:gd fmla="*/ 427705 w 61" name="T4"/>
                <a:gd fmla="*/ 316501 h 109" name="T5"/>
                <a:gd fmla="*/ 444813 w 61" name="T6"/>
                <a:gd fmla="*/ 427705 h 109" name="T7"/>
                <a:gd fmla="*/ 436259 w 61" name="T8"/>
                <a:gd fmla="*/ 547462 h 109" name="T9"/>
                <a:gd fmla="*/ 461921 w 61" name="T10"/>
                <a:gd fmla="*/ 633003 h 109" name="T11"/>
                <a:gd fmla="*/ 521800 w 61" name="T12"/>
                <a:gd fmla="*/ 727098 h 109" name="T13"/>
                <a:gd fmla="*/ 521800 w 61" name="T14"/>
                <a:gd fmla="*/ 769868 h 109" name="T15"/>
                <a:gd fmla="*/ 384934 w 61" name="T16"/>
                <a:gd fmla="*/ 769868 h 109" name="T17"/>
                <a:gd fmla="*/ 427705 w 61" name="T18"/>
                <a:gd fmla="*/ 812639 h 109" name="T19"/>
                <a:gd fmla="*/ 410597 w 61" name="T20"/>
                <a:gd fmla="*/ 838301 h 109" name="T21"/>
                <a:gd fmla="*/ 376380 w 61" name="T22"/>
                <a:gd fmla="*/ 923842 h 109" name="T23"/>
                <a:gd fmla="*/ 350718 w 61" name="T24"/>
                <a:gd fmla="*/ 932396 h 109" name="T25"/>
                <a:gd fmla="*/ 282285 w 61" name="T26"/>
                <a:gd fmla="*/ 872517 h 109" name="T27"/>
                <a:gd fmla="*/ 196744 w 61" name="T28"/>
                <a:gd fmla="*/ 889626 h 109" name="T29"/>
                <a:gd fmla="*/ 136866 w 61" name="T30"/>
                <a:gd fmla="*/ 863963 h 109" name="T31"/>
                <a:gd fmla="*/ 68433 w 61" name="T32"/>
                <a:gd fmla="*/ 838301 h 109" name="T33"/>
                <a:gd fmla="*/ 17108 w 61" name="T34"/>
                <a:gd fmla="*/ 821193 h 109" name="T35"/>
                <a:gd fmla="*/ 25662 w 61" name="T36"/>
                <a:gd fmla="*/ 769868 h 109" name="T37"/>
                <a:gd fmla="*/ 17108 w 61" name="T38"/>
                <a:gd fmla="*/ 727098 h 109" name="T39"/>
                <a:gd fmla="*/ 76987 w 61" name="T40"/>
                <a:gd fmla="*/ 658665 h 109" name="T41"/>
                <a:gd fmla="*/ 51325 w 61" name="T42"/>
                <a:gd fmla="*/ 573124 h 109" name="T43"/>
                <a:gd fmla="*/ 111203 w 61" name="T44"/>
                <a:gd fmla="*/ 547462 h 109" name="T45"/>
                <a:gd fmla="*/ 162528 w 61" name="T46"/>
                <a:gd fmla="*/ 573124 h 109" name="T47"/>
                <a:gd fmla="*/ 188190 w 61" name="T48"/>
                <a:gd fmla="*/ 530354 h 109" name="T49"/>
                <a:gd fmla="*/ 222407 w 61" name="T50"/>
                <a:gd fmla="*/ 513245 h 109" name="T51"/>
                <a:gd fmla="*/ 256623 w 61" name="T52"/>
                <a:gd fmla="*/ 521800 h 109" name="T53"/>
                <a:gd fmla="*/ 265177 w 61" name="T54"/>
                <a:gd fmla="*/ 453367 h 109" name="T55"/>
                <a:gd fmla="*/ 273731 w 61" name="T56"/>
                <a:gd fmla="*/ 402042 h 109" name="T57"/>
                <a:gd fmla="*/ 256623 w 61" name="T58"/>
                <a:gd fmla="*/ 393488 h 109" name="T59"/>
                <a:gd fmla="*/ 136866 w 61" name="T60"/>
                <a:gd fmla="*/ 333610 h 109" name="T61"/>
                <a:gd fmla="*/ 145420 w 61" name="T62"/>
                <a:gd fmla="*/ 290839 h 109" name="T63"/>
                <a:gd fmla="*/ 136866 w 61" name="T64"/>
                <a:gd fmla="*/ 273731 h 109" name="T65"/>
                <a:gd fmla="*/ 230961 w 61" name="T66"/>
                <a:gd fmla="*/ 230960 h 109" name="T67"/>
                <a:gd fmla="*/ 290839 w 61" name="T68"/>
                <a:gd fmla="*/ 136865 h 109" name="T69"/>
                <a:gd fmla="*/ 333610 w 61" name="T70"/>
                <a:gd fmla="*/ 85541 h 109" name="T71"/>
                <a:gd fmla="*/ 384934 w 61" name="T72"/>
                <a:gd fmla="*/ 42770 h 109" name="T73"/>
                <a:gd fmla="*/ 419151 w 61" name="T74"/>
                <a:gd fmla="*/ 8554 h 109" name="T75"/>
                <a:gd fmla="*/ 444813 w 61" name="T76"/>
                <a:gd fmla="*/ 17108 h 109" name="T77"/>
                <a:gd fmla="*/ 479030 w 61" name="T78"/>
                <a:gd fmla="*/ 0 h 109" name="T79"/>
                <a:gd fmla="*/ 496138 w 61" name="T80"/>
                <a:gd fmla="*/ 42770 h 109" name="T81"/>
                <a:gd fmla="*/ 479030 w 61" name="T82"/>
                <a:gd fmla="*/ 111203 h 109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61" name="T126"/>
                <a:gd fmla="*/ 0 h 109" name="T127"/>
                <a:gd fmla="*/ 61 w 61" name="T128"/>
                <a:gd fmla="*/ 109 h 109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109" w="61">
                  <a:moveTo>
                    <a:pt x="56" y="13"/>
                  </a:moveTo>
                  <a:lnTo>
                    <a:pt x="53" y="18"/>
                  </a:lnTo>
                  <a:lnTo>
                    <a:pt x="53" y="22"/>
                  </a:lnTo>
                  <a:lnTo>
                    <a:pt x="55" y="27"/>
                  </a:lnTo>
                  <a:lnTo>
                    <a:pt x="53" y="33"/>
                  </a:lnTo>
                  <a:lnTo>
                    <a:pt x="50" y="37"/>
                  </a:lnTo>
                  <a:lnTo>
                    <a:pt x="51" y="43"/>
                  </a:lnTo>
                  <a:lnTo>
                    <a:pt x="52" y="50"/>
                  </a:lnTo>
                  <a:lnTo>
                    <a:pt x="52" y="57"/>
                  </a:lnTo>
                  <a:lnTo>
                    <a:pt x="51" y="64"/>
                  </a:lnTo>
                  <a:lnTo>
                    <a:pt x="55" y="69"/>
                  </a:lnTo>
                  <a:lnTo>
                    <a:pt x="54" y="74"/>
                  </a:lnTo>
                  <a:lnTo>
                    <a:pt x="58" y="81"/>
                  </a:lnTo>
                  <a:lnTo>
                    <a:pt x="61" y="85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45" y="89"/>
                  </a:lnTo>
                  <a:lnTo>
                    <a:pt x="45" y="90"/>
                  </a:lnTo>
                  <a:lnTo>
                    <a:pt x="48" y="92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8"/>
                  </a:lnTo>
                  <a:lnTo>
                    <a:pt x="44" y="101"/>
                  </a:lnTo>
                  <a:lnTo>
                    <a:pt x="44" y="108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5" y="103"/>
                  </a:lnTo>
                  <a:lnTo>
                    <a:pt x="33" y="102"/>
                  </a:lnTo>
                  <a:lnTo>
                    <a:pt x="27" y="102"/>
                  </a:lnTo>
                  <a:lnTo>
                    <a:pt x="23" y="104"/>
                  </a:lnTo>
                  <a:lnTo>
                    <a:pt x="19" y="101"/>
                  </a:lnTo>
                  <a:lnTo>
                    <a:pt x="16" y="101"/>
                  </a:lnTo>
                  <a:lnTo>
                    <a:pt x="13" y="98"/>
                  </a:lnTo>
                  <a:lnTo>
                    <a:pt x="8" y="98"/>
                  </a:lnTo>
                  <a:lnTo>
                    <a:pt x="4" y="97"/>
                  </a:lnTo>
                  <a:lnTo>
                    <a:pt x="2" y="96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7" y="72"/>
                  </a:lnTo>
                  <a:lnTo>
                    <a:pt x="6" y="67"/>
                  </a:lnTo>
                  <a:lnTo>
                    <a:pt x="9" y="64"/>
                  </a:lnTo>
                  <a:lnTo>
                    <a:pt x="13" y="64"/>
                  </a:lnTo>
                  <a:lnTo>
                    <a:pt x="16" y="64"/>
                  </a:lnTo>
                  <a:lnTo>
                    <a:pt x="19" y="67"/>
                  </a:lnTo>
                  <a:lnTo>
                    <a:pt x="22" y="67"/>
                  </a:lnTo>
                  <a:lnTo>
                    <a:pt x="22" y="62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1" y="53"/>
                  </a:lnTo>
                  <a:lnTo>
                    <a:pt x="30" y="50"/>
                  </a:lnTo>
                  <a:lnTo>
                    <a:pt x="32" y="47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4" y="41"/>
                  </a:lnTo>
                  <a:lnTo>
                    <a:pt x="16" y="39"/>
                  </a:lnTo>
                  <a:lnTo>
                    <a:pt x="16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9" y="26"/>
                  </a:lnTo>
                  <a:lnTo>
                    <a:pt x="27" y="27"/>
                  </a:lnTo>
                  <a:lnTo>
                    <a:pt x="34" y="27"/>
                  </a:lnTo>
                  <a:lnTo>
                    <a:pt x="34" y="16"/>
                  </a:lnTo>
                  <a:lnTo>
                    <a:pt x="38" y="13"/>
                  </a:lnTo>
                  <a:lnTo>
                    <a:pt x="39" y="10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6" y="13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474072" y="1876609"/>
              <a:ext cx="607341" cy="846855"/>
            </a:xfrm>
            <a:custGeom>
              <a:gdLst>
                <a:gd fmla="*/ 513246 w 71" name="T0"/>
                <a:gd fmla="*/ 367826 h 99" name="T1"/>
                <a:gd fmla="*/ 419151 w 71" name="T2"/>
                <a:gd fmla="*/ 410596 h 99" name="T3"/>
                <a:gd fmla="*/ 367826 w 71" name="T4"/>
                <a:gd fmla="*/ 487583 h 99" name="T5"/>
                <a:gd fmla="*/ 402043 w 71" name="T6"/>
                <a:gd fmla="*/ 530354 h 99" name="T7"/>
                <a:gd fmla="*/ 359272 w 71" name="T8"/>
                <a:gd fmla="*/ 547462 h 99" name="T9"/>
                <a:gd fmla="*/ 325056 w 71" name="T10"/>
                <a:gd fmla="*/ 598786 h 99" name="T11"/>
                <a:gd fmla="*/ 196744 w 71" name="T12"/>
                <a:gd fmla="*/ 727098 h 99" name="T13"/>
                <a:gd fmla="*/ 213852 w 71" name="T14"/>
                <a:gd fmla="*/ 778422 h 99" name="T15"/>
                <a:gd fmla="*/ 213852 w 71" name="T16"/>
                <a:gd fmla="*/ 812639 h 99" name="T17"/>
                <a:gd fmla="*/ 102649 w 71" name="T18"/>
                <a:gd fmla="*/ 795530 h 99" name="T19"/>
                <a:gd fmla="*/ 34216 w 71" name="T20"/>
                <a:gd fmla="*/ 769868 h 99" name="T21"/>
                <a:gd fmla="*/ 17108 w 71" name="T22"/>
                <a:gd fmla="*/ 744206 h 99" name="T23"/>
                <a:gd fmla="*/ 68433 w 71" name="T24"/>
                <a:gd fmla="*/ 650111 h 99" name="T25"/>
                <a:gd fmla="*/ 42770 w 71" name="T26"/>
                <a:gd fmla="*/ 564570 h 99" name="T27"/>
                <a:gd fmla="*/ 8554 w 71" name="T28"/>
                <a:gd fmla="*/ 504691 h 99" name="T29"/>
                <a:gd fmla="*/ 68433 w 71" name="T30"/>
                <a:gd fmla="*/ 461921 h 99" name="T31"/>
                <a:gd fmla="*/ 85541 w 71" name="T32"/>
                <a:gd fmla="*/ 402042 h 99" name="T33"/>
                <a:gd fmla="*/ 51325 w 71" name="T34"/>
                <a:gd fmla="*/ 299393 h 99" name="T35"/>
                <a:gd fmla="*/ 25662 w 71" name="T36"/>
                <a:gd fmla="*/ 248069 h 99" name="T37"/>
                <a:gd fmla="*/ 0 w 71" name="T38"/>
                <a:gd fmla="*/ 171082 h 99" name="T39"/>
                <a:gd fmla="*/ 34216 w 71" name="T40"/>
                <a:gd fmla="*/ 145420 h 99" name="T41"/>
                <a:gd fmla="*/ 51325 w 71" name="T42"/>
                <a:gd fmla="*/ 76987 h 99" name="T43"/>
                <a:gd fmla="*/ 102649 w 71" name="T44"/>
                <a:gd fmla="*/ 111203 h 99" name="T45"/>
                <a:gd fmla="*/ 85541 w 71" name="T46"/>
                <a:gd fmla="*/ 136865 h 99" name="T47"/>
                <a:gd fmla="*/ 111203 w 71" name="T48"/>
                <a:gd fmla="*/ 171082 h 99" name="T49"/>
                <a:gd fmla="*/ 136866 w 71" name="T50"/>
                <a:gd fmla="*/ 145420 h 99" name="T51"/>
                <a:gd fmla="*/ 205298 w 71" name="T52"/>
                <a:gd fmla="*/ 102649 h 99" name="T53"/>
                <a:gd fmla="*/ 256623 w 71" name="T54"/>
                <a:gd fmla="*/ 34216 h 99" name="T55"/>
                <a:gd fmla="*/ 333610 w 71" name="T56"/>
                <a:gd fmla="*/ 0 h 99" name="T57"/>
                <a:gd fmla="*/ 359272 w 71" name="T58"/>
                <a:gd fmla="*/ 51325 h 99" name="T59"/>
                <a:gd fmla="*/ 402043 w 71" name="T60"/>
                <a:gd fmla="*/ 136865 h 99" name="T61"/>
                <a:gd fmla="*/ 496138 w 71" name="T62"/>
                <a:gd fmla="*/ 145420 h 99" name="T63"/>
                <a:gd fmla="*/ 487584 w 71" name="T64"/>
                <a:gd fmla="*/ 153974 h 99" name="T65"/>
                <a:gd fmla="*/ 453367 w 71" name="T66"/>
                <a:gd fmla="*/ 205298 h 99" name="T67"/>
                <a:gd fmla="*/ 573125 w 71" name="T68"/>
                <a:gd fmla="*/ 282285 h 99" name="T69"/>
                <a:gd fmla="*/ 607341 w 71" name="T70"/>
                <a:gd fmla="*/ 846855 h 99" name="T71"/>
                <a:gd fmla="*/ 607341 w 71" name="T72"/>
                <a:gd fmla="*/ 846855 h 99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71" name="T111"/>
                <a:gd fmla="*/ 0 h 99" name="T112"/>
                <a:gd fmla="*/ 71 w 71" name="T113"/>
                <a:gd fmla="*/ 99 h 99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99" w="71">
                  <a:moveTo>
                    <a:pt x="63" y="36"/>
                  </a:moveTo>
                  <a:lnTo>
                    <a:pt x="60" y="43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4" y="51"/>
                  </a:lnTo>
                  <a:lnTo>
                    <a:pt x="43" y="57"/>
                  </a:lnTo>
                  <a:lnTo>
                    <a:pt x="47" y="61"/>
                  </a:lnTo>
                  <a:lnTo>
                    <a:pt x="47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2" y="67"/>
                  </a:lnTo>
                  <a:lnTo>
                    <a:pt x="38" y="70"/>
                  </a:lnTo>
                  <a:lnTo>
                    <a:pt x="35" y="71"/>
                  </a:lnTo>
                  <a:lnTo>
                    <a:pt x="23" y="85"/>
                  </a:lnTo>
                  <a:lnTo>
                    <a:pt x="23" y="88"/>
                  </a:lnTo>
                  <a:lnTo>
                    <a:pt x="25" y="91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2" y="92"/>
                  </a:lnTo>
                  <a:lnTo>
                    <a:pt x="12" y="93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2" y="87"/>
                  </a:lnTo>
                  <a:lnTo>
                    <a:pt x="6" y="82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1" y="59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10" y="51"/>
                  </a:lnTo>
                  <a:lnTo>
                    <a:pt x="10" y="47"/>
                  </a:lnTo>
                  <a:lnTo>
                    <a:pt x="2" y="39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2" y="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7"/>
                  </a:lnTo>
                  <a:lnTo>
                    <a:pt x="58" y="17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53" y="24"/>
                  </a:lnTo>
                  <a:lnTo>
                    <a:pt x="58" y="26"/>
                  </a:lnTo>
                  <a:lnTo>
                    <a:pt x="67" y="33"/>
                  </a:lnTo>
                  <a:lnTo>
                    <a:pt x="63" y="36"/>
                  </a:lnTo>
                  <a:moveTo>
                    <a:pt x="71" y="99"/>
                  </a:moveTo>
                  <a:lnTo>
                    <a:pt x="71" y="99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5191788" y="2150340"/>
              <a:ext cx="367826" cy="727098"/>
            </a:xfrm>
            <a:custGeom>
              <a:gdLst>
                <a:gd fmla="*/ 316501 w 43" name="T0"/>
                <a:gd fmla="*/ 581678 h 85" name="T1"/>
                <a:gd fmla="*/ 256623 w 43" name="T2"/>
                <a:gd fmla="*/ 641557 h 85" name="T3"/>
                <a:gd fmla="*/ 188190 w 43" name="T4"/>
                <a:gd fmla="*/ 650111 h 85" name="T5"/>
                <a:gd fmla="*/ 136866 w 43" name="T6"/>
                <a:gd fmla="*/ 684328 h 85" name="T7"/>
                <a:gd fmla="*/ 102649 w 43" name="T8"/>
                <a:gd fmla="*/ 684328 h 85" name="T9"/>
                <a:gd fmla="*/ 59879 w 43" name="T10"/>
                <a:gd fmla="*/ 727098 h 85" name="T11"/>
                <a:gd fmla="*/ 34216 w 43" name="T12"/>
                <a:gd fmla="*/ 727098 h 85" name="T13"/>
                <a:gd fmla="*/ 8554 w 43" name="T14"/>
                <a:gd fmla="*/ 692882 h 85" name="T15"/>
                <a:gd fmla="*/ 17108 w 43" name="T16"/>
                <a:gd fmla="*/ 633003 h 85" name="T17"/>
                <a:gd fmla="*/ 17108 w 43" name="T18"/>
                <a:gd fmla="*/ 573124 h 85" name="T19"/>
                <a:gd fmla="*/ 8554 w 43" name="T20"/>
                <a:gd fmla="*/ 513246 h 85" name="T21"/>
                <a:gd fmla="*/ 0 w 43" name="T22"/>
                <a:gd fmla="*/ 461921 h 85" name="T23"/>
                <a:gd fmla="*/ 25662 w 43" name="T24"/>
                <a:gd fmla="*/ 427705 h 85" name="T25"/>
                <a:gd fmla="*/ 42770 w 43" name="T26"/>
                <a:gd fmla="*/ 376380 h 85" name="T27"/>
                <a:gd fmla="*/ 25662 w 43" name="T28"/>
                <a:gd fmla="*/ 333610 h 85" name="T29"/>
                <a:gd fmla="*/ 25662 w 43" name="T30"/>
                <a:gd fmla="*/ 299393 h 85" name="T31"/>
                <a:gd fmla="*/ 51325 w 43" name="T32"/>
                <a:gd fmla="*/ 256623 h 85" name="T33"/>
                <a:gd fmla="*/ 51325 w 43" name="T34"/>
                <a:gd fmla="*/ 213852 h 85" name="T35"/>
                <a:gd fmla="*/ 68433 w 43" name="T36"/>
                <a:gd fmla="*/ 188190 h 85" name="T37"/>
                <a:gd fmla="*/ 76987 w 43" name="T38"/>
                <a:gd fmla="*/ 162528 h 85" name="T39"/>
                <a:gd fmla="*/ 85541 w 43" name="T40"/>
                <a:gd fmla="*/ 145420 h 85" name="T41"/>
                <a:gd fmla="*/ 111203 w 43" name="T42"/>
                <a:gd fmla="*/ 119757 h 85" name="T43"/>
                <a:gd fmla="*/ 145420 w 43" name="T44"/>
                <a:gd fmla="*/ 68433 h 85" name="T45"/>
                <a:gd fmla="*/ 179636 w 43" name="T46"/>
                <a:gd fmla="*/ 42770 h 85" name="T47"/>
                <a:gd fmla="*/ 248069 w 43" name="T48"/>
                <a:gd fmla="*/ 42770 h 85" name="T49"/>
                <a:gd fmla="*/ 307947 w 43" name="T50"/>
                <a:gd fmla="*/ 0 h 85" name="T51"/>
                <a:gd fmla="*/ 333610 w 43" name="T52"/>
                <a:gd fmla="*/ 25662 h 85" name="T53"/>
                <a:gd fmla="*/ 299393 w 43" name="T54"/>
                <a:gd fmla="*/ 59879 h 85" name="T55"/>
                <a:gd fmla="*/ 367826 w 43" name="T56"/>
                <a:gd fmla="*/ 128311 h 85" name="T57"/>
                <a:gd fmla="*/ 367826 w 43" name="T58"/>
                <a:gd fmla="*/ 162528 h 85" name="T59"/>
                <a:gd fmla="*/ 350718 w 43" name="T60"/>
                <a:gd fmla="*/ 188190 h 85" name="T61"/>
                <a:gd fmla="*/ 316501 w 43" name="T62"/>
                <a:gd fmla="*/ 205298 h 85" name="T63"/>
                <a:gd fmla="*/ 290839 w 43" name="T64"/>
                <a:gd fmla="*/ 230961 h 85" name="T65"/>
                <a:gd fmla="*/ 290839 w 43" name="T66"/>
                <a:gd fmla="*/ 265177 h 85" name="T67"/>
                <a:gd fmla="*/ 325056 w 43" name="T68"/>
                <a:gd fmla="*/ 290839 h 85" name="T69"/>
                <a:gd fmla="*/ 350718 w 43" name="T70"/>
                <a:gd fmla="*/ 333610 h 85" name="T71"/>
                <a:gd fmla="*/ 350718 w 43" name="T72"/>
                <a:gd fmla="*/ 376380 h 85" name="T73"/>
                <a:gd fmla="*/ 333610 w 43" name="T74"/>
                <a:gd fmla="*/ 427705 h 85" name="T75"/>
                <a:gd fmla="*/ 299393 w 43" name="T76"/>
                <a:gd fmla="*/ 470475 h 85" name="T77"/>
                <a:gd fmla="*/ 299393 w 43" name="T78"/>
                <a:gd fmla="*/ 470475 h 85" name="T79"/>
                <a:gd fmla="*/ 316501 w 43" name="T80"/>
                <a:gd fmla="*/ 496137 h 85" name="T81"/>
                <a:gd fmla="*/ 333610 w 43" name="T82"/>
                <a:gd fmla="*/ 513246 h 85" name="T83"/>
                <a:gd fmla="*/ 325056 w 43" name="T84"/>
                <a:gd fmla="*/ 556016 h 85" name="T85"/>
                <a:gd fmla="*/ 316501 w 43" name="T86"/>
                <a:gd fmla="*/ 581678 h 8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43" name="T132"/>
                <a:gd fmla="*/ 0 h 85" name="T133"/>
                <a:gd fmla="*/ 43 w 43" name="T134"/>
                <a:gd fmla="*/ 85 h 8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85" w="43">
                  <a:moveTo>
                    <a:pt x="37" y="68"/>
                  </a:moveTo>
                  <a:lnTo>
                    <a:pt x="30" y="75"/>
                  </a:lnTo>
                  <a:lnTo>
                    <a:pt x="22" y="76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35" y="7"/>
                  </a:lnTo>
                  <a:lnTo>
                    <a:pt x="43" y="15"/>
                  </a:lnTo>
                  <a:lnTo>
                    <a:pt x="43" y="19"/>
                  </a:lnTo>
                  <a:lnTo>
                    <a:pt x="41" y="22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4" y="31"/>
                  </a:lnTo>
                  <a:lnTo>
                    <a:pt x="38" y="34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39" y="50"/>
                  </a:lnTo>
                  <a:lnTo>
                    <a:pt x="35" y="55"/>
                  </a:lnTo>
                  <a:lnTo>
                    <a:pt x="37" y="58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5226003" y="2646478"/>
              <a:ext cx="590232" cy="581678"/>
            </a:xfrm>
            <a:custGeom>
              <a:gdLst>
                <a:gd fmla="*/ 504691 w 69" name="T0"/>
                <a:gd fmla="*/ 265177 h 68" name="T1"/>
                <a:gd fmla="*/ 504691 w 69" name="T2"/>
                <a:gd fmla="*/ 290839 h 68" name="T3"/>
                <a:gd fmla="*/ 504691 w 69" name="T4"/>
                <a:gd fmla="*/ 342164 h 68" name="T5"/>
                <a:gd fmla="*/ 453367 w 69" name="T6"/>
                <a:gd fmla="*/ 384934 h 68" name="T7"/>
                <a:gd fmla="*/ 461921 w 69" name="T8"/>
                <a:gd fmla="*/ 410596 h 68" name="T9"/>
                <a:gd fmla="*/ 470475 w 69" name="T10"/>
                <a:gd fmla="*/ 419150 h 68" name="T11"/>
                <a:gd fmla="*/ 487583 w 69" name="T12"/>
                <a:gd fmla="*/ 436258 h 68" name="T13"/>
                <a:gd fmla="*/ 487583 w 69" name="T14"/>
                <a:gd fmla="*/ 461921 h 68" name="T15"/>
                <a:gd fmla="*/ 504691 w 69" name="T16"/>
                <a:gd fmla="*/ 470475 h 68" name="T17"/>
                <a:gd fmla="*/ 521799 w 69" name="T18"/>
                <a:gd fmla="*/ 461921 h 68" name="T19"/>
                <a:gd fmla="*/ 538907 w 69" name="T20"/>
                <a:gd fmla="*/ 461921 h 68" name="T21"/>
                <a:gd fmla="*/ 556016 w 69" name="T22"/>
                <a:gd fmla="*/ 504691 h 68" name="T23"/>
                <a:gd fmla="*/ 556016 w 69" name="T24"/>
                <a:gd fmla="*/ 530353 h 68" name="T25"/>
                <a:gd fmla="*/ 547462 w 69" name="T26"/>
                <a:gd fmla="*/ 547462 h 68" name="T27"/>
                <a:gd fmla="*/ 513245 w 69" name="T28"/>
                <a:gd fmla="*/ 564570 h 68" name="T29"/>
                <a:gd fmla="*/ 504691 w 69" name="T30"/>
                <a:gd fmla="*/ 581678 h 68" name="T31"/>
                <a:gd fmla="*/ 461921 w 69" name="T32"/>
                <a:gd fmla="*/ 581678 h 68" name="T33"/>
                <a:gd fmla="*/ 419150 w 69" name="T34"/>
                <a:gd fmla="*/ 556016 h 68" name="T35"/>
                <a:gd fmla="*/ 367826 w 69" name="T36"/>
                <a:gd fmla="*/ 556016 h 68" name="T37"/>
                <a:gd fmla="*/ 342163 w 69" name="T38"/>
                <a:gd fmla="*/ 538907 h 68" name="T39"/>
                <a:gd fmla="*/ 333609 w 69" name="T40"/>
                <a:gd fmla="*/ 513245 h 68" name="T41"/>
                <a:gd fmla="*/ 290839 w 69" name="T42"/>
                <a:gd fmla="*/ 487583 h 68" name="T43"/>
                <a:gd fmla="*/ 171082 w 69" name="T44"/>
                <a:gd fmla="*/ 487583 h 68" name="T45"/>
                <a:gd fmla="*/ 111203 w 69" name="T46"/>
                <a:gd fmla="*/ 470475 h 68" name="T47"/>
                <a:gd fmla="*/ 59879 w 69" name="T48"/>
                <a:gd fmla="*/ 419150 h 68" name="T49"/>
                <a:gd fmla="*/ 59879 w 69" name="T50"/>
                <a:gd fmla="*/ 402042 h 68" name="T51"/>
                <a:gd fmla="*/ 59879 w 69" name="T52"/>
                <a:gd fmla="*/ 376380 h 68" name="T53"/>
                <a:gd fmla="*/ 34216 w 69" name="T54"/>
                <a:gd fmla="*/ 342164 h 68" name="T55"/>
                <a:gd fmla="*/ 0 w 69" name="T56"/>
                <a:gd fmla="*/ 282285 h 68" name="T57"/>
                <a:gd fmla="*/ 8554 w 69" name="T58"/>
                <a:gd fmla="*/ 239514 h 68" name="T59"/>
                <a:gd fmla="*/ 0 w 69" name="T60"/>
                <a:gd fmla="*/ 230960 h 68" name="T61"/>
                <a:gd fmla="*/ 25662 w 69" name="T62"/>
                <a:gd fmla="*/ 230960 h 68" name="T63"/>
                <a:gd fmla="*/ 68433 w 69" name="T64"/>
                <a:gd fmla="*/ 188190 h 68" name="T65"/>
                <a:gd fmla="*/ 102649 w 69" name="T66"/>
                <a:gd fmla="*/ 188190 h 68" name="T67"/>
                <a:gd fmla="*/ 153974 w 69" name="T68"/>
                <a:gd fmla="*/ 153974 h 68" name="T69"/>
                <a:gd fmla="*/ 222406 w 69" name="T70"/>
                <a:gd fmla="*/ 145420 h 68" name="T71"/>
                <a:gd fmla="*/ 282285 w 69" name="T72"/>
                <a:gd fmla="*/ 85541 h 68" name="T73"/>
                <a:gd fmla="*/ 290839 w 69" name="T74"/>
                <a:gd fmla="*/ 59879 h 68" name="T75"/>
                <a:gd fmla="*/ 299393 w 69" name="T76"/>
                <a:gd fmla="*/ 17108 h 68" name="T77"/>
                <a:gd fmla="*/ 282285 w 69" name="T78"/>
                <a:gd fmla="*/ 0 h 68" name="T79"/>
                <a:gd fmla="*/ 316501 w 69" name="T80"/>
                <a:gd fmla="*/ 17108 h 68" name="T81"/>
                <a:gd fmla="*/ 350718 w 69" name="T82"/>
                <a:gd fmla="*/ 25662 h 68" name="T83"/>
                <a:gd fmla="*/ 436258 w 69" name="T84"/>
                <a:gd fmla="*/ 17108 h 68" name="T85"/>
                <a:gd fmla="*/ 461921 w 69" name="T86"/>
                <a:gd fmla="*/ 42770 h 68" name="T87"/>
                <a:gd fmla="*/ 470475 w 69" name="T88"/>
                <a:gd fmla="*/ 51325 h 68" name="T89"/>
                <a:gd fmla="*/ 461921 w 69" name="T90"/>
                <a:gd fmla="*/ 8554 h 68" name="T91"/>
                <a:gd fmla="*/ 470475 w 69" name="T92"/>
                <a:gd fmla="*/ 68433 h 68" name="T93"/>
                <a:gd fmla="*/ 470475 w 69" name="T94"/>
                <a:gd fmla="*/ 94095 h 68" name="T95"/>
                <a:gd fmla="*/ 444812 w 69" name="T96"/>
                <a:gd fmla="*/ 119757 h 68" name="T97"/>
                <a:gd fmla="*/ 427704 w 69" name="T98"/>
                <a:gd fmla="*/ 145420 h 68" name="T99"/>
                <a:gd fmla="*/ 496137 w 69" name="T100"/>
                <a:gd fmla="*/ 213852 h 68" name="T101"/>
                <a:gd fmla="*/ 530353 w 69" name="T102"/>
                <a:gd fmla="*/ 213852 h 68" name="T103"/>
                <a:gd fmla="*/ 538907 w 69" name="T104"/>
                <a:gd fmla="*/ 205298 h 68" name="T105"/>
                <a:gd fmla="*/ 547462 w 69" name="T106"/>
                <a:gd fmla="*/ 205298 h 68" name="T107"/>
                <a:gd fmla="*/ 547462 w 69" name="T108"/>
                <a:gd fmla="*/ 213852 h 68" name="T109"/>
                <a:gd fmla="*/ 590232 w 69" name="T110"/>
                <a:gd fmla="*/ 248069 h 68" name="T111"/>
                <a:gd fmla="*/ 573124 w 69" name="T112"/>
                <a:gd fmla="*/ 307947 h 68" name="T113"/>
                <a:gd fmla="*/ 556016 w 69" name="T114"/>
                <a:gd fmla="*/ 307947 h 68" name="T115"/>
                <a:gd fmla="*/ 521799 w 69" name="T116"/>
                <a:gd fmla="*/ 265177 h 68" name="T117"/>
                <a:gd fmla="*/ 504691 w 69" name="T118"/>
                <a:gd fmla="*/ 265177 h 6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69" name="T180"/>
                <a:gd fmla="*/ 0 h 68" name="T181"/>
                <a:gd fmla="*/ 69 w 69" name="T182"/>
                <a:gd fmla="*/ 68 h 68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8" w="69">
                  <a:moveTo>
                    <a:pt x="59" y="31"/>
                  </a:moveTo>
                  <a:lnTo>
                    <a:pt x="59" y="34"/>
                  </a:lnTo>
                  <a:lnTo>
                    <a:pt x="59" y="40"/>
                  </a:lnTo>
                  <a:lnTo>
                    <a:pt x="53" y="45"/>
                  </a:lnTo>
                  <a:lnTo>
                    <a:pt x="54" y="48"/>
                  </a:lnTo>
                  <a:lnTo>
                    <a:pt x="55" y="49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9" y="55"/>
                  </a:lnTo>
                  <a:lnTo>
                    <a:pt x="61" y="54"/>
                  </a:lnTo>
                  <a:lnTo>
                    <a:pt x="63" y="54"/>
                  </a:lnTo>
                  <a:lnTo>
                    <a:pt x="65" y="59"/>
                  </a:lnTo>
                  <a:lnTo>
                    <a:pt x="65" y="62"/>
                  </a:lnTo>
                  <a:lnTo>
                    <a:pt x="64" y="64"/>
                  </a:lnTo>
                  <a:lnTo>
                    <a:pt x="60" y="66"/>
                  </a:lnTo>
                  <a:lnTo>
                    <a:pt x="59" y="68"/>
                  </a:lnTo>
                  <a:lnTo>
                    <a:pt x="54" y="68"/>
                  </a:lnTo>
                  <a:lnTo>
                    <a:pt x="49" y="65"/>
                  </a:lnTo>
                  <a:lnTo>
                    <a:pt x="43" y="65"/>
                  </a:lnTo>
                  <a:lnTo>
                    <a:pt x="40" y="63"/>
                  </a:lnTo>
                  <a:lnTo>
                    <a:pt x="39" y="60"/>
                  </a:lnTo>
                  <a:lnTo>
                    <a:pt x="34" y="57"/>
                  </a:lnTo>
                  <a:lnTo>
                    <a:pt x="20" y="57"/>
                  </a:lnTo>
                  <a:lnTo>
                    <a:pt x="13" y="55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6" y="17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51" y="2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4" y="1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58" y="25"/>
                  </a:lnTo>
                  <a:lnTo>
                    <a:pt x="62" y="25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5"/>
                  </a:lnTo>
                  <a:lnTo>
                    <a:pt x="69" y="29"/>
                  </a:lnTo>
                  <a:lnTo>
                    <a:pt x="67" y="36"/>
                  </a:lnTo>
                  <a:lnTo>
                    <a:pt x="65" y="36"/>
                  </a:lnTo>
                  <a:lnTo>
                    <a:pt x="61" y="31"/>
                  </a:lnTo>
                  <a:lnTo>
                    <a:pt x="59" y="3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5037814" y="3057074"/>
              <a:ext cx="795531" cy="496138"/>
            </a:xfrm>
            <a:custGeom>
              <a:gdLst>
                <a:gd fmla="*/ 752761 w 93" name="T0"/>
                <a:gd fmla="*/ 367826 h 58" name="T1"/>
                <a:gd fmla="*/ 633003 w 93" name="T2"/>
                <a:gd fmla="*/ 453367 h 58" name="T3"/>
                <a:gd fmla="*/ 573125 w 93" name="T4"/>
                <a:gd fmla="*/ 487584 h 58" name="T5"/>
                <a:gd fmla="*/ 513246 w 93" name="T6"/>
                <a:gd fmla="*/ 444813 h 58" name="T7"/>
                <a:gd fmla="*/ 479029 w 93" name="T8"/>
                <a:gd fmla="*/ 453367 h 58" name="T9"/>
                <a:gd fmla="*/ 444813 w 93" name="T10"/>
                <a:gd fmla="*/ 427705 h 58" name="T11"/>
                <a:gd fmla="*/ 402043 w 93" name="T12"/>
                <a:gd fmla="*/ 436259 h 58" name="T13"/>
                <a:gd fmla="*/ 273731 w 93" name="T14"/>
                <a:gd fmla="*/ 376381 h 58" name="T15"/>
                <a:gd fmla="*/ 205298 w 93" name="T16"/>
                <a:gd fmla="*/ 367826 h 58" name="T17"/>
                <a:gd fmla="*/ 222407 w 93" name="T18"/>
                <a:gd fmla="*/ 393489 h 58" name="T19"/>
                <a:gd fmla="*/ 205298 w 93" name="T20"/>
                <a:gd fmla="*/ 427705 h 58" name="T21"/>
                <a:gd fmla="*/ 128311 w 93" name="T22"/>
                <a:gd fmla="*/ 453367 h 58" name="T23"/>
                <a:gd fmla="*/ 102649 w 93" name="T24"/>
                <a:gd fmla="*/ 496138 h 58" name="T25"/>
                <a:gd fmla="*/ 59879 w 93" name="T26"/>
                <a:gd fmla="*/ 453367 h 58" name="T27"/>
                <a:gd fmla="*/ 0 w 93" name="T28"/>
                <a:gd fmla="*/ 402043 h 58" name="T29"/>
                <a:gd fmla="*/ 8554 w 93" name="T30"/>
                <a:gd fmla="*/ 367826 h 58" name="T31"/>
                <a:gd fmla="*/ 0 w 93" name="T32"/>
                <a:gd fmla="*/ 342164 h 58" name="T33"/>
                <a:gd fmla="*/ 34216 w 93" name="T34"/>
                <a:gd fmla="*/ 316502 h 58" name="T35"/>
                <a:gd fmla="*/ 171082 w 93" name="T36"/>
                <a:gd fmla="*/ 273731 h 58" name="T37"/>
                <a:gd fmla="*/ 188190 w 93" name="T38"/>
                <a:gd fmla="*/ 239515 h 58" name="T39"/>
                <a:gd fmla="*/ 111203 w 93" name="T40"/>
                <a:gd fmla="*/ 171082 h 58" name="T41"/>
                <a:gd fmla="*/ 102649 w 93" name="T42"/>
                <a:gd fmla="*/ 102649 h 58" name="T43"/>
                <a:gd fmla="*/ 153974 w 93" name="T44"/>
                <a:gd fmla="*/ 68433 h 58" name="T45"/>
                <a:gd fmla="*/ 136866 w 93" name="T46"/>
                <a:gd fmla="*/ 25662 h 58" name="T47"/>
                <a:gd fmla="*/ 111203 w 93" name="T48"/>
                <a:gd fmla="*/ 0 h 58" name="T49"/>
                <a:gd fmla="*/ 299393 w 93" name="T50"/>
                <a:gd fmla="*/ 59879 h 58" name="T51"/>
                <a:gd fmla="*/ 479029 w 93" name="T52"/>
                <a:gd fmla="*/ 76987 h 58" name="T53"/>
                <a:gd fmla="*/ 530354 w 93" name="T54"/>
                <a:gd fmla="*/ 128312 h 58" name="T55"/>
                <a:gd fmla="*/ 607341 w 93" name="T56"/>
                <a:gd fmla="*/ 145420 h 58" name="T57"/>
                <a:gd fmla="*/ 692882 w 93" name="T58"/>
                <a:gd fmla="*/ 171082 h 58" name="T59"/>
                <a:gd fmla="*/ 709990 w 93" name="T60"/>
                <a:gd fmla="*/ 196744 h 58" name="T61"/>
                <a:gd fmla="*/ 752761 w 93" name="T62"/>
                <a:gd fmla="*/ 222407 h 58" name="T63"/>
                <a:gd fmla="*/ 735652 w 93" name="T64"/>
                <a:gd fmla="*/ 248069 h 58" name="T65"/>
                <a:gd fmla="*/ 769869 w 93" name="T66"/>
                <a:gd fmla="*/ 307948 h 58" name="T67"/>
                <a:gd fmla="*/ 778423 w 93" name="T68"/>
                <a:gd fmla="*/ 342164 h 58" name="T69"/>
                <a:gd fmla="*/ 795531 w 93" name="T70"/>
                <a:gd fmla="*/ 359272 h 58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93" name="T108"/>
                <a:gd fmla="*/ 0 h 58" name="T109"/>
                <a:gd fmla="*/ 93 w 93" name="T110"/>
                <a:gd fmla="*/ 58 h 58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7" w="93">
                  <a:moveTo>
                    <a:pt x="93" y="42"/>
                  </a:moveTo>
                  <a:lnTo>
                    <a:pt x="88" y="43"/>
                  </a:lnTo>
                  <a:lnTo>
                    <a:pt x="80" y="48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7" y="57"/>
                  </a:lnTo>
                  <a:lnTo>
                    <a:pt x="63" y="53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6" y="53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51" y="51"/>
                  </a:lnTo>
                  <a:lnTo>
                    <a:pt x="47" y="51"/>
                  </a:lnTo>
                  <a:lnTo>
                    <a:pt x="35" y="44"/>
                  </a:lnTo>
                  <a:lnTo>
                    <a:pt x="32" y="44"/>
                  </a:lnTo>
                  <a:lnTo>
                    <a:pt x="27" y="42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5" y="53"/>
                  </a:lnTo>
                  <a:lnTo>
                    <a:pt x="14" y="55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4" y="37"/>
                  </a:lnTo>
                  <a:lnTo>
                    <a:pt x="13" y="37"/>
                  </a:lnTo>
                  <a:lnTo>
                    <a:pt x="20" y="32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9" y="1"/>
                  </a:lnTo>
                  <a:lnTo>
                    <a:pt x="35" y="7"/>
                  </a:lnTo>
                  <a:lnTo>
                    <a:pt x="42" y="9"/>
                  </a:lnTo>
                  <a:lnTo>
                    <a:pt x="56" y="9"/>
                  </a:lnTo>
                  <a:lnTo>
                    <a:pt x="61" y="12"/>
                  </a:lnTo>
                  <a:lnTo>
                    <a:pt x="62" y="15"/>
                  </a:lnTo>
                  <a:lnTo>
                    <a:pt x="65" y="17"/>
                  </a:lnTo>
                  <a:lnTo>
                    <a:pt x="71" y="17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6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6" y="29"/>
                  </a:lnTo>
                  <a:lnTo>
                    <a:pt x="87" y="31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1" y="40"/>
                  </a:lnTo>
                  <a:lnTo>
                    <a:pt x="93" y="40"/>
                  </a:lnTo>
                  <a:lnTo>
                    <a:pt x="93" y="42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93829" y="2406963"/>
              <a:ext cx="829748" cy="1753589"/>
              <a:chOff x="5593829" y="2406963"/>
              <a:chExt cx="829748" cy="1753589"/>
            </a:xfrm>
            <a:grpFill/>
          </p:grpSpPr>
          <p:sp>
            <p:nvSpPr>
              <p:cNvPr id="30" name="Freeform 16"/>
              <p:cNvSpPr/>
              <p:nvPr/>
            </p:nvSpPr>
            <p:spPr bwMode="auto">
              <a:xfrm>
                <a:off x="5867561" y="3578874"/>
                <a:ext cx="444813" cy="581678"/>
              </a:xfrm>
              <a:custGeom>
                <a:gdLst>
                  <a:gd fmla="*/ 444813 w 52" name="T0"/>
                  <a:gd fmla="*/ 102649 h 68" name="T1"/>
                  <a:gd fmla="*/ 410597 w 52" name="T2"/>
                  <a:gd fmla="*/ 145420 h 68" name="T3"/>
                  <a:gd fmla="*/ 410597 w 52" name="T4"/>
                  <a:gd fmla="*/ 171082 h 68" name="T5"/>
                  <a:gd fmla="*/ 393488 w 52" name="T6"/>
                  <a:gd fmla="*/ 188190 h 68" name="T7"/>
                  <a:gd fmla="*/ 350718 w 52" name="T8"/>
                  <a:gd fmla="*/ 179636 h 68" name="T9"/>
                  <a:gd fmla="*/ 402043 w 52" name="T10"/>
                  <a:gd fmla="*/ 230960 h 68" name="T11"/>
                  <a:gd fmla="*/ 359272 w 52" name="T12"/>
                  <a:gd fmla="*/ 273731 h 68" name="T13"/>
                  <a:gd fmla="*/ 359272 w 52" name="T14"/>
                  <a:gd fmla="*/ 307947 h 68" name="T15"/>
                  <a:gd fmla="*/ 384934 w 52" name="T16"/>
                  <a:gd fmla="*/ 333609 h 68" name="T17"/>
                  <a:gd fmla="*/ 384934 w 52" name="T18"/>
                  <a:gd fmla="*/ 342164 h 68" name="T19"/>
                  <a:gd fmla="*/ 342164 w 52" name="T20"/>
                  <a:gd fmla="*/ 342164 h 68" name="T21"/>
                  <a:gd fmla="*/ 350718 w 52" name="T22"/>
                  <a:gd fmla="*/ 359272 h 68" name="T23"/>
                  <a:gd fmla="*/ 316502 w 52" name="T24"/>
                  <a:gd fmla="*/ 384934 h 68" name="T25"/>
                  <a:gd fmla="*/ 307948 w 52" name="T26"/>
                  <a:gd fmla="*/ 419150 h 68" name="T27"/>
                  <a:gd fmla="*/ 282285 w 52" name="T28"/>
                  <a:gd fmla="*/ 444813 h 68" name="T29"/>
                  <a:gd fmla="*/ 248069 w 52" name="T30"/>
                  <a:gd fmla="*/ 444813 h 68" name="T31"/>
                  <a:gd fmla="*/ 248069 w 52" name="T32"/>
                  <a:gd fmla="*/ 461921 h 68" name="T33"/>
                  <a:gd fmla="*/ 256623 w 52" name="T34"/>
                  <a:gd fmla="*/ 470475 h 68" name="T35"/>
                  <a:gd fmla="*/ 256623 w 52" name="T36"/>
                  <a:gd fmla="*/ 479029 h 68" name="T37"/>
                  <a:gd fmla="*/ 230961 w 52" name="T38"/>
                  <a:gd fmla="*/ 479029 h 68" name="T39"/>
                  <a:gd fmla="*/ 188190 w 52" name="T40"/>
                  <a:gd fmla="*/ 530353 h 68" name="T41"/>
                  <a:gd fmla="*/ 188190 w 52" name="T42"/>
                  <a:gd fmla="*/ 547462 h 68" name="T43"/>
                  <a:gd fmla="*/ 136866 w 52" name="T44"/>
                  <a:gd fmla="*/ 581678 h 68" name="T45"/>
                  <a:gd fmla="*/ 136866 w 52" name="T46"/>
                  <a:gd fmla="*/ 581678 h 68" name="T47"/>
                  <a:gd fmla="*/ 136866 w 52" name="T48"/>
                  <a:gd fmla="*/ 556016 h 68" name="T49"/>
                  <a:gd fmla="*/ 59879 w 52" name="T50"/>
                  <a:gd fmla="*/ 453367 h 68" name="T51"/>
                  <a:gd fmla="*/ 8554 w 52" name="T52"/>
                  <a:gd fmla="*/ 453367 h 68" name="T53"/>
                  <a:gd fmla="*/ 0 w 52" name="T54"/>
                  <a:gd fmla="*/ 444813 h 68" name="T55"/>
                  <a:gd fmla="*/ 0 w 52" name="T56"/>
                  <a:gd fmla="*/ 402042 h 68" name="T57"/>
                  <a:gd fmla="*/ 8554 w 52" name="T58"/>
                  <a:gd fmla="*/ 384934 h 68" name="T59"/>
                  <a:gd fmla="*/ 8554 w 52" name="T60"/>
                  <a:gd fmla="*/ 359272 h 68" name="T61"/>
                  <a:gd fmla="*/ 0 w 52" name="T62"/>
                  <a:gd fmla="*/ 342164 h 68" name="T63"/>
                  <a:gd fmla="*/ 8554 w 52" name="T64"/>
                  <a:gd fmla="*/ 325055 h 68" name="T65"/>
                  <a:gd fmla="*/ 42770 w 52" name="T66"/>
                  <a:gd fmla="*/ 282285 h 68" name="T67"/>
                  <a:gd fmla="*/ 42770 w 52" name="T68"/>
                  <a:gd fmla="*/ 213852 h 68" name="T69"/>
                  <a:gd fmla="*/ 102649 w 52" name="T70"/>
                  <a:gd fmla="*/ 162528 h 68" name="T71"/>
                  <a:gd fmla="*/ 102649 w 52" name="T72"/>
                  <a:gd fmla="*/ 136865 h 68" name="T73"/>
                  <a:gd fmla="*/ 94095 w 52" name="T74"/>
                  <a:gd fmla="*/ 119757 h 68" name="T75"/>
                  <a:gd fmla="*/ 94095 w 52" name="T76"/>
                  <a:gd fmla="*/ 94095 h 68" name="T77"/>
                  <a:gd fmla="*/ 136866 w 52" name="T78"/>
                  <a:gd fmla="*/ 68433 h 68" name="T79"/>
                  <a:gd fmla="*/ 162528 w 52" name="T80"/>
                  <a:gd fmla="*/ 68433 h 68" name="T81"/>
                  <a:gd fmla="*/ 205298 w 52" name="T82"/>
                  <a:gd fmla="*/ 25662 h 68" name="T83"/>
                  <a:gd fmla="*/ 213852 w 52" name="T84"/>
                  <a:gd fmla="*/ 0 h 68" name="T85"/>
                  <a:gd fmla="*/ 230961 w 52" name="T86"/>
                  <a:gd fmla="*/ 0 h 68" name="T87"/>
                  <a:gd fmla="*/ 265177 w 52" name="T88"/>
                  <a:gd fmla="*/ 34216 h 68" name="T89"/>
                  <a:gd fmla="*/ 265177 w 52" name="T90"/>
                  <a:gd fmla="*/ 68433 h 68" name="T91"/>
                  <a:gd fmla="*/ 282285 w 52" name="T92"/>
                  <a:gd fmla="*/ 94095 h 68" name="T93"/>
                  <a:gd fmla="*/ 299393 w 52" name="T94"/>
                  <a:gd fmla="*/ 111203 h 68" name="T95"/>
                  <a:gd fmla="*/ 316502 w 52" name="T96"/>
                  <a:gd fmla="*/ 111203 h 68" name="T97"/>
                  <a:gd fmla="*/ 350718 w 52" name="T98"/>
                  <a:gd fmla="*/ 111203 h 68" name="T99"/>
                  <a:gd fmla="*/ 376380 w 52" name="T100"/>
                  <a:gd fmla="*/ 102649 h 68" name="T101"/>
                  <a:gd fmla="*/ 444813 w 52" name="T102"/>
                  <a:gd fmla="*/ 102649 h 68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w 52" name="T156"/>
                  <a:gd fmla="*/ 0 h 68" name="T157"/>
                  <a:gd fmla="*/ 52 w 52" name="T158"/>
                  <a:gd fmla="*/ 68 h 68" name="T159"/>
                </a:gdLst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b="T159" l="T156" r="T158" t="T157"/>
                <a:pathLst>
                  <a:path h="68" w="52">
                    <a:moveTo>
                      <a:pt x="52" y="12"/>
                    </a:moveTo>
                    <a:lnTo>
                      <a:pt x="48" y="17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41" y="21"/>
                    </a:lnTo>
                    <a:lnTo>
                      <a:pt x="47" y="27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0" y="40"/>
                    </a:lnTo>
                    <a:lnTo>
                      <a:pt x="41" y="42"/>
                    </a:lnTo>
                    <a:lnTo>
                      <a:pt x="37" y="45"/>
                    </a:lnTo>
                    <a:lnTo>
                      <a:pt x="36" y="49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27" y="56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16" y="68"/>
                    </a:lnTo>
                    <a:lnTo>
                      <a:pt x="16" y="65"/>
                    </a:lnTo>
                    <a:lnTo>
                      <a:pt x="7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5" y="33"/>
                    </a:lnTo>
                    <a:lnTo>
                      <a:pt x="5" y="25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41" y="13"/>
                    </a:lnTo>
                    <a:lnTo>
                      <a:pt x="44" y="12"/>
                    </a:lnTo>
                    <a:lnTo>
                      <a:pt x="52" y="12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7"/>
              <p:cNvSpPr/>
              <p:nvPr/>
            </p:nvSpPr>
            <p:spPr bwMode="auto">
              <a:xfrm>
                <a:off x="6030089" y="3296588"/>
                <a:ext cx="393488" cy="393488"/>
              </a:xfrm>
              <a:custGeom>
                <a:gdLst>
                  <a:gd fmla="*/ 179636 w 46" name="T0"/>
                  <a:gd fmla="*/ 0 h 46" name="T1"/>
                  <a:gd fmla="*/ 222406 w 46" name="T2"/>
                  <a:gd fmla="*/ 8554 h 46" name="T3"/>
                  <a:gd fmla="*/ 230960 w 46" name="T4"/>
                  <a:gd fmla="*/ 34216 h 46" name="T5"/>
                  <a:gd fmla="*/ 256623 w 46" name="T6"/>
                  <a:gd fmla="*/ 42770 h 46" name="T7"/>
                  <a:gd fmla="*/ 282285 w 46" name="T8"/>
                  <a:gd fmla="*/ 17108 h 46" name="T9"/>
                  <a:gd fmla="*/ 316501 w 46" name="T10"/>
                  <a:gd fmla="*/ 8554 h 46" name="T11"/>
                  <a:gd fmla="*/ 342163 w 46" name="T12"/>
                  <a:gd fmla="*/ 34216 h 46" name="T13"/>
                  <a:gd fmla="*/ 393488 w 46" name="T14"/>
                  <a:gd fmla="*/ 34216 h 46" name="T15"/>
                  <a:gd fmla="*/ 342163 w 46" name="T16"/>
                  <a:gd fmla="*/ 85541 h 46" name="T17"/>
                  <a:gd fmla="*/ 342163 w 46" name="T18"/>
                  <a:gd fmla="*/ 102649 h 46" name="T19"/>
                  <a:gd fmla="*/ 367826 w 46" name="T20"/>
                  <a:gd fmla="*/ 102649 h 46" name="T21"/>
                  <a:gd fmla="*/ 384934 w 46" name="T22"/>
                  <a:gd fmla="*/ 85541 h 46" name="T23"/>
                  <a:gd fmla="*/ 384934 w 46" name="T24"/>
                  <a:gd fmla="*/ 128311 h 46" name="T25"/>
                  <a:gd fmla="*/ 350718 w 46" name="T26"/>
                  <a:gd fmla="*/ 128311 h 46" name="T27"/>
                  <a:gd fmla="*/ 342163 w 46" name="T28"/>
                  <a:gd fmla="*/ 153974 h 46" name="T29"/>
                  <a:gd fmla="*/ 367826 w 46" name="T30"/>
                  <a:gd fmla="*/ 153974 h 46" name="T31"/>
                  <a:gd fmla="*/ 367826 w 46" name="T32"/>
                  <a:gd fmla="*/ 222406 h 46" name="T33"/>
                  <a:gd fmla="*/ 376380 w 46" name="T34"/>
                  <a:gd fmla="*/ 230960 h 46" name="T35"/>
                  <a:gd fmla="*/ 367826 w 46" name="T36"/>
                  <a:gd fmla="*/ 273731 h 46" name="T37"/>
                  <a:gd fmla="*/ 342163 w 46" name="T38"/>
                  <a:gd fmla="*/ 273731 h 46" name="T39"/>
                  <a:gd fmla="*/ 342163 w 46" name="T40"/>
                  <a:gd fmla="*/ 248069 h 46" name="T41"/>
                  <a:gd fmla="*/ 325055 w 46" name="T42"/>
                  <a:gd fmla="*/ 265177 h 46" name="T43"/>
                  <a:gd fmla="*/ 282285 w 46" name="T44"/>
                  <a:gd fmla="*/ 307947 h 46" name="T45"/>
                  <a:gd fmla="*/ 282285 w 46" name="T46"/>
                  <a:gd fmla="*/ 384934 h 46" name="T47"/>
                  <a:gd fmla="*/ 222406 w 46" name="T48"/>
                  <a:gd fmla="*/ 384934 h 46" name="T49"/>
                  <a:gd fmla="*/ 188190 w 46" name="T50"/>
                  <a:gd fmla="*/ 393488 h 46" name="T51"/>
                  <a:gd fmla="*/ 153974 w 46" name="T52"/>
                  <a:gd fmla="*/ 393488 h 46" name="T53"/>
                  <a:gd fmla="*/ 136865 w 46" name="T54"/>
                  <a:gd fmla="*/ 393488 h 46" name="T55"/>
                  <a:gd fmla="*/ 119757 w 46" name="T56"/>
                  <a:gd fmla="*/ 376380 h 46" name="T57"/>
                  <a:gd fmla="*/ 102649 w 46" name="T58"/>
                  <a:gd fmla="*/ 350718 h 46" name="T59"/>
                  <a:gd fmla="*/ 102649 w 46" name="T60"/>
                  <a:gd fmla="*/ 316501 h 46" name="T61"/>
                  <a:gd fmla="*/ 59879 w 46" name="T62"/>
                  <a:gd fmla="*/ 282285 h 46" name="T63"/>
                  <a:gd fmla="*/ 51325 w 46" name="T64"/>
                  <a:gd fmla="*/ 282285 h 46" name="T65"/>
                  <a:gd fmla="*/ 51325 w 46" name="T66"/>
                  <a:gd fmla="*/ 256623 h 46" name="T67"/>
                  <a:gd fmla="*/ 0 w 46" name="T68"/>
                  <a:gd fmla="*/ 188190 h 46" name="T69"/>
                  <a:gd fmla="*/ 0 w 46" name="T70"/>
                  <a:gd fmla="*/ 179636 h 46" name="T71"/>
                  <a:gd fmla="*/ 34216 w 46" name="T72"/>
                  <a:gd fmla="*/ 145419 h 46" name="T73"/>
                  <a:gd fmla="*/ 34216 w 46" name="T74"/>
                  <a:gd fmla="*/ 128311 h 46" name="T75"/>
                  <a:gd fmla="*/ 76987 w 46" name="T76"/>
                  <a:gd fmla="*/ 85541 h 46" name="T77"/>
                  <a:gd fmla="*/ 76987 w 46" name="T78"/>
                  <a:gd fmla="*/ 34216 h 46" name="T79"/>
                  <a:gd fmla="*/ 102649 w 46" name="T80"/>
                  <a:gd fmla="*/ 17108 h 46" name="T81"/>
                  <a:gd fmla="*/ 119757 w 46" name="T82"/>
                  <a:gd fmla="*/ 17108 h 46" name="T83"/>
                  <a:gd fmla="*/ 128311 w 46" name="T84"/>
                  <a:gd fmla="*/ 25662 h 46" name="T85"/>
                  <a:gd fmla="*/ 153974 w 46" name="T86"/>
                  <a:gd fmla="*/ 25662 h 46" name="T87"/>
                  <a:gd fmla="*/ 179636 w 46" name="T88"/>
                  <a:gd fmla="*/ 0 h 4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w 46" name="T135"/>
                  <a:gd fmla="*/ 0 h 46" name="T136"/>
                  <a:gd fmla="*/ 46 w 46" name="T137"/>
                  <a:gd fmla="*/ 46 h 46" name="T138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b="T138" l="T135" r="T137" t="T136"/>
                <a:pathLst>
                  <a:path h="46" w="46">
                    <a:moveTo>
                      <a:pt x="21" y="0"/>
                    </a:moveTo>
                    <a:lnTo>
                      <a:pt x="26" y="1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40" y="18"/>
                    </a:lnTo>
                    <a:lnTo>
                      <a:pt x="43" y="18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32"/>
                    </a:lnTo>
                    <a:lnTo>
                      <a:pt x="40" y="32"/>
                    </a:lnTo>
                    <a:lnTo>
                      <a:pt x="40" y="29"/>
                    </a:lnTo>
                    <a:lnTo>
                      <a:pt x="38" y="31"/>
                    </a:lnTo>
                    <a:lnTo>
                      <a:pt x="33" y="36"/>
                    </a:lnTo>
                    <a:lnTo>
                      <a:pt x="33" y="45"/>
                    </a:lnTo>
                    <a:lnTo>
                      <a:pt x="26" y="45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7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8"/>
              <p:cNvSpPr/>
              <p:nvPr/>
            </p:nvSpPr>
            <p:spPr bwMode="auto">
              <a:xfrm>
                <a:off x="5807682" y="2749127"/>
                <a:ext cx="581679" cy="573124"/>
              </a:xfrm>
              <a:custGeom>
                <a:gdLst>
                  <a:gd fmla="*/ 256623 w 68" name="T0"/>
                  <a:gd fmla="*/ 0 h 67" name="T1"/>
                  <a:gd fmla="*/ 359272 w 68" name="T2"/>
                  <a:gd fmla="*/ 94095 h 67" name="T3"/>
                  <a:gd fmla="*/ 444813 w 68" name="T4"/>
                  <a:gd fmla="*/ 265177 h 67" name="T5"/>
                  <a:gd fmla="*/ 547463 w 68" name="T6"/>
                  <a:gd fmla="*/ 333609 h 67" name="T7"/>
                  <a:gd fmla="*/ 547463 w 68" name="T8"/>
                  <a:gd fmla="*/ 367826 h 67" name="T9"/>
                  <a:gd fmla="*/ 530354 w 68" name="T10"/>
                  <a:gd fmla="*/ 393488 h 67" name="T11"/>
                  <a:gd fmla="*/ 581679 w 68" name="T12"/>
                  <a:gd fmla="*/ 436258 h 67" name="T13"/>
                  <a:gd fmla="*/ 556017 w 68" name="T14"/>
                  <a:gd fmla="*/ 487583 h 67" name="T15"/>
                  <a:gd fmla="*/ 479030 w 68" name="T16"/>
                  <a:gd fmla="*/ 547462 h 67" name="T17"/>
                  <a:gd fmla="*/ 402043 w 68" name="T18"/>
                  <a:gd fmla="*/ 547462 h 67" name="T19"/>
                  <a:gd fmla="*/ 350718 w 68" name="T20"/>
                  <a:gd fmla="*/ 573124 h 67" name="T21"/>
                  <a:gd fmla="*/ 325056 w 68" name="T22"/>
                  <a:gd fmla="*/ 564570 h 67" name="T23"/>
                  <a:gd fmla="*/ 307948 w 68" name="T24"/>
                  <a:gd fmla="*/ 547462 h 67" name="T25"/>
                  <a:gd fmla="*/ 350718 w 68" name="T26"/>
                  <a:gd fmla="*/ 521799 h 67" name="T27"/>
                  <a:gd fmla="*/ 367826 w 68" name="T28"/>
                  <a:gd fmla="*/ 496137 h 67" name="T29"/>
                  <a:gd fmla="*/ 307948 w 68" name="T30"/>
                  <a:gd fmla="*/ 470475 h 67" name="T31"/>
                  <a:gd fmla="*/ 213853 w 68" name="T32"/>
                  <a:gd fmla="*/ 402042 h 67" name="T33"/>
                  <a:gd fmla="*/ 230961 w 68" name="T34"/>
                  <a:gd fmla="*/ 342164 h 67" name="T35"/>
                  <a:gd fmla="*/ 273731 w 68" name="T36"/>
                  <a:gd fmla="*/ 333609 h 67" name="T37"/>
                  <a:gd fmla="*/ 290840 w 68" name="T38"/>
                  <a:gd fmla="*/ 307947 h 67" name="T39"/>
                  <a:gd fmla="*/ 248069 w 68" name="T40"/>
                  <a:gd fmla="*/ 273731 h 67" name="T41"/>
                  <a:gd fmla="*/ 239515 w 68" name="T42"/>
                  <a:gd fmla="*/ 290839 h 67" name="T43"/>
                  <a:gd fmla="*/ 188190 w 68" name="T44"/>
                  <a:gd fmla="*/ 265177 h 67" name="T45"/>
                  <a:gd fmla="*/ 153974 w 68" name="T46"/>
                  <a:gd fmla="*/ 196744 h 67" name="T47"/>
                  <a:gd fmla="*/ 102649 w 68" name="T48"/>
                  <a:gd fmla="*/ 179636 h 67" name="T49"/>
                  <a:gd fmla="*/ 59879 w 68" name="T50"/>
                  <a:gd fmla="*/ 171082 h 67" name="T51"/>
                  <a:gd fmla="*/ 0 w 68" name="T52"/>
                  <a:gd fmla="*/ 85541 h 67" name="T53"/>
                  <a:gd fmla="*/ 8554 w 68" name="T54"/>
                  <a:gd fmla="*/ 42770 h 67" name="T55"/>
                  <a:gd fmla="*/ 59879 w 68" name="T56"/>
                  <a:gd fmla="*/ 76987 h 67" name="T57"/>
                  <a:gd fmla="*/ 119757 w 68" name="T58"/>
                  <a:gd fmla="*/ 102649 h 67" name="T59"/>
                  <a:gd fmla="*/ 171082 w 68" name="T60"/>
                  <a:gd fmla="*/ 68433 h 67" name="T61"/>
                  <a:gd fmla="*/ 188190 w 68" name="T62"/>
                  <a:gd fmla="*/ 85541 h 67" name="T63"/>
                  <a:gd fmla="*/ 213853 w 68" name="T64"/>
                  <a:gd fmla="*/ 25662 h 67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w 68" name="T99"/>
                  <a:gd fmla="*/ 0 h 67" name="T100"/>
                  <a:gd fmla="*/ 68 w 68" name="T101"/>
                  <a:gd fmla="*/ 67 h 67" name="T10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T102" l="T99" r="T101" t="T100"/>
                <a:pathLst>
                  <a:path h="67" w="68">
                    <a:moveTo>
                      <a:pt x="29" y="0"/>
                    </a:moveTo>
                    <a:lnTo>
                      <a:pt x="30" y="0"/>
                    </a:lnTo>
                    <a:lnTo>
                      <a:pt x="31" y="4"/>
                    </a:lnTo>
                    <a:lnTo>
                      <a:pt x="42" y="11"/>
                    </a:lnTo>
                    <a:lnTo>
                      <a:pt x="51" y="27"/>
                    </a:lnTo>
                    <a:lnTo>
                      <a:pt x="52" y="31"/>
                    </a:lnTo>
                    <a:lnTo>
                      <a:pt x="54" y="34"/>
                    </a:lnTo>
                    <a:lnTo>
                      <a:pt x="64" y="39"/>
                    </a:lnTo>
                    <a:lnTo>
                      <a:pt x="65" y="41"/>
                    </a:lnTo>
                    <a:lnTo>
                      <a:pt x="64" y="43"/>
                    </a:lnTo>
                    <a:lnTo>
                      <a:pt x="57" y="43"/>
                    </a:lnTo>
                    <a:lnTo>
                      <a:pt x="62" y="46"/>
                    </a:lnTo>
                    <a:lnTo>
                      <a:pt x="62" y="49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56" y="64"/>
                    </a:lnTo>
                    <a:lnTo>
                      <a:pt x="52" y="65"/>
                    </a:lnTo>
                    <a:lnTo>
                      <a:pt x="47" y="64"/>
                    </a:lnTo>
                    <a:lnTo>
                      <a:pt x="44" y="67"/>
                    </a:lnTo>
                    <a:lnTo>
                      <a:pt x="41" y="67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1" y="61"/>
                    </a:lnTo>
                    <a:lnTo>
                      <a:pt x="42" y="60"/>
                    </a:lnTo>
                    <a:lnTo>
                      <a:pt x="43" y="58"/>
                    </a:lnTo>
                    <a:lnTo>
                      <a:pt x="41" y="56"/>
                    </a:lnTo>
                    <a:lnTo>
                      <a:pt x="36" y="55"/>
                    </a:lnTo>
                    <a:lnTo>
                      <a:pt x="31" y="51"/>
                    </a:lnTo>
                    <a:lnTo>
                      <a:pt x="25" y="47"/>
                    </a:lnTo>
                    <a:lnTo>
                      <a:pt x="27" y="43"/>
                    </a:lnTo>
                    <a:lnTo>
                      <a:pt x="27" y="40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2" y="31"/>
                    </a:lnTo>
                    <a:lnTo>
                      <a:pt x="20" y="27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6" y="17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5" y="3"/>
                    </a:lnTo>
                    <a:lnTo>
                      <a:pt x="29" y="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9"/>
              <p:cNvSpPr/>
              <p:nvPr/>
            </p:nvSpPr>
            <p:spPr bwMode="auto">
              <a:xfrm>
                <a:off x="5653709" y="2406963"/>
                <a:ext cx="667219" cy="453367"/>
              </a:xfrm>
              <a:custGeom>
                <a:gdLst>
                  <a:gd fmla="*/ 222406 w 78" name="T0"/>
                  <a:gd fmla="*/ 0 h 53" name="T1"/>
                  <a:gd fmla="*/ 222406 w 78" name="T2"/>
                  <a:gd fmla="*/ 42770 h 53" name="T3"/>
                  <a:gd fmla="*/ 248069 w 78" name="T4"/>
                  <a:gd fmla="*/ 42770 h 53" name="T5"/>
                  <a:gd fmla="*/ 256623 w 78" name="T6"/>
                  <a:gd fmla="*/ 8554 h 53" name="T7"/>
                  <a:gd fmla="*/ 316501 w 78" name="T8"/>
                  <a:gd fmla="*/ 17108 h 53" name="T9"/>
                  <a:gd fmla="*/ 333610 w 78" name="T10"/>
                  <a:gd fmla="*/ 42770 h 53" name="T11"/>
                  <a:gd fmla="*/ 333610 w 78" name="T12"/>
                  <a:gd fmla="*/ 85541 h 53" name="T13"/>
                  <a:gd fmla="*/ 367826 w 78" name="T14"/>
                  <a:gd fmla="*/ 102649 h 53" name="T15"/>
                  <a:gd fmla="*/ 402042 w 78" name="T16"/>
                  <a:gd fmla="*/ 111203 h 53" name="T17"/>
                  <a:gd fmla="*/ 419150 w 78" name="T18"/>
                  <a:gd fmla="*/ 59879 h 53" name="T19"/>
                  <a:gd fmla="*/ 470475 w 78" name="T20"/>
                  <a:gd fmla="*/ 17108 h 53" name="T21"/>
                  <a:gd fmla="*/ 530353 w 78" name="T22"/>
                  <a:gd fmla="*/ 17108 h 53" name="T23"/>
                  <a:gd fmla="*/ 556016 w 78" name="T24"/>
                  <a:gd fmla="*/ 25662 h 53" name="T25"/>
                  <a:gd fmla="*/ 667219 w 78" name="T26"/>
                  <a:gd fmla="*/ 25662 h 53" name="T27"/>
                  <a:gd fmla="*/ 667219 w 78" name="T28"/>
                  <a:gd fmla="*/ 59879 h 53" name="T29"/>
                  <a:gd fmla="*/ 667219 w 78" name="T30"/>
                  <a:gd fmla="*/ 85541 h 53" name="T31"/>
                  <a:gd fmla="*/ 624449 w 78" name="T32"/>
                  <a:gd fmla="*/ 94095 h 53" name="T33"/>
                  <a:gd fmla="*/ 547462 w 78" name="T34"/>
                  <a:gd fmla="*/ 145420 h 53" name="T35"/>
                  <a:gd fmla="*/ 530353 w 78" name="T36"/>
                  <a:gd fmla="*/ 171082 h 53" name="T37"/>
                  <a:gd fmla="*/ 470475 w 78" name="T38"/>
                  <a:gd fmla="*/ 205298 h 53" name="T39"/>
                  <a:gd fmla="*/ 461921 w 78" name="T40"/>
                  <a:gd fmla="*/ 248069 h 53" name="T41"/>
                  <a:gd fmla="*/ 427704 w 78" name="T42"/>
                  <a:gd fmla="*/ 290839 h 53" name="T43"/>
                  <a:gd fmla="*/ 427704 w 78" name="T44"/>
                  <a:gd fmla="*/ 333610 h 53" name="T45"/>
                  <a:gd fmla="*/ 410596 w 78" name="T46"/>
                  <a:gd fmla="*/ 342164 h 53" name="T47"/>
                  <a:gd fmla="*/ 402042 w 78" name="T48"/>
                  <a:gd fmla="*/ 342164 h 53" name="T49"/>
                  <a:gd fmla="*/ 367826 w 78" name="T50"/>
                  <a:gd fmla="*/ 367826 h 53" name="T51"/>
                  <a:gd fmla="*/ 367826 w 78" name="T52"/>
                  <a:gd fmla="*/ 393488 h 53" name="T53"/>
                  <a:gd fmla="*/ 342164 w 78" name="T54"/>
                  <a:gd fmla="*/ 427705 h 53" name="T55"/>
                  <a:gd fmla="*/ 325055 w 78" name="T56"/>
                  <a:gd fmla="*/ 419151 h 53" name="T57"/>
                  <a:gd fmla="*/ 325055 w 78" name="T58"/>
                  <a:gd fmla="*/ 410597 h 53" name="T59"/>
                  <a:gd fmla="*/ 307947 w 78" name="T60"/>
                  <a:gd fmla="*/ 410597 h 53" name="T61"/>
                  <a:gd fmla="*/ 273731 w 78" name="T62"/>
                  <a:gd fmla="*/ 444813 h 53" name="T63"/>
                  <a:gd fmla="*/ 230960 w 78" name="T64"/>
                  <a:gd fmla="*/ 444813 h 53" name="T65"/>
                  <a:gd fmla="*/ 213852 w 78" name="T66"/>
                  <a:gd fmla="*/ 419151 h 53" name="T67"/>
                  <a:gd fmla="*/ 179636 w 78" name="T68"/>
                  <a:gd fmla="*/ 384934 h 53" name="T69"/>
                  <a:gd fmla="*/ 162528 w 78" name="T70"/>
                  <a:gd fmla="*/ 384934 h 53" name="T71"/>
                  <a:gd fmla="*/ 153974 w 78" name="T72"/>
                  <a:gd fmla="*/ 393488 h 53" name="T73"/>
                  <a:gd fmla="*/ 153974 w 78" name="T74"/>
                  <a:gd fmla="*/ 427705 h 53" name="T75"/>
                  <a:gd fmla="*/ 128311 w 78" name="T76"/>
                  <a:gd fmla="*/ 436259 h 53" name="T77"/>
                  <a:gd fmla="*/ 119757 w 78" name="T78"/>
                  <a:gd fmla="*/ 444813 h 53" name="T79"/>
                  <a:gd fmla="*/ 111203 w 78" name="T80"/>
                  <a:gd fmla="*/ 444813 h 53" name="T81"/>
                  <a:gd fmla="*/ 102649 w 78" name="T82"/>
                  <a:gd fmla="*/ 453367 h 53" name="T83"/>
                  <a:gd fmla="*/ 68433 w 78" name="T84"/>
                  <a:gd fmla="*/ 453367 h 53" name="T85"/>
                  <a:gd fmla="*/ 0 w 78" name="T86"/>
                  <a:gd fmla="*/ 384934 h 53" name="T87"/>
                  <a:gd fmla="*/ 17108 w 78" name="T88"/>
                  <a:gd fmla="*/ 359272 h 53" name="T89"/>
                  <a:gd fmla="*/ 42770 w 78" name="T90"/>
                  <a:gd fmla="*/ 333610 h 53" name="T91"/>
                  <a:gd fmla="*/ 42770 w 78" name="T92"/>
                  <a:gd fmla="*/ 307947 h 53" name="T93"/>
                  <a:gd fmla="*/ 34216 w 78" name="T94"/>
                  <a:gd fmla="*/ 248069 h 53" name="T95"/>
                  <a:gd fmla="*/ 17108 w 78" name="T96"/>
                  <a:gd fmla="*/ 222406 h 53" name="T97"/>
                  <a:gd fmla="*/ 17108 w 78" name="T98"/>
                  <a:gd fmla="*/ 196744 h 53" name="T99"/>
                  <a:gd fmla="*/ 119757 w 78" name="T100"/>
                  <a:gd fmla="*/ 76987 h 53" name="T101"/>
                  <a:gd fmla="*/ 145420 w 78" name="T102"/>
                  <a:gd fmla="*/ 68433 h 53" name="T103"/>
                  <a:gd fmla="*/ 179636 w 78" name="T104"/>
                  <a:gd fmla="*/ 42770 h 53" name="T105"/>
                  <a:gd fmla="*/ 179636 w 78" name="T106"/>
                  <a:gd fmla="*/ 17108 h 53" name="T107"/>
                  <a:gd fmla="*/ 196744 w 78" name="T108"/>
                  <a:gd fmla="*/ 0 h 53" name="T109"/>
                  <a:gd fmla="*/ 222406 w 78" name="T110"/>
                  <a:gd fmla="*/ 0 h 53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w 78" name="T168"/>
                  <a:gd fmla="*/ 0 h 53" name="T169"/>
                  <a:gd fmla="*/ 78 w 78" name="T170"/>
                  <a:gd fmla="*/ 53 h 53" name="T171"/>
                </a:gdLst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b="T171" l="T168" r="T170" t="T169"/>
                <a:pathLst>
                  <a:path h="52" w="78">
                    <a:moveTo>
                      <a:pt x="26" y="0"/>
                    </a:moveTo>
                    <a:lnTo>
                      <a:pt x="26" y="5"/>
                    </a:lnTo>
                    <a:lnTo>
                      <a:pt x="29" y="5"/>
                    </a:lnTo>
                    <a:lnTo>
                      <a:pt x="30" y="1"/>
                    </a:lnTo>
                    <a:lnTo>
                      <a:pt x="37" y="2"/>
                    </a:lnTo>
                    <a:lnTo>
                      <a:pt x="39" y="5"/>
                    </a:lnTo>
                    <a:lnTo>
                      <a:pt x="39" y="10"/>
                    </a:lnTo>
                    <a:lnTo>
                      <a:pt x="43" y="12"/>
                    </a:lnTo>
                    <a:lnTo>
                      <a:pt x="47" y="13"/>
                    </a:lnTo>
                    <a:lnTo>
                      <a:pt x="49" y="7"/>
                    </a:lnTo>
                    <a:lnTo>
                      <a:pt x="55" y="2"/>
                    </a:lnTo>
                    <a:lnTo>
                      <a:pt x="62" y="2"/>
                    </a:lnTo>
                    <a:lnTo>
                      <a:pt x="65" y="3"/>
                    </a:lnTo>
                    <a:lnTo>
                      <a:pt x="78" y="3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73" y="11"/>
                    </a:lnTo>
                    <a:lnTo>
                      <a:pt x="64" y="17"/>
                    </a:lnTo>
                    <a:lnTo>
                      <a:pt x="62" y="20"/>
                    </a:lnTo>
                    <a:lnTo>
                      <a:pt x="55" y="24"/>
                    </a:lnTo>
                    <a:lnTo>
                      <a:pt x="54" y="29"/>
                    </a:lnTo>
                    <a:lnTo>
                      <a:pt x="50" y="34"/>
                    </a:lnTo>
                    <a:lnTo>
                      <a:pt x="50" y="39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3" y="43"/>
                    </a:lnTo>
                    <a:lnTo>
                      <a:pt x="43" y="46"/>
                    </a:lnTo>
                    <a:lnTo>
                      <a:pt x="40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7" y="52"/>
                    </a:lnTo>
                    <a:lnTo>
                      <a:pt x="25" y="49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5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8" y="53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4" y="29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5679371" y="2834667"/>
                <a:ext cx="496138" cy="607340"/>
              </a:xfrm>
              <a:custGeom>
                <a:gdLst>
                  <a:gd fmla="*/ 333610 w 58" name="T0"/>
                  <a:gd fmla="*/ 598786 h 71" name="T1"/>
                  <a:gd fmla="*/ 282285 w 58" name="T2"/>
                  <a:gd fmla="*/ 581678 h 71" name="T3"/>
                  <a:gd fmla="*/ 256623 w 58" name="T4"/>
                  <a:gd fmla="*/ 573124 h 71" name="T5"/>
                  <a:gd fmla="*/ 239515 w 58" name="T6"/>
                  <a:gd fmla="*/ 607340 h 71" name="T7"/>
                  <a:gd fmla="*/ 222407 w 58" name="T8"/>
                  <a:gd fmla="*/ 598786 h 71" name="T9"/>
                  <a:gd fmla="*/ 222407 w 58" name="T10"/>
                  <a:gd fmla="*/ 547461 h 71" name="T11"/>
                  <a:gd fmla="*/ 153974 w 58" name="T12"/>
                  <a:gd fmla="*/ 581678 h 71" name="T13"/>
                  <a:gd fmla="*/ 136866 w 58" name="T14"/>
                  <a:gd fmla="*/ 564570 h 71" name="T15"/>
                  <a:gd fmla="*/ 128312 w 58" name="T16"/>
                  <a:gd fmla="*/ 530353 h 71" name="T17"/>
                  <a:gd fmla="*/ 94095 w 58" name="T18"/>
                  <a:gd fmla="*/ 470475 h 71" name="T19"/>
                  <a:gd fmla="*/ 111203 w 58" name="T20"/>
                  <a:gd fmla="*/ 444812 h 71" name="T21"/>
                  <a:gd fmla="*/ 68433 w 58" name="T22"/>
                  <a:gd fmla="*/ 419150 h 71" name="T23"/>
                  <a:gd fmla="*/ 51325 w 58" name="T24"/>
                  <a:gd fmla="*/ 393488 h 71" name="T25"/>
                  <a:gd fmla="*/ 94095 w 58" name="T26"/>
                  <a:gd fmla="*/ 359272 h 71" name="T27"/>
                  <a:gd fmla="*/ 102649 w 58" name="T28"/>
                  <a:gd fmla="*/ 316501 h 71" name="T29"/>
                  <a:gd fmla="*/ 68433 w 58" name="T30"/>
                  <a:gd fmla="*/ 273731 h 71" name="T31"/>
                  <a:gd fmla="*/ 34216 w 58" name="T32"/>
                  <a:gd fmla="*/ 273731 h 71" name="T33"/>
                  <a:gd fmla="*/ 17108 w 58" name="T34"/>
                  <a:gd fmla="*/ 230960 h 71" name="T35"/>
                  <a:gd fmla="*/ 0 w 58" name="T36"/>
                  <a:gd fmla="*/ 196744 h 71" name="T37"/>
                  <a:gd fmla="*/ 51325 w 58" name="T38"/>
                  <a:gd fmla="*/ 102649 h 71" name="T39"/>
                  <a:gd fmla="*/ 68433 w 58" name="T40"/>
                  <a:gd fmla="*/ 76987 h 71" name="T41"/>
                  <a:gd fmla="*/ 119757 w 58" name="T42"/>
                  <a:gd fmla="*/ 119757 h 71" name="T43"/>
                  <a:gd fmla="*/ 94095 w 58" name="T44"/>
                  <a:gd fmla="*/ 25662 h 71" name="T45"/>
                  <a:gd fmla="*/ 102649 w 58" name="T46"/>
                  <a:gd fmla="*/ 8554 h 71" name="T47"/>
                  <a:gd fmla="*/ 179636 w 58" name="T48"/>
                  <a:gd fmla="*/ 59879 h 71" name="T49"/>
                  <a:gd fmla="*/ 213853 w 58" name="T50"/>
                  <a:gd fmla="*/ 85541 h 71" name="T51"/>
                  <a:gd fmla="*/ 265177 w 58" name="T52"/>
                  <a:gd fmla="*/ 94095 h 71" name="T53"/>
                  <a:gd fmla="*/ 299394 w 58" name="T54"/>
                  <a:gd fmla="*/ 145419 h 71" name="T55"/>
                  <a:gd fmla="*/ 333610 w 58" name="T56"/>
                  <a:gd fmla="*/ 205298 h 71" name="T57"/>
                  <a:gd fmla="*/ 376381 w 58" name="T58"/>
                  <a:gd fmla="*/ 196744 h 71" name="T59"/>
                  <a:gd fmla="*/ 402043 w 58" name="T60"/>
                  <a:gd fmla="*/ 188190 h 71" name="T61"/>
                  <a:gd fmla="*/ 419151 w 58" name="T62"/>
                  <a:gd fmla="*/ 239514 h 71" name="T63"/>
                  <a:gd fmla="*/ 376381 w 58" name="T64"/>
                  <a:gd fmla="*/ 248068 h 71" name="T65"/>
                  <a:gd fmla="*/ 359272 w 58" name="T66"/>
                  <a:gd fmla="*/ 282285 h 71" name="T67"/>
                  <a:gd fmla="*/ 393489 w 58" name="T68"/>
                  <a:gd fmla="*/ 350717 h 71" name="T69"/>
                  <a:gd fmla="*/ 479030 w 58" name="T70"/>
                  <a:gd fmla="*/ 393488 h 71" name="T71"/>
                  <a:gd fmla="*/ 487584 w 58" name="T72"/>
                  <a:gd fmla="*/ 427704 h 71" name="T73"/>
                  <a:gd fmla="*/ 453367 w 58" name="T74"/>
                  <a:gd fmla="*/ 444812 h 71" name="T75"/>
                  <a:gd fmla="*/ 453367 w 58" name="T76"/>
                  <a:gd fmla="*/ 461920 h 71" name="T77"/>
                  <a:gd fmla="*/ 427705 w 58" name="T78"/>
                  <a:gd fmla="*/ 496137 h 71" name="T79"/>
                  <a:gd fmla="*/ 384935 w 58" name="T80"/>
                  <a:gd fmla="*/ 590232 h 71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58" name="T123"/>
                  <a:gd fmla="*/ 0 h 71" name="T124"/>
                  <a:gd fmla="*/ 58 w 58" name="T125"/>
                  <a:gd fmla="*/ 71 h 71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71" w="57">
                    <a:moveTo>
                      <a:pt x="42" y="69"/>
                    </a:moveTo>
                    <a:lnTo>
                      <a:pt x="39" y="70"/>
                    </a:lnTo>
                    <a:lnTo>
                      <a:pt x="34" y="70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30" y="67"/>
                    </a:lnTo>
                    <a:lnTo>
                      <a:pt x="30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6" y="70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3" y="63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2" y="57"/>
                    </a:lnTo>
                    <a:lnTo>
                      <a:pt x="11" y="55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7" y="44"/>
                    </a:lnTo>
                    <a:lnTo>
                      <a:pt x="11" y="42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6" y="33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7"/>
                    </a:lnTo>
                    <a:lnTo>
                      <a:pt x="37" y="21"/>
                    </a:lnTo>
                    <a:lnTo>
                      <a:pt x="39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2"/>
                    </a:lnTo>
                    <a:lnTo>
                      <a:pt x="47" y="22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4" y="29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0" y="37"/>
                    </a:lnTo>
                    <a:lnTo>
                      <a:pt x="46" y="41"/>
                    </a:lnTo>
                    <a:lnTo>
                      <a:pt x="51" y="45"/>
                    </a:lnTo>
                    <a:lnTo>
                      <a:pt x="56" y="46"/>
                    </a:lnTo>
                    <a:lnTo>
                      <a:pt x="58" y="48"/>
                    </a:lnTo>
                    <a:lnTo>
                      <a:pt x="57" y="50"/>
                    </a:lnTo>
                    <a:lnTo>
                      <a:pt x="56" y="51"/>
                    </a:lnTo>
                    <a:lnTo>
                      <a:pt x="53" y="52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5" y="69"/>
                    </a:lnTo>
                    <a:lnTo>
                      <a:pt x="42" y="69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5593829" y="3373575"/>
                <a:ext cx="496138" cy="709990"/>
              </a:xfrm>
              <a:custGeom>
                <a:gdLst>
                  <a:gd fmla="*/ 51325 w 58" name="T0"/>
                  <a:gd fmla="*/ 590233 h 83" name="T1"/>
                  <a:gd fmla="*/ 59879 w 58" name="T2"/>
                  <a:gd fmla="*/ 496138 h 83" name="T3"/>
                  <a:gd fmla="*/ 25662 w 58" name="T4"/>
                  <a:gd fmla="*/ 419151 h 83" name="T5"/>
                  <a:gd fmla="*/ 0 w 58" name="T6"/>
                  <a:gd fmla="*/ 316502 h 83" name="T7"/>
                  <a:gd fmla="*/ 42771 w 58" name="T8"/>
                  <a:gd fmla="*/ 213852 h 83" name="T9"/>
                  <a:gd fmla="*/ 17108 w 58" name="T10"/>
                  <a:gd fmla="*/ 171082 h 83" name="T11"/>
                  <a:gd fmla="*/ 76987 w 58" name="T12"/>
                  <a:gd fmla="*/ 136866 h 83" name="T13"/>
                  <a:gd fmla="*/ 196744 w 58" name="T14"/>
                  <a:gd fmla="*/ 51325 h 83" name="T15"/>
                  <a:gd fmla="*/ 282285 w 58" name="T16"/>
                  <a:gd fmla="*/ 0 h 83" name="T17"/>
                  <a:gd fmla="*/ 307948 w 58" name="T18"/>
                  <a:gd fmla="*/ 17108 h 83" name="T19"/>
                  <a:gd fmla="*/ 316502 w 58" name="T20"/>
                  <a:gd fmla="*/ 68433 h 83" name="T21"/>
                  <a:gd fmla="*/ 342164 w 58" name="T22"/>
                  <a:gd fmla="*/ 59879 h 83" name="T23"/>
                  <a:gd fmla="*/ 350718 w 58" name="T24"/>
                  <a:gd fmla="*/ 25662 h 83" name="T25"/>
                  <a:gd fmla="*/ 376381 w 58" name="T26"/>
                  <a:gd fmla="*/ 59879 h 83" name="T27"/>
                  <a:gd fmla="*/ 444813 w 58" name="T28"/>
                  <a:gd fmla="*/ 51325 h 83" name="T29"/>
                  <a:gd fmla="*/ 470476 w 58" name="T30"/>
                  <a:gd fmla="*/ 68433 h 83" name="T31"/>
                  <a:gd fmla="*/ 436259 w 58" name="T32"/>
                  <a:gd fmla="*/ 111203 h 83" name="T33"/>
                  <a:gd fmla="*/ 487584 w 58" name="T34"/>
                  <a:gd fmla="*/ 205298 h 83" name="T35"/>
                  <a:gd fmla="*/ 496138 w 58" name="T36"/>
                  <a:gd fmla="*/ 205298 h 83" name="T37"/>
                  <a:gd fmla="*/ 479030 w 58" name="T38"/>
                  <a:gd fmla="*/ 230961 h 83" name="T39"/>
                  <a:gd fmla="*/ 410597 w 58" name="T40"/>
                  <a:gd fmla="*/ 273731 h 83" name="T41"/>
                  <a:gd fmla="*/ 367826 w 58" name="T42"/>
                  <a:gd fmla="*/ 325056 h 83" name="T43"/>
                  <a:gd fmla="*/ 376381 w 58" name="T44"/>
                  <a:gd fmla="*/ 367826 h 83" name="T45"/>
                  <a:gd fmla="*/ 316502 w 58" name="T46"/>
                  <a:gd fmla="*/ 487583 h 83" name="T47"/>
                  <a:gd fmla="*/ 273731 w 58" name="T48"/>
                  <a:gd fmla="*/ 547462 h 83" name="T49"/>
                  <a:gd fmla="*/ 282285 w 58" name="T50"/>
                  <a:gd fmla="*/ 590233 h 83" name="T51"/>
                  <a:gd fmla="*/ 273731 w 58" name="T52"/>
                  <a:gd fmla="*/ 650111 h 83" name="T53"/>
                  <a:gd fmla="*/ 333610 w 58" name="T54"/>
                  <a:gd fmla="*/ 658665 h 83" name="T55"/>
                  <a:gd fmla="*/ 282285 w 58" name="T56"/>
                  <a:gd fmla="*/ 658665 h 83" name="T57"/>
                  <a:gd fmla="*/ 239515 w 58" name="T58"/>
                  <a:gd fmla="*/ 692882 h 83" name="T59"/>
                  <a:gd fmla="*/ 205298 w 58" name="T60"/>
                  <a:gd fmla="*/ 684328 h 83" name="T61"/>
                  <a:gd fmla="*/ 111203 w 58" name="T62"/>
                  <a:gd fmla="*/ 709990 h 83" name="T63"/>
                  <a:gd fmla="*/ 94095 w 58" name="T64"/>
                  <a:gd fmla="*/ 684328 h 83" name="T65"/>
                  <a:gd fmla="*/ 136866 w 58" name="T66"/>
                  <a:gd fmla="*/ 624449 h 83" name="T67"/>
                  <a:gd fmla="*/ 111203 w 58" name="T68"/>
                  <a:gd fmla="*/ 607341 h 83" name="T69"/>
                  <a:gd fmla="*/ 59879 w 58" name="T70"/>
                  <a:gd fmla="*/ 615895 h 83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w 58" name="T108"/>
                  <a:gd fmla="*/ 0 h 83" name="T109"/>
                  <a:gd fmla="*/ 58 w 58" name="T110"/>
                  <a:gd fmla="*/ 83 h 83" name="T111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b="T111" l="T108" r="T110" t="T109"/>
                <a:pathLst>
                  <a:path h="83" w="57">
                    <a:moveTo>
                      <a:pt x="7" y="70"/>
                    </a:moveTo>
                    <a:lnTo>
                      <a:pt x="6" y="69"/>
                    </a:lnTo>
                    <a:lnTo>
                      <a:pt x="6" y="62"/>
                    </a:lnTo>
                    <a:lnTo>
                      <a:pt x="7" y="58"/>
                    </a:lnTo>
                    <a:lnTo>
                      <a:pt x="5" y="56"/>
                    </a:lnTo>
                    <a:lnTo>
                      <a:pt x="3" y="49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5" y="11"/>
                    </a:lnTo>
                    <a:lnTo>
                      <a:pt x="23" y="6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6" y="27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37" y="49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2" y="64"/>
                    </a:lnTo>
                    <a:lnTo>
                      <a:pt x="33" y="66"/>
                    </a:lnTo>
                    <a:lnTo>
                      <a:pt x="33" y="69"/>
                    </a:lnTo>
                    <a:lnTo>
                      <a:pt x="32" y="71"/>
                    </a:lnTo>
                    <a:lnTo>
                      <a:pt x="32" y="76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33" y="77"/>
                    </a:lnTo>
                    <a:lnTo>
                      <a:pt x="32" y="79"/>
                    </a:lnTo>
                    <a:lnTo>
                      <a:pt x="28" y="81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16" y="83"/>
                    </a:lnTo>
                    <a:lnTo>
                      <a:pt x="13" y="83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6" y="71"/>
                    </a:lnTo>
                    <a:lnTo>
                      <a:pt x="13" y="71"/>
                    </a:lnTo>
                    <a:lnTo>
                      <a:pt x="11" y="72"/>
                    </a:lnTo>
                    <a:lnTo>
                      <a:pt x="7" y="72"/>
                    </a:lnTo>
                    <a:lnTo>
                      <a:pt x="7" y="7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7" name="Freeform 36"/>
            <p:cNvSpPr/>
            <p:nvPr/>
          </p:nvSpPr>
          <p:spPr bwMode="auto">
            <a:xfrm>
              <a:off x="5080584" y="3416346"/>
              <a:ext cx="573125" cy="684327"/>
            </a:xfrm>
            <a:custGeom>
              <a:gdLst>
                <a:gd fmla="*/ 111203 w 67" name="T0"/>
                <a:gd fmla="*/ 521799 h 80" name="T1"/>
                <a:gd fmla="*/ 94095 w 67" name="T2"/>
                <a:gd fmla="*/ 487583 h 80" name="T3"/>
                <a:gd fmla="*/ 68433 w 67" name="T4"/>
                <a:gd fmla="*/ 376380 h 80" name="T5"/>
                <a:gd fmla="*/ 25662 w 67" name="T6"/>
                <a:gd fmla="*/ 393488 h 80" name="T7"/>
                <a:gd fmla="*/ 0 w 67" name="T8"/>
                <a:gd fmla="*/ 367826 h 80" name="T9"/>
                <a:gd fmla="*/ 34216 w 67" name="T10"/>
                <a:gd fmla="*/ 359272 h 80" name="T11"/>
                <a:gd fmla="*/ 68433 w 67" name="T12"/>
                <a:gd fmla="*/ 325055 h 80" name="T13"/>
                <a:gd fmla="*/ 51325 w 67" name="T14"/>
                <a:gd fmla="*/ 256623 h 80" name="T15"/>
                <a:gd fmla="*/ 42771 w 67" name="T16"/>
                <a:gd fmla="*/ 136865 h 80" name="T17"/>
                <a:gd fmla="*/ 76987 w 67" name="T18"/>
                <a:gd fmla="*/ 111203 h 80" name="T19"/>
                <a:gd fmla="*/ 111203 w 67" name="T20"/>
                <a:gd fmla="*/ 68433 h 80" name="T21"/>
                <a:gd fmla="*/ 179636 w 67" name="T22"/>
                <a:gd fmla="*/ 51325 h 80" name="T23"/>
                <a:gd fmla="*/ 162528 w 67" name="T24"/>
                <a:gd fmla="*/ 17108 h 80" name="T25"/>
                <a:gd fmla="*/ 188190 w 67" name="T26"/>
                <a:gd fmla="*/ 0 h 80" name="T27"/>
                <a:gd fmla="*/ 256623 w 67" name="T28"/>
                <a:gd fmla="*/ 17108 h 80" name="T29"/>
                <a:gd fmla="*/ 393489 w 67" name="T30"/>
                <a:gd fmla="*/ 76987 h 80" name="T31"/>
                <a:gd fmla="*/ 419151 w 67" name="T32"/>
                <a:gd fmla="*/ 85541 h 80" name="T33"/>
                <a:gd fmla="*/ 453367 w 67" name="T34"/>
                <a:gd fmla="*/ 68433 h 80" name="T35"/>
                <a:gd fmla="*/ 496138 w 67" name="T36"/>
                <a:gd fmla="*/ 94095 h 80" name="T37"/>
                <a:gd fmla="*/ 547463 w 67" name="T38"/>
                <a:gd fmla="*/ 145419 h 80" name="T39"/>
                <a:gd fmla="*/ 556017 w 67" name="T40"/>
                <a:gd fmla="*/ 222406 h 80" name="T41"/>
                <a:gd fmla="*/ 513246 w 67" name="T42"/>
                <a:gd fmla="*/ 307947 h 80" name="T43"/>
                <a:gd fmla="*/ 556017 w 67" name="T44"/>
                <a:gd fmla="*/ 436258 h 80" name="T45"/>
                <a:gd fmla="*/ 564571 w 67" name="T46"/>
                <a:gd fmla="*/ 487583 h 80" name="T47"/>
                <a:gd fmla="*/ 573125 w 67" name="T48"/>
                <a:gd fmla="*/ 556016 h 80" name="T49"/>
                <a:gd fmla="*/ 453367 w 67" name="T50"/>
                <a:gd fmla="*/ 573124 h 80" name="T51"/>
                <a:gd fmla="*/ 479030 w 67" name="T52"/>
                <a:gd fmla="*/ 607340 h 80" name="T53"/>
                <a:gd fmla="*/ 461922 w 67" name="T54"/>
                <a:gd fmla="*/ 633002 h 80" name="T55"/>
                <a:gd fmla="*/ 427705 w 67" name="T56"/>
                <a:gd fmla="*/ 598786 h 80" name="T57"/>
                <a:gd fmla="*/ 384935 w 67" name="T58"/>
                <a:gd fmla="*/ 615894 h 80" name="T59"/>
                <a:gd fmla="*/ 359272 w 67" name="T60"/>
                <a:gd fmla="*/ 675773 h 80" name="T61"/>
                <a:gd fmla="*/ 350718 w 67" name="T62"/>
                <a:gd fmla="*/ 684327 h 80" name="T63"/>
                <a:gd fmla="*/ 342164 w 67" name="T64"/>
                <a:gd fmla="*/ 667219 h 80" name="T65"/>
                <a:gd fmla="*/ 316502 w 67" name="T66"/>
                <a:gd fmla="*/ 675773 h 80" name="T67"/>
                <a:gd fmla="*/ 290840 w 67" name="T68"/>
                <a:gd fmla="*/ 658665 h 80" name="T69"/>
                <a:gd fmla="*/ 282285 w 67" name="T70"/>
                <a:gd fmla="*/ 633002 h 80" name="T71"/>
                <a:gd fmla="*/ 248069 w 67" name="T72"/>
                <a:gd fmla="*/ 624448 h 80" name="T73"/>
                <a:gd fmla="*/ 282285 w 67" name="T74"/>
                <a:gd fmla="*/ 547462 h 80" name="T75"/>
                <a:gd fmla="*/ 265177 w 67" name="T76"/>
                <a:gd fmla="*/ 530353 h 80" name="T77"/>
                <a:gd fmla="*/ 248069 w 67" name="T78"/>
                <a:gd fmla="*/ 479029 h 80" name="T79"/>
                <a:gd fmla="*/ 205298 w 67" name="T80"/>
                <a:gd fmla="*/ 487583 h 80" name="T81"/>
                <a:gd fmla="*/ 153974 w 67" name="T82"/>
                <a:gd fmla="*/ 513245 h 80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67" name="T126"/>
                <a:gd fmla="*/ 0 h 80" name="T127"/>
                <a:gd fmla="*/ 67 w 67" name="T128"/>
                <a:gd fmla="*/ 80 h 80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80" w="67">
                  <a:moveTo>
                    <a:pt x="11" y="61"/>
                  </a:moveTo>
                  <a:lnTo>
                    <a:pt x="13" y="61"/>
                  </a:lnTo>
                  <a:lnTo>
                    <a:pt x="12" y="59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51" y="11"/>
                  </a:lnTo>
                  <a:lnTo>
                    <a:pt x="53" y="8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65" y="20"/>
                  </a:lnTo>
                  <a:lnTo>
                    <a:pt x="65" y="26"/>
                  </a:lnTo>
                  <a:lnTo>
                    <a:pt x="60" y="32"/>
                  </a:lnTo>
                  <a:lnTo>
                    <a:pt x="60" y="36"/>
                  </a:lnTo>
                  <a:lnTo>
                    <a:pt x="63" y="44"/>
                  </a:lnTo>
                  <a:lnTo>
                    <a:pt x="65" y="51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7" y="67"/>
                  </a:lnTo>
                  <a:lnTo>
                    <a:pt x="53" y="67"/>
                  </a:lnTo>
                  <a:lnTo>
                    <a:pt x="53" y="68"/>
                  </a:lnTo>
                  <a:lnTo>
                    <a:pt x="56" y="71"/>
                  </a:lnTo>
                  <a:lnTo>
                    <a:pt x="56" y="72"/>
                  </a:lnTo>
                  <a:lnTo>
                    <a:pt x="54" y="74"/>
                  </a:lnTo>
                  <a:lnTo>
                    <a:pt x="53" y="75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5" y="72"/>
                  </a:lnTo>
                  <a:lnTo>
                    <a:pt x="43" y="78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7" y="79"/>
                  </a:lnTo>
                  <a:lnTo>
                    <a:pt x="35" y="79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4" y="57"/>
                  </a:lnTo>
                  <a:lnTo>
                    <a:pt x="22" y="57"/>
                  </a:lnTo>
                  <a:lnTo>
                    <a:pt x="18" y="60"/>
                  </a:lnTo>
                  <a:lnTo>
                    <a:pt x="11" y="6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5628046" y="2073353"/>
              <a:ext cx="265177" cy="290839"/>
            </a:xfrm>
            <a:custGeom>
              <a:gdLst>
                <a:gd fmla="*/ 153974 w 31" name="T0"/>
                <a:gd fmla="*/ 230960 h 34" name="T1"/>
                <a:gd fmla="*/ 162528 w 31" name="T2"/>
                <a:gd fmla="*/ 256623 h 34" name="T3"/>
                <a:gd fmla="*/ 205298 w 31" name="T4"/>
                <a:gd fmla="*/ 290839 h 34" name="T5"/>
                <a:gd fmla="*/ 213852 w 31" name="T6"/>
                <a:gd fmla="*/ 290839 h 34" name="T7"/>
                <a:gd fmla="*/ 222407 w 31" name="T8"/>
                <a:gd fmla="*/ 239514 h 34" name="T9"/>
                <a:gd fmla="*/ 265177 w 31" name="T10"/>
                <a:gd fmla="*/ 213852 h 34" name="T11"/>
                <a:gd fmla="*/ 239515 w 31" name="T12"/>
                <a:gd fmla="*/ 196744 h 34" name="T13"/>
                <a:gd fmla="*/ 205298 w 31" name="T14"/>
                <a:gd fmla="*/ 162528 h 34" name="T15"/>
                <a:gd fmla="*/ 205298 w 31" name="T16"/>
                <a:gd fmla="*/ 136865 h 34" name="T17"/>
                <a:gd fmla="*/ 171082 w 31" name="T18"/>
                <a:gd fmla="*/ 85541 h 34" name="T19"/>
                <a:gd fmla="*/ 171082 w 31" name="T20"/>
                <a:gd fmla="*/ 25662 h 34" name="T21"/>
                <a:gd fmla="*/ 136866 w 31" name="T22"/>
                <a:gd fmla="*/ 25662 h 34" name="T23"/>
                <a:gd fmla="*/ 119757 w 31" name="T24"/>
                <a:gd fmla="*/ 0 h 34" name="T25"/>
                <a:gd fmla="*/ 94095 w 31" name="T26"/>
                <a:gd fmla="*/ 0 h 34" name="T27"/>
                <a:gd fmla="*/ 85541 w 31" name="T28"/>
                <a:gd fmla="*/ 17108 h 34" name="T29"/>
                <a:gd fmla="*/ 85541 w 31" name="T30"/>
                <a:gd fmla="*/ 34216 h 34" name="T31"/>
                <a:gd fmla="*/ 59879 w 31" name="T32"/>
                <a:gd fmla="*/ 59879 h 34" name="T33"/>
                <a:gd fmla="*/ 42770 w 31" name="T34"/>
                <a:gd fmla="*/ 59879 h 34" name="T35"/>
                <a:gd fmla="*/ 34216 w 31" name="T36"/>
                <a:gd fmla="*/ 76987 h 34" name="T37"/>
                <a:gd fmla="*/ 42770 w 31" name="T38"/>
                <a:gd fmla="*/ 85541 h 34" name="T39"/>
                <a:gd fmla="*/ 42770 w 31" name="T40"/>
                <a:gd fmla="*/ 119757 h 34" name="T41"/>
                <a:gd fmla="*/ 0 w 31" name="T42"/>
                <a:gd fmla="*/ 136865 h 34" name="T43"/>
                <a:gd fmla="*/ 0 w 31" name="T44"/>
                <a:gd fmla="*/ 179636 h 34" name="T45"/>
                <a:gd fmla="*/ 68433 w 31" name="T46"/>
                <a:gd fmla="*/ 179636 h 34" name="T47"/>
                <a:gd fmla="*/ 85541 w 31" name="T48"/>
                <a:gd fmla="*/ 153974 h 34" name="T49"/>
                <a:gd fmla="*/ 111203 w 31" name="T50"/>
                <a:gd fmla="*/ 153974 h 34" name="T51"/>
                <a:gd fmla="*/ 153974 w 31" name="T52"/>
                <a:gd fmla="*/ 196744 h 34" name="T53"/>
                <a:gd fmla="*/ 153974 w 31" name="T54"/>
                <a:gd fmla="*/ 230960 h 3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31" name="T84"/>
                <a:gd fmla="*/ 0 h 34" name="T85"/>
                <a:gd fmla="*/ 31 w 31" name="T86"/>
                <a:gd fmla="*/ 34 h 3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4" w="31">
                  <a:moveTo>
                    <a:pt x="18" y="27"/>
                  </a:moveTo>
                  <a:lnTo>
                    <a:pt x="19" y="30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6" y="28"/>
                  </a:lnTo>
                  <a:lnTo>
                    <a:pt x="31" y="25"/>
                  </a:lnTo>
                  <a:lnTo>
                    <a:pt x="28" y="23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0" y="10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18" y="27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6329482" y="3168277"/>
              <a:ext cx="59879" cy="68433"/>
            </a:xfrm>
            <a:custGeom>
              <a:gdLst>
                <a:gd fmla="*/ 0 w 7" name="T0"/>
                <a:gd fmla="*/ 8554 h 8" name="T1"/>
                <a:gd fmla="*/ 0 w 7" name="T2"/>
                <a:gd fmla="*/ 42771 h 8" name="T3"/>
                <a:gd fmla="*/ 34217 w 7" name="T4"/>
                <a:gd fmla="*/ 68433 h 8" name="T5"/>
                <a:gd fmla="*/ 59879 w 7" name="T6"/>
                <a:gd fmla="*/ 42771 h 8" name="T7"/>
                <a:gd fmla="*/ 59879 w 7" name="T8"/>
                <a:gd fmla="*/ 17108 h 8" name="T9"/>
                <a:gd fmla="*/ 8554 w 7" name="T10"/>
                <a:gd fmla="*/ 0 h 8" name="T11"/>
                <a:gd fmla="*/ 0 w 7" name="T12"/>
                <a:gd fmla="*/ 8554 h 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" name="T21"/>
                <a:gd fmla="*/ 0 h 8" name="T22"/>
                <a:gd fmla="*/ 7 w 7" name="T23"/>
                <a:gd fmla="*/ 8 h 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" w="7">
                  <a:moveTo>
                    <a:pt x="0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316" name="组合 1"/>
          <p:cNvGrpSpPr/>
          <p:nvPr/>
        </p:nvGrpSpPr>
        <p:grpSpPr>
          <a:xfrm>
            <a:off x="2314575" y="349250"/>
            <a:ext cx="1592263" cy="490538"/>
            <a:chOff x="2314575" y="349301"/>
            <a:chExt cx="1592609" cy="491055"/>
          </a:xfrm>
        </p:grpSpPr>
        <p:sp>
          <p:nvSpPr>
            <p:cNvPr id="13339" name="TextBox 3"/>
            <p:cNvSpPr txBox="1">
              <a:spLocks noChangeArrowheads="1"/>
            </p:cNvSpPr>
            <p:nvPr/>
          </p:nvSpPr>
          <p:spPr bwMode="auto">
            <a:xfrm>
              <a:off x="2314575" y="349301"/>
              <a:ext cx="1592609" cy="335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点击添加标题</a:t>
              </a:r>
            </a:p>
          </p:txBody>
        </p:sp>
        <p:sp>
          <p:nvSpPr>
            <p:cNvPr id="13340" name="矩形 37"/>
            <p:cNvSpPr>
              <a:spLocks noChangeArrowheads="1"/>
            </p:cNvSpPr>
            <p:nvPr/>
          </p:nvSpPr>
          <p:spPr bwMode="auto">
            <a:xfrm>
              <a:off x="2427782" y="624912"/>
              <a:ext cx="1202316" cy="21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8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51048" y="172417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752962" y="2372042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77" name="椭圆 7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889625" y="1743075"/>
            <a:ext cx="1147763" cy="1130300"/>
            <a:chOff x="5890270" y="1743533"/>
            <a:chExt cx="1146524" cy="1129737"/>
          </a:xfrm>
        </p:grpSpPr>
        <p:sp>
          <p:nvSpPr>
            <p:cNvPr id="13337" name="Freeform 18"/>
            <p:cNvSpPr/>
            <p:nvPr/>
          </p:nvSpPr>
          <p:spPr bwMode="auto">
            <a:xfrm>
              <a:off x="5890270" y="1743533"/>
              <a:ext cx="1146524" cy="1129737"/>
            </a:xfrm>
            <a:custGeom>
              <a:gdLst>
                <a:gd fmla="*/ 2147483646 w 68" name="T0"/>
                <a:gd fmla="*/ 0 h 67" name="T1"/>
                <a:gd fmla="*/ 2147483646 w 68" name="T2"/>
                <a:gd fmla="*/ 2147483646 h 67" name="T3"/>
                <a:gd fmla="*/ 2147483646 w 68" name="T4"/>
                <a:gd fmla="*/ 2147483646 h 67" name="T5"/>
                <a:gd fmla="*/ 2147483646 w 68" name="T6"/>
                <a:gd fmla="*/ 2147483646 h 67" name="T7"/>
                <a:gd fmla="*/ 2147483646 w 68" name="T8"/>
                <a:gd fmla="*/ 2147483646 h 67" name="T9"/>
                <a:gd fmla="*/ 2147483646 w 68" name="T10"/>
                <a:gd fmla="*/ 2147483646 h 67" name="T11"/>
                <a:gd fmla="*/ 2147483646 w 68" name="T12"/>
                <a:gd fmla="*/ 2147483646 h 67" name="T13"/>
                <a:gd fmla="*/ 2147483646 w 68" name="T14"/>
                <a:gd fmla="*/ 2147483646 h 67" name="T15"/>
                <a:gd fmla="*/ 2147483646 w 68" name="T16"/>
                <a:gd fmla="*/ 2147483646 h 67" name="T17"/>
                <a:gd fmla="*/ 2147483646 w 68" name="T18"/>
                <a:gd fmla="*/ 2147483646 h 67" name="T19"/>
                <a:gd fmla="*/ 2147483646 w 68" name="T20"/>
                <a:gd fmla="*/ 2147483646 h 67" name="T21"/>
                <a:gd fmla="*/ 2147483646 w 68" name="T22"/>
                <a:gd fmla="*/ 2147483646 h 67" name="T23"/>
                <a:gd fmla="*/ 2147483646 w 68" name="T24"/>
                <a:gd fmla="*/ 2147483646 h 67" name="T25"/>
                <a:gd fmla="*/ 2147483646 w 68" name="T26"/>
                <a:gd fmla="*/ 2147483646 h 67" name="T27"/>
                <a:gd fmla="*/ 2147483646 w 68" name="T28"/>
                <a:gd fmla="*/ 2147483646 h 67" name="T29"/>
                <a:gd fmla="*/ 2147483646 w 68" name="T30"/>
                <a:gd fmla="*/ 2147483646 h 67" name="T31"/>
                <a:gd fmla="*/ 2147483646 w 68" name="T32"/>
                <a:gd fmla="*/ 2147483646 h 67" name="T33"/>
                <a:gd fmla="*/ 2147483646 w 68" name="T34"/>
                <a:gd fmla="*/ 2147483646 h 67" name="T35"/>
                <a:gd fmla="*/ 2147483646 w 68" name="T36"/>
                <a:gd fmla="*/ 2147483646 h 67" name="T37"/>
                <a:gd fmla="*/ 2147483646 w 68" name="T38"/>
                <a:gd fmla="*/ 2147483646 h 67" name="T39"/>
                <a:gd fmla="*/ 2147483646 w 68" name="T40"/>
                <a:gd fmla="*/ 2147483646 h 67" name="T41"/>
                <a:gd fmla="*/ 2147483646 w 68" name="T42"/>
                <a:gd fmla="*/ 2147483646 h 67" name="T43"/>
                <a:gd fmla="*/ 2147483646 w 68" name="T44"/>
                <a:gd fmla="*/ 2147483646 h 67" name="T45"/>
                <a:gd fmla="*/ 2147483646 w 68" name="T46"/>
                <a:gd fmla="*/ 2147483646 h 67" name="T47"/>
                <a:gd fmla="*/ 2147483646 w 68" name="T48"/>
                <a:gd fmla="*/ 2147483646 h 67" name="T49"/>
                <a:gd fmla="*/ 2147483646 w 68" name="T50"/>
                <a:gd fmla="*/ 2147483646 h 67" name="T51"/>
                <a:gd fmla="*/ 0 w 68" name="T52"/>
                <a:gd fmla="*/ 2147483646 h 67" name="T53"/>
                <a:gd fmla="*/ 2147483646 w 68" name="T54"/>
                <a:gd fmla="*/ 2147483646 h 67" name="T55"/>
                <a:gd fmla="*/ 2147483646 w 68" name="T56"/>
                <a:gd fmla="*/ 2147483646 h 67" name="T57"/>
                <a:gd fmla="*/ 2147483646 w 68" name="T58"/>
                <a:gd fmla="*/ 2147483646 h 67" name="T59"/>
                <a:gd fmla="*/ 2147483646 w 68" name="T60"/>
                <a:gd fmla="*/ 2147483646 h 67" name="T61"/>
                <a:gd fmla="*/ 2147483646 w 68" name="T62"/>
                <a:gd fmla="*/ 2147483646 h 67" name="T63"/>
                <a:gd fmla="*/ 2147483646 w 68" name="T64"/>
                <a:gd fmla="*/ 2147483646 h 6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68" name="T99"/>
                <a:gd fmla="*/ 0 h 67" name="T100"/>
                <a:gd fmla="*/ 68 w 68" name="T101"/>
                <a:gd fmla="*/ 67 h 6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67" w="68">
                  <a:moveTo>
                    <a:pt x="29" y="0"/>
                  </a:moveTo>
                  <a:lnTo>
                    <a:pt x="30" y="0"/>
                  </a:lnTo>
                  <a:lnTo>
                    <a:pt x="31" y="4"/>
                  </a:lnTo>
                  <a:lnTo>
                    <a:pt x="42" y="11"/>
                  </a:lnTo>
                  <a:lnTo>
                    <a:pt x="51" y="27"/>
                  </a:lnTo>
                  <a:lnTo>
                    <a:pt x="52" y="31"/>
                  </a:lnTo>
                  <a:lnTo>
                    <a:pt x="54" y="34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62" y="46"/>
                  </a:lnTo>
                  <a:lnTo>
                    <a:pt x="62" y="49"/>
                  </a:lnTo>
                  <a:lnTo>
                    <a:pt x="68" y="51"/>
                  </a:lnTo>
                  <a:lnTo>
                    <a:pt x="68" y="54"/>
                  </a:lnTo>
                  <a:lnTo>
                    <a:pt x="65" y="57"/>
                  </a:lnTo>
                  <a:lnTo>
                    <a:pt x="63" y="58"/>
                  </a:lnTo>
                  <a:lnTo>
                    <a:pt x="56" y="64"/>
                  </a:lnTo>
                  <a:lnTo>
                    <a:pt x="52" y="65"/>
                  </a:lnTo>
                  <a:lnTo>
                    <a:pt x="47" y="64"/>
                  </a:lnTo>
                  <a:lnTo>
                    <a:pt x="44" y="67"/>
                  </a:lnTo>
                  <a:lnTo>
                    <a:pt x="41" y="67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3" y="58"/>
                  </a:lnTo>
                  <a:lnTo>
                    <a:pt x="41" y="56"/>
                  </a:lnTo>
                  <a:lnTo>
                    <a:pt x="36" y="55"/>
                  </a:lnTo>
                  <a:lnTo>
                    <a:pt x="31" y="51"/>
                  </a:lnTo>
                  <a:lnTo>
                    <a:pt x="25" y="47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9" y="0"/>
                  </a:lnTo>
                </a:path>
              </a:pathLst>
            </a:custGeom>
            <a:solidFill>
              <a:srgbClr val="00B0F0"/>
            </a:solidFill>
            <a:ln w="19050">
              <a:solidFill>
                <a:srgbClr val="92D050">
                  <a:alpha val="79999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8" name="TextBox 79"/>
            <p:cNvSpPr txBox="1">
              <a:spLocks noChangeArrowheads="1"/>
            </p:cNvSpPr>
            <p:nvPr/>
          </p:nvSpPr>
          <p:spPr bwMode="auto">
            <a:xfrm>
              <a:off x="6351266" y="2054111"/>
              <a:ext cx="484732" cy="57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江苏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39817" y="3416349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2" name="椭圆 8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211638" y="2493963"/>
            <a:ext cx="1592262" cy="384175"/>
            <a:chOff x="4211960" y="2493392"/>
            <a:chExt cx="1592609" cy="385049"/>
          </a:xfrm>
        </p:grpSpPr>
        <p:sp>
          <p:nvSpPr>
            <p:cNvPr id="84" name="TextBox 3"/>
            <p:cNvSpPr txBox="1">
              <a:spLocks noChangeArrowheads="1"/>
            </p:cNvSpPr>
            <p:nvPr/>
          </p:nvSpPr>
          <p:spPr bwMode="auto">
            <a:xfrm>
              <a:off x="4211960" y="2493392"/>
              <a:ext cx="1592609" cy="25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  <p:sp>
          <p:nvSpPr>
            <p:cNvPr id="13336" name="矩形 84"/>
            <p:cNvSpPr>
              <a:spLocks noChangeArrowheads="1"/>
            </p:cNvSpPr>
            <p:nvPr/>
          </p:nvSpPr>
          <p:spPr bwMode="auto">
            <a:xfrm>
              <a:off x="5105600" y="2724553"/>
              <a:ext cx="692618" cy="15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4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34000" y="3592513"/>
            <a:ext cx="1593850" cy="384175"/>
            <a:chOff x="5334700" y="3591908"/>
            <a:chExt cx="1592609" cy="385049"/>
          </a:xfrm>
        </p:grpSpPr>
        <p:sp>
          <p:nvSpPr>
            <p:cNvPr id="87" name="TextBox 3"/>
            <p:cNvSpPr txBox="1">
              <a:spLocks noChangeArrowheads="1"/>
            </p:cNvSpPr>
            <p:nvPr/>
          </p:nvSpPr>
          <p:spPr bwMode="auto">
            <a:xfrm>
              <a:off x="5334700" y="3591908"/>
              <a:ext cx="1592609" cy="25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  <p:sp>
          <p:nvSpPr>
            <p:cNvPr id="13334" name="矩形 87"/>
            <p:cNvSpPr>
              <a:spLocks noChangeArrowheads="1"/>
            </p:cNvSpPr>
            <p:nvPr/>
          </p:nvSpPr>
          <p:spPr bwMode="auto">
            <a:xfrm>
              <a:off x="6229030" y="3823069"/>
              <a:ext cx="691928" cy="15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4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235825" y="3167063"/>
            <a:ext cx="590550" cy="844550"/>
            <a:chOff x="7236296" y="3166931"/>
            <a:chExt cx="590706" cy="845372"/>
          </a:xfrm>
        </p:grpSpPr>
        <p:sp>
          <p:nvSpPr>
            <p:cNvPr id="13331" name="Freeform 35"/>
            <p:cNvSpPr/>
            <p:nvPr/>
          </p:nvSpPr>
          <p:spPr bwMode="auto">
            <a:xfrm>
              <a:off x="7236296" y="3166931"/>
              <a:ext cx="590706" cy="845372"/>
            </a:xfrm>
            <a:custGeom>
              <a:gdLst>
                <a:gd fmla="*/ 2147483646 w 58" name="T0"/>
                <a:gd fmla="*/ 2147483646 h 83" name="T1"/>
                <a:gd fmla="*/ 2147483646 w 58" name="T2"/>
                <a:gd fmla="*/ 2147483646 h 83" name="T3"/>
                <a:gd fmla="*/ 2147483646 w 58" name="T4"/>
                <a:gd fmla="*/ 2147483646 h 83" name="T5"/>
                <a:gd fmla="*/ 0 w 58" name="T6"/>
                <a:gd fmla="*/ 2147483646 h 83" name="T7"/>
                <a:gd fmla="*/ 2147483646 w 58" name="T8"/>
                <a:gd fmla="*/ 2147483646 h 83" name="T9"/>
                <a:gd fmla="*/ 2147483646 w 58" name="T10"/>
                <a:gd fmla="*/ 2147483646 h 83" name="T11"/>
                <a:gd fmla="*/ 2147483646 w 58" name="T12"/>
                <a:gd fmla="*/ 2147483646 h 83" name="T13"/>
                <a:gd fmla="*/ 2147483646 w 58" name="T14"/>
                <a:gd fmla="*/ 2147483646 h 83" name="T15"/>
                <a:gd fmla="*/ 2147483646 w 58" name="T16"/>
                <a:gd fmla="*/ 0 h 83" name="T17"/>
                <a:gd fmla="*/ 2147483646 w 58" name="T18"/>
                <a:gd fmla="*/ 2147483646 h 83" name="T19"/>
                <a:gd fmla="*/ 2147483646 w 58" name="T20"/>
                <a:gd fmla="*/ 2147483646 h 83" name="T21"/>
                <a:gd fmla="*/ 2147483646 w 58" name="T22"/>
                <a:gd fmla="*/ 2147483646 h 83" name="T23"/>
                <a:gd fmla="*/ 2147483646 w 58" name="T24"/>
                <a:gd fmla="*/ 2147483646 h 83" name="T25"/>
                <a:gd fmla="*/ 2147483646 w 58" name="T26"/>
                <a:gd fmla="*/ 2147483646 h 83" name="T27"/>
                <a:gd fmla="*/ 2147483646 w 58" name="T28"/>
                <a:gd fmla="*/ 2147483646 h 83" name="T29"/>
                <a:gd fmla="*/ 2147483646 w 58" name="T30"/>
                <a:gd fmla="*/ 2147483646 h 83" name="T31"/>
                <a:gd fmla="*/ 2147483646 w 58" name="T32"/>
                <a:gd fmla="*/ 2147483646 h 83" name="T33"/>
                <a:gd fmla="*/ 2147483646 w 58" name="T34"/>
                <a:gd fmla="*/ 2147483646 h 83" name="T35"/>
                <a:gd fmla="*/ 2147483646 w 58" name="T36"/>
                <a:gd fmla="*/ 2147483646 h 83" name="T37"/>
                <a:gd fmla="*/ 2147483646 w 58" name="T38"/>
                <a:gd fmla="*/ 2147483646 h 83" name="T39"/>
                <a:gd fmla="*/ 2147483646 w 58" name="T40"/>
                <a:gd fmla="*/ 2147483646 h 83" name="T41"/>
                <a:gd fmla="*/ 2147483646 w 58" name="T42"/>
                <a:gd fmla="*/ 2147483646 h 83" name="T43"/>
                <a:gd fmla="*/ 2147483646 w 58" name="T44"/>
                <a:gd fmla="*/ 2147483646 h 83" name="T45"/>
                <a:gd fmla="*/ 2147483646 w 58" name="T46"/>
                <a:gd fmla="*/ 2147483646 h 83" name="T47"/>
                <a:gd fmla="*/ 2147483646 w 58" name="T48"/>
                <a:gd fmla="*/ 2147483646 h 83" name="T49"/>
                <a:gd fmla="*/ 2147483646 w 58" name="T50"/>
                <a:gd fmla="*/ 2147483646 h 83" name="T51"/>
                <a:gd fmla="*/ 2147483646 w 58" name="T52"/>
                <a:gd fmla="*/ 2147483646 h 83" name="T53"/>
                <a:gd fmla="*/ 2147483646 w 58" name="T54"/>
                <a:gd fmla="*/ 2147483646 h 83" name="T55"/>
                <a:gd fmla="*/ 2147483646 w 58" name="T56"/>
                <a:gd fmla="*/ 2147483646 h 83" name="T57"/>
                <a:gd fmla="*/ 2147483646 w 58" name="T58"/>
                <a:gd fmla="*/ 2147483646 h 83" name="T59"/>
                <a:gd fmla="*/ 2147483646 w 58" name="T60"/>
                <a:gd fmla="*/ 2147483646 h 83" name="T61"/>
                <a:gd fmla="*/ 2147483646 w 58" name="T62"/>
                <a:gd fmla="*/ 2147483646 h 83" name="T63"/>
                <a:gd fmla="*/ 2147483646 w 58" name="T64"/>
                <a:gd fmla="*/ 2147483646 h 83" name="T65"/>
                <a:gd fmla="*/ 2147483646 w 58" name="T66"/>
                <a:gd fmla="*/ 2147483646 h 83" name="T67"/>
                <a:gd fmla="*/ 2147483646 w 58" name="T68"/>
                <a:gd fmla="*/ 2147483646 h 83" name="T69"/>
                <a:gd fmla="*/ 2147483646 w 58" name="T70"/>
                <a:gd fmla="*/ 2147483646 h 8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8" name="T108"/>
                <a:gd fmla="*/ 0 h 83" name="T109"/>
                <a:gd fmla="*/ 58 w 58" name="T110"/>
                <a:gd fmla="*/ 83 h 83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83" w="57">
                  <a:moveTo>
                    <a:pt x="7" y="70"/>
                  </a:moveTo>
                  <a:lnTo>
                    <a:pt x="6" y="69"/>
                  </a:lnTo>
                  <a:lnTo>
                    <a:pt x="6" y="62"/>
                  </a:lnTo>
                  <a:lnTo>
                    <a:pt x="7" y="58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28" y="5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7"/>
                  </a:lnTo>
                  <a:lnTo>
                    <a:pt x="49" y="7"/>
                  </a:lnTo>
                  <a:lnTo>
                    <a:pt x="52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57" y="24"/>
                  </a:lnTo>
                  <a:lnTo>
                    <a:pt x="56" y="27"/>
                  </a:lnTo>
                  <a:lnTo>
                    <a:pt x="51" y="32"/>
                  </a:lnTo>
                  <a:lnTo>
                    <a:pt x="48" y="32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44" y="40"/>
                  </a:lnTo>
                  <a:lnTo>
                    <a:pt x="44" y="43"/>
                  </a:lnTo>
                  <a:lnTo>
                    <a:pt x="37" y="49"/>
                  </a:lnTo>
                  <a:lnTo>
                    <a:pt x="37" y="57"/>
                  </a:lnTo>
                  <a:lnTo>
                    <a:pt x="33" y="62"/>
                  </a:lnTo>
                  <a:lnTo>
                    <a:pt x="32" y="64"/>
                  </a:lnTo>
                  <a:lnTo>
                    <a:pt x="33" y="66"/>
                  </a:lnTo>
                  <a:lnTo>
                    <a:pt x="33" y="69"/>
                  </a:lnTo>
                  <a:lnTo>
                    <a:pt x="32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9" y="77"/>
                  </a:lnTo>
                  <a:lnTo>
                    <a:pt x="33" y="77"/>
                  </a:lnTo>
                  <a:lnTo>
                    <a:pt x="32" y="79"/>
                  </a:lnTo>
                  <a:lnTo>
                    <a:pt x="28" y="81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16" y="83"/>
                  </a:lnTo>
                  <a:lnTo>
                    <a:pt x="13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3" y="71"/>
                  </a:lnTo>
                  <a:lnTo>
                    <a:pt x="11" y="72"/>
                  </a:lnTo>
                  <a:lnTo>
                    <a:pt x="7" y="72"/>
                  </a:lnTo>
                  <a:lnTo>
                    <a:pt x="7" y="70"/>
                  </a:lnTo>
                </a:path>
              </a:pathLst>
            </a:custGeom>
            <a:solidFill>
              <a:srgbClr val="92D050"/>
            </a:solidFill>
            <a:ln w="19050">
              <a:solidFill>
                <a:srgbClr val="FFC000">
                  <a:alpha val="79999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2" name="TextBox 88"/>
            <p:cNvSpPr txBox="1">
              <a:spLocks noChangeArrowheads="1"/>
            </p:cNvSpPr>
            <p:nvPr/>
          </p:nvSpPr>
          <p:spPr bwMode="auto">
            <a:xfrm>
              <a:off x="7236296" y="3268742"/>
              <a:ext cx="484732" cy="57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江西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856129" y="3509265"/>
            <a:ext cx="187565" cy="187565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91" name="椭圆 9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062538" y="3192463"/>
            <a:ext cx="614362" cy="750887"/>
            <a:chOff x="5094011" y="3217204"/>
            <a:chExt cx="614546" cy="752337"/>
          </a:xfrm>
        </p:grpSpPr>
        <p:sp>
          <p:nvSpPr>
            <p:cNvPr id="13329" name="Freeform 34"/>
            <p:cNvSpPr/>
            <p:nvPr/>
          </p:nvSpPr>
          <p:spPr bwMode="auto">
            <a:xfrm>
              <a:off x="5094011" y="3217204"/>
              <a:ext cx="614546" cy="752337"/>
            </a:xfrm>
            <a:custGeom>
              <a:gdLst>
                <a:gd fmla="*/ 2147483646 w 58" name="T0"/>
                <a:gd fmla="*/ 2147483646 h 71" name="T1"/>
                <a:gd fmla="*/ 2147483646 w 58" name="T2"/>
                <a:gd fmla="*/ 2147483646 h 71" name="T3"/>
                <a:gd fmla="*/ 2147483646 w 58" name="T4"/>
                <a:gd fmla="*/ 2147483646 h 71" name="T5"/>
                <a:gd fmla="*/ 2147483646 w 58" name="T6"/>
                <a:gd fmla="*/ 2147483646 h 71" name="T7"/>
                <a:gd fmla="*/ 2147483646 w 58" name="T8"/>
                <a:gd fmla="*/ 2147483646 h 71" name="T9"/>
                <a:gd fmla="*/ 2147483646 w 58" name="T10"/>
                <a:gd fmla="*/ 2147483646 h 71" name="T11"/>
                <a:gd fmla="*/ 2147483646 w 58" name="T12"/>
                <a:gd fmla="*/ 2147483646 h 71" name="T13"/>
                <a:gd fmla="*/ 2147483646 w 58" name="T14"/>
                <a:gd fmla="*/ 2147483646 h 71" name="T15"/>
                <a:gd fmla="*/ 2147483646 w 58" name="T16"/>
                <a:gd fmla="*/ 2147483646 h 71" name="T17"/>
                <a:gd fmla="*/ 2147483646 w 58" name="T18"/>
                <a:gd fmla="*/ 2147483646 h 71" name="T19"/>
                <a:gd fmla="*/ 2147483646 w 58" name="T20"/>
                <a:gd fmla="*/ 2147483646 h 71" name="T21"/>
                <a:gd fmla="*/ 2147483646 w 58" name="T22"/>
                <a:gd fmla="*/ 2147483646 h 71" name="T23"/>
                <a:gd fmla="*/ 2147483646 w 58" name="T24"/>
                <a:gd fmla="*/ 2147483646 h 71" name="T25"/>
                <a:gd fmla="*/ 2147483646 w 58" name="T26"/>
                <a:gd fmla="*/ 2147483646 h 71" name="T27"/>
                <a:gd fmla="*/ 2147483646 w 58" name="T28"/>
                <a:gd fmla="*/ 2147483646 h 71" name="T29"/>
                <a:gd fmla="*/ 2147483646 w 58" name="T30"/>
                <a:gd fmla="*/ 2147483646 h 71" name="T31"/>
                <a:gd fmla="*/ 2147483646 w 58" name="T32"/>
                <a:gd fmla="*/ 2147483646 h 71" name="T33"/>
                <a:gd fmla="*/ 2147483646 w 58" name="T34"/>
                <a:gd fmla="*/ 2147483646 h 71" name="T35"/>
                <a:gd fmla="*/ 0 w 58" name="T36"/>
                <a:gd fmla="*/ 2147483646 h 71" name="T37"/>
                <a:gd fmla="*/ 2147483646 w 58" name="T38"/>
                <a:gd fmla="*/ 2147483646 h 71" name="T39"/>
                <a:gd fmla="*/ 2147483646 w 58" name="T40"/>
                <a:gd fmla="*/ 2147483646 h 71" name="T41"/>
                <a:gd fmla="*/ 2147483646 w 58" name="T42"/>
                <a:gd fmla="*/ 2147483646 h 71" name="T43"/>
                <a:gd fmla="*/ 2147483646 w 58" name="T44"/>
                <a:gd fmla="*/ 2147483646 h 71" name="T45"/>
                <a:gd fmla="*/ 2147483646 w 58" name="T46"/>
                <a:gd fmla="*/ 2147483646 h 71" name="T47"/>
                <a:gd fmla="*/ 2147483646 w 58" name="T48"/>
                <a:gd fmla="*/ 2147483646 h 71" name="T49"/>
                <a:gd fmla="*/ 2147483646 w 58" name="T50"/>
                <a:gd fmla="*/ 2147483646 h 71" name="T51"/>
                <a:gd fmla="*/ 2147483646 w 58" name="T52"/>
                <a:gd fmla="*/ 2147483646 h 71" name="T53"/>
                <a:gd fmla="*/ 2147483646 w 58" name="T54"/>
                <a:gd fmla="*/ 2147483646 h 71" name="T55"/>
                <a:gd fmla="*/ 2147483646 w 58" name="T56"/>
                <a:gd fmla="*/ 2147483646 h 71" name="T57"/>
                <a:gd fmla="*/ 2147483646 w 58" name="T58"/>
                <a:gd fmla="*/ 2147483646 h 71" name="T59"/>
                <a:gd fmla="*/ 2147483646 w 58" name="T60"/>
                <a:gd fmla="*/ 2147483646 h 71" name="T61"/>
                <a:gd fmla="*/ 2147483646 w 58" name="T62"/>
                <a:gd fmla="*/ 2147483646 h 71" name="T63"/>
                <a:gd fmla="*/ 2147483646 w 58" name="T64"/>
                <a:gd fmla="*/ 2147483646 h 71" name="T65"/>
                <a:gd fmla="*/ 2147483646 w 58" name="T66"/>
                <a:gd fmla="*/ 2147483646 h 71" name="T67"/>
                <a:gd fmla="*/ 2147483646 w 58" name="T68"/>
                <a:gd fmla="*/ 2147483646 h 71" name="T69"/>
                <a:gd fmla="*/ 2147483646 w 58" name="T70"/>
                <a:gd fmla="*/ 2147483646 h 71" name="T71"/>
                <a:gd fmla="*/ 2147483646 w 58" name="T72"/>
                <a:gd fmla="*/ 2147483646 h 71" name="T73"/>
                <a:gd fmla="*/ 2147483646 w 58" name="T74"/>
                <a:gd fmla="*/ 2147483646 h 71" name="T75"/>
                <a:gd fmla="*/ 2147483646 w 58" name="T76"/>
                <a:gd fmla="*/ 2147483646 h 71" name="T77"/>
                <a:gd fmla="*/ 2147483646 w 58" name="T78"/>
                <a:gd fmla="*/ 2147483646 h 71" name="T79"/>
                <a:gd fmla="*/ 2147483646 w 58" name="T80"/>
                <a:gd fmla="*/ 2147483646 h 71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58" name="T123"/>
                <a:gd fmla="*/ 0 h 71" name="T124"/>
                <a:gd fmla="*/ 58 w 58" name="T125"/>
                <a:gd fmla="*/ 71 h 71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71" w="57">
                  <a:moveTo>
                    <a:pt x="42" y="69"/>
                  </a:moveTo>
                  <a:lnTo>
                    <a:pt x="39" y="70"/>
                  </a:lnTo>
                  <a:lnTo>
                    <a:pt x="34" y="70"/>
                  </a:lnTo>
                  <a:lnTo>
                    <a:pt x="33" y="68"/>
                  </a:lnTo>
                  <a:lnTo>
                    <a:pt x="31" y="66"/>
                  </a:lnTo>
                  <a:lnTo>
                    <a:pt x="30" y="67"/>
                  </a:lnTo>
                  <a:lnTo>
                    <a:pt x="30" y="70"/>
                  </a:lnTo>
                  <a:lnTo>
                    <a:pt x="28" y="71"/>
                  </a:lnTo>
                  <a:lnTo>
                    <a:pt x="27" y="71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3" y="63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2" y="57"/>
                  </a:lnTo>
                  <a:lnTo>
                    <a:pt x="11" y="55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1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9"/>
                  </a:lnTo>
                  <a:lnTo>
                    <a:pt x="8" y="9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9" y="24"/>
                  </a:lnTo>
                  <a:lnTo>
                    <a:pt x="43" y="24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7" y="22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57" y="50"/>
                  </a:lnTo>
                  <a:lnTo>
                    <a:pt x="56" y="51"/>
                  </a:lnTo>
                  <a:lnTo>
                    <a:pt x="53" y="52"/>
                  </a:lnTo>
                  <a:lnTo>
                    <a:pt x="51" y="54"/>
                  </a:lnTo>
                  <a:lnTo>
                    <a:pt x="53" y="54"/>
                  </a:lnTo>
                  <a:lnTo>
                    <a:pt x="53" y="56"/>
                  </a:lnTo>
                  <a:lnTo>
                    <a:pt x="50" y="58"/>
                  </a:lnTo>
                  <a:lnTo>
                    <a:pt x="50" y="64"/>
                  </a:lnTo>
                  <a:lnTo>
                    <a:pt x="45" y="69"/>
                  </a:lnTo>
                  <a:lnTo>
                    <a:pt x="42" y="69"/>
                  </a:lnTo>
                </a:path>
              </a:pathLst>
            </a:custGeom>
            <a:solidFill>
              <a:srgbClr val="FFC000"/>
            </a:solidFill>
            <a:ln w="19050">
              <a:solidFill>
                <a:srgbClr val="C00000">
                  <a:alpha val="79999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0" name="TextBox 93"/>
            <p:cNvSpPr txBox="1">
              <a:spLocks noChangeArrowheads="1"/>
            </p:cNvSpPr>
            <p:nvPr/>
          </p:nvSpPr>
          <p:spPr bwMode="auto">
            <a:xfrm>
              <a:off x="5139867" y="3353572"/>
              <a:ext cx="484732" cy="58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安徽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313113" y="3592513"/>
            <a:ext cx="1593850" cy="384175"/>
            <a:chOff x="3351987" y="3591908"/>
            <a:chExt cx="1592609" cy="385049"/>
          </a:xfrm>
        </p:grpSpPr>
        <p:sp>
          <p:nvSpPr>
            <p:cNvPr id="96" name="TextBox 3"/>
            <p:cNvSpPr txBox="1">
              <a:spLocks noChangeArrowheads="1"/>
            </p:cNvSpPr>
            <p:nvPr/>
          </p:nvSpPr>
          <p:spPr bwMode="auto">
            <a:xfrm>
              <a:off x="3351987" y="3591908"/>
              <a:ext cx="1592609" cy="25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050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rPr>
                <a:t>点击添加文字</a:t>
              </a:r>
            </a:p>
          </p:txBody>
        </p:sp>
        <p:sp>
          <p:nvSpPr>
            <p:cNvPr id="13328" name="矩形 96"/>
            <p:cNvSpPr>
              <a:spLocks noChangeArrowheads="1"/>
            </p:cNvSpPr>
            <p:nvPr/>
          </p:nvSpPr>
          <p:spPr bwMode="auto">
            <a:xfrm>
              <a:off x="4246318" y="3823069"/>
              <a:ext cx="691928" cy="15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400">
                  <a:solidFill>
                    <a:srgbClr val="000000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CLICK TO ADD TITLE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3" presetSubtype="28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4" nodeType="withEffect" presetClass="emph" presetID="6" presetSubtype="0" repeatCount="200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100" fill="hold" id="15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3" presetSubtype="28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29" nodeType="withEffect" presetClass="emph" presetID="6" presetSubtype="0" repeatCount="200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100" fill="hold" id="30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3" presetSubtype="28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44" nodeType="withEffect" presetClass="emph" presetID="6" presetSubtype="0" repeatCount="200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00" fill="hold" id="45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323</Paragraphs>
  <Slides>30</Slides>
  <Notes>1</Notes>
  <TotalTime>17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5">
      <vt:lpstr>Arial</vt:lpstr>
      <vt:lpstr>Calibri</vt:lpstr>
      <vt:lpstr>宋体</vt:lpstr>
      <vt:lpstr>Calibri Light</vt:lpstr>
      <vt:lpstr>微软雅黑</vt:lpstr>
      <vt:lpstr>经典仿宋简</vt:lpstr>
      <vt:lpstr>幼圆</vt:lpstr>
      <vt:lpstr>经典中圆简</vt:lpstr>
      <vt:lpstr>百度综艺简体</vt:lpstr>
      <vt:lpstr>经典特宋简</vt:lpstr>
      <vt:lpstr>经典繁超宋</vt:lpstr>
      <vt:lpstr>Wingdings</vt:lpstr>
      <vt:lpstr>方正超粗黑简体</vt:lpstr>
      <vt:lpstr>MStiffHeiHK-UltraBold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2013-10-24T09:14:39Z</dcterms:created>
  <cp:lastModifiedBy>kan</cp:lastModifiedBy>
  <dcterms:modified xsi:type="dcterms:W3CDTF">2021-08-20T10:48:45Z</dcterms:modified>
  <cp:revision>7</cp:revision>
  <dc:title>PowerPoint 演示文稿</dc:title>
</cp:coreProperties>
</file>