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84" r:id="rId4"/>
    <p:sldId id="261" r:id="rId5"/>
    <p:sldId id="258" r:id="rId6"/>
    <p:sldId id="287" r:id="rId7"/>
    <p:sldId id="285" r:id="rId8"/>
    <p:sldId id="286" r:id="rId9"/>
    <p:sldId id="266" r:id="rId10"/>
    <p:sldId id="267" r:id="rId11"/>
    <p:sldId id="268" r:id="rId12"/>
    <p:sldId id="272" r:id="rId13"/>
    <p:sldId id="262" r:id="rId14"/>
    <p:sldId id="273" r:id="rId15"/>
    <p:sldId id="269" r:id="rId16"/>
    <p:sldId id="276" r:id="rId17"/>
    <p:sldId id="263" r:id="rId18"/>
    <p:sldId id="274" r:id="rId19"/>
    <p:sldId id="277" r:id="rId20"/>
    <p:sldId id="278" r:id="rId21"/>
    <p:sldId id="264" r:id="rId22"/>
    <p:sldId id="282" r:id="rId23"/>
    <p:sldId id="283" r:id="rId24"/>
    <p:sldId id="289" r:id="rId25"/>
    <p:sldId id="290" r:id="rId26"/>
    <p:sldId id="291" r:id="rId27"/>
    <p:sldId id="288"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4" autoAdjust="0"/>
    <p:restoredTop sz="95317" autoAdjust="0"/>
  </p:normalViewPr>
  <p:slideViewPr>
    <p:cSldViewPr snapToGrid="0">
      <p:cViewPr varScale="1">
        <p:scale>
          <a:sx n="84" d="100"/>
          <a:sy n="84" d="100"/>
        </p:scale>
        <p:origin x="372" y="96"/>
      </p:cViewPr>
      <p:guideLst/>
    </p:cSldViewPr>
  </p:slideViewPr>
  <p:notesTextViewPr>
    <p:cViewPr>
      <p:scale>
        <a:sx n="1" d="1"/>
        <a:sy n="1" d="1"/>
      </p:scale>
      <p:origin x="0" y="0"/>
    </p:cViewPr>
  </p:notesTextViewPr>
  <p:sorterViewPr>
    <p:cViewPr>
      <p:scale>
        <a:sx n="75" d="100"/>
        <a:sy n="75" d="100"/>
      </p:scale>
      <p:origin x="0" y="-4512"/>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34"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成交额</c:v>
                </c:pt>
              </c:strCache>
            </c:strRef>
          </c:tx>
          <c:spPr>
            <a:solidFill>
              <a:srgbClr val="13396C"/>
            </a:solidFill>
            <a:ln>
              <a:noFill/>
            </a:ln>
            <a:effectLst/>
          </c:spPr>
          <c:invertIfNegative val="0"/>
          <c:cat>
            <c:strRef>
              <c:f>Sheet1!$A$2:$A$5</c:f>
              <c:strCache>
                <c:ptCount val="4"/>
                <c:pt idx="0">
                  <c:v>2013</c:v>
                </c:pt>
                <c:pt idx="1">
                  <c:v>2014</c:v>
                </c:pt>
                <c:pt idx="2">
                  <c:v>2015</c:v>
                </c:pt>
                <c:pt idx="3">
                  <c:v>2016预测</c:v>
                </c:pt>
              </c:strCache>
            </c:strRef>
          </c:cat>
          <c:val>
            <c:numRef>
              <c:f>Sheet1!$B$2:$B$5</c:f>
              <c:numCache>
                <c:formatCode>General</c:formatCode>
                <c:ptCount val="4"/>
                <c:pt idx="0">
                  <c:v>1.1</c:v>
                </c:pt>
                <c:pt idx="1">
                  <c:v>2.7</c:v>
                </c:pt>
                <c:pt idx="2">
                  <c:v>3.9</c:v>
                </c:pt>
                <c:pt idx="3">
                  <c:v>4.5</c:v>
                </c:pt>
              </c:numCache>
            </c:numRef>
          </c:val>
          <c:extLst>
            <c:ext xmlns:c16="http://schemas.microsoft.com/office/drawing/2014/chart" uri="{C3380CC4-5D6E-409C-BE32-E72D297353CC}">
              <c16:uniqueId val="{00000000-0AB0-4D7A-A419-9706D4F95B51}"/>
            </c:ext>
          </c:extLst>
        </c:ser>
        <c:ser>
          <c:idx val="1"/>
          <c:order val="1"/>
          <c:tx>
            <c:strRef>
              <c:f>Sheet1!$C$1</c:f>
              <c:strCache>
                <c:ptCount val="1"/>
                <c:pt idx="0">
                  <c:v>使用人数</c:v>
                </c:pt>
              </c:strCache>
            </c:strRef>
          </c:tx>
          <c:spPr>
            <a:solidFill>
              <a:srgbClr val="0070C0"/>
            </a:solidFill>
            <a:ln>
              <a:noFill/>
            </a:ln>
            <a:effectLst/>
          </c:spPr>
          <c:invertIfNegative val="0"/>
          <c:cat>
            <c:strRef>
              <c:f>Sheet1!$A$2:$A$5</c:f>
              <c:strCache>
                <c:ptCount val="4"/>
                <c:pt idx="0">
                  <c:v>2013</c:v>
                </c:pt>
                <c:pt idx="1">
                  <c:v>2014</c:v>
                </c:pt>
                <c:pt idx="2">
                  <c:v>2015</c:v>
                </c:pt>
                <c:pt idx="3">
                  <c:v>2016预测</c:v>
                </c:pt>
              </c:strCache>
            </c:strRef>
          </c:cat>
          <c:val>
            <c:numRef>
              <c:f>Sheet1!$C$2:$C$5</c:f>
              <c:numCache>
                <c:formatCode>General</c:formatCode>
                <c:ptCount val="4"/>
                <c:pt idx="0">
                  <c:v>1.6</c:v>
                </c:pt>
                <c:pt idx="1">
                  <c:v>2.3</c:v>
                </c:pt>
                <c:pt idx="2">
                  <c:v>4.7</c:v>
                </c:pt>
                <c:pt idx="3">
                  <c:v>5</c:v>
                </c:pt>
              </c:numCache>
            </c:numRef>
          </c:val>
          <c:extLst>
            <c:ext xmlns:c16="http://schemas.microsoft.com/office/drawing/2014/chart" uri="{C3380CC4-5D6E-409C-BE32-E72D297353CC}">
              <c16:uniqueId val="{00000001-0AB0-4D7A-A419-9706D4F95B51}"/>
            </c:ext>
          </c:extLst>
        </c:ser>
        <c:ser>
          <c:idx val="2"/>
          <c:order val="2"/>
          <c:tx>
            <c:strRef>
              <c:f>Sheet1!$D$1</c:f>
              <c:strCache>
                <c:ptCount val="1"/>
                <c:pt idx="0">
                  <c:v>市场份额</c:v>
                </c:pt>
              </c:strCache>
            </c:strRef>
          </c:tx>
          <c:spPr>
            <a:solidFill>
              <a:srgbClr val="00B0F0"/>
            </a:solidFill>
            <a:ln>
              <a:noFill/>
            </a:ln>
            <a:effectLst/>
          </c:spPr>
          <c:invertIfNegative val="0"/>
          <c:cat>
            <c:strRef>
              <c:f>Sheet1!$A$2:$A$5</c:f>
              <c:strCache>
                <c:ptCount val="4"/>
                <c:pt idx="0">
                  <c:v>2013</c:v>
                </c:pt>
                <c:pt idx="1">
                  <c:v>2014</c:v>
                </c:pt>
                <c:pt idx="2">
                  <c:v>2015</c:v>
                </c:pt>
                <c:pt idx="3">
                  <c:v>2016预测</c:v>
                </c:pt>
              </c:strCache>
            </c:strRef>
          </c:cat>
          <c:val>
            <c:numRef>
              <c:f>Sheet1!$D$2:$D$5</c:f>
              <c:numCache>
                <c:formatCode>General</c:formatCode>
                <c:ptCount val="4"/>
                <c:pt idx="0">
                  <c:v>0.6</c:v>
                </c:pt>
                <c:pt idx="1">
                  <c:v>3.2</c:v>
                </c:pt>
                <c:pt idx="2">
                  <c:v>3.6</c:v>
                </c:pt>
                <c:pt idx="3">
                  <c:v>5.6</c:v>
                </c:pt>
              </c:numCache>
            </c:numRef>
          </c:val>
          <c:extLst>
            <c:ext xmlns:c16="http://schemas.microsoft.com/office/drawing/2014/chart" uri="{C3380CC4-5D6E-409C-BE32-E72D297353CC}">
              <c16:uniqueId val="{00000002-0AB0-4D7A-A419-9706D4F95B51}"/>
            </c:ext>
          </c:extLst>
        </c:ser>
        <c:dLbls>
          <c:showLegendKey val="0"/>
          <c:showVal val="0"/>
          <c:showCatName val="0"/>
          <c:showSerName val="0"/>
          <c:showPercent val="0"/>
          <c:showBubbleSize val="0"/>
          <c:showLeaderLines val="0"/>
        </c:dLbls>
        <c:gapWidth val="219"/>
        <c:overlap val="-27"/>
        <c:axId val="703649568"/>
        <c:axId val="714561024"/>
      </c:barChart>
      <c:catAx>
        <c:axId val="703649568"/>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200" b="0" i="0" u="none" strike="noStrike" kern="1200" baseline="0" smtId="4294967295">
                <a:solidFill>
                  <a:schemeClr val="bg2">
                    <a:lumMod val="50000"/>
                  </a:schemeClr>
                </a:solidFill>
                <a:latin typeface="微软雅黑" panose="020b0503020204020204" pitchFamily="34" charset="-122"/>
                <a:ea typeface="微软雅黑" panose="020b0503020204020204" pitchFamily="34" charset="-122"/>
                <a:cs typeface="+mn-cs"/>
              </a:defRPr>
            </a:pPr>
            <a:endParaRPr sz="1200" b="0" i="0" u="none" strike="noStrike" kern="1200" baseline="0" smtId="4294967295">
              <a:solidFill>
                <a:schemeClr val="bg2">
                  <a:lumMod val="50000"/>
                </a:schemeClr>
              </a:solidFill>
              <a:latin typeface="微软雅黑" panose="020b0503020204020204" pitchFamily="34" charset="-122"/>
              <a:ea typeface="微软雅黑" panose="020b0503020204020204" pitchFamily="34" charset="-122"/>
              <a:cs typeface="+mn-cs"/>
            </a:endParaRPr>
          </a:p>
        </c:txPr>
        <c:crossAx val="714561024"/>
        <c:crosses val="autoZero"/>
        <c:auto val="0"/>
        <c:lblAlgn val="ctr"/>
        <c:lblOffset/>
        <c:noMultiLvlLbl val="0"/>
      </c:catAx>
      <c:valAx>
        <c:axId val="714561024"/>
        <c:scaling>
          <c:orientation/>
        </c:scaling>
        <c:delete val="1"/>
        <c:axPos val="l"/>
        <c:numFmt formatCode="General" sourceLinked="1"/>
        <c:majorTickMark val="none"/>
        <c:minorTickMark val="none"/>
        <c:crossAx val="703649568"/>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p>
          <a:pPr>
            <a:defRPr sz="140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sz="140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legend>
    <c:plotVisOnly val="1"/>
    <c:dispBlanksAs val="gap"/>
    <c:showDLblsOverMax val="0"/>
  </c:chart>
  <c:spPr>
    <a:noFill/>
    <a:ln>
      <a:noFill/>
    </a:ln>
    <a:effectLst/>
  </c:spPr>
  <c:txPr>
    <a:bodyPr/>
    <a:p>
      <a:pPr>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人数占比</c:v>
                </c:pt>
              </c:strCache>
            </c:strRef>
          </c:tx>
          <c:dPt>
            <c:idx val="0"/>
            <c:invertIfNegative val="1"/>
            <c:spPr>
              <a:solidFill>
                <a:srgbClr val="13396C"/>
              </a:solidFill>
              <a:ln w="19050">
                <a:solidFill>
                  <a:schemeClr val="lt1"/>
                </a:solidFill>
              </a:ln>
            </c:spPr>
            <c:extLst>
              <c:ext xmlns:c16="http://schemas.microsoft.com/office/drawing/2014/chart" uri="{C3380CC4-5D6E-409C-BE32-E72D297353CC}">
                <c16:uniqueId val="{00000001-EA8B-4F45-A2D3-FEF5824A695A}"/>
              </c:ext>
            </c:extLst>
          </c:dPt>
          <c:dPt>
            <c:idx val="1"/>
            <c:invertIfNegative val="1"/>
            <c:spPr>
              <a:solidFill>
                <a:srgbClr val="0070C0"/>
              </a:solidFill>
              <a:ln w="19050">
                <a:solidFill>
                  <a:schemeClr val="lt1"/>
                </a:solidFill>
              </a:ln>
            </c:spPr>
            <c:extLst>
              <c:ext xmlns:c16="http://schemas.microsoft.com/office/drawing/2014/chart" uri="{C3380CC4-5D6E-409C-BE32-E72D297353CC}">
                <c16:uniqueId val="{00000003-EA8B-4F45-A2D3-FEF5824A695A}"/>
              </c:ext>
            </c:extLst>
          </c:dPt>
          <c:dPt>
            <c:idx val="2"/>
            <c:invertIfNegative val="1"/>
            <c:spPr>
              <a:solidFill>
                <a:schemeClr val="accent3"/>
              </a:solidFill>
              <a:ln w="19050">
                <a:solidFill>
                  <a:schemeClr val="lt1"/>
                </a:solidFill>
              </a:ln>
            </c:spPr>
            <c:extLst>
              <c:ext xmlns:c16="http://schemas.microsoft.com/office/drawing/2014/chart" uri="{C3380CC4-5D6E-409C-BE32-E72D297353CC}">
                <c16:uniqueId val="{00000005-EA8B-4F45-A2D3-FEF5824A695A}"/>
              </c:ext>
            </c:extLst>
          </c:dPt>
          <c:dPt>
            <c:idx val="3"/>
            <c:invertIfNegative val="1"/>
            <c:spPr>
              <a:solidFill>
                <a:srgbClr val="00B0F0"/>
              </a:solidFill>
              <a:ln w="19050">
                <a:solidFill>
                  <a:schemeClr val="lt1"/>
                </a:solidFill>
              </a:ln>
            </c:spPr>
            <c:extLst>
              <c:ext xmlns:c16="http://schemas.microsoft.com/office/drawing/2014/chart" uri="{C3380CC4-5D6E-409C-BE32-E72D297353CC}">
                <c16:uniqueId val="{00000007-EA8B-4F45-A2D3-FEF5824A695A}"/>
              </c:ext>
            </c:extLst>
          </c:dPt>
          <c:dLbls>
            <c:delete val="1"/>
            <c:extLst/>
          </c:dLbls>
          <c:cat>
            <c:strRef>
              <c:f>Sheet1!$A$2:$A$5</c:f>
              <c:strCache>
                <c:ptCount val="4"/>
                <c:pt idx="0">
                  <c:v>手机</c:v>
                </c:pt>
                <c:pt idx="1">
                  <c:v>电视</c:v>
                </c:pt>
                <c:pt idx="2">
                  <c:v>PC</c:v>
                </c:pt>
                <c:pt idx="3">
                  <c:v>纸媒</c:v>
                </c:pt>
              </c:strCache>
            </c:str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8-EA8B-4F45-A2D3-FEF5824A695A}"/>
            </c:ext>
          </c:extLst>
        </c:ser>
        <c:dLbls>
          <c:showLegendKey val="0"/>
          <c:showVal val="0"/>
          <c:showCatName val="0"/>
          <c:showSerName val="0"/>
          <c:showPercent val="0"/>
          <c:showBubbleSize val="0"/>
          <c:showLeaderLines val="0"/>
        </c:dLbls>
        <c:firstSliceAng/>
      </c:pieChart>
      <c:spPr>
        <a:noFill/>
        <a:ln>
          <a:noFill/>
        </a:ln>
        <a:effectLst/>
      </c:spPr>
    </c:plotArea>
    <c:legend>
      <c:legendPos val="b"/>
      <c:overlay val="0"/>
      <c:spPr>
        <a:noFill/>
        <a:ln>
          <a:noFill/>
        </a:ln>
        <a:effectLst/>
      </c:spPr>
      <c:txPr>
        <a:bodyPr rot="0" spcFirstLastPara="1" vertOverflow="ellipsis" vert="horz" wrap="square" anchor="ctr" anchorCtr="1"/>
        <a:p>
          <a:pPr>
            <a:defRPr sz="140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sz="140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legend>
    <c:plotVisOnly val="1"/>
    <c:dispBlanksAs val="gap"/>
    <c:showDLblsOverMax val="0"/>
  </c:chart>
  <c:spPr>
    <a:noFill/>
    <a:ln>
      <a:noFill/>
    </a:ln>
    <a:effectLst/>
  </c:spPr>
  <c:txPr>
    <a:bodyPr/>
    <a:p>
      <a:pPr>
        <a:defRPr/>
      </a:pPr>
      <a:endParaRPr lang="en-US"/>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资金占比</c:v>
                </c:pt>
              </c:strCache>
            </c:strRef>
          </c:tx>
          <c:spPr>
            <a:ln>
              <a:noFill/>
            </a:ln>
          </c:spPr>
          <c:dPt>
            <c:idx val="0"/>
            <c:invertIfNegative val="1"/>
            <c:spPr>
              <a:solidFill>
                <a:srgbClr val="13396C"/>
              </a:solidFill>
              <a:ln w="19050">
                <a:noFill/>
              </a:ln>
            </c:spPr>
            <c:extLst>
              <c:ext xmlns:c16="http://schemas.microsoft.com/office/drawing/2014/chart" uri="{C3380CC4-5D6E-409C-BE32-E72D297353CC}">
                <c16:uniqueId val="{00000001-A5D4-4BFC-A759-F1DA13C54AF7}"/>
              </c:ext>
            </c:extLst>
          </c:dPt>
          <c:dPt>
            <c:idx val="1"/>
            <c:invertIfNegative val="1"/>
            <c:spPr>
              <a:solidFill>
                <a:srgbClr val="0070C0"/>
              </a:solidFill>
              <a:ln w="19050">
                <a:noFill/>
              </a:ln>
            </c:spPr>
            <c:extLst>
              <c:ext xmlns:c16="http://schemas.microsoft.com/office/drawing/2014/chart" uri="{C3380CC4-5D6E-409C-BE32-E72D297353CC}">
                <c16:uniqueId val="{00000003-A5D4-4BFC-A759-F1DA13C54AF7}"/>
              </c:ext>
            </c:extLst>
          </c:dPt>
          <c:dPt>
            <c:idx val="2"/>
            <c:invertIfNegative val="1"/>
            <c:spPr>
              <a:solidFill>
                <a:srgbClr val="00B0F0"/>
              </a:solidFill>
              <a:ln w="19050">
                <a:noFill/>
              </a:ln>
            </c:spPr>
            <c:extLst>
              <c:ext xmlns:c16="http://schemas.microsoft.com/office/drawing/2014/chart" uri="{C3380CC4-5D6E-409C-BE32-E72D297353CC}">
                <c16:uniqueId val="{00000005-A5D4-4BFC-A759-F1DA13C54AF7}"/>
              </c:ext>
            </c:extLst>
          </c:dPt>
          <c:dPt>
            <c:idx val="3"/>
            <c:invertIfNegative val="1"/>
            <c:spPr>
              <a:solidFill>
                <a:schemeClr val="bg1">
                  <a:lumMod val="75000"/>
                </a:schemeClr>
              </a:solidFill>
              <a:ln w="19050">
                <a:noFill/>
              </a:ln>
            </c:spPr>
            <c:extLst>
              <c:ext xmlns:c16="http://schemas.microsoft.com/office/drawing/2014/chart" uri="{C3380CC4-5D6E-409C-BE32-E72D297353CC}">
                <c16:uniqueId val="{00000007-A5D4-4BFC-A759-F1DA13C54AF7}"/>
              </c:ext>
            </c:extLst>
          </c:dPt>
          <c:dLbls>
            <c:delete val="1"/>
            <c:extLst>
              <c:ext xmlns:c15="http://schemas.microsoft.com/office/drawing/2012/chart" uri="{CE6537A1-D6FC-4f65-9D91-7224C49458BB}">
                <c15:showLeaderLines val="1"/>
              </c:ext>
            </c:extLst>
          </c:dLbls>
          <c:cat>
            <c:strRef>
              <c:f>Sheet1!$A$2:$A$5</c:f>
              <c:strCache>
                <c:ptCount val="4"/>
                <c:pt idx="0">
                  <c:v>技术开发</c:v>
                </c:pt>
                <c:pt idx="1">
                  <c:v>推广费用</c:v>
                </c:pt>
                <c:pt idx="2">
                  <c:v>设计费用</c:v>
                </c:pt>
                <c:pt idx="3">
                  <c:v>人力成本</c:v>
                </c:pt>
              </c:strCache>
            </c:str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8-A5D4-4BFC-A759-F1DA13C54AF7}"/>
            </c:ext>
          </c:extLst>
        </c:ser>
        <c:dLbls>
          <c:showLegendKey val="0"/>
          <c:showVal val="0"/>
          <c:showCatName val="0"/>
          <c:showSerName val="0"/>
          <c:showPercent val="0"/>
          <c:showBubbleSize val="0"/>
          <c:showLeaderLines val="0"/>
        </c:dLbls>
        <c:firstSliceAng/>
        <c:holeSize val="67"/>
      </c:doughnutChart>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sz="1197"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legend>
    <c:plotVisOnly val="1"/>
    <c:dispBlanksAs val="gap"/>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9AB3CA59-E96E-4A51-8407-0D042DA131F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6BC5BF06-F579-4C1B-9776-5B38DB06CEBB}" type="parTrans" cxnId="{7EB97B54-CAE5-4CDC-86F8-A0C42B8B06D2}">
      <dgm:prSet custT="1"/>
      <dgm:spPr/>
      <dgm:t>
        <a:bodyPr/>
        <a:lstStyle/>
        <a:p>
          <a:endParaRPr lang="zh-CN" altLang="en-US" sz="1600"/>
        </a:p>
      </dgm:t>
    </dgm:pt>
    <dgm:pt modelId="{98EE382B-8317-4366-A4BB-7600F5F42648}">
      <dgm:prSet phldrT="[文本]" custT="1"/>
      <dgm:spPr>
        <a:solidFill>
          <a:srgbClr val="0070C0"/>
        </a:solidFill>
        <a:ln>
          <a:solidFill>
            <a:srgbClr val="13396C"/>
          </a:solidFill>
        </a:ln>
      </dgm:spPr>
      <dgm:t>
        <a:bodyPr/>
        <a:lstStyle/>
        <a:p>
          <a:endParaRPr lang="zh-CN" altLang="en-US" sz="1600" spc="110" baseline="0">
            <a:solidFill>
              <a:schemeClr val="bg1"/>
            </a:solidFill>
            <a:latin typeface="微软雅黑" panose="020b0503020204020204" pitchFamily="34" charset="-122"/>
            <a:ea typeface="微软雅黑" panose="020b0503020204020204" pitchFamily="34" charset="-122"/>
          </a:endParaRPr>
        </a:p>
      </dgm:t>
    </dgm:pt>
    <dgm:pt modelId="{0B59B060-AF52-4715-AA95-A1A58440D725}" type="parTrans" cxnId="{FEB53BD2-4E5C-4286-9239-6A07355CEFC7}">
      <dgm:prSet custT="1"/>
      <dgm:spPr>
        <a:ln>
          <a:solidFill>
            <a:srgbClr val="13396C"/>
          </a:solidFill>
        </a:ln>
      </dgm:spPr>
      <dgm:t>
        <a:bodyPr/>
        <a:lstStyle/>
        <a:p>
          <a:endParaRPr lang="zh-CN" altLang="en-US" sz="400"/>
        </a:p>
      </dgm:t>
    </dgm:pt>
    <dgm:pt modelId="{29F99EB4-91FB-46FF-A666-03EE11A36587}">
      <dgm:prSet phldrT="[文本]" custT="1"/>
      <dgm:spPr>
        <a:solidFill>
          <a:srgbClr val="13396C"/>
        </a:solidFill>
        <a:ln>
          <a:solidFill>
            <a:srgbClr val="13396C"/>
          </a:solidFill>
        </a:ln>
      </dgm:spPr>
      <dgm:t>
        <a:bodyPr/>
        <a:lstStyle/>
        <a:p>
          <a:r>
            <a:rPr lang="zh-CN" altLang="en-US" sz="1400">
              <a:solidFill>
                <a:schemeClr val="bg1"/>
              </a:solidFill>
              <a:latin typeface="微软雅黑" panose="020b0503020204020204" pitchFamily="34" charset="-122"/>
              <a:ea typeface="微软雅黑" panose="020b0503020204020204" pitchFamily="34" charset="-122"/>
            </a:rPr>
            <a:t>点击添加内容</a:t>
          </a:r>
        </a:p>
      </dgm:t>
    </dgm:pt>
    <dgm:pt modelId="{784E9937-0D44-42C9-8818-433CF683174F}" type="sibTrans" cxnId="{FEB53BD2-4E5C-4286-9239-6A07355CEFC7}">
      <dgm:prSet custT="1"/>
      <dgm:spPr/>
      <dgm:t>
        <a:bodyPr/>
        <a:lstStyle/>
        <a:p>
          <a:endParaRPr lang="zh-CN" altLang="en-US" sz="1600"/>
        </a:p>
      </dgm:t>
    </dgm:pt>
    <dgm:pt modelId="{48A78859-7D60-41AA-B02A-01C804CCE7AF}" type="parTrans" cxnId="{435A96A7-EABB-4324-8EF7-CA90285443CC}">
      <dgm:prSet custT="1"/>
      <dgm:spPr>
        <a:ln>
          <a:solidFill>
            <a:srgbClr val="13396C"/>
          </a:solidFill>
        </a:ln>
      </dgm:spPr>
      <dgm:t>
        <a:bodyPr/>
        <a:lstStyle/>
        <a:p>
          <a:endParaRPr lang="zh-CN" altLang="en-US" sz="400"/>
        </a:p>
      </dgm:t>
    </dgm:pt>
    <dgm:pt modelId="{9C61A653-1F6B-45BF-A3C8-8935D48D20F5}">
      <dgm:prSet phldrT="[文本]" custT="1"/>
      <dgm:spPr>
        <a:solidFill>
          <a:srgbClr val="13396C"/>
        </a:solidFill>
        <a:ln>
          <a:solidFill>
            <a:srgbClr val="13396C"/>
          </a:solidFill>
        </a:ln>
      </dgm:spPr>
      <dgm:t>
        <a:bodyPr/>
        <a:lstStyle/>
        <a:p>
          <a:r>
            <a:rPr lang="zh-CN" altLang="en-US" sz="1400">
              <a:solidFill>
                <a:schemeClr val="bg1"/>
              </a:solidFill>
              <a:latin typeface="微软雅黑" panose="020b0503020204020204" pitchFamily="34" charset="-122"/>
              <a:ea typeface="微软雅黑" panose="020b0503020204020204" pitchFamily="34" charset="-122"/>
            </a:rPr>
            <a:t>点击添加内容</a:t>
          </a:r>
          <a:endParaRPr lang="zh-CN" altLang="en-US" sz="1400">
            <a:solidFill>
              <a:schemeClr val="bg1"/>
            </a:solidFill>
          </a:endParaRPr>
        </a:p>
      </dgm:t>
    </dgm:pt>
    <dgm:pt modelId="{FBFE4850-4CE5-4BD9-88B5-ACB2C18F9234}" type="sibTrans" cxnId="{435A96A7-EABB-4324-8EF7-CA90285443CC}">
      <dgm:prSet custT="1"/>
      <dgm:spPr/>
      <dgm:t>
        <a:bodyPr/>
        <a:lstStyle/>
        <a:p>
          <a:endParaRPr lang="zh-CN" altLang="en-US" sz="1600"/>
        </a:p>
      </dgm:t>
    </dgm:pt>
    <dgm:pt modelId="{9BAAC82B-3A25-41EC-9D8A-6A3FAC8EDCDF}" type="parTrans" cxnId="{2D141BF8-0813-4050-8836-03888A4F0A52}">
      <dgm:prSet custT="1"/>
      <dgm:spPr>
        <a:ln>
          <a:solidFill>
            <a:srgbClr val="13396C"/>
          </a:solidFill>
        </a:ln>
      </dgm:spPr>
      <dgm:t>
        <a:bodyPr/>
        <a:lstStyle/>
        <a:p>
          <a:endParaRPr lang="zh-CN" altLang="en-US" sz="400"/>
        </a:p>
      </dgm:t>
    </dgm:pt>
    <dgm:pt modelId="{CF4AB1CC-B8F6-4011-96FD-4F14992F9AC2}">
      <dgm:prSet phldrT="[文本]" custT="1"/>
      <dgm:spPr>
        <a:solidFill>
          <a:srgbClr val="13396C"/>
        </a:solidFill>
        <a:ln>
          <a:solidFill>
            <a:srgbClr val="13396C"/>
          </a:solidFill>
        </a:ln>
      </dgm:spPr>
      <dgm:t>
        <a:bodyPr/>
        <a:lstStyle/>
        <a:p>
          <a:r>
            <a:rPr lang="zh-CN" altLang="en-US" sz="1400">
              <a:solidFill>
                <a:schemeClr val="bg1"/>
              </a:solidFill>
              <a:latin typeface="微软雅黑" panose="020b0503020204020204" pitchFamily="34" charset="-122"/>
              <a:ea typeface="微软雅黑" panose="020b0503020204020204" pitchFamily="34" charset="-122"/>
            </a:rPr>
            <a:t>点击添加内容</a:t>
          </a:r>
        </a:p>
      </dgm:t>
    </dgm:pt>
    <dgm:pt modelId="{5A0141A7-B310-4652-8374-580F184DD519}" type="sibTrans" cxnId="{2D141BF8-0813-4050-8836-03888A4F0A52}">
      <dgm:prSet custT="1"/>
      <dgm:spPr/>
      <dgm:t>
        <a:bodyPr/>
        <a:lstStyle/>
        <a:p>
          <a:endParaRPr lang="zh-CN" altLang="en-US" sz="1600"/>
        </a:p>
      </dgm:t>
    </dgm:pt>
    <dgm:pt modelId="{AAA36AE5-291E-481F-8411-D6DDAC6E7161}" type="sibTrans" cxnId="{7EB97B54-CAE5-4CDC-86F8-A0C42B8B06D2}">
      <dgm:prSet custT="1"/>
      <dgm:spPr/>
      <dgm:t>
        <a:bodyPr/>
        <a:lstStyle/>
        <a:p>
          <a:endParaRPr lang="zh-CN" altLang="en-US" sz="1600"/>
        </a:p>
      </dgm:t>
    </dgm:pt>
    <dgm:pt modelId="{F90F45FB-24A2-4113-A5E0-063757EF8152}" type="pres">
      <dgm:prSet presAssocID="{9AB3CA59-E96E-4A51-8407-0D042DA131F7}" presName="Name0">
        <dgm:presLayoutVars>
          <dgm:chPref val="1"/>
          <dgm:dir/>
          <dgm:animOne val="branch"/>
          <dgm:animLvl val="lvl"/>
          <dgm:resizeHandles val="exact"/>
        </dgm:presLayoutVars>
      </dgm:prSet>
      <dgm:spPr/>
      <dgm:t>
        <a:bodyPr/>
        <a:lstStyle/>
        <a:p>
          <a:endParaRPr lang="zh-CN" altLang="en-US"/>
        </a:p>
      </dgm:t>
    </dgm:pt>
    <dgm:pt modelId="{FBAFF942-AF0D-4BA0-914A-98AE9A0B22ED}" type="pres">
      <dgm:prSet presAssocID="{98EE382B-8317-4366-A4BB-7600F5F42648}" presName="root1"/>
      <dgm:spPr/>
      <dgm:t>
        <a:bodyPr/>
        <a:lstStyle/>
        <a:p/>
      </dgm:t>
    </dgm:pt>
    <dgm:pt modelId="{FBA1D8E3-B212-40A4-9367-F5B80382E11F}" type="pres">
      <dgm:prSet presAssocID="{98EE382B-8317-4366-A4BB-7600F5F42648}" presName="LevelOneTextNode" presStyleLbl="node0" presStyleCnt="1">
        <dgm:presLayoutVars>
          <dgm:chPref val="3"/>
        </dgm:presLayoutVars>
      </dgm:prSet>
      <dgm:spPr/>
      <dgm:t>
        <a:bodyPr/>
        <a:lstStyle/>
        <a:p>
          <a:endParaRPr lang="zh-CN" altLang="en-US"/>
        </a:p>
      </dgm:t>
    </dgm:pt>
    <dgm:pt modelId="{4192E778-BDA4-44F2-ADC9-1101F3BB498D}" type="pres">
      <dgm:prSet presAssocID="{98EE382B-8317-4366-A4BB-7600F5F42648}" presName="level2hierChild"/>
      <dgm:spPr/>
      <dgm:t>
        <a:bodyPr/>
        <a:lstStyle/>
        <a:p/>
      </dgm:t>
    </dgm:pt>
    <dgm:pt modelId="{EFD6EA81-108C-4404-B3BE-DED838D72A94}" type="pres">
      <dgm:prSet presAssocID="{0B59B060-AF52-4715-AA95-A1A58440D725}" presName="conn2-1" presStyleLbl="parChTrans1D2" presStyleIdx="2" presStyleCnt="3"/>
      <dgm:spPr/>
      <dgm:t>
        <a:bodyPr/>
        <a:lstStyle/>
        <a:p>
          <a:endParaRPr lang="zh-CN" altLang="en-US"/>
        </a:p>
      </dgm:t>
    </dgm:pt>
    <dgm:pt modelId="{C1474064-A0C3-41AD-8B02-78360F534617}" type="pres">
      <dgm:prSet presAssocID="{0B59B060-AF52-4715-AA95-A1A58440D725}" presName="connTx" presStyleLbl="parChTrans2D2" presStyleCnt="3"/>
      <dgm:spPr/>
      <dgm:t>
        <a:bodyPr/>
        <a:lstStyle/>
        <a:p>
          <a:endParaRPr lang="zh-CN" altLang="en-US"/>
        </a:p>
      </dgm:t>
    </dgm:pt>
    <dgm:pt modelId="{852A1EDB-1D3E-4384-86AD-9BEA2AA673D9}" type="pres">
      <dgm:prSet presAssocID="{29F99EB4-91FB-46FF-A666-03EE11A36587}" presName="root2"/>
      <dgm:spPr/>
      <dgm:t>
        <a:bodyPr/>
        <a:lstStyle/>
        <a:p/>
      </dgm:t>
    </dgm:pt>
    <dgm:pt modelId="{DB573871-A674-4273-8830-F03050226792}" type="pres">
      <dgm:prSet presAssocID="{29F99EB4-91FB-46FF-A666-03EE11A36587}" presName="LevelTwoTextNode" presStyleLbl="node2" presStyleCnt="3">
        <dgm:presLayoutVars>
          <dgm:chPref val="3"/>
        </dgm:presLayoutVars>
      </dgm:prSet>
      <dgm:spPr/>
      <dgm:t>
        <a:bodyPr/>
        <a:lstStyle/>
        <a:p>
          <a:endParaRPr lang="zh-CN" altLang="en-US"/>
        </a:p>
      </dgm:t>
    </dgm:pt>
    <dgm:pt modelId="{A9F4509B-9C4E-4AE5-88F8-CBE322B26861}" type="pres">
      <dgm:prSet presAssocID="{29F99EB4-91FB-46FF-A666-03EE11A36587}" presName="level3hierChild"/>
      <dgm:spPr/>
      <dgm:t>
        <a:bodyPr/>
        <a:lstStyle/>
        <a:p/>
      </dgm:t>
    </dgm:pt>
    <dgm:pt modelId="{7A9A4601-A49B-4AC0-B106-F566AA2B3F7F}" type="pres">
      <dgm:prSet presAssocID="{48A78859-7D60-41AA-B02A-01C804CCE7AF}" presName="conn2-1" presStyleLbl="parChTrans1D2" presStyleIdx="1" presStyleCnt="3"/>
      <dgm:spPr/>
      <dgm:t>
        <a:bodyPr/>
        <a:lstStyle/>
        <a:p>
          <a:endParaRPr lang="zh-CN" altLang="en-US"/>
        </a:p>
      </dgm:t>
    </dgm:pt>
    <dgm:pt modelId="{0CA1DF54-A73F-4976-9AE8-34960E66F091}" type="pres">
      <dgm:prSet presAssocID="{48A78859-7D60-41AA-B02A-01C804CCE7AF}" presName="connTx" presStyleLbl="parChTrans2D2" presStyleIdx="1" presStyleCnt="3"/>
      <dgm:spPr/>
      <dgm:t>
        <a:bodyPr/>
        <a:lstStyle/>
        <a:p>
          <a:endParaRPr lang="zh-CN" altLang="en-US"/>
        </a:p>
      </dgm:t>
    </dgm:pt>
    <dgm:pt modelId="{A8D09188-D839-4132-8C5E-BCC87E93EE62}" type="pres">
      <dgm:prSet presAssocID="{9C61A653-1F6B-45BF-A3C8-8935D48D20F5}" presName="root2"/>
      <dgm:spPr/>
      <dgm:t>
        <a:bodyPr/>
        <a:lstStyle/>
        <a:p/>
      </dgm:t>
    </dgm:pt>
    <dgm:pt modelId="{8819E659-93F6-4A4C-9A75-2CB74E769F7A}" type="pres">
      <dgm:prSet presAssocID="{9C61A653-1F6B-45BF-A3C8-8935D48D20F5}" presName="LevelTwoTextNode" presStyleLbl="node2" presStyleIdx="1" presStyleCnt="3">
        <dgm:presLayoutVars>
          <dgm:chPref val="3"/>
        </dgm:presLayoutVars>
      </dgm:prSet>
      <dgm:spPr/>
      <dgm:t>
        <a:bodyPr/>
        <a:lstStyle/>
        <a:p>
          <a:endParaRPr lang="zh-CN" altLang="en-US"/>
        </a:p>
      </dgm:t>
    </dgm:pt>
    <dgm:pt modelId="{7F974027-6F88-4284-9A20-15496962C9C1}" type="pres">
      <dgm:prSet presAssocID="{9C61A653-1F6B-45BF-A3C8-8935D48D20F5}" presName="level3hierChild"/>
      <dgm:spPr/>
      <dgm:t>
        <a:bodyPr/>
        <a:lstStyle/>
        <a:p/>
      </dgm:t>
    </dgm:pt>
    <dgm:pt modelId="{402788B0-960A-4BD5-89ED-BF08D8DDE226}" type="pres">
      <dgm:prSet presAssocID="{9BAAC82B-3A25-41EC-9D8A-6A3FAC8EDCDF}" presName="conn2-1" presStyleLbl="parChTrans1D2" presStyleCnt="3"/>
      <dgm:spPr/>
      <dgm:t>
        <a:bodyPr/>
        <a:lstStyle/>
        <a:p>
          <a:endParaRPr lang="zh-CN" altLang="en-US"/>
        </a:p>
      </dgm:t>
    </dgm:pt>
    <dgm:pt modelId="{0F196CDD-0F77-4F1E-9BB2-BE2BE8E3C512}" type="pres">
      <dgm:prSet presAssocID="{9BAAC82B-3A25-41EC-9D8A-6A3FAC8EDCDF}" presName="connTx" presStyleLbl="parChTrans2D2" presStyleIdx="2" presStyleCnt="3"/>
      <dgm:spPr/>
      <dgm:t>
        <a:bodyPr/>
        <a:lstStyle/>
        <a:p>
          <a:endParaRPr lang="zh-CN" altLang="en-US"/>
        </a:p>
      </dgm:t>
    </dgm:pt>
    <dgm:pt modelId="{1D81258F-D55F-4AF3-8585-072C1525A24F}" type="pres">
      <dgm:prSet presAssocID="{CF4AB1CC-B8F6-4011-96FD-4F14992F9AC2}" presName="root2"/>
      <dgm:spPr/>
      <dgm:t>
        <a:bodyPr/>
        <a:lstStyle/>
        <a:p/>
      </dgm:t>
    </dgm:pt>
    <dgm:pt modelId="{DABAD4C4-0E3F-4F0D-92DA-1D069C1BE552}" type="pres">
      <dgm:prSet presAssocID="{CF4AB1CC-B8F6-4011-96FD-4F14992F9AC2}" presName="LevelTwoTextNode" presStyleLbl="node2" presStyleIdx="2" presStyleCnt="3">
        <dgm:presLayoutVars>
          <dgm:chPref val="3"/>
        </dgm:presLayoutVars>
      </dgm:prSet>
      <dgm:spPr/>
      <dgm:t>
        <a:bodyPr/>
        <a:lstStyle/>
        <a:p>
          <a:endParaRPr lang="zh-CN" altLang="en-US"/>
        </a:p>
      </dgm:t>
    </dgm:pt>
    <dgm:pt modelId="{756196BE-650E-4A6D-AF9D-FCEC08C71CBF}" type="pres">
      <dgm:prSet presAssocID="{CF4AB1CC-B8F6-4011-96FD-4F14992F9AC2}" presName="level3hierChild"/>
      <dgm:spPr/>
      <dgm:t>
        <a:bodyPr/>
        <a:lstStyle/>
        <a:p/>
      </dgm:t>
    </dgm:pt>
  </dgm:ptLst>
  <dgm:cxnLst>
    <dgm:cxn modelId="{7EB97B54-CAE5-4CDC-86F8-A0C42B8B06D2}" srcId="{9AB3CA59-E96E-4A51-8407-0D042DA131F7}" destId="{98EE382B-8317-4366-A4BB-7600F5F42648}" srcOrd="0" destOrd="0" parTransId="{6BC5BF06-F579-4C1B-9776-5B38DB06CEBB}" sibTransId="{AAA36AE5-291E-481F-8411-D6DDAC6E7161}"/>
    <dgm:cxn modelId="{FEB53BD2-4E5C-4286-9239-6A07355CEFC7}" srcId="{98EE382B-8317-4366-A4BB-7600F5F42648}" destId="{29F99EB4-91FB-46FF-A666-03EE11A36587}" srcOrd="0" destOrd="0" parTransId="{0B59B060-AF52-4715-AA95-A1A58440D725}" sibTransId="{784E9937-0D44-42C9-8818-433CF683174F}"/>
    <dgm:cxn modelId="{435A96A7-EABB-4324-8EF7-CA90285443CC}" srcId="{98EE382B-8317-4366-A4BB-7600F5F42648}" destId="{9C61A653-1F6B-45BF-A3C8-8935D48D20F5}" srcOrd="1" destOrd="0" parTransId="{48A78859-7D60-41AA-B02A-01C804CCE7AF}" sibTransId="{FBFE4850-4CE5-4BD9-88B5-ACB2C18F9234}"/>
    <dgm:cxn modelId="{2D141BF8-0813-4050-8836-03888A4F0A52}" srcId="{98EE382B-8317-4366-A4BB-7600F5F42648}" destId="{CF4AB1CC-B8F6-4011-96FD-4F14992F9AC2}" srcOrd="2" destOrd="0" parTransId="{9BAAC82B-3A25-41EC-9D8A-6A3FAC8EDCDF}" sibTransId="{5A0141A7-B310-4652-8374-580F184DD519}"/>
    <dgm:cxn modelId="{C8B41C3B-6A50-405F-B80D-A50727FC16F2}" type="presOf" srcId="{9AB3CA59-E96E-4A51-8407-0D042DA131F7}" destId="{F90F45FB-24A2-4113-A5E0-063757EF8152}" srcOrd="0" destOrd="0" presId="urn:microsoft.com/office/officeart/2008/layout/HorizontalMultiLevelHierarchy"/>
    <dgm:cxn modelId="{039EE518-78FA-4211-BCC8-71FB1F2CEE65}" type="presParOf" srcId="{F90F45FB-24A2-4113-A5E0-063757EF8152}" destId="{FBAFF942-AF0D-4BA0-914A-98AE9A0B22ED}" srcOrd="0" destOrd="0" presId="urn:microsoft.com/office/officeart/2008/layout/HorizontalMultiLevelHierarchy"/>
    <dgm:cxn modelId="{DB5596F2-D7FA-469A-B68E-5EAFDF0BB552}" type="presParOf" srcId="{FBAFF942-AF0D-4BA0-914A-98AE9A0B22ED}" destId="{FBA1D8E3-B212-40A4-9367-F5B80382E11F}" srcOrd="0" destOrd="0" presId="urn:microsoft.com/office/officeart/2008/layout/HorizontalMultiLevelHierarchy"/>
    <dgm:cxn modelId="{86C8C5D4-4CED-403D-9370-5ECF9199E886}" type="presOf" srcId="{98EE382B-8317-4366-A4BB-7600F5F42648}" destId="{FBA1D8E3-B212-40A4-9367-F5B80382E11F}" srcOrd="0" destOrd="0" presId="urn:microsoft.com/office/officeart/2008/layout/HorizontalMultiLevelHierarchy"/>
    <dgm:cxn modelId="{84B62BB9-706A-4AC4-97B9-1A116A90E0FC}" type="presParOf" srcId="{FBAFF942-AF0D-4BA0-914A-98AE9A0B22ED}" destId="{4192E778-BDA4-44F2-ADC9-1101F3BB498D}" srcOrd="1" destOrd="0" presId="urn:microsoft.com/office/officeart/2008/layout/HorizontalMultiLevelHierarchy"/>
    <dgm:cxn modelId="{27F3A2A8-EE1F-410F-9D14-3D63141FCE9E}" type="presParOf" srcId="{4192E778-BDA4-44F2-ADC9-1101F3BB498D}" destId="{EFD6EA81-108C-4404-B3BE-DED838D72A94}" srcOrd="0" destOrd="0" presId="urn:microsoft.com/office/officeart/2008/layout/HorizontalMultiLevelHierarchy"/>
    <dgm:cxn modelId="{7FFF6729-1827-4703-9CBF-2EB06010AD42}" type="presOf" srcId="{0B59B060-AF52-4715-AA95-A1A58440D725}" destId="{EFD6EA81-108C-4404-B3BE-DED838D72A94}" srcOrd="0" destOrd="0" presId="urn:microsoft.com/office/officeart/2008/layout/HorizontalMultiLevelHierarchy"/>
    <dgm:cxn modelId="{EB55B2BB-5958-46A4-8BAA-DA51166F766D}" type="presParOf" srcId="{EFD6EA81-108C-4404-B3BE-DED838D72A94}" destId="{C1474064-A0C3-41AD-8B02-78360F534617}" srcOrd="0" destOrd="0" presId="urn:microsoft.com/office/officeart/2008/layout/HorizontalMultiLevelHierarchy"/>
    <dgm:cxn modelId="{64FAEB83-A0FD-43B6-AEB1-A58869FEF706}" type="presOf" srcId="{0B59B060-AF52-4715-AA95-A1A58440D725}" destId="{C1474064-A0C3-41AD-8B02-78360F534617}" srcOrd="1" destOrd="0" presId="urn:microsoft.com/office/officeart/2008/layout/HorizontalMultiLevelHierarchy"/>
    <dgm:cxn modelId="{E5481FB8-F16E-4FDD-A501-7B74B2BF69F3}" type="presParOf" srcId="{4192E778-BDA4-44F2-ADC9-1101F3BB498D}" destId="{852A1EDB-1D3E-4384-86AD-9BEA2AA673D9}" srcOrd="1" destOrd="0" presId="urn:microsoft.com/office/officeart/2008/layout/HorizontalMultiLevelHierarchy"/>
    <dgm:cxn modelId="{D0215A9C-7D00-4A95-837D-5BE438C475BA}" type="presParOf" srcId="{852A1EDB-1D3E-4384-86AD-9BEA2AA673D9}" destId="{DB573871-A674-4273-8830-F03050226792}" srcOrd="0" destOrd="0" presId="urn:microsoft.com/office/officeart/2008/layout/HorizontalMultiLevelHierarchy"/>
    <dgm:cxn modelId="{83C8ECBC-C935-4B0E-9E63-C986A7843F1D}" type="presOf" srcId="{29F99EB4-91FB-46FF-A666-03EE11A36587}" destId="{DB573871-A674-4273-8830-F03050226792}" srcOrd="0" destOrd="0" presId="urn:microsoft.com/office/officeart/2008/layout/HorizontalMultiLevelHierarchy"/>
    <dgm:cxn modelId="{F55BA2BB-F127-4FF0-8044-B10BC4BD820B}" type="presParOf" srcId="{852A1EDB-1D3E-4384-86AD-9BEA2AA673D9}" destId="{A9F4509B-9C4E-4AE5-88F8-CBE322B26861}" srcOrd="1" destOrd="0" presId="urn:microsoft.com/office/officeart/2008/layout/HorizontalMultiLevelHierarchy"/>
    <dgm:cxn modelId="{C1391E7D-4180-4174-AC45-F4ABA5C55047}" type="presParOf" srcId="{4192E778-BDA4-44F2-ADC9-1101F3BB498D}" destId="{7A9A4601-A49B-4AC0-B106-F566AA2B3F7F}" srcOrd="2" destOrd="0" presId="urn:microsoft.com/office/officeart/2008/layout/HorizontalMultiLevelHierarchy"/>
    <dgm:cxn modelId="{D22EB43A-1336-40FC-91A8-037078078EC1}" type="presOf" srcId="{48A78859-7D60-41AA-B02A-01C804CCE7AF}" destId="{7A9A4601-A49B-4AC0-B106-F566AA2B3F7F}" srcOrd="0" destOrd="0" presId="urn:microsoft.com/office/officeart/2008/layout/HorizontalMultiLevelHierarchy"/>
    <dgm:cxn modelId="{9A0C71C4-78B3-41F1-A721-C2044A281743}" type="presParOf" srcId="{7A9A4601-A49B-4AC0-B106-F566AA2B3F7F}" destId="{0CA1DF54-A73F-4976-9AE8-34960E66F091}" srcOrd="0" destOrd="0" presId="urn:microsoft.com/office/officeart/2008/layout/HorizontalMultiLevelHierarchy"/>
    <dgm:cxn modelId="{7782EFA8-3914-4DFB-A3D0-9CE3B3FDCB28}" type="presOf" srcId="{48A78859-7D60-41AA-B02A-01C804CCE7AF}" destId="{0CA1DF54-A73F-4976-9AE8-34960E66F091}" srcOrd="1" destOrd="0" presId="urn:microsoft.com/office/officeart/2008/layout/HorizontalMultiLevelHierarchy"/>
    <dgm:cxn modelId="{B705E8F4-FDA4-43BA-880A-CB6AE284E884}" type="presParOf" srcId="{4192E778-BDA4-44F2-ADC9-1101F3BB498D}" destId="{A8D09188-D839-4132-8C5E-BCC87E93EE62}" srcOrd="3" destOrd="0" presId="urn:microsoft.com/office/officeart/2008/layout/HorizontalMultiLevelHierarchy"/>
    <dgm:cxn modelId="{6D09437B-71B0-45CC-96CD-F12C72D2B881}" type="presParOf" srcId="{A8D09188-D839-4132-8C5E-BCC87E93EE62}" destId="{8819E659-93F6-4A4C-9A75-2CB74E769F7A}" srcOrd="0" destOrd="0" presId="urn:microsoft.com/office/officeart/2008/layout/HorizontalMultiLevelHierarchy"/>
    <dgm:cxn modelId="{A720F828-DC25-491C-B244-13A853DA1AB6}" type="presOf" srcId="{9C61A653-1F6B-45BF-A3C8-8935D48D20F5}" destId="{8819E659-93F6-4A4C-9A75-2CB74E769F7A}" srcOrd="0" destOrd="0" presId="urn:microsoft.com/office/officeart/2008/layout/HorizontalMultiLevelHierarchy"/>
    <dgm:cxn modelId="{365DC6B2-144D-47CC-804C-111A0139196D}" type="presParOf" srcId="{A8D09188-D839-4132-8C5E-BCC87E93EE62}" destId="{7F974027-6F88-4284-9A20-15496962C9C1}" srcOrd="1" destOrd="0" presId="urn:microsoft.com/office/officeart/2008/layout/HorizontalMultiLevelHierarchy"/>
    <dgm:cxn modelId="{766F6835-FE95-4229-92DC-AEBDCEBCB674}" type="presParOf" srcId="{4192E778-BDA4-44F2-ADC9-1101F3BB498D}" destId="{402788B0-960A-4BD5-89ED-BF08D8DDE226}" srcOrd="4" destOrd="0" presId="urn:microsoft.com/office/officeart/2008/layout/HorizontalMultiLevelHierarchy"/>
    <dgm:cxn modelId="{9071AF96-D0F9-4C60-AD2A-8E8CAADBD518}" type="presOf" srcId="{9BAAC82B-3A25-41EC-9D8A-6A3FAC8EDCDF}" destId="{402788B0-960A-4BD5-89ED-BF08D8DDE226}" srcOrd="0" destOrd="0" presId="urn:microsoft.com/office/officeart/2008/layout/HorizontalMultiLevelHierarchy"/>
    <dgm:cxn modelId="{A23A8687-C822-495C-96EC-A1296EC0215C}" type="presParOf" srcId="{402788B0-960A-4BD5-89ED-BF08D8DDE226}" destId="{0F196CDD-0F77-4F1E-9BB2-BE2BE8E3C512}" srcOrd="0" destOrd="0" presId="urn:microsoft.com/office/officeart/2008/layout/HorizontalMultiLevelHierarchy"/>
    <dgm:cxn modelId="{69ACAD7A-CD5B-4CDF-B026-010C63940DF3}" type="presOf" srcId="{9BAAC82B-3A25-41EC-9D8A-6A3FAC8EDCDF}" destId="{0F196CDD-0F77-4F1E-9BB2-BE2BE8E3C512}" srcOrd="1" destOrd="0" presId="urn:microsoft.com/office/officeart/2008/layout/HorizontalMultiLevelHierarchy"/>
    <dgm:cxn modelId="{C7725FDD-DC44-4257-91F4-236F55A1207E}" type="presParOf" srcId="{4192E778-BDA4-44F2-ADC9-1101F3BB498D}" destId="{1D81258F-D55F-4AF3-8585-072C1525A24F}" srcOrd="5" destOrd="0" presId="urn:microsoft.com/office/officeart/2008/layout/HorizontalMultiLevelHierarchy"/>
    <dgm:cxn modelId="{8E118597-4ED1-40DA-A806-A4ABC3B36C43}" type="presParOf" srcId="{1D81258F-D55F-4AF3-8585-072C1525A24F}" destId="{DABAD4C4-0E3F-4F0D-92DA-1D069C1BE552}" srcOrd="0" destOrd="0" presId="urn:microsoft.com/office/officeart/2008/layout/HorizontalMultiLevelHierarchy"/>
    <dgm:cxn modelId="{B360E6EF-20E5-4C14-9932-F92AA8406D2D}" type="presOf" srcId="{CF4AB1CC-B8F6-4011-96FD-4F14992F9AC2}" destId="{DABAD4C4-0E3F-4F0D-92DA-1D069C1BE552}" srcOrd="0" destOrd="0" presId="urn:microsoft.com/office/officeart/2008/layout/HorizontalMultiLevelHierarchy"/>
    <dgm:cxn modelId="{54AA89FF-3245-4981-A54A-A63CEA1039E4}" type="presParOf" srcId="{1D81258F-D55F-4AF3-8585-072C1525A24F}" destId="{756196BE-650E-4A6D-AF9D-FCEC08C71CBF}" srcOrd="1" destOrd="0" presId="urn:microsoft.com/office/officeart/2008/layout/HorizontalMultiLevelHierarchy"/>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6" name=""/>
      <dsp:cNvGrpSpPr/>
    </dsp:nvGrpSpPr>
    <dsp:grpSpPr/>
    <dsp:sp modelId="{402788B0-960A-4BD5-89ED-BF08D8DDE226}">
      <dsp:nvSpPr>
        <dsp:cNvPr id="17" name=""/>
        <dsp:cNvSpPr/>
      </dsp:nvSpPr>
      <dsp:spPr>
        <a:xfrm>
          <a:off x="1846669" y="1960038"/>
          <a:ext cx="488598" cy="931018"/>
        </a:xfrm>
        <a:custGeom>
          <a:rect l="0" t="0" r="0" b="0"/>
          <a:pathLst>
            <a:path>
              <a:moveTo>
                <a:pt x="0" y="0"/>
              </a:moveTo>
              <a:lnTo>
                <a:pt x="244299" y="0"/>
              </a:lnTo>
              <a:lnTo>
                <a:pt x="244299" y="931018"/>
              </a:lnTo>
              <a:lnTo>
                <a:pt x="488598" y="931018"/>
              </a:lnTo>
            </a:path>
          </a:pathLst>
        </a:custGeom>
        <a:noFill/>
        <a:ln w="12700" cap="flat" cmpd="sng" algn="ctr">
          <a:solidFill>
            <a:srgbClr val="13396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zh-CN" altLang="en-US" sz="400" kern="1200"/>
        </a:p>
      </dsp:txBody>
      <dsp:txXfrm>
        <a:off x="2064683" y="2399261"/>
        <a:ext cx="52571" cy="52571"/>
      </dsp:txXfrm>
    </dsp:sp>
    <dsp:sp modelId="{7A9A4601-A49B-4AC0-B106-F566AA2B3F7F}">
      <dsp:nvSpPr>
        <dsp:cNvPr id="18" name=""/>
        <dsp:cNvSpPr/>
      </dsp:nvSpPr>
      <dsp:spPr>
        <a:xfrm>
          <a:off x="1846669" y="1914317"/>
          <a:ext cx="488598" cy="91440"/>
        </a:xfrm>
        <a:custGeom>
          <a:rect l="0" t="0" r="0" b="0"/>
          <a:pathLst>
            <a:path>
              <a:moveTo>
                <a:pt x="0" y="45720"/>
              </a:moveTo>
              <a:lnTo>
                <a:pt x="488598" y="45720"/>
              </a:lnTo>
            </a:path>
          </a:pathLst>
        </a:custGeom>
        <a:noFill/>
        <a:ln w="12700" cap="flat" cmpd="sng" algn="ctr">
          <a:solidFill>
            <a:srgbClr val="13396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zh-CN" altLang="en-US" sz="400" kern="1200"/>
        </a:p>
      </dsp:txBody>
      <dsp:txXfrm>
        <a:off x="2078754" y="1947823"/>
        <a:ext cx="24429" cy="24429"/>
      </dsp:txXfrm>
    </dsp:sp>
    <dsp:sp modelId="{EFD6EA81-108C-4404-B3BE-DED838D72A94}">
      <dsp:nvSpPr>
        <dsp:cNvPr id="19" name=""/>
        <dsp:cNvSpPr/>
      </dsp:nvSpPr>
      <dsp:spPr>
        <a:xfrm>
          <a:off x="1846669" y="1029019"/>
          <a:ext cx="488598" cy="931018"/>
        </a:xfrm>
        <a:custGeom>
          <a:rect l="0" t="0" r="0" b="0"/>
          <a:pathLst>
            <a:path>
              <a:moveTo>
                <a:pt x="0" y="931018"/>
              </a:moveTo>
              <a:lnTo>
                <a:pt x="244299" y="931018"/>
              </a:lnTo>
              <a:lnTo>
                <a:pt x="244299" y="0"/>
              </a:lnTo>
              <a:lnTo>
                <a:pt x="488598" y="0"/>
              </a:lnTo>
            </a:path>
          </a:pathLst>
        </a:custGeom>
        <a:noFill/>
        <a:ln w="12700" cap="flat" cmpd="sng" algn="ctr">
          <a:solidFill>
            <a:srgbClr val="13396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zh-CN" altLang="en-US" sz="400" kern="1200"/>
        </a:p>
      </dsp:txBody>
      <dsp:txXfrm>
        <a:off x="2064683" y="1468243"/>
        <a:ext cx="52571" cy="52571"/>
      </dsp:txXfrm>
    </dsp:sp>
    <dsp:sp modelId="{FBA1D8E3-B212-40A4-9367-F5B80382E11F}">
      <dsp:nvSpPr>
        <dsp:cNvPr id="20" name=""/>
        <dsp:cNvSpPr/>
      </dsp:nvSpPr>
      <dsp:spPr>
        <a:xfrm rot="16200000">
          <a:off x="-485775" y="1587630"/>
          <a:ext cx="3920076" cy="744814"/>
        </a:xfrm>
        <a:prstGeom prst="rect">
          <a:avLst/>
        </a:prstGeom>
        <a:solidFill>
          <a:srgbClr val="0070C0"/>
        </a:solidFill>
        <a:ln w="12700" cap="flat" cmpd="sng" algn="ctr">
          <a:solidFill>
            <a:srgbClr val="13396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zh-CN" altLang="en-US" sz="1600" kern="1200" spc="110" baseline="0">
            <a:solidFill>
              <a:schemeClr val="bg1"/>
            </a:solidFill>
            <a:latin typeface="微软雅黑" panose="020b0503020204020204" pitchFamily="34" charset="-122"/>
            <a:ea typeface="微软雅黑" panose="020b0503020204020204" pitchFamily="34" charset="-122"/>
          </a:endParaRPr>
        </a:p>
      </dsp:txBody>
      <dsp:txXfrm>
        <a:off x="-485775" y="1587630"/>
        <a:ext cx="3920076" cy="744814"/>
      </dsp:txXfrm>
    </dsp:sp>
    <dsp:sp modelId="{DB573871-A674-4273-8830-F03050226792}">
      <dsp:nvSpPr>
        <dsp:cNvPr id="21" name=""/>
        <dsp:cNvSpPr/>
      </dsp:nvSpPr>
      <dsp:spPr>
        <a:xfrm>
          <a:off x="2335268" y="656612"/>
          <a:ext cx="2442991" cy="744814"/>
        </a:xfrm>
        <a:prstGeom prst="rect">
          <a:avLst/>
        </a:prstGeom>
        <a:solidFill>
          <a:srgbClr val="13396C"/>
        </a:solidFill>
        <a:ln w="12700" cap="flat" cmpd="sng" algn="ctr">
          <a:solidFill>
            <a:srgbClr val="13396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a:solidFill>
                <a:schemeClr val="bg1"/>
              </a:solidFill>
              <a:latin typeface="微软雅黑" panose="020b0503020204020204" pitchFamily="34" charset="-122"/>
              <a:ea typeface="微软雅黑" panose="020b0503020204020204" pitchFamily="34" charset="-122"/>
            </a:rPr>
            <a:t>点击添加内容</a:t>
          </a:r>
        </a:p>
      </dsp:txBody>
      <dsp:txXfrm>
        <a:off x="2335268" y="656612"/>
        <a:ext cx="2442991" cy="744814"/>
      </dsp:txXfrm>
    </dsp:sp>
    <dsp:sp modelId="{8819E659-93F6-4A4C-9A75-2CB74E769F7A}">
      <dsp:nvSpPr>
        <dsp:cNvPr id="22" name=""/>
        <dsp:cNvSpPr/>
      </dsp:nvSpPr>
      <dsp:spPr>
        <a:xfrm>
          <a:off x="2335268" y="1587630"/>
          <a:ext cx="2442991" cy="744814"/>
        </a:xfrm>
        <a:prstGeom prst="rect">
          <a:avLst/>
        </a:prstGeom>
        <a:solidFill>
          <a:srgbClr val="13396C"/>
        </a:solidFill>
        <a:ln w="12700" cap="flat" cmpd="sng" algn="ctr">
          <a:solidFill>
            <a:srgbClr val="13396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a:solidFill>
                <a:schemeClr val="bg1"/>
              </a:solidFill>
              <a:latin typeface="微软雅黑" panose="020b0503020204020204" pitchFamily="34" charset="-122"/>
              <a:ea typeface="微软雅黑" panose="020b0503020204020204" pitchFamily="34" charset="-122"/>
            </a:rPr>
            <a:t>点击添加内容</a:t>
          </a:r>
          <a:endParaRPr lang="zh-CN" altLang="en-US" sz="1400" kern="1200">
            <a:solidFill>
              <a:schemeClr val="bg1"/>
            </a:solidFill>
          </a:endParaRPr>
        </a:p>
      </dsp:txBody>
      <dsp:txXfrm>
        <a:off x="2335268" y="1587630"/>
        <a:ext cx="2442991" cy="744814"/>
      </dsp:txXfrm>
    </dsp:sp>
    <dsp:sp modelId="{DABAD4C4-0E3F-4F0D-92DA-1D069C1BE552}">
      <dsp:nvSpPr>
        <dsp:cNvPr id="23" name=""/>
        <dsp:cNvSpPr/>
      </dsp:nvSpPr>
      <dsp:spPr>
        <a:xfrm>
          <a:off x="2335268" y="2518648"/>
          <a:ext cx="2442991" cy="744814"/>
        </a:xfrm>
        <a:prstGeom prst="rect">
          <a:avLst/>
        </a:prstGeom>
        <a:solidFill>
          <a:srgbClr val="13396C"/>
        </a:solidFill>
        <a:ln w="12700" cap="flat" cmpd="sng" algn="ctr">
          <a:solidFill>
            <a:srgbClr val="13396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a:solidFill>
                <a:schemeClr val="bg1"/>
              </a:solidFill>
              <a:latin typeface="微软雅黑" panose="020b0503020204020204" pitchFamily="34" charset="-122"/>
              <a:ea typeface="微软雅黑" panose="020b0503020204020204" pitchFamily="34" charset="-122"/>
            </a:rPr>
            <a:t>点击添加内容</a:t>
          </a:r>
        </a:p>
      </dsp:txBody>
      <dsp:txXfrm>
        <a:off x="2335268" y="2518648"/>
        <a:ext cx="2442991" cy="744814"/>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r:blip="">
            <dgm:adjLst/>
          </dgm:shape>
          <dgm:presOf/>
          <dgm:layoutNode name="LevelOneTextNode" styleLbl="node0">
            <dgm:varLst>
              <dgm:chPref val="3"/>
            </dgm:varLst>
            <dgm:alg type="tx">
              <dgm:param type="autoTxRot" val="grav"/>
            </dgm:alg>
            <dgm:choose name="Name9">
              <dgm:if name="Name10" func="var" arg="dir" op="equ" val="norm">
                <dgm:shape rot="270" type="rect" r:blip="">
                  <dgm:adjLst/>
                </dgm:shape>
              </dgm:if>
              <dgm:else name="Name11">
                <dgm:shape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fact="0.25"/>
                      <dgm:rule type="w" fact="0.8"/>
                      <dgm:rule type="primFontSz" val="5"/>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r:blip="">
                    <dgm:adjLst/>
                  </dgm:shape>
                  <dgm:presOf/>
                  <dgm:layoutNode name="LevelTwoTextNode">
                    <dgm:varLst>
                      <dgm:chPref val="3"/>
                    </dgm:varLst>
                    <dgm:alg type="tx"/>
                    <dgm:shape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r:blip="">
                      <dgm:adjLst/>
                    </dgm:shape>
                    <dgm:presOf/>
                    <dgm:forEach name="Name26" ref="repeat"/>
                  </dgm:layoutNode>
                </dgm:layoutNode>
              </dgm:forEach>
            </dgm:forEach>
          </dgm:layoutNode>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1081C-11B4-47D1-9ECE-42F6D633BA79}" type="datetimeFigureOut">
              <a:rPr lang="zh-CN" altLang="en-US" smtClean="0"/>
              <a:t>2019/4/8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8EC4A-8B05-4F43-B693-EA8B079873B4}" type="slidenum">
              <a:rPr lang="zh-CN" altLang="en-US" smtClean="0"/>
              <a:t>‹#›</a:t>
            </a:fld>
            <a:endParaRPr lang="zh-CN" altLang="en-US"/>
          </a:p>
        </p:txBody>
      </p:sp>
    </p:spTree>
    <p:extLst>
      <p:ext uri="{BB962C8B-B14F-4D97-AF65-F5344CB8AC3E}">
        <p14:creationId val="1500620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55831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634258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166FB0D-3649-4659-A4EA-16B622D04D18}" type="datetimeFigureOut">
              <a:rPr lang="zh-CN" altLang="en-US" smtClean="0"/>
              <a:t>2019/4/8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82784512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66FB0D-3649-4659-A4EA-16B622D04D18}" type="datetimeFigureOut">
              <a:rPr lang="zh-CN" altLang="en-US" smtClean="0"/>
              <a:t>2019/4/8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128837746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66FB0D-3649-4659-A4EA-16B622D04D18}" type="datetimeFigureOut">
              <a:rPr lang="zh-CN" altLang="en-US" smtClean="0"/>
              <a:t>2019/4/8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109790424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9344996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6412247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3142309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227633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1095082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9597507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009540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88850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66FB0D-3649-4659-A4EA-16B622D04D18}" type="datetimeFigureOut">
              <a:rPr lang="zh-CN" altLang="en-US" smtClean="0"/>
              <a:t>2019/4/8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39885919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8994163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5626059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3393563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9166FB0D-3649-4659-A4EA-16B622D04D18}" type="datetimeFigureOut">
              <a:rPr lang="zh-CN" altLang="en-US" smtClean="0"/>
              <a:t>2019/4/8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
        <p:nvSpPr>
          <p:cNvPr id="7" name="矩形 6">
            <a:extLst>
              <a:ext uri="{FF2B5EF4-FFF2-40B4-BE49-F238E27FC236}">
                <a16:creationId xmlns:a16="http://schemas.microsoft.com/office/drawing/2014/main" id="{103D0ACC-985F-4DE2-84F8-B559F49A8FEF}"/>
              </a:ext>
            </a:extLst>
          </p:cNvPr>
          <p:cNvSpPr/>
          <p:nvPr userDrawn="1"/>
        </p:nvSpPr>
        <p:spPr>
          <a:xfrm>
            <a:off x="0" y="342900"/>
            <a:ext cx="171450" cy="571500"/>
          </a:xfrm>
          <a:prstGeom prst="rect">
            <a:avLst/>
          </a:prstGeom>
          <a:solidFill>
            <a:srgbClr val="0F2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 name="文本框 7">
            <a:extLst>
              <a:ext uri="{FF2B5EF4-FFF2-40B4-BE49-F238E27FC236}">
                <a16:creationId xmlns:a16="http://schemas.microsoft.com/office/drawing/2014/main" id="{6C867062-E0D5-403C-82C5-4C508BABE501}"/>
              </a:ext>
            </a:extLst>
          </p:cNvPr>
          <p:cNvSpPr txBox="1"/>
          <p:nvPr userDrawn="1"/>
        </p:nvSpPr>
        <p:spPr>
          <a:xfrm>
            <a:off x="19050" y="314980"/>
            <a:ext cx="2247900" cy="584775"/>
          </a:xfrm>
          <a:prstGeom prst="rect">
            <a:avLst/>
          </a:prstGeom>
          <a:noFill/>
        </p:spPr>
        <p:txBody>
          <a:bodyPr wrap="square" rtlCol="0">
            <a:spAutoFit/>
          </a:bodyPr>
          <a:lstStyle/>
          <a:p>
            <a:pPr algn="ctr"/>
            <a:r>
              <a:rPr lang="zh-CN" altLang="en-US" sz="3200" b="1">
                <a:solidFill>
                  <a:srgbClr val="0F2C5D"/>
                </a:solidFill>
                <a:latin typeface="微软雅黑" panose="020b0503020204020204" pitchFamily="34" charset="-122"/>
                <a:ea typeface="微软雅黑" panose="020b0503020204020204" pitchFamily="34" charset="-122"/>
              </a:rPr>
              <a:t>标题内容</a:t>
            </a:r>
          </a:p>
        </p:txBody>
      </p:sp>
      <p:cxnSp>
        <p:nvCxnSpPr>
          <p:cNvPr id="9" name="直接连接符 8">
            <a:extLst>
              <a:ext uri="{FF2B5EF4-FFF2-40B4-BE49-F238E27FC236}">
                <a16:creationId xmlns:a16="http://schemas.microsoft.com/office/drawing/2014/main" id="{7A8C9FAF-6000-4DF8-AF53-FA272EA158C6}"/>
              </a:ext>
            </a:extLst>
          </p:cNvPr>
          <p:cNvCxnSpPr/>
          <p:nvPr userDrawn="1"/>
        </p:nvCxnSpPr>
        <p:spPr>
          <a:xfrm>
            <a:off x="973883" y="5600700"/>
            <a:ext cx="1612058" cy="1889203"/>
          </a:xfrm>
          <a:prstGeom prst="line">
            <a:avLst/>
          </a:prstGeom>
          <a:ln w="6350">
            <a:solidFill>
              <a:srgbClr val="0F2C5D">
                <a:alpha val="21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08EBA758-98F8-4D0A-8B2A-9E65438F60F6}"/>
              </a:ext>
            </a:extLst>
          </p:cNvPr>
          <p:cNvCxnSpPr/>
          <p:nvPr userDrawn="1"/>
        </p:nvCxnSpPr>
        <p:spPr>
          <a:xfrm>
            <a:off x="-2434804" y="899755"/>
            <a:ext cx="4214716" cy="4939309"/>
          </a:xfrm>
          <a:prstGeom prst="line">
            <a:avLst/>
          </a:prstGeom>
          <a:ln w="6350">
            <a:solidFill>
              <a:srgbClr val="0F2C5D">
                <a:alpha val="21000"/>
              </a:srgbClr>
            </a:solidFill>
            <a:prstDash val="dash"/>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9CA1F649-A39F-422E-8ACB-16897319B49C}"/>
              </a:ext>
            </a:extLst>
          </p:cNvPr>
          <p:cNvSpPr txBox="1"/>
          <p:nvPr userDrawn="1"/>
        </p:nvSpPr>
        <p:spPr>
          <a:xfrm>
            <a:off x="0" y="7014765"/>
            <a:ext cx="1960793" cy="978729"/>
          </a:xfrm>
          <a:prstGeom prst="rect">
            <a:avLst/>
          </a:prstGeom>
          <a:noFill/>
        </p:spPr>
        <p:txBody>
          <a:bodyPr wrap="none" rtlCol="0">
            <a:spAutoFit/>
          </a:bodyPr>
          <a:lstStyle/>
          <a:p>
            <a:pPr>
              <a:lnSpc>
                <a:spcPct val="120000"/>
              </a:lnSpc>
            </a:pPr>
            <a:r>
              <a:rPr lang="en-US" altLang="zh-CN" sz="1200">
                <a:latin typeface="方正粗宋简体" panose="03000509000000000000" pitchFamily="65" charset="-122"/>
                <a:ea typeface="方正粗宋简体" panose="03000509000000000000" pitchFamily="65" charset="-122"/>
              </a:rPr>
              <a:t>PPT</a:t>
            </a:r>
            <a:r>
              <a:rPr lang="zh-CN" altLang="en-US" sz="1200">
                <a:latin typeface="方正粗宋简体" panose="03000509000000000000" pitchFamily="65" charset="-122"/>
                <a:ea typeface="方正粗宋简体" panose="03000509000000000000" pitchFamily="65" charset="-122"/>
              </a:rPr>
              <a:t>定制</a:t>
            </a:r>
            <a:r>
              <a:rPr lang="en-US" altLang="zh-CN" sz="1200">
                <a:latin typeface="方正粗宋简体" panose="03000509000000000000" pitchFamily="65" charset="-122"/>
                <a:ea typeface="方正粗宋简体" panose="03000509000000000000" pitchFamily="65" charset="-122"/>
              </a:rPr>
              <a:t>: </a:t>
            </a:r>
            <a:r>
              <a:rPr lang="zh-CN" altLang="en-US" sz="1200">
                <a:latin typeface="方正粗宋简体" panose="03000509000000000000" pitchFamily="65" charset="-122"/>
                <a:ea typeface="方正粗宋简体" panose="03000509000000000000" pitchFamily="65" charset="-122"/>
              </a:rPr>
              <a:t>静水流深工作室</a:t>
            </a:r>
            <a:endParaRPr lang="en-US" altLang="zh-CN" sz="1200">
              <a:latin typeface="方正粗宋简体" panose="03000509000000000000" pitchFamily="65" charset="-122"/>
              <a:ea typeface="方正粗宋简体" panose="03000509000000000000" pitchFamily="65" charset="-122"/>
            </a:endParaRPr>
          </a:p>
          <a:p>
            <a:pPr>
              <a:lnSpc>
                <a:spcPct val="120000"/>
              </a:lnSpc>
            </a:pPr>
            <a:r>
              <a:rPr lang="en-US" altLang="zh-CN" sz="1200">
                <a:latin typeface="方正粗宋简体" panose="03000509000000000000" pitchFamily="65" charset="-122"/>
                <a:ea typeface="方正粗宋简体" panose="03000509000000000000" pitchFamily="65" charset="-122"/>
              </a:rPr>
              <a:t>QQ:    276060523</a:t>
            </a:r>
          </a:p>
          <a:p>
            <a:pPr>
              <a:lnSpc>
                <a:spcPct val="120000"/>
              </a:lnSpc>
            </a:pPr>
            <a:r>
              <a:rPr lang="zh-CN" altLang="en-US" sz="1200">
                <a:latin typeface="方正粗宋简体" panose="03000509000000000000" pitchFamily="65" charset="-122"/>
                <a:ea typeface="方正粗宋简体" panose="03000509000000000000" pitchFamily="65" charset="-122"/>
              </a:rPr>
              <a:t>电话</a:t>
            </a:r>
            <a:r>
              <a:rPr lang="en-US" altLang="zh-CN" sz="1200">
                <a:latin typeface="方正粗宋简体" panose="03000509000000000000" pitchFamily="65" charset="-122"/>
                <a:ea typeface="方正粗宋简体" panose="03000509000000000000" pitchFamily="65" charset="-122"/>
              </a:rPr>
              <a:t>:  18928897164</a:t>
            </a:r>
          </a:p>
          <a:p>
            <a:pPr>
              <a:lnSpc>
                <a:spcPct val="120000"/>
              </a:lnSpc>
            </a:pPr>
            <a:r>
              <a:rPr lang="zh-CN" altLang="en-US" sz="1200">
                <a:latin typeface="方正粗宋简体" panose="03000509000000000000" pitchFamily="65" charset="-122"/>
                <a:ea typeface="方正粗宋简体" panose="03000509000000000000" pitchFamily="65" charset="-122"/>
              </a:rPr>
              <a:t>微信</a:t>
            </a:r>
            <a:r>
              <a:rPr lang="en-US" altLang="zh-CN" sz="1200">
                <a:latin typeface="方正粗宋简体" panose="03000509000000000000" pitchFamily="65" charset="-122"/>
                <a:ea typeface="方正粗宋简体" panose="03000509000000000000" pitchFamily="65" charset="-122"/>
              </a:rPr>
              <a:t>:  whishile</a:t>
            </a:r>
            <a:endParaRPr lang="zh-CN" altLang="en-US" sz="1200">
              <a:latin typeface="方正粗宋简体" panose="03000509000000000000" pitchFamily="65" charset="-122"/>
              <a:ea typeface="方正粗宋简体" panose="03000509000000000000" pitchFamily="65" charset="-122"/>
            </a:endParaRPr>
          </a:p>
        </p:txBody>
      </p:sp>
    </p:spTree>
    <p:extLst>
      <p:ext uri="{BB962C8B-B14F-4D97-AF65-F5344CB8AC3E}">
        <p14:creationId val="292025923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166FB0D-3649-4659-A4EA-16B622D04D18}" type="datetimeFigureOut">
              <a:rPr lang="zh-CN" altLang="en-US" smtClean="0"/>
              <a:t>2019/4/8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423334624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166FB0D-3649-4659-A4EA-16B622D04D18}" type="datetimeFigureOut">
              <a:rPr lang="zh-CN" altLang="en-US" smtClean="0"/>
              <a:t>2019/4/8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84747663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166FB0D-3649-4659-A4EA-16B622D04D18}" type="datetimeFigureOut">
              <a:rPr lang="zh-CN" altLang="en-US" smtClean="0"/>
              <a:t>2019/4/8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312760029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166FB0D-3649-4659-A4EA-16B622D04D18}" type="datetimeFigureOut">
              <a:rPr lang="zh-CN" altLang="en-US" smtClean="0"/>
              <a:t>2019/4/8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56971073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166FB0D-3649-4659-A4EA-16B622D04D18}" type="datetimeFigureOut">
              <a:rPr lang="zh-CN" altLang="en-US" smtClean="0"/>
              <a:t>2019/4/8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226503373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166FB0D-3649-4659-A4EA-16B622D04D18}" type="datetimeFigureOut">
              <a:rPr lang="zh-CN" altLang="en-US" smtClean="0"/>
              <a:t>2019/4/8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BC0CA1-3571-4BD4-9253-723F5D1C3D94}" type="slidenum">
              <a:rPr lang="zh-CN" altLang="en-US" smtClean="0"/>
              <a:t>‹#›</a:t>
            </a:fld>
            <a:endParaRPr lang="zh-CN" altLang="en-US"/>
          </a:p>
        </p:txBody>
      </p:sp>
    </p:spTree>
    <p:extLst>
      <p:ext uri="{BB962C8B-B14F-4D97-AF65-F5344CB8AC3E}">
        <p14:creationId val="62067089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flip="none" rotWithShape="1">
          <a:gsLst>
            <a:gs pos="0">
              <a:srgbClr val="E6E6E5"/>
            </a:gs>
            <a:gs pos="100000">
              <a:schemeClr val="bg1"/>
            </a:gs>
          </a:gsLst>
          <a:lin ang="13500000" scaled="1"/>
        </a:gra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9166FB0D-3649-4659-A4EA-16B622D04D18}" type="datetimeFigureOut">
              <a:rPr lang="zh-CN" altLang="en-US" smtClean="0"/>
              <a:t>2019/4/8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85BC0CA1-3571-4BD4-9253-723F5D1C3D94}" type="slidenum">
              <a:rPr lang="zh-CN" altLang="en-US" smtClean="0"/>
              <a:t>‹#›</a:t>
            </a:fld>
            <a:endParaRPr lang="zh-CN" altLang="en-US"/>
          </a:p>
        </p:txBody>
      </p:sp>
    </p:spTree>
    <p:extLst>
      <p:ext uri="{BB962C8B-B14F-4D97-AF65-F5344CB8AC3E}">
        <p14:creationId val="1621341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2019/4/8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74910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4.jpeg" Type="http://schemas.openxmlformats.org/officeDocument/2006/relationships/imag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8.jpeg" Type="http://schemas.openxmlformats.org/officeDocument/2006/relationships/image"/><Relationship Id="rId3" Target="../media/image19.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charts/chart3.xml" Type="http://schemas.openxmlformats.org/officeDocument/2006/relationships/chart"/></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http://www.rapidesign.cn/" TargetMode="External" Type="http://schemas.openxmlformats.org/officeDocument/2006/relationships/hyperlink"/></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diagrams/drawing1.xml" Type="http://schemas.microsoft.com/office/2007/relationships/diagramDrawing"/><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 Id="rId7" Target="http://www.rapidesign.cn/"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8.jpeg" Type="http://schemas.openxmlformats.org/officeDocument/2006/relationships/image"/><Relationship Id="rId3" Target="../media/image9.jpeg" Type="http://schemas.openxmlformats.org/officeDocument/2006/relationships/image"/><Relationship Id="rId4" Target="../media/image1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charts/chart1.xml" Type="http://schemas.openxmlformats.org/officeDocument/2006/relationships/chart"/><Relationship Id="rId3" Target="../charts/chart2.xml" Type="http://schemas.openxmlformats.org/officeDocument/2006/relationships/chart"/></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7C300DC7-F7FA-4942-8CC0-2A66DAF0012E}"/>
              </a:ext>
            </a:extLst>
          </p:cNvPr>
          <p:cNvPicPr>
            <a:picLocks noChangeAspect="1"/>
          </p:cNvPicPr>
          <p:nvPr/>
        </p:nvPicPr>
        <p:blipFill>
          <a:blip r:embed="rId3">
            <a:extLst>
              <a:ext uri="{28A0092B-C50C-407E-A947-70E740481C1C}">
                <a14:useLocalDpi val="0"/>
              </a:ext>
            </a:extLst>
          </a:blip>
          <a:srcRect b="5350" t="4561"/>
          <a:stretch>
            <a:fillRect/>
          </a:stretch>
        </p:blipFill>
        <p:spPr>
          <a:xfrm>
            <a:off x="0" y="-33867"/>
            <a:ext cx="12225867" cy="6891867"/>
          </a:xfrm>
          <a:prstGeom prst="rect">
            <a:avLst/>
          </a:prstGeom>
        </p:spPr>
      </p:pic>
      <p:sp>
        <p:nvSpPr>
          <p:cNvPr id="2" name="任意多边形 1"/>
          <p:cNvSpPr/>
          <p:nvPr/>
        </p:nvSpPr>
        <p:spPr>
          <a:xfrm>
            <a:off x="3759200" y="-33867"/>
            <a:ext cx="8466667" cy="6908800"/>
          </a:xfrm>
          <a:custGeom>
            <a:gdLst>
              <a:gd fmla="*/ 2882900 w 6350000" name="connsiteX0"/>
              <a:gd fmla="*/ 0 h 5181600" name="connsiteY0"/>
              <a:gd fmla="*/ 2260600 w 6350000" name="connsiteX1"/>
              <a:gd fmla="*/ 1485900 h 5181600" name="connsiteY1"/>
              <a:gd fmla="*/ 0 w 6350000" name="connsiteX2"/>
              <a:gd fmla="*/ 1485900 h 5181600" name="connsiteY2"/>
              <a:gd fmla="*/ 0 w 6350000" name="connsiteX3"/>
              <a:gd fmla="*/ 2019300 h 5181600" name="connsiteY3"/>
              <a:gd fmla="*/ 990600 w 6350000" name="connsiteX4"/>
              <a:gd fmla="*/ 2019300 h 5181600" name="connsiteY4"/>
              <a:gd fmla="*/ 1003300 w 6350000" name="connsiteX5"/>
              <a:gd fmla="*/ 2616200 h 5181600" name="connsiteY5"/>
              <a:gd fmla="*/ 1968500 w 6350000" name="connsiteX6"/>
              <a:gd fmla="*/ 2616200 h 5181600" name="connsiteY6"/>
              <a:gd fmla="*/ 952500 w 6350000" name="connsiteX7"/>
              <a:gd fmla="*/ 5181600 h 5181600" name="connsiteY7"/>
              <a:gd fmla="*/ 6324600 w 6350000" name="connsiteX8"/>
              <a:gd fmla="*/ 5168900 h 5181600" name="connsiteY8"/>
              <a:gd fmla="*/ 6350000 w 6350000" name="connsiteX9"/>
              <a:gd fmla="*/ 12700 h 5181600" name="connsiteY9"/>
              <a:gd fmla="*/ 2882900 w 6350000" name="connsiteX10"/>
              <a:gd fmla="*/ 0 h 518160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181600" w="6350000">
                <a:moveTo>
                  <a:pt x="2882900" y="0"/>
                </a:moveTo>
                <a:lnTo>
                  <a:pt x="2260600" y="1485900"/>
                </a:lnTo>
                <a:lnTo>
                  <a:pt x="0" y="1485900"/>
                </a:lnTo>
                <a:lnTo>
                  <a:pt x="0" y="2019300"/>
                </a:lnTo>
                <a:lnTo>
                  <a:pt x="990600" y="2019300"/>
                </a:lnTo>
                <a:lnTo>
                  <a:pt x="1003300" y="2616200"/>
                </a:lnTo>
                <a:lnTo>
                  <a:pt x="1968500" y="2616200"/>
                </a:lnTo>
                <a:lnTo>
                  <a:pt x="952500" y="5181600"/>
                </a:lnTo>
                <a:lnTo>
                  <a:pt x="6324600" y="5168900"/>
                </a:lnTo>
                <a:lnTo>
                  <a:pt x="6350000" y="12700"/>
                </a:lnTo>
                <a:lnTo>
                  <a:pt x="2882900" y="0"/>
                </a:lnTo>
                <a:close/>
              </a:path>
            </a:pathLst>
          </a:custGeom>
          <a:solidFill>
            <a:srgbClr val="0F2C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3" name="TextBox 2"/>
          <p:cNvSpPr txBox="1"/>
          <p:nvPr/>
        </p:nvSpPr>
        <p:spPr>
          <a:xfrm>
            <a:off x="4032669" y="2110828"/>
            <a:ext cx="3827780" cy="396240"/>
          </a:xfrm>
          <a:prstGeom prst="rect">
            <a:avLst/>
          </a:prstGeom>
          <a:noFill/>
        </p:spPr>
        <p:txBody>
          <a:bodyPr rtlCol="0" wrap="none">
            <a:spAutoFit/>
          </a:bodyPr>
          <a:lstStyle/>
          <a:p>
            <a:pPr algn="dist"/>
            <a:r>
              <a:rPr altLang="en-US" lang="zh-CN" sz="2000">
                <a:solidFill>
                  <a:schemeClr val="bg1"/>
                </a:solidFill>
                <a:latin charset="-122" panose="020b0503020204020204" pitchFamily="34" typeface="微软雅黑"/>
                <a:ea charset="-122" panose="020b0503020204020204" pitchFamily="34" typeface="微软雅黑"/>
              </a:rPr>
              <a:t>框架完整    内容实用    严谨专业</a:t>
            </a:r>
          </a:p>
        </p:txBody>
      </p:sp>
      <p:sp>
        <p:nvSpPr>
          <p:cNvPr id="4" name="TextBox 3"/>
          <p:cNvSpPr txBox="1"/>
          <p:nvPr/>
        </p:nvSpPr>
        <p:spPr>
          <a:xfrm>
            <a:off x="5230168" y="2572689"/>
            <a:ext cx="3738880" cy="701040"/>
          </a:xfrm>
          <a:prstGeom prst="rect">
            <a:avLst/>
          </a:prstGeom>
          <a:noFill/>
        </p:spPr>
        <p:txBody>
          <a:bodyPr rtlCol="0" wrap="none">
            <a:spAutoFit/>
          </a:bodyPr>
          <a:lstStyle/>
          <a:p>
            <a:r>
              <a:rPr altLang="en-US" b="1" lang="zh-CN" sz="4000">
                <a:solidFill>
                  <a:schemeClr val="bg1"/>
                </a:solidFill>
                <a:latin charset="-122" panose="020b0503020204020204" pitchFamily="34" typeface="微软雅黑"/>
                <a:ea charset="-122" panose="020b0503020204020204" pitchFamily="34" typeface="微软雅黑"/>
              </a:rPr>
              <a:t>商业计划书模板</a:t>
            </a:r>
          </a:p>
        </p:txBody>
      </p:sp>
      <p:sp>
        <p:nvSpPr>
          <p:cNvPr id="5" name="任意多边形 4"/>
          <p:cNvSpPr/>
          <p:nvPr/>
        </p:nvSpPr>
        <p:spPr>
          <a:xfrm>
            <a:off x="3855101" y="89635"/>
            <a:ext cx="8240315" cy="6635579"/>
          </a:xfrm>
          <a:custGeom>
            <a:gdLst>
              <a:gd fmla="*/ 3017728 w 6456134" name="connsiteX0"/>
              <a:gd fmla="*/ 898 h 5328548" name="connsiteY0"/>
              <a:gd fmla="*/ 2375682 w 6456134" name="connsiteX1"/>
              <a:gd fmla="*/ 1577239 h 5328548" name="connsiteY1"/>
              <a:gd fmla="*/ 0 w 6456134" name="connsiteX2"/>
              <a:gd fmla="*/ 1572813 h 5328548" name="connsiteY2"/>
              <a:gd fmla="*/ 8947 w 6456134" name="connsiteX3"/>
              <a:gd fmla="*/ 1999960 h 5328548" name="connsiteY3"/>
              <a:gd fmla="*/ 1083467 w 6456134" name="connsiteX4"/>
              <a:gd fmla="*/ 2009131 h 5328548" name="connsiteY4"/>
              <a:gd fmla="*/ 1085061 w 6456134" name="connsiteX5"/>
              <a:gd fmla="*/ 2612671 h 5328548" name="connsiteY5"/>
              <a:gd fmla="*/ 2143130 w 6456134" name="connsiteX6"/>
              <a:gd fmla="*/ 2612670 h 5328548" name="connsiteY6"/>
              <a:gd fmla="*/ 1089179 w 6456134" name="connsiteX7"/>
              <a:gd fmla="*/ 5316264 h 5328548" name="connsiteY7"/>
              <a:gd fmla="*/ 6441842 w 6456134" name="connsiteX8"/>
              <a:gd fmla="*/ 5328548 h 5328548" name="connsiteY8"/>
              <a:gd fmla="*/ 6456134 w 6456134" name="connsiteX9"/>
              <a:gd fmla="*/ 0 h 5328548" name="connsiteY9"/>
              <a:gd fmla="*/ 3017728 w 6456134" name="connsiteX10"/>
              <a:gd fmla="*/ 898 h 5328548"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28548" w="6456134">
                <a:moveTo>
                  <a:pt x="3017728" y="898"/>
                </a:moveTo>
                <a:lnTo>
                  <a:pt x="2375682" y="1577239"/>
                </a:lnTo>
                <a:lnTo>
                  <a:pt x="0" y="1572813"/>
                </a:lnTo>
                <a:lnTo>
                  <a:pt x="8947" y="1999960"/>
                </a:lnTo>
                <a:lnTo>
                  <a:pt x="1083467" y="2009131"/>
                </a:lnTo>
                <a:cubicBezTo>
                  <a:pt x="1083998" y="2214106"/>
                  <a:pt x="1084530" y="2407696"/>
                  <a:pt x="1085061" y="2612671"/>
                </a:cubicBezTo>
                <a:lnTo>
                  <a:pt x="2143130" y="2612670"/>
                </a:lnTo>
                <a:lnTo>
                  <a:pt x="1089179" y="5316264"/>
                </a:lnTo>
                <a:lnTo>
                  <a:pt x="6441842" y="5328548"/>
                </a:lnTo>
                <a:lnTo>
                  <a:pt x="6456134" y="0"/>
                </a:lnTo>
                <a:lnTo>
                  <a:pt x="3017728" y="898"/>
                </a:lnTo>
                <a:close/>
              </a:path>
            </a:pathLst>
          </a:custGeom>
          <a:noFill/>
          <a:ln w="1270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6" name="梯形 5"/>
          <p:cNvSpPr/>
          <p:nvPr/>
        </p:nvSpPr>
        <p:spPr>
          <a:xfrm rot="19727812">
            <a:off x="-695842" y="201193"/>
            <a:ext cx="3264363" cy="566123"/>
          </a:xfrm>
          <a:prstGeom prst="trapezoid">
            <a:avLst/>
          </a:prstGeom>
          <a:solidFill>
            <a:srgbClr val="0F2C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7" name="梯形 6"/>
          <p:cNvSpPr/>
          <p:nvPr/>
        </p:nvSpPr>
        <p:spPr>
          <a:xfrm rot="19727812">
            <a:off x="-385607" y="237615"/>
            <a:ext cx="2869837" cy="382676"/>
          </a:xfrm>
          <a:prstGeom prst="trapezoid">
            <a:avLst/>
          </a:prstGeom>
          <a:noFill/>
          <a:ln w="635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8" name="TextBox 7"/>
          <p:cNvSpPr txBox="1"/>
          <p:nvPr/>
        </p:nvSpPr>
        <p:spPr>
          <a:xfrm rot="19712960">
            <a:off x="210304" y="323731"/>
            <a:ext cx="1206817" cy="457200"/>
          </a:xfrm>
          <a:prstGeom prst="rect">
            <a:avLst/>
          </a:prstGeom>
          <a:noFill/>
        </p:spPr>
        <p:txBody>
          <a:bodyPr rtlCol="0" wrap="none">
            <a:spAutoFit/>
          </a:bodyPr>
          <a:lstStyle/>
          <a:p>
            <a:r>
              <a:rPr altLang="zh-CN" b="1" lang="en-US" smtClean="0" sz="2400">
                <a:solidFill>
                  <a:schemeClr val="bg1"/>
                </a:solidFill>
                <a:latin charset="-122" panose="020b0503020204020204" pitchFamily="34" typeface="微软雅黑"/>
                <a:ea charset="-122" panose="020b0503020204020204" pitchFamily="34" typeface="微软雅黑"/>
              </a:rPr>
              <a:t>2019.4</a:t>
            </a:r>
          </a:p>
        </p:txBody>
      </p:sp>
      <p:sp>
        <p:nvSpPr>
          <p:cNvPr id="10" name="矩形 9">
            <a:extLst>
              <a:ext uri="{FF2B5EF4-FFF2-40B4-BE49-F238E27FC236}">
                <a16:creationId xmlns:a16="http://schemas.microsoft.com/office/drawing/2014/main" id="{970F58D4-2AFF-4866-804D-257E2A7A335A}"/>
              </a:ext>
            </a:extLst>
          </p:cNvPr>
          <p:cNvSpPr/>
          <p:nvPr/>
        </p:nvSpPr>
        <p:spPr>
          <a:xfrm>
            <a:off x="6550362" y="4193577"/>
            <a:ext cx="2455198" cy="335280"/>
          </a:xfrm>
          <a:prstGeom prst="rect">
            <a:avLst/>
          </a:prstGeom>
        </p:spPr>
        <p:txBody>
          <a:bodyPr wrap="square">
            <a:spAutoFit/>
          </a:bodyPr>
          <a:lstStyle/>
          <a:p>
            <a:pPr algn="dist"/>
            <a:r>
              <a:rPr altLang="en-US" lang="zh-CN" sz="1600">
                <a:solidFill>
                  <a:schemeClr val="bg1"/>
                </a:solidFill>
                <a:latin charset="-122" panose="020b0503020204020204" pitchFamily="34" typeface="微软雅黑"/>
                <a:ea charset="-122" panose="020b0503020204020204" pitchFamily="34" typeface="微软雅黑"/>
              </a:rPr>
              <a:t>请插入您的公司名称</a:t>
            </a:r>
          </a:p>
        </p:txBody>
      </p:sp>
      <p:sp>
        <p:nvSpPr>
          <p:cNvPr id="11" name="文本框 10">
            <a:extLst>
              <a:ext uri="{FF2B5EF4-FFF2-40B4-BE49-F238E27FC236}">
                <a16:creationId xmlns:a16="http://schemas.microsoft.com/office/drawing/2014/main" id="{167400B6-E563-4EBC-B849-4747EA664333}"/>
              </a:ext>
            </a:extLst>
          </p:cNvPr>
          <p:cNvSpPr txBox="1"/>
          <p:nvPr/>
        </p:nvSpPr>
        <p:spPr>
          <a:xfrm>
            <a:off x="6550366" y="4636462"/>
            <a:ext cx="2455196" cy="335280"/>
          </a:xfrm>
          <a:prstGeom prst="rect">
            <a:avLst/>
          </a:prstGeom>
        </p:spPr>
        <p:txBody>
          <a:bodyPr wrap="square">
            <a:spAutoFit/>
          </a:bodyPr>
          <a:lstStyle>
            <a:defPPr>
              <a:defRPr lang="zh-CN"/>
            </a:defPPr>
            <a:lvl1pPr algn="dist">
              <a:defRPr sz="1600">
                <a:solidFill>
                  <a:schemeClr val="bg1"/>
                </a:solidFill>
                <a:latin typeface="+mj-ea"/>
                <a:ea typeface="+mj-ea"/>
              </a:defRPr>
            </a:lvl1pPr>
          </a:lstStyle>
          <a:p>
            <a:pPr algn="r"/>
            <a:r>
              <a:rPr altLang="en-US" lang="zh-CN">
                <a:latin charset="-122" panose="020b0503020204020204" pitchFamily="34" typeface="微软雅黑"/>
                <a:ea charset="-122" panose="020b0503020204020204" pitchFamily="34" typeface="微软雅黑"/>
              </a:rPr>
              <a:t>汇报人：小包总</a:t>
            </a:r>
          </a:p>
        </p:txBody>
      </p:sp>
      <p:sp>
        <p:nvSpPr>
          <p:cNvPr id="12" name="矩形 11">
            <a:extLst>
              <a:ext uri="{FF2B5EF4-FFF2-40B4-BE49-F238E27FC236}">
                <a16:creationId xmlns:a16="http://schemas.microsoft.com/office/drawing/2014/main" id="{32D3EB01-8B08-478D-90D2-E9E7F35C5504}"/>
              </a:ext>
            </a:extLst>
          </p:cNvPr>
          <p:cNvSpPr/>
          <p:nvPr/>
        </p:nvSpPr>
        <p:spPr>
          <a:xfrm>
            <a:off x="6829101" y="3283789"/>
            <a:ext cx="4352915" cy="304800"/>
          </a:xfrm>
          <a:prstGeom prst="rect">
            <a:avLst/>
          </a:prstGeom>
        </p:spPr>
        <p:txBody>
          <a:bodyPr wrap="square">
            <a:spAutoFit/>
          </a:bodyPr>
          <a:lstStyle/>
          <a:p>
            <a:pPr algn="dist"/>
            <a:r>
              <a:rPr altLang="zh-CN" lang="en-US" sz="1400">
                <a:solidFill>
                  <a:schemeClr val="bg1"/>
                </a:solidFill>
                <a:latin charset="-122" panose="020b0503020204020204" pitchFamily="34" typeface="微软雅黑"/>
                <a:ea charset="-122" panose="020b0503020204020204" pitchFamily="34" typeface="微软雅黑"/>
              </a:rPr>
              <a:t>BUSINESS PLAN POWERPOINT TEMPLATE</a:t>
            </a:r>
          </a:p>
        </p:txBody>
      </p:sp>
      <p:sp>
        <p:nvSpPr>
          <p:cNvPr id="13" name="等腰三角形 12">
            <a:extLst>
              <a:ext uri="{FF2B5EF4-FFF2-40B4-BE49-F238E27FC236}">
                <a16:creationId xmlns:a16="http://schemas.microsoft.com/office/drawing/2014/main" id="{9B7149DC-6242-4991-B15F-D5A7070BCAA5}"/>
              </a:ext>
            </a:extLst>
          </p:cNvPr>
          <p:cNvSpPr/>
          <p:nvPr/>
        </p:nvSpPr>
        <p:spPr>
          <a:xfrm rot="10800000">
            <a:off x="7686743" y="3703909"/>
            <a:ext cx="304800" cy="17867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Tree>
    <p:extLst>
      <p:ext uri="{BB962C8B-B14F-4D97-AF65-F5344CB8AC3E}">
        <p14:creationId val="274112518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500" id="15"/>
                                        <p:tgtEl>
                                          <p:spTgt spid="3"/>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500" id="19"/>
                                        <p:tgtEl>
                                          <p:spTgt spid="4"/>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12"/>
                                        </p:tgtEl>
                                        <p:attrNameLst>
                                          <p:attrName>style.visibility</p:attrName>
                                        </p:attrNameLst>
                                      </p:cBhvr>
                                      <p:to>
                                        <p:strVal val="visible"/>
                                      </p:to>
                                    </p:set>
                                    <p:animEffect filter="fade" transition="in">
                                      <p:cBhvr>
                                        <p:cTn dur="500" id="23"/>
                                        <p:tgtEl>
                                          <p:spTgt spid="12"/>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13"/>
                                        </p:tgtEl>
                                        <p:attrNameLst>
                                          <p:attrName>style.visibility</p:attrName>
                                        </p:attrNameLst>
                                      </p:cBhvr>
                                      <p:to>
                                        <p:strVal val="visible"/>
                                      </p:to>
                                    </p:set>
                                    <p:animEffect filter="fade" transition="in">
                                      <p:cBhvr>
                                        <p:cTn dur="500" id="27"/>
                                        <p:tgtEl>
                                          <p:spTgt spid="13"/>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10"/>
                                        </p:tgtEl>
                                        <p:attrNameLst>
                                          <p:attrName>style.visibility</p:attrName>
                                        </p:attrNameLst>
                                      </p:cBhvr>
                                      <p:to>
                                        <p:strVal val="visible"/>
                                      </p:to>
                                    </p:set>
                                    <p:animEffect filter="fade" transition="in">
                                      <p:cBhvr>
                                        <p:cTn dur="500" id="31"/>
                                        <p:tgtEl>
                                          <p:spTgt spid="10"/>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11"/>
                                        </p:tgtEl>
                                        <p:attrNameLst>
                                          <p:attrName>style.visibility</p:attrName>
                                        </p:attrNameLst>
                                      </p:cBhvr>
                                      <p:to>
                                        <p:strVal val="visible"/>
                                      </p:to>
                                    </p:set>
                                    <p:animEffect filter="fade" transition="in">
                                      <p:cBhvr>
                                        <p:cTn dur="500" id="3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10"/>
      <p:bldP grpId="0" spid="11"/>
      <p:bldP grpId="0" spid="12"/>
      <p:bldP grpId="0" spid="1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a:extLst>
              <a:ext uri="{FF2B5EF4-FFF2-40B4-BE49-F238E27FC236}">
                <a16:creationId xmlns:a16="http://schemas.microsoft.com/office/drawing/2014/main" id="{A4BB4BDD-8EAA-4325-A04E-316681901AB6}"/>
              </a:ext>
            </a:extLst>
          </p:cNvPr>
          <p:cNvGrpSpPr/>
          <p:nvPr/>
        </p:nvGrpSpPr>
        <p:grpSpPr>
          <a:xfrm>
            <a:off x="4118821" y="1833937"/>
            <a:ext cx="3954359" cy="3703390"/>
            <a:chOff x="4118821" y="1833937"/>
            <a:chExt cx="3954359" cy="3703390"/>
          </a:xfrm>
        </p:grpSpPr>
        <p:grpSp>
          <p:nvGrpSpPr>
            <p:cNvPr id="2" name="组合 1"/>
            <p:cNvGrpSpPr/>
            <p:nvPr/>
          </p:nvGrpSpPr>
          <p:grpSpPr>
            <a:xfrm>
              <a:off x="4118821" y="1833937"/>
              <a:ext cx="3954359" cy="3703390"/>
              <a:chOff x="2343047" y="1309778"/>
              <a:chExt cx="3954359" cy="3703390"/>
            </a:xfrm>
          </p:grpSpPr>
          <p:sp>
            <p:nvSpPr>
              <p:cNvPr id="14" name="椭圆 13"/>
              <p:cNvSpPr/>
              <p:nvPr/>
            </p:nvSpPr>
            <p:spPr>
              <a:xfrm>
                <a:off x="2343047" y="2537225"/>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5" name="椭圆 84"/>
              <p:cNvSpPr/>
              <p:nvPr/>
            </p:nvSpPr>
            <p:spPr>
              <a:xfrm>
                <a:off x="3004850" y="3763513"/>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4" name="椭圆 83"/>
              <p:cNvSpPr/>
              <p:nvPr/>
            </p:nvSpPr>
            <p:spPr>
              <a:xfrm>
                <a:off x="4378610" y="3733750"/>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3" name="椭圆 82"/>
              <p:cNvSpPr/>
              <p:nvPr/>
            </p:nvSpPr>
            <p:spPr>
              <a:xfrm>
                <a:off x="5055575" y="2564105"/>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2" name="椭圆 81"/>
              <p:cNvSpPr/>
              <p:nvPr/>
            </p:nvSpPr>
            <p:spPr>
              <a:xfrm>
                <a:off x="4388135" y="1327601"/>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1" name="椭圆 80"/>
              <p:cNvSpPr/>
              <p:nvPr/>
            </p:nvSpPr>
            <p:spPr>
              <a:xfrm>
                <a:off x="3047707" y="1327601"/>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77" name="Freeform 71922"/>
              <p:cNvSpPr/>
              <p:nvPr/>
            </p:nvSpPr>
            <p:spPr bwMode="auto">
              <a:xfrm>
                <a:off x="3095614" y="3809164"/>
                <a:ext cx="2406146" cy="1091836"/>
              </a:xfrm>
              <a:custGeom>
                <a:gdLst>
                  <a:gd fmla="*/ 2222 w 2861" name="T0"/>
                  <a:gd fmla="*/ 1397 h 1397" name="T1"/>
                  <a:gd fmla="*/ 1752 w 2861" name="T2"/>
                  <a:gd fmla="*/ 1171 h 1397" name="T3"/>
                  <a:gd fmla="*/ 1433 w 2861" name="T4"/>
                  <a:gd fmla="*/ 1056 h 1397" name="T5"/>
                  <a:gd fmla="*/ 1109 w 2861" name="T6"/>
                  <a:gd fmla="*/ 1171 h 1397" name="T7"/>
                  <a:gd fmla="*/ 900 w 2861" name="T8"/>
                  <a:gd fmla="*/ 1336 h 1397" name="T9"/>
                  <a:gd fmla="*/ 639 w 2861" name="T10"/>
                  <a:gd fmla="*/ 1397 h 1397" name="T11"/>
                  <a:gd fmla="*/ 0 w 2861" name="T12"/>
                  <a:gd fmla="*/ 699 h 1397" name="T13"/>
                  <a:gd fmla="*/ 639 w 2861" name="T14"/>
                  <a:gd fmla="*/ 0 h 1397" name="T15"/>
                  <a:gd fmla="*/ 1109 w 2861" name="T16"/>
                  <a:gd fmla="*/ 226 h 1397" name="T17"/>
                  <a:gd fmla="*/ 1109 w 2861" name="T18"/>
                  <a:gd fmla="*/ 226 h 1397" name="T19"/>
                  <a:gd fmla="*/ 1438 w 2861" name="T20"/>
                  <a:gd fmla="*/ 339 h 1397" name="T21"/>
                  <a:gd fmla="*/ 1752 w 2861" name="T22"/>
                  <a:gd fmla="*/ 226 h 1397" name="T23"/>
                  <a:gd fmla="*/ 2222 w 2861" name="T24"/>
                  <a:gd fmla="*/ 0 h 1397" name="T25"/>
                  <a:gd fmla="*/ 2861 w 2861" name="T26"/>
                  <a:gd fmla="*/ 699 h 1397" name="T27"/>
                  <a:gd fmla="*/ 2222 w 2861" name="T28"/>
                  <a:gd fmla="*/ 1397 h 139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97" w="2861">
                    <a:moveTo>
                      <a:pt x="2222" y="1397"/>
                    </a:moveTo>
                    <a:cubicBezTo>
                      <a:pt x="2048" y="1397"/>
                      <a:pt x="1881" y="1317"/>
                      <a:pt x="1752" y="1171"/>
                    </a:cubicBezTo>
                    <a:cubicBezTo>
                      <a:pt x="1688" y="1099"/>
                      <a:pt x="1569" y="1056"/>
                      <a:pt x="1433" y="1056"/>
                    </a:cubicBezTo>
                    <a:cubicBezTo>
                      <a:pt x="1294" y="1056"/>
                      <a:pt x="1170" y="1100"/>
                      <a:pt x="1109" y="1171"/>
                    </a:cubicBezTo>
                    <a:cubicBezTo>
                      <a:pt x="1049" y="1242"/>
                      <a:pt x="979" y="1297"/>
                      <a:pt x="900" y="1336"/>
                    </a:cubicBezTo>
                    <a:cubicBezTo>
                      <a:pt x="817" y="1377"/>
                      <a:pt x="729" y="1397"/>
                      <a:pt x="639" y="1397"/>
                    </a:cubicBezTo>
                    <a:cubicBezTo>
                      <a:pt x="286" y="1397"/>
                      <a:pt x="0" y="1084"/>
                      <a:pt x="0" y="699"/>
                    </a:cubicBezTo>
                    <a:cubicBezTo>
                      <a:pt x="0" y="313"/>
                      <a:pt x="286" y="0"/>
                      <a:pt x="639" y="0"/>
                    </a:cubicBezTo>
                    <a:cubicBezTo>
                      <a:pt x="817" y="0"/>
                      <a:pt x="988" y="82"/>
                      <a:pt x="1109" y="226"/>
                    </a:cubicBezTo>
                    <a:cubicBezTo>
                      <a:pt x="1109" y="226"/>
                      <a:pt x="1109" y="226"/>
                      <a:pt x="1109" y="226"/>
                    </a:cubicBezTo>
                    <a:cubicBezTo>
                      <a:pt x="1177" y="297"/>
                      <a:pt x="1299" y="339"/>
                      <a:pt x="1438" y="339"/>
                    </a:cubicBezTo>
                    <a:cubicBezTo>
                      <a:pt x="1576" y="339"/>
                      <a:pt x="1696" y="296"/>
                      <a:pt x="1752" y="226"/>
                    </a:cubicBezTo>
                    <a:cubicBezTo>
                      <a:pt x="1873" y="82"/>
                      <a:pt x="2044" y="0"/>
                      <a:pt x="2222" y="0"/>
                    </a:cubicBezTo>
                    <a:cubicBezTo>
                      <a:pt x="2575" y="0"/>
                      <a:pt x="2861" y="313"/>
                      <a:pt x="2861" y="699"/>
                    </a:cubicBezTo>
                    <a:cubicBezTo>
                      <a:pt x="2861" y="1084"/>
                      <a:pt x="2575" y="1397"/>
                      <a:pt x="2222" y="1397"/>
                    </a:cubicBezTo>
                    <a:close/>
                  </a:path>
                </a:pathLst>
              </a:custGeom>
              <a:solidFill>
                <a:srgbClr val="13396C"/>
              </a:solidFill>
              <a:ln>
                <a:noFill/>
              </a:ln>
              <a:scene3d>
                <a:camera prst="orthographicFront"/>
                <a:lightRig dir="t" rig="flat"/>
              </a:scene3d>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a charset="-122" panose="020b0503020204020204" pitchFamily="34" typeface="微软雅黑"/>
                </a:endParaRPr>
              </a:p>
            </p:txBody>
          </p:sp>
          <p:sp>
            <p:nvSpPr>
              <p:cNvPr id="61" name="Freeform 71929"/>
              <p:cNvSpPr/>
              <p:nvPr/>
            </p:nvSpPr>
            <p:spPr bwMode="auto">
              <a:xfrm>
                <a:off x="2347876" y="2524091"/>
                <a:ext cx="1896662" cy="2489077"/>
              </a:xfrm>
              <a:custGeom>
                <a:gdLst>
                  <a:gd fmla="*/ 1283 w 2251" name="T0"/>
                  <a:gd fmla="*/ 448 h 3095" name="T1"/>
                  <a:gd fmla="*/ 1339 w 2251" name="T2"/>
                  <a:gd fmla="*/ 1007 h 3095" name="T3"/>
                  <a:gd fmla="*/ 1407 w 2251" name="T4"/>
                  <a:gd fmla="*/ 1366 h 3095" name="T5"/>
                  <a:gd fmla="*/ 1660 w 2251" name="T6"/>
                  <a:gd fmla="*/ 1616 h 3095" name="T7"/>
                  <a:gd fmla="*/ 1896 w 2251" name="T8"/>
                  <a:gd fmla="*/ 1731 h 3095" name="T9"/>
                  <a:gd fmla="*/ 2075 w 2251" name="T10"/>
                  <a:gd fmla="*/ 1948 h 3095" name="T11"/>
                  <a:gd fmla="*/ 1841 w 2251" name="T12"/>
                  <a:gd fmla="*/ 2903 h 3095" name="T13"/>
                  <a:gd fmla="*/ 968 w 2251" name="T14"/>
                  <a:gd fmla="*/ 2647 h 3095" name="T15"/>
                  <a:gd fmla="*/ 912 w 2251" name="T16"/>
                  <a:gd fmla="*/ 2088 h 3095" name="T17"/>
                  <a:gd fmla="*/ 912 w 2251" name="T18"/>
                  <a:gd fmla="*/ 2088 h 3095" name="T19"/>
                  <a:gd fmla="*/ 837 w 2251" name="T20"/>
                  <a:gd fmla="*/ 1720 h 3095" name="T21"/>
                  <a:gd fmla="*/ 590 w 2251" name="T22"/>
                  <a:gd fmla="*/ 1479 h 3095" name="T23"/>
                  <a:gd fmla="*/ 176 w 2251" name="T24"/>
                  <a:gd fmla="*/ 1147 h 3095" name="T25"/>
                  <a:gd fmla="*/ 410 w 2251" name="T26"/>
                  <a:gd fmla="*/ 192 h 3095" name="T27"/>
                  <a:gd fmla="*/ 1283 w 2251" name="T28"/>
                  <a:gd fmla="*/ 448 h 309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95" w="2251">
                    <a:moveTo>
                      <a:pt x="1283" y="448"/>
                    </a:moveTo>
                    <a:cubicBezTo>
                      <a:pt x="1370" y="613"/>
                      <a:pt x="1390" y="811"/>
                      <a:pt x="1339" y="1007"/>
                    </a:cubicBezTo>
                    <a:cubicBezTo>
                      <a:pt x="1314" y="1104"/>
                      <a:pt x="1339" y="1238"/>
                      <a:pt x="1407" y="1366"/>
                    </a:cubicBezTo>
                    <a:cubicBezTo>
                      <a:pt x="1477" y="1498"/>
                      <a:pt x="1574" y="1594"/>
                      <a:pt x="1660" y="1616"/>
                    </a:cubicBezTo>
                    <a:cubicBezTo>
                      <a:pt x="1746" y="1637"/>
                      <a:pt x="1825" y="1676"/>
                      <a:pt x="1896" y="1731"/>
                    </a:cubicBezTo>
                    <a:cubicBezTo>
                      <a:pt x="1969" y="1789"/>
                      <a:pt x="2029" y="1862"/>
                      <a:pt x="2075" y="1948"/>
                    </a:cubicBezTo>
                    <a:cubicBezTo>
                      <a:pt x="2251" y="2282"/>
                      <a:pt x="2146" y="2710"/>
                      <a:pt x="1841" y="2903"/>
                    </a:cubicBezTo>
                    <a:cubicBezTo>
                      <a:pt x="1536" y="3095"/>
                      <a:pt x="1144" y="2980"/>
                      <a:pt x="968" y="2647"/>
                    </a:cubicBezTo>
                    <a:cubicBezTo>
                      <a:pt x="879" y="2478"/>
                      <a:pt x="858" y="2274"/>
                      <a:pt x="912" y="2088"/>
                    </a:cubicBezTo>
                    <a:cubicBezTo>
                      <a:pt x="912" y="2088"/>
                      <a:pt x="912" y="2088"/>
                      <a:pt x="912" y="2088"/>
                    </a:cubicBezTo>
                    <a:cubicBezTo>
                      <a:pt x="934" y="1989"/>
                      <a:pt x="907" y="1851"/>
                      <a:pt x="837" y="1720"/>
                    </a:cubicBezTo>
                    <a:cubicBezTo>
                      <a:pt x="768" y="1589"/>
                      <a:pt x="674" y="1497"/>
                      <a:pt x="590" y="1479"/>
                    </a:cubicBezTo>
                    <a:cubicBezTo>
                      <a:pt x="416" y="1437"/>
                      <a:pt x="265" y="1316"/>
                      <a:pt x="176" y="1147"/>
                    </a:cubicBezTo>
                    <a:cubicBezTo>
                      <a:pt x="0" y="813"/>
                      <a:pt x="105" y="385"/>
                      <a:pt x="410" y="192"/>
                    </a:cubicBezTo>
                    <a:cubicBezTo>
                      <a:pt x="715" y="0"/>
                      <a:pt x="1107" y="114"/>
                      <a:pt x="1283" y="448"/>
                    </a:cubicBezTo>
                    <a:close/>
                  </a:path>
                </a:pathLst>
              </a:custGeom>
              <a:solidFill>
                <a:srgbClr val="0070C0"/>
              </a:solidFill>
              <a:ln>
                <a:noFill/>
              </a:ln>
              <a:scene3d>
                <a:camera prst="orthographicFront"/>
                <a:lightRig dir="t" rig="flat"/>
              </a:scene3d>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a charset="-122" panose="020b0503020204020204" pitchFamily="34" typeface="微软雅黑"/>
                </a:endParaRPr>
              </a:p>
            </p:txBody>
          </p:sp>
          <p:sp>
            <p:nvSpPr>
              <p:cNvPr id="56" name="Freeform 71928"/>
              <p:cNvSpPr/>
              <p:nvPr/>
            </p:nvSpPr>
            <p:spPr bwMode="auto">
              <a:xfrm rot="7240418">
                <a:off x="2066002" y="2005067"/>
                <a:ext cx="2483084" cy="1092506"/>
              </a:xfrm>
              <a:custGeom>
                <a:gdLst>
                  <a:gd fmla="*/ 2222 w 2861" name="T0"/>
                  <a:gd fmla="*/ 1398 h 1398" name="T1"/>
                  <a:gd fmla="*/ 1752 w 2861" name="T2"/>
                  <a:gd fmla="*/ 1172 h 1398" name="T3"/>
                  <a:gd fmla="*/ 1433 w 2861" name="T4"/>
                  <a:gd fmla="*/ 1056 h 1398" name="T5"/>
                  <a:gd fmla="*/ 1109 w 2861" name="T6"/>
                  <a:gd fmla="*/ 1172 h 1398" name="T7"/>
                  <a:gd fmla="*/ 900 w 2861" name="T8"/>
                  <a:gd fmla="*/ 1337 h 1398" name="T9"/>
                  <a:gd fmla="*/ 639 w 2861" name="T10"/>
                  <a:gd fmla="*/ 1398 h 1398" name="T11"/>
                  <a:gd fmla="*/ 0 w 2861" name="T12"/>
                  <a:gd fmla="*/ 699 h 1398" name="T13"/>
                  <a:gd fmla="*/ 639 w 2861" name="T14"/>
                  <a:gd fmla="*/ 0 h 1398" name="T15"/>
                  <a:gd fmla="*/ 1109 w 2861" name="T16"/>
                  <a:gd fmla="*/ 226 h 1398" name="T17"/>
                  <a:gd fmla="*/ 1109 w 2861" name="T18"/>
                  <a:gd fmla="*/ 227 h 1398" name="T19"/>
                  <a:gd fmla="*/ 1438 w 2861" name="T20"/>
                  <a:gd fmla="*/ 340 h 1398" name="T21"/>
                  <a:gd fmla="*/ 1752 w 2861" name="T22"/>
                  <a:gd fmla="*/ 226 h 1398" name="T23"/>
                  <a:gd fmla="*/ 2222 w 2861" name="T24"/>
                  <a:gd fmla="*/ 0 h 1398" name="T25"/>
                  <a:gd fmla="*/ 2861 w 2861" name="T26"/>
                  <a:gd fmla="*/ 699 h 1398" name="T27"/>
                  <a:gd fmla="*/ 2222 w 2861" name="T28"/>
                  <a:gd fmla="*/ 1398 h 139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98" w="2861">
                    <a:moveTo>
                      <a:pt x="2222" y="1398"/>
                    </a:moveTo>
                    <a:cubicBezTo>
                      <a:pt x="2048" y="1398"/>
                      <a:pt x="1881" y="1317"/>
                      <a:pt x="1752" y="1172"/>
                    </a:cubicBezTo>
                    <a:cubicBezTo>
                      <a:pt x="1688" y="1099"/>
                      <a:pt x="1569" y="1056"/>
                      <a:pt x="1433" y="1056"/>
                    </a:cubicBezTo>
                    <a:cubicBezTo>
                      <a:pt x="1294" y="1056"/>
                      <a:pt x="1170" y="1100"/>
                      <a:pt x="1109" y="1172"/>
                    </a:cubicBezTo>
                    <a:cubicBezTo>
                      <a:pt x="1049" y="1242"/>
                      <a:pt x="979" y="1298"/>
                      <a:pt x="900" y="1337"/>
                    </a:cubicBezTo>
                    <a:cubicBezTo>
                      <a:pt x="817" y="1377"/>
                      <a:pt x="729" y="1398"/>
                      <a:pt x="639" y="1398"/>
                    </a:cubicBezTo>
                    <a:cubicBezTo>
                      <a:pt x="286" y="1398"/>
                      <a:pt x="0" y="1084"/>
                      <a:pt x="0" y="699"/>
                    </a:cubicBezTo>
                    <a:cubicBezTo>
                      <a:pt x="0" y="314"/>
                      <a:pt x="286" y="0"/>
                      <a:pt x="639" y="0"/>
                    </a:cubicBezTo>
                    <a:cubicBezTo>
                      <a:pt x="817" y="0"/>
                      <a:pt x="988" y="83"/>
                      <a:pt x="1109" y="226"/>
                    </a:cubicBezTo>
                    <a:cubicBezTo>
                      <a:pt x="1109" y="227"/>
                      <a:pt x="1109" y="227"/>
                      <a:pt x="1109" y="227"/>
                    </a:cubicBezTo>
                    <a:cubicBezTo>
                      <a:pt x="1177" y="297"/>
                      <a:pt x="1299" y="340"/>
                      <a:pt x="1438" y="340"/>
                    </a:cubicBezTo>
                    <a:cubicBezTo>
                      <a:pt x="1576" y="340"/>
                      <a:pt x="1696" y="296"/>
                      <a:pt x="1752" y="226"/>
                    </a:cubicBezTo>
                    <a:cubicBezTo>
                      <a:pt x="1873" y="83"/>
                      <a:pt x="2044" y="0"/>
                      <a:pt x="2222" y="0"/>
                    </a:cubicBezTo>
                    <a:cubicBezTo>
                      <a:pt x="2575" y="0"/>
                      <a:pt x="2861" y="314"/>
                      <a:pt x="2861" y="699"/>
                    </a:cubicBezTo>
                    <a:cubicBezTo>
                      <a:pt x="2861" y="1084"/>
                      <a:pt x="2575" y="1398"/>
                      <a:pt x="2222" y="1398"/>
                    </a:cubicBezTo>
                    <a:close/>
                  </a:path>
                </a:pathLst>
              </a:custGeom>
              <a:solidFill>
                <a:srgbClr val="00B0F0"/>
              </a:solidFill>
              <a:ln>
                <a:noFill/>
              </a:ln>
              <a:scene3d>
                <a:camera prst="orthographicFront"/>
                <a:lightRig dir="t" rig="flat"/>
              </a:scene3d>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a charset="-122" panose="020b0503020204020204" pitchFamily="34" typeface="微软雅黑"/>
                </a:endParaRPr>
              </a:p>
            </p:txBody>
          </p:sp>
          <p:sp>
            <p:nvSpPr>
              <p:cNvPr id="35" name="Freeform 71922"/>
              <p:cNvSpPr/>
              <p:nvPr/>
            </p:nvSpPr>
            <p:spPr bwMode="auto">
              <a:xfrm>
                <a:off x="3132179" y="1402680"/>
                <a:ext cx="2405790" cy="1091675"/>
              </a:xfrm>
              <a:custGeom>
                <a:gdLst>
                  <a:gd fmla="*/ 2222 w 2861" name="T0"/>
                  <a:gd fmla="*/ 1397 h 1397" name="T1"/>
                  <a:gd fmla="*/ 1752 w 2861" name="T2"/>
                  <a:gd fmla="*/ 1171 h 1397" name="T3"/>
                  <a:gd fmla="*/ 1433 w 2861" name="T4"/>
                  <a:gd fmla="*/ 1056 h 1397" name="T5"/>
                  <a:gd fmla="*/ 1109 w 2861" name="T6"/>
                  <a:gd fmla="*/ 1171 h 1397" name="T7"/>
                  <a:gd fmla="*/ 900 w 2861" name="T8"/>
                  <a:gd fmla="*/ 1336 h 1397" name="T9"/>
                  <a:gd fmla="*/ 639 w 2861" name="T10"/>
                  <a:gd fmla="*/ 1397 h 1397" name="T11"/>
                  <a:gd fmla="*/ 0 w 2861" name="T12"/>
                  <a:gd fmla="*/ 699 h 1397" name="T13"/>
                  <a:gd fmla="*/ 639 w 2861" name="T14"/>
                  <a:gd fmla="*/ 0 h 1397" name="T15"/>
                  <a:gd fmla="*/ 1109 w 2861" name="T16"/>
                  <a:gd fmla="*/ 226 h 1397" name="T17"/>
                  <a:gd fmla="*/ 1109 w 2861" name="T18"/>
                  <a:gd fmla="*/ 226 h 1397" name="T19"/>
                  <a:gd fmla="*/ 1438 w 2861" name="T20"/>
                  <a:gd fmla="*/ 339 h 1397" name="T21"/>
                  <a:gd fmla="*/ 1752 w 2861" name="T22"/>
                  <a:gd fmla="*/ 226 h 1397" name="T23"/>
                  <a:gd fmla="*/ 2222 w 2861" name="T24"/>
                  <a:gd fmla="*/ 0 h 1397" name="T25"/>
                  <a:gd fmla="*/ 2861 w 2861" name="T26"/>
                  <a:gd fmla="*/ 699 h 1397" name="T27"/>
                  <a:gd fmla="*/ 2222 w 2861" name="T28"/>
                  <a:gd fmla="*/ 1397 h 139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97" w="2861">
                    <a:moveTo>
                      <a:pt x="2222" y="1397"/>
                    </a:moveTo>
                    <a:cubicBezTo>
                      <a:pt x="2048" y="1397"/>
                      <a:pt x="1881" y="1317"/>
                      <a:pt x="1752" y="1171"/>
                    </a:cubicBezTo>
                    <a:cubicBezTo>
                      <a:pt x="1688" y="1099"/>
                      <a:pt x="1569" y="1056"/>
                      <a:pt x="1433" y="1056"/>
                    </a:cubicBezTo>
                    <a:cubicBezTo>
                      <a:pt x="1294" y="1056"/>
                      <a:pt x="1170" y="1100"/>
                      <a:pt x="1109" y="1171"/>
                    </a:cubicBezTo>
                    <a:cubicBezTo>
                      <a:pt x="1049" y="1242"/>
                      <a:pt x="979" y="1297"/>
                      <a:pt x="900" y="1336"/>
                    </a:cubicBezTo>
                    <a:cubicBezTo>
                      <a:pt x="817" y="1377"/>
                      <a:pt x="729" y="1397"/>
                      <a:pt x="639" y="1397"/>
                    </a:cubicBezTo>
                    <a:cubicBezTo>
                      <a:pt x="286" y="1397"/>
                      <a:pt x="0" y="1084"/>
                      <a:pt x="0" y="699"/>
                    </a:cubicBezTo>
                    <a:cubicBezTo>
                      <a:pt x="0" y="313"/>
                      <a:pt x="286" y="0"/>
                      <a:pt x="639" y="0"/>
                    </a:cubicBezTo>
                    <a:cubicBezTo>
                      <a:pt x="817" y="0"/>
                      <a:pt x="988" y="82"/>
                      <a:pt x="1109" y="226"/>
                    </a:cubicBezTo>
                    <a:cubicBezTo>
                      <a:pt x="1109" y="226"/>
                      <a:pt x="1109" y="226"/>
                      <a:pt x="1109" y="226"/>
                    </a:cubicBezTo>
                    <a:cubicBezTo>
                      <a:pt x="1177" y="297"/>
                      <a:pt x="1299" y="339"/>
                      <a:pt x="1438" y="339"/>
                    </a:cubicBezTo>
                    <a:cubicBezTo>
                      <a:pt x="1576" y="339"/>
                      <a:pt x="1696" y="296"/>
                      <a:pt x="1752" y="226"/>
                    </a:cubicBezTo>
                    <a:cubicBezTo>
                      <a:pt x="1873" y="82"/>
                      <a:pt x="2044" y="0"/>
                      <a:pt x="2222" y="0"/>
                    </a:cubicBezTo>
                    <a:cubicBezTo>
                      <a:pt x="2575" y="0"/>
                      <a:pt x="2861" y="313"/>
                      <a:pt x="2861" y="699"/>
                    </a:cubicBezTo>
                    <a:cubicBezTo>
                      <a:pt x="2861" y="1084"/>
                      <a:pt x="2575" y="1397"/>
                      <a:pt x="2222" y="1397"/>
                    </a:cubicBezTo>
                    <a:close/>
                  </a:path>
                </a:pathLst>
              </a:custGeom>
              <a:solidFill>
                <a:srgbClr val="002060"/>
              </a:solidFill>
              <a:ln>
                <a:noFill/>
              </a:ln>
              <a:scene3d>
                <a:camera prst="orthographicFront"/>
                <a:lightRig dir="t" rig="flat"/>
              </a:scene3d>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a charset="-122" panose="020b0503020204020204" pitchFamily="34" typeface="微软雅黑"/>
                </a:endParaRPr>
              </a:p>
            </p:txBody>
          </p:sp>
          <p:sp>
            <p:nvSpPr>
              <p:cNvPr id="41" name="Freeform 71924"/>
              <p:cNvSpPr/>
              <p:nvPr/>
            </p:nvSpPr>
            <p:spPr bwMode="auto">
              <a:xfrm>
                <a:off x="4413384" y="1324710"/>
                <a:ext cx="1870765" cy="2489077"/>
              </a:xfrm>
              <a:custGeom>
                <a:gdLst>
                  <a:gd fmla="*/ 1283 w 2251" name="T0"/>
                  <a:gd fmla="*/ 449 h 3096" name="T1"/>
                  <a:gd fmla="*/ 1339 w 2251" name="T2"/>
                  <a:gd fmla="*/ 1007 h 3096" name="T3"/>
                  <a:gd fmla="*/ 1407 w 2251" name="T4"/>
                  <a:gd fmla="*/ 1367 h 3096" name="T5"/>
                  <a:gd fmla="*/ 1661 w 2251" name="T6"/>
                  <a:gd fmla="*/ 1616 h 3096" name="T7"/>
                  <a:gd fmla="*/ 1896 w 2251" name="T8"/>
                  <a:gd fmla="*/ 1732 h 3096" name="T9"/>
                  <a:gd fmla="*/ 2075 w 2251" name="T10"/>
                  <a:gd fmla="*/ 1949 h 3096" name="T11"/>
                  <a:gd fmla="*/ 1841 w 2251" name="T12"/>
                  <a:gd fmla="*/ 2903 h 3096" name="T13"/>
                  <a:gd fmla="*/ 968 w 2251" name="T14"/>
                  <a:gd fmla="*/ 2647 h 3096" name="T15"/>
                  <a:gd fmla="*/ 912 w 2251" name="T16"/>
                  <a:gd fmla="*/ 2089 h 3096" name="T17"/>
                  <a:gd fmla="*/ 912 w 2251" name="T18"/>
                  <a:gd fmla="*/ 2088 h 3096" name="T19"/>
                  <a:gd fmla="*/ 838 w 2251" name="T20"/>
                  <a:gd fmla="*/ 1721 h 3096" name="T21"/>
                  <a:gd fmla="*/ 590 w 2251" name="T22"/>
                  <a:gd fmla="*/ 1480 h 3096" name="T23"/>
                  <a:gd fmla="*/ 177 w 2251" name="T24"/>
                  <a:gd fmla="*/ 1147 h 3096" name="T25"/>
                  <a:gd fmla="*/ 410 w 2251" name="T26"/>
                  <a:gd fmla="*/ 193 h 3096" name="T27"/>
                  <a:gd fmla="*/ 1283 w 2251" name="T28"/>
                  <a:gd fmla="*/ 449 h 309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96" w="2251">
                    <a:moveTo>
                      <a:pt x="1283" y="449"/>
                    </a:moveTo>
                    <a:cubicBezTo>
                      <a:pt x="1370" y="613"/>
                      <a:pt x="1390" y="812"/>
                      <a:pt x="1339" y="1007"/>
                    </a:cubicBezTo>
                    <a:cubicBezTo>
                      <a:pt x="1314" y="1104"/>
                      <a:pt x="1340" y="1239"/>
                      <a:pt x="1407" y="1367"/>
                    </a:cubicBezTo>
                    <a:cubicBezTo>
                      <a:pt x="1477" y="1499"/>
                      <a:pt x="1574" y="1594"/>
                      <a:pt x="1661" y="1616"/>
                    </a:cubicBezTo>
                    <a:cubicBezTo>
                      <a:pt x="1746" y="1638"/>
                      <a:pt x="1826" y="1677"/>
                      <a:pt x="1896" y="1732"/>
                    </a:cubicBezTo>
                    <a:cubicBezTo>
                      <a:pt x="1969" y="1790"/>
                      <a:pt x="2029" y="1863"/>
                      <a:pt x="2075" y="1949"/>
                    </a:cubicBezTo>
                    <a:cubicBezTo>
                      <a:pt x="2251" y="2282"/>
                      <a:pt x="2146" y="2711"/>
                      <a:pt x="1841" y="2903"/>
                    </a:cubicBezTo>
                    <a:cubicBezTo>
                      <a:pt x="1536" y="3096"/>
                      <a:pt x="1145" y="2981"/>
                      <a:pt x="968" y="2647"/>
                    </a:cubicBezTo>
                    <a:cubicBezTo>
                      <a:pt x="879" y="2479"/>
                      <a:pt x="859" y="2275"/>
                      <a:pt x="912" y="2089"/>
                    </a:cubicBezTo>
                    <a:cubicBezTo>
                      <a:pt x="912" y="2088"/>
                      <a:pt x="912" y="2088"/>
                      <a:pt x="912" y="2088"/>
                    </a:cubicBezTo>
                    <a:cubicBezTo>
                      <a:pt x="935" y="1989"/>
                      <a:pt x="907" y="1852"/>
                      <a:pt x="838" y="1721"/>
                    </a:cubicBezTo>
                    <a:cubicBezTo>
                      <a:pt x="769" y="1590"/>
                      <a:pt x="674" y="1498"/>
                      <a:pt x="590" y="1480"/>
                    </a:cubicBezTo>
                    <a:cubicBezTo>
                      <a:pt x="417" y="1437"/>
                      <a:pt x="266" y="1316"/>
                      <a:pt x="177" y="1147"/>
                    </a:cubicBezTo>
                    <a:cubicBezTo>
                      <a:pt x="0" y="814"/>
                      <a:pt x="105" y="386"/>
                      <a:pt x="410" y="193"/>
                    </a:cubicBezTo>
                    <a:cubicBezTo>
                      <a:pt x="715" y="0"/>
                      <a:pt x="1107" y="115"/>
                      <a:pt x="1283" y="449"/>
                    </a:cubicBezTo>
                    <a:close/>
                  </a:path>
                </a:pathLst>
              </a:custGeom>
              <a:solidFill>
                <a:srgbClr val="0070C0"/>
              </a:solidFill>
              <a:ln>
                <a:noFill/>
              </a:ln>
              <a:scene3d>
                <a:camera prst="orthographicFront"/>
                <a:lightRig dir="t" rig="flat"/>
              </a:scene3d>
              <a:sp3d>
                <a:bevelB/>
              </a:sp3d>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a charset="-122" panose="020b0503020204020204" pitchFamily="34" typeface="微软雅黑"/>
                </a:endParaRPr>
              </a:p>
            </p:txBody>
          </p:sp>
          <p:sp>
            <p:nvSpPr>
              <p:cNvPr id="51" name="Freeform 71926"/>
              <p:cNvSpPr/>
              <p:nvPr/>
            </p:nvSpPr>
            <p:spPr bwMode="auto">
              <a:xfrm>
                <a:off x="4413160" y="2557960"/>
                <a:ext cx="1865014" cy="2411107"/>
              </a:xfrm>
              <a:custGeom>
                <a:gdLst>
                  <a:gd fmla="*/ 968 w 2250" name="T0"/>
                  <a:gd fmla="*/ 448 h 3096" name="T1"/>
                  <a:gd fmla="*/ 912 w 2250" name="T2"/>
                  <a:gd fmla="*/ 1007 h 3096" name="T3"/>
                  <a:gd fmla="*/ 844 w 2250" name="T4"/>
                  <a:gd fmla="*/ 1366 h 3096" name="T5"/>
                  <a:gd fmla="*/ 590 w 2250" name="T6"/>
                  <a:gd fmla="*/ 1616 h 3096" name="T7"/>
                  <a:gd fmla="*/ 355 w 2250" name="T8"/>
                  <a:gd fmla="*/ 1732 h 3096" name="T9"/>
                  <a:gd fmla="*/ 176 w 2250" name="T10"/>
                  <a:gd fmla="*/ 1948 h 3096" name="T11"/>
                  <a:gd fmla="*/ 410 w 2250" name="T12"/>
                  <a:gd fmla="*/ 2903 h 3096" name="T13"/>
                  <a:gd fmla="*/ 1282 w 2250" name="T14"/>
                  <a:gd fmla="*/ 2647 h 3096" name="T15"/>
                  <a:gd fmla="*/ 1339 w 2250" name="T16"/>
                  <a:gd fmla="*/ 2089 h 3096" name="T17"/>
                  <a:gd fmla="*/ 1338 w 2250" name="T18"/>
                  <a:gd fmla="*/ 2088 h 3096" name="T19"/>
                  <a:gd fmla="*/ 1413 w 2250" name="T20"/>
                  <a:gd fmla="*/ 1721 h 3096" name="T21"/>
                  <a:gd fmla="*/ 1660 w 2250" name="T22"/>
                  <a:gd fmla="*/ 1480 h 3096" name="T23"/>
                  <a:gd fmla="*/ 2074 w 2250" name="T24"/>
                  <a:gd fmla="*/ 1147 h 3096" name="T25"/>
                  <a:gd fmla="*/ 1840 w 2250" name="T26"/>
                  <a:gd fmla="*/ 193 h 3096" name="T27"/>
                  <a:gd fmla="*/ 968 w 2250" name="T28"/>
                  <a:gd fmla="*/ 448 h 309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096" w="2250">
                    <a:moveTo>
                      <a:pt x="968" y="448"/>
                    </a:moveTo>
                    <a:cubicBezTo>
                      <a:pt x="881" y="613"/>
                      <a:pt x="861" y="812"/>
                      <a:pt x="912" y="1007"/>
                    </a:cubicBezTo>
                    <a:cubicBezTo>
                      <a:pt x="937" y="1104"/>
                      <a:pt x="911" y="1238"/>
                      <a:pt x="844" y="1366"/>
                    </a:cubicBezTo>
                    <a:cubicBezTo>
                      <a:pt x="774" y="1499"/>
                      <a:pt x="677" y="1594"/>
                      <a:pt x="590" y="1616"/>
                    </a:cubicBezTo>
                    <a:cubicBezTo>
                      <a:pt x="504" y="1637"/>
                      <a:pt x="425" y="1677"/>
                      <a:pt x="355" y="1732"/>
                    </a:cubicBezTo>
                    <a:cubicBezTo>
                      <a:pt x="281" y="1790"/>
                      <a:pt x="221" y="1863"/>
                      <a:pt x="176" y="1948"/>
                    </a:cubicBezTo>
                    <a:cubicBezTo>
                      <a:pt x="0" y="2282"/>
                      <a:pt x="105" y="2710"/>
                      <a:pt x="410" y="2903"/>
                    </a:cubicBezTo>
                    <a:cubicBezTo>
                      <a:pt x="715" y="3096"/>
                      <a:pt x="1106" y="2981"/>
                      <a:pt x="1282" y="2647"/>
                    </a:cubicBezTo>
                    <a:cubicBezTo>
                      <a:pt x="1371" y="2478"/>
                      <a:pt x="1392" y="2275"/>
                      <a:pt x="1339" y="2089"/>
                    </a:cubicBezTo>
                    <a:cubicBezTo>
                      <a:pt x="1338" y="2088"/>
                      <a:pt x="1338" y="2088"/>
                      <a:pt x="1338" y="2088"/>
                    </a:cubicBezTo>
                    <a:cubicBezTo>
                      <a:pt x="1316" y="1989"/>
                      <a:pt x="1344" y="1852"/>
                      <a:pt x="1413" y="1721"/>
                    </a:cubicBezTo>
                    <a:cubicBezTo>
                      <a:pt x="1482" y="1590"/>
                      <a:pt x="1577" y="1498"/>
                      <a:pt x="1660" y="1480"/>
                    </a:cubicBezTo>
                    <a:cubicBezTo>
                      <a:pt x="1834" y="1437"/>
                      <a:pt x="1985" y="1316"/>
                      <a:pt x="2074" y="1147"/>
                    </a:cubicBezTo>
                    <a:cubicBezTo>
                      <a:pt x="2250" y="813"/>
                      <a:pt x="2145" y="385"/>
                      <a:pt x="1840" y="193"/>
                    </a:cubicBezTo>
                    <a:cubicBezTo>
                      <a:pt x="1535" y="0"/>
                      <a:pt x="1144" y="115"/>
                      <a:pt x="968" y="448"/>
                    </a:cubicBezTo>
                    <a:close/>
                  </a:path>
                </a:pathLst>
              </a:custGeom>
              <a:solidFill>
                <a:srgbClr val="00B0F0"/>
              </a:solidFill>
              <a:ln>
                <a:noFill/>
              </a:ln>
              <a:scene3d>
                <a:camera prst="orthographicFront"/>
                <a:lightRig dir="t" rig="flat"/>
              </a:scene3d>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a charset="-122" panose="020b0503020204020204" pitchFamily="34" typeface="微软雅黑"/>
                </a:endParaRPr>
              </a:p>
            </p:txBody>
          </p:sp>
          <p:sp>
            <p:nvSpPr>
              <p:cNvPr id="80" name="任意多边形 79"/>
              <p:cNvSpPr/>
              <p:nvPr/>
            </p:nvSpPr>
            <p:spPr bwMode="auto">
              <a:xfrm>
                <a:off x="4346312" y="3809164"/>
                <a:ext cx="1202895" cy="1091675"/>
              </a:xfrm>
              <a:custGeom>
                <a:gdLst>
                  <a:gd fmla="*/ 665566 w 1202895" name="connsiteX0"/>
                  <a:gd fmla="*/ 0 h 1091675" name="connsiteY0"/>
                  <a:gd fmla="*/ 1202895 w 1202895" name="connsiteX1"/>
                  <a:gd fmla="*/ 546228 h 1091675" name="connsiteY1"/>
                  <a:gd fmla="*/ 665566 w 1202895" name="connsiteX2"/>
                  <a:gd fmla="*/ 1091675 h 1091675" name="connsiteY2"/>
                  <a:gd fmla="*/ 270346 w 1202895" name="connsiteX3"/>
                  <a:gd fmla="*/ 915069 h 1091675" name="connsiteY3"/>
                  <a:gd fmla="*/ 2102 w 1202895" name="connsiteX4"/>
                  <a:gd fmla="*/ 825203 h 1091675" name="connsiteY4"/>
                  <a:gd fmla="*/ 0 w 1202895" name="connsiteX5"/>
                  <a:gd fmla="*/ 825358 h 1091675" name="connsiteY5"/>
                  <a:gd fmla="*/ 0 w 1202895" name="connsiteX6"/>
                  <a:gd fmla="*/ 264462 h 1091675" name="connsiteY6"/>
                  <a:gd fmla="*/ 6307 w 1202895" name="connsiteX7"/>
                  <a:gd fmla="*/ 264909 h 1091675" name="connsiteY7"/>
                  <a:gd fmla="*/ 270346 w 1202895" name="connsiteX8"/>
                  <a:gd fmla="*/ 176606 h 1091675" name="connsiteY8"/>
                  <a:gd fmla="*/ 665566 w 1202895" name="connsiteX9"/>
                  <a:gd fmla="*/ 0 h 10916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91675" w="1202895">
                    <a:moveTo>
                      <a:pt x="665566" y="0"/>
                    </a:moveTo>
                    <a:cubicBezTo>
                      <a:pt x="962400" y="0"/>
                      <a:pt x="1202895" y="244592"/>
                      <a:pt x="1202895" y="546228"/>
                    </a:cubicBezTo>
                    <a:cubicBezTo>
                      <a:pt x="1202895" y="847084"/>
                      <a:pt x="962400" y="1091675"/>
                      <a:pt x="665566" y="1091675"/>
                    </a:cubicBezTo>
                    <a:cubicBezTo>
                      <a:pt x="519250" y="1091675"/>
                      <a:pt x="378822" y="1029160"/>
                      <a:pt x="270346" y="915069"/>
                    </a:cubicBezTo>
                    <a:cubicBezTo>
                      <a:pt x="216530" y="858805"/>
                      <a:pt x="116464" y="825203"/>
                      <a:pt x="2102" y="825203"/>
                    </a:cubicBezTo>
                    <a:lnTo>
                      <a:pt x="0" y="825358"/>
                    </a:lnTo>
                    <a:lnTo>
                      <a:pt x="0" y="264462"/>
                    </a:lnTo>
                    <a:lnTo>
                      <a:pt x="6307" y="264909"/>
                    </a:lnTo>
                    <a:cubicBezTo>
                      <a:pt x="122350" y="264909"/>
                      <a:pt x="223257" y="231307"/>
                      <a:pt x="270346" y="176606"/>
                    </a:cubicBezTo>
                    <a:cubicBezTo>
                      <a:pt x="372094" y="64078"/>
                      <a:pt x="515887" y="0"/>
                      <a:pt x="665566" y="0"/>
                    </a:cubicBezTo>
                    <a:close/>
                  </a:path>
                </a:pathLst>
              </a:custGeom>
              <a:solidFill>
                <a:srgbClr val="13396C"/>
              </a:solidFill>
              <a:ln>
                <a:noFill/>
              </a:ln>
              <a:scene3d>
                <a:camera prst="orthographicFront"/>
                <a:lightRig dir="t" rig="flat"/>
              </a:scene3d>
              <a:extLst/>
            </p:spPr>
            <p:txBody>
              <a:bodyPr anchor="t" anchorCtr="0" bIns="45720" compatLnSpc="1" lIns="91440" numCol="1" rIns="91440" tIns="45720" vert="horz" wrap="square">
                <a:prstTxWarp prst="textNoShape">
                  <a:avLst/>
                </a:prstTxWarp>
                <a:noAutofit/>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a charset="-122" panose="020b0503020204020204" pitchFamily="34" typeface="微软雅黑"/>
                </a:endParaRPr>
              </a:p>
            </p:txBody>
          </p:sp>
          <p:sp>
            <p:nvSpPr>
              <p:cNvPr id="15" name="椭圆 14"/>
              <p:cNvSpPr/>
              <p:nvPr/>
            </p:nvSpPr>
            <p:spPr>
              <a:xfrm>
                <a:off x="3205655" y="148554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6" name="椭圆 15"/>
              <p:cNvSpPr/>
              <p:nvPr/>
            </p:nvSpPr>
            <p:spPr>
              <a:xfrm>
                <a:off x="4565171" y="1491581"/>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7" name="椭圆 16"/>
              <p:cNvSpPr/>
              <p:nvPr/>
            </p:nvSpPr>
            <p:spPr>
              <a:xfrm>
                <a:off x="5213523" y="270613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8" name="椭圆 17"/>
              <p:cNvSpPr/>
              <p:nvPr/>
            </p:nvSpPr>
            <p:spPr>
              <a:xfrm>
                <a:off x="4529968" y="390078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9" name="椭圆 18"/>
              <p:cNvSpPr/>
              <p:nvPr/>
            </p:nvSpPr>
            <p:spPr>
              <a:xfrm>
                <a:off x="3162798" y="3927560"/>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0" name="椭圆 19"/>
              <p:cNvSpPr/>
              <p:nvPr/>
            </p:nvSpPr>
            <p:spPr>
              <a:xfrm>
                <a:off x="2490109" y="268065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24" name="文本框 23"/>
            <p:cNvSpPr txBox="1"/>
            <p:nvPr/>
          </p:nvSpPr>
          <p:spPr>
            <a:xfrm>
              <a:off x="4940445" y="2208038"/>
              <a:ext cx="965981" cy="579120"/>
            </a:xfrm>
            <a:prstGeom prst="rect">
              <a:avLst/>
            </a:prstGeom>
            <a:noFill/>
          </p:spPr>
          <p:txBody>
            <a:bodyPr rtlCol="0" wrap="square">
              <a:spAutoFit/>
            </a:bodyPr>
            <a:lstStyle/>
            <a:p>
              <a:pPr algn="ct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广告位出租</a:t>
              </a:r>
            </a:p>
          </p:txBody>
        </p:sp>
        <p:sp>
          <p:nvSpPr>
            <p:cNvPr id="25" name="文本框 24"/>
            <p:cNvSpPr txBox="1"/>
            <p:nvPr/>
          </p:nvSpPr>
          <p:spPr>
            <a:xfrm>
              <a:off x="6297774" y="2183283"/>
              <a:ext cx="965981" cy="579120"/>
            </a:xfrm>
            <a:prstGeom prst="rect">
              <a:avLst/>
            </a:prstGeom>
            <a:noFill/>
          </p:spPr>
          <p:txBody>
            <a:bodyPr rtlCol="0" wrap="square">
              <a:spAutoFit/>
            </a:bodyPr>
            <a:lstStyle/>
            <a:p>
              <a:pPr algn="ct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付费</a:t>
              </a:r>
            </a:p>
            <a:p>
              <a:pPr algn="ct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下载</a:t>
              </a:r>
            </a:p>
          </p:txBody>
        </p:sp>
        <p:sp>
          <p:nvSpPr>
            <p:cNvPr id="26" name="文本框 25"/>
            <p:cNvSpPr txBox="1"/>
            <p:nvPr/>
          </p:nvSpPr>
          <p:spPr>
            <a:xfrm>
              <a:off x="6963764" y="3422678"/>
              <a:ext cx="965981" cy="579120"/>
            </a:xfrm>
            <a:prstGeom prst="rect">
              <a:avLst/>
            </a:prstGeom>
            <a:noFill/>
          </p:spPr>
          <p:txBody>
            <a:bodyPr rtlCol="0" wrap="square">
              <a:spAutoFit/>
            </a:bodyPr>
            <a:lstStyle/>
            <a:p>
              <a:pPr algn="ct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增值</a:t>
              </a:r>
            </a:p>
            <a:p>
              <a:pPr algn="ct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服务</a:t>
              </a:r>
            </a:p>
          </p:txBody>
        </p:sp>
        <p:sp>
          <p:nvSpPr>
            <p:cNvPr id="27" name="文本框 26"/>
            <p:cNvSpPr txBox="1"/>
            <p:nvPr/>
          </p:nvSpPr>
          <p:spPr>
            <a:xfrm>
              <a:off x="6271204" y="4612610"/>
              <a:ext cx="965981" cy="579120"/>
            </a:xfrm>
            <a:prstGeom prst="rect">
              <a:avLst/>
            </a:prstGeom>
            <a:noFill/>
          </p:spPr>
          <p:txBody>
            <a:bodyPr rtlCol="0" wrap="square">
              <a:spAutoFit/>
            </a:bodyPr>
            <a:lstStyle/>
            <a:p>
              <a:pPr algn="ct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会员</a:t>
              </a:r>
            </a:p>
            <a:p>
              <a:pPr algn="ct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充值</a:t>
              </a:r>
            </a:p>
          </p:txBody>
        </p:sp>
        <p:sp>
          <p:nvSpPr>
            <p:cNvPr id="28" name="文本框 27"/>
            <p:cNvSpPr txBox="1"/>
            <p:nvPr/>
          </p:nvSpPr>
          <p:spPr>
            <a:xfrm>
              <a:off x="4901633" y="4650656"/>
              <a:ext cx="965981" cy="579120"/>
            </a:xfrm>
            <a:prstGeom prst="rect">
              <a:avLst/>
            </a:prstGeom>
            <a:noFill/>
          </p:spPr>
          <p:txBody>
            <a:bodyPr rtlCol="0" wrap="square">
              <a:spAutoFit/>
            </a:bodyPr>
            <a:lstStyle/>
            <a:p>
              <a:pPr algn="ct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佣金</a:t>
              </a:r>
            </a:p>
            <a:p>
              <a:pPr algn="ct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收取</a:t>
              </a:r>
            </a:p>
          </p:txBody>
        </p:sp>
        <p:sp>
          <p:nvSpPr>
            <p:cNvPr id="29" name="文本框 28"/>
            <p:cNvSpPr txBox="1"/>
            <p:nvPr/>
          </p:nvSpPr>
          <p:spPr>
            <a:xfrm>
              <a:off x="4242187" y="3409970"/>
              <a:ext cx="965981" cy="579120"/>
            </a:xfrm>
            <a:prstGeom prst="rect">
              <a:avLst/>
            </a:prstGeom>
            <a:noFill/>
          </p:spPr>
          <p:txBody>
            <a:bodyPr rtlCol="0" wrap="square">
              <a:spAutoFit/>
            </a:bodyPr>
            <a:lstStyle/>
            <a:p>
              <a:pPr algn="ct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租借</a:t>
              </a:r>
            </a:p>
            <a:p>
              <a:pPr algn="ct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资质</a:t>
              </a:r>
            </a:p>
          </p:txBody>
        </p:sp>
        <p:sp>
          <p:nvSpPr>
            <p:cNvPr id="30" name="文本框 29"/>
            <p:cNvSpPr txBox="1"/>
            <p:nvPr/>
          </p:nvSpPr>
          <p:spPr>
            <a:xfrm>
              <a:off x="5488244" y="3766812"/>
              <a:ext cx="1264667" cy="396240"/>
            </a:xfrm>
            <a:prstGeom prst="rect">
              <a:avLst/>
            </a:prstGeom>
            <a:noFill/>
            <a:ln>
              <a:noFill/>
            </a:ln>
          </p:spPr>
          <p:txBody>
            <a:bodyPr rtlCol="0" wrap="square">
              <a:spAutoFit/>
            </a:bodyPr>
            <a:lstStyle/>
            <a:p>
              <a:r>
                <a:rPr altLang="en-US" b="1" lang="zh-CN" sz="2000">
                  <a:solidFill>
                    <a:schemeClr val="tx1">
                      <a:lumMod val="85000"/>
                      <a:lumOff val="15000"/>
                    </a:schemeClr>
                  </a:solidFill>
                  <a:latin charset="-122" panose="020b0503020204020204" pitchFamily="34" typeface="微软雅黑"/>
                  <a:ea charset="-122" panose="020b0503020204020204" pitchFamily="34" typeface="微软雅黑"/>
                </a:rPr>
                <a:t>盈利模式</a:t>
              </a:r>
            </a:p>
          </p:txBody>
        </p:sp>
        <p:sp>
          <p:nvSpPr>
            <p:cNvPr id="31" name="Freeform 83"/>
            <p:cNvSpPr/>
            <p:nvPr/>
          </p:nvSpPr>
          <p:spPr bwMode="auto">
            <a:xfrm>
              <a:off x="6073651" y="3224478"/>
              <a:ext cx="248080" cy="249163"/>
            </a:xfrm>
            <a:custGeom>
              <a:gdLst>
                <a:gd fmla="*/ 96 w 97" name="T0"/>
                <a:gd fmla="*/ 48 h 97" name="T1"/>
                <a:gd fmla="*/ 49 w 97" name="T2"/>
                <a:gd fmla="*/ 97 h 97" name="T3"/>
                <a:gd fmla="*/ 0 w 97" name="T4"/>
                <a:gd fmla="*/ 50 h 97" name="T5"/>
                <a:gd fmla="*/ 47 w 97" name="T6"/>
                <a:gd fmla="*/ 1 h 97" name="T7"/>
                <a:gd fmla="*/ 96 w 97" name="T8"/>
                <a:gd fmla="*/ 48 h 97" name="T9"/>
              </a:gdLst>
              <a:cxnLst>
                <a:cxn ang="0">
                  <a:pos x="T0" y="T1"/>
                </a:cxn>
                <a:cxn ang="0">
                  <a:pos x="T2" y="T3"/>
                </a:cxn>
                <a:cxn ang="0">
                  <a:pos x="T4" y="T5"/>
                </a:cxn>
                <a:cxn ang="0">
                  <a:pos x="T6" y="T7"/>
                </a:cxn>
                <a:cxn ang="0">
                  <a:pos x="T8" y="T9"/>
                </a:cxn>
              </a:cxnLst>
              <a:rect b="b" l="0" r="r" t="0"/>
              <a:pathLst>
                <a:path h="97" w="97">
                  <a:moveTo>
                    <a:pt x="96" y="48"/>
                  </a:moveTo>
                  <a:cubicBezTo>
                    <a:pt x="97" y="74"/>
                    <a:pt x="76" y="96"/>
                    <a:pt x="49" y="97"/>
                  </a:cubicBezTo>
                  <a:cubicBezTo>
                    <a:pt x="23" y="97"/>
                    <a:pt x="1" y="76"/>
                    <a:pt x="0" y="50"/>
                  </a:cubicBezTo>
                  <a:cubicBezTo>
                    <a:pt x="0" y="23"/>
                    <a:pt x="21" y="1"/>
                    <a:pt x="47" y="1"/>
                  </a:cubicBezTo>
                  <a:cubicBezTo>
                    <a:pt x="74" y="0"/>
                    <a:pt x="96" y="21"/>
                    <a:pt x="96" y="48"/>
                  </a:cubicBezTo>
                  <a:close/>
                </a:path>
              </a:pathLst>
            </a:custGeom>
            <a:noFill/>
            <a:ln cap="rnd" w="30163">
              <a:solidFill>
                <a:srgbClr val="13396C"/>
              </a:solidFill>
              <a:prstDash val="solid"/>
              <a:round/>
            </a:ln>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32" name="Line 84"/>
            <p:cNvSpPr>
              <a:spLocks noChangeShapeType="1"/>
            </p:cNvSpPr>
            <p:nvPr/>
          </p:nvSpPr>
          <p:spPr bwMode="auto">
            <a:xfrm>
              <a:off x="6114817" y="3350143"/>
              <a:ext cx="82332" cy="0"/>
            </a:xfrm>
            <a:prstGeom prst="line">
              <a:avLst/>
            </a:prstGeom>
            <a:noFill/>
            <a:ln cap="rnd" w="30163">
              <a:solidFill>
                <a:srgbClr val="13396C"/>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33" name="Line 85"/>
            <p:cNvSpPr>
              <a:spLocks noChangeShapeType="1"/>
            </p:cNvSpPr>
            <p:nvPr/>
          </p:nvSpPr>
          <p:spPr bwMode="auto">
            <a:xfrm flipH="1">
              <a:off x="6197149" y="3268894"/>
              <a:ext cx="0" cy="81249"/>
            </a:xfrm>
            <a:prstGeom prst="line">
              <a:avLst/>
            </a:prstGeom>
            <a:noFill/>
            <a:ln cap="rnd" w="30163">
              <a:solidFill>
                <a:srgbClr val="13396C"/>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34" name="Freeform 86"/>
            <p:cNvSpPr/>
            <p:nvPr/>
          </p:nvSpPr>
          <p:spPr bwMode="auto">
            <a:xfrm>
              <a:off x="5848321" y="3227728"/>
              <a:ext cx="471243" cy="471243"/>
            </a:xfrm>
            <a:custGeom>
              <a:gdLst>
                <a:gd fmla="*/ 118 w 184" name="T0"/>
                <a:gd fmla="*/ 3 h 184" name="T1"/>
                <a:gd fmla="*/ 92 w 184" name="T2"/>
                <a:gd fmla="*/ 0 h 184" name="T3"/>
                <a:gd fmla="*/ 0 w 184" name="T4"/>
                <a:gd fmla="*/ 92 h 184" name="T5"/>
                <a:gd fmla="*/ 92 w 184" name="T6"/>
                <a:gd fmla="*/ 184 h 184" name="T7"/>
                <a:gd fmla="*/ 184 w 184" name="T8"/>
                <a:gd fmla="*/ 92 h 184" name="T9"/>
                <a:gd fmla="*/ 181 w 184" name="T10"/>
                <a:gd fmla="*/ 66 h 184" name="T11"/>
              </a:gdLst>
              <a:cxnLst>
                <a:cxn ang="0">
                  <a:pos x="T0" y="T1"/>
                </a:cxn>
                <a:cxn ang="0">
                  <a:pos x="T2" y="T3"/>
                </a:cxn>
                <a:cxn ang="0">
                  <a:pos x="T4" y="T5"/>
                </a:cxn>
                <a:cxn ang="0">
                  <a:pos x="T6" y="T7"/>
                </a:cxn>
                <a:cxn ang="0">
                  <a:pos x="T8" y="T9"/>
                </a:cxn>
                <a:cxn ang="0">
                  <a:pos x="T10" y="T11"/>
                </a:cxn>
              </a:cxnLst>
              <a:rect b="b" l="0" r="r" t="0"/>
              <a:pathLst>
                <a:path h="184" w="184">
                  <a:moveTo>
                    <a:pt x="118" y="3"/>
                  </a:moveTo>
                  <a:cubicBezTo>
                    <a:pt x="110" y="1"/>
                    <a:pt x="101" y="0"/>
                    <a:pt x="92" y="0"/>
                  </a:cubicBezTo>
                  <a:cubicBezTo>
                    <a:pt x="41" y="0"/>
                    <a:pt x="0" y="41"/>
                    <a:pt x="0" y="92"/>
                  </a:cubicBezTo>
                  <a:cubicBezTo>
                    <a:pt x="0" y="143"/>
                    <a:pt x="41" y="184"/>
                    <a:pt x="92" y="184"/>
                  </a:cubicBezTo>
                  <a:cubicBezTo>
                    <a:pt x="143" y="184"/>
                    <a:pt x="184" y="143"/>
                    <a:pt x="184" y="92"/>
                  </a:cubicBezTo>
                  <a:cubicBezTo>
                    <a:pt x="184" y="83"/>
                    <a:pt x="183" y="74"/>
                    <a:pt x="181" y="66"/>
                  </a:cubicBezTo>
                </a:path>
              </a:pathLst>
            </a:custGeom>
            <a:noFill/>
            <a:ln cap="rnd" w="30163">
              <a:solidFill>
                <a:srgbClr val="13396C"/>
              </a:solidFill>
              <a:prstDash val="solid"/>
              <a:round/>
            </a:ln>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36" name="Freeform 87"/>
            <p:cNvSpPr/>
            <p:nvPr/>
          </p:nvSpPr>
          <p:spPr bwMode="auto">
            <a:xfrm>
              <a:off x="5919820" y="3289477"/>
              <a:ext cx="163581" cy="222080"/>
            </a:xfrm>
            <a:custGeom>
              <a:gdLst>
                <a:gd fmla="*/ 63 w 64" name="T0"/>
                <a:gd fmla="*/ 8 h 87" name="T1"/>
                <a:gd fmla="*/ 43 w 64" name="T2"/>
                <a:gd fmla="*/ 3 h 87" name="T3"/>
                <a:gd fmla="*/ 6 w 64" name="T4"/>
                <a:gd fmla="*/ 14 h 87" name="T5"/>
                <a:gd fmla="*/ 8 w 64" name="T6"/>
                <a:gd fmla="*/ 33 h 87" name="T7"/>
                <a:gd fmla="*/ 29 w 64" name="T8"/>
                <a:gd fmla="*/ 74 h 87" name="T9"/>
                <a:gd fmla="*/ 57 w 64" name="T10"/>
                <a:gd fmla="*/ 85 h 87" name="T11"/>
                <a:gd fmla="*/ 54 w 64" name="T12"/>
                <a:gd fmla="*/ 81 h 87" name="T13"/>
                <a:gd fmla="*/ 48 w 64" name="T14"/>
                <a:gd fmla="*/ 76 h 87" name="T15"/>
                <a:gd fmla="*/ 45 w 64" name="T16"/>
                <a:gd fmla="*/ 67 h 87" name="T17"/>
                <a:gd fmla="*/ 36 w 64" name="T18"/>
                <a:gd fmla="*/ 64 h 87" name="T19"/>
                <a:gd fmla="*/ 45 w 64" name="T20"/>
                <a:gd fmla="*/ 52 h 87" name="T21"/>
                <a:gd fmla="*/ 64 w 64" name="T22"/>
                <a:gd fmla="*/ 42 h 8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7" w="64">
                  <a:moveTo>
                    <a:pt x="63" y="8"/>
                  </a:moveTo>
                  <a:cubicBezTo>
                    <a:pt x="56" y="5"/>
                    <a:pt x="48" y="4"/>
                    <a:pt x="43" y="3"/>
                  </a:cubicBezTo>
                  <a:cubicBezTo>
                    <a:pt x="25" y="0"/>
                    <a:pt x="0" y="7"/>
                    <a:pt x="6" y="14"/>
                  </a:cubicBezTo>
                  <a:cubicBezTo>
                    <a:pt x="12" y="20"/>
                    <a:pt x="9" y="30"/>
                    <a:pt x="8" y="33"/>
                  </a:cubicBez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57" y="56"/>
                    <a:pt x="59" y="49"/>
                    <a:pt x="64" y="42"/>
                  </a:cubicBezTo>
                </a:path>
              </a:pathLst>
            </a:custGeom>
            <a:noFill/>
            <a:ln cap="rnd" w="30163">
              <a:solidFill>
                <a:srgbClr val="13396C"/>
              </a:solidFill>
              <a:prstDash val="solid"/>
              <a:round/>
            </a:ln>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37" name="Freeform 88"/>
            <p:cNvSpPr/>
            <p:nvPr/>
          </p:nvSpPr>
          <p:spPr bwMode="auto">
            <a:xfrm>
              <a:off x="6050902" y="3460641"/>
              <a:ext cx="186331" cy="217747"/>
            </a:xfrm>
            <a:custGeom>
              <a:gdLst>
                <a:gd fmla="*/ 12 w 73" name="T0"/>
                <a:gd fmla="*/ 32 h 85" name="T1"/>
                <a:gd fmla="*/ 12 w 73" name="T2"/>
                <a:gd fmla="*/ 45 h 85" name="T3"/>
                <a:gd fmla="*/ 25 w 73" name="T4"/>
                <a:gd fmla="*/ 58 h 85" name="T5"/>
                <a:gd fmla="*/ 19 w 73" name="T6"/>
                <a:gd fmla="*/ 80 h 85" name="T7"/>
                <a:gd fmla="*/ 45 w 73" name="T8"/>
                <a:gd fmla="*/ 66 h 85" name="T9"/>
                <a:gd fmla="*/ 66 w 73" name="T10"/>
                <a:gd fmla="*/ 37 h 85" name="T11"/>
                <a:gd fmla="*/ 54 w 73" name="T12"/>
                <a:gd fmla="*/ 24 h 85" name="T13"/>
                <a:gd fmla="*/ 24 w 73" name="T14"/>
                <a:gd fmla="*/ 11 h 85" name="T15"/>
                <a:gd fmla="*/ 12 w 73" name="T16"/>
                <a:gd fmla="*/ 32 h 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 w="73">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cap="rnd" w="30163">
              <a:solidFill>
                <a:srgbClr val="13396C"/>
              </a:solidFill>
              <a:prstDash val="solid"/>
              <a:round/>
            </a:ln>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38" name="Freeform 89"/>
            <p:cNvSpPr/>
            <p:nvPr/>
          </p:nvSpPr>
          <p:spPr bwMode="auto">
            <a:xfrm>
              <a:off x="6257815" y="3432475"/>
              <a:ext cx="54166" cy="110498"/>
            </a:xfrm>
            <a:custGeom>
              <a:gdLst>
                <a:gd fmla="*/ 13 w 21" name="T0"/>
                <a:gd fmla="*/ 0 h 43" name="T1"/>
                <a:gd fmla="*/ 12 w 21" name="T2"/>
                <a:gd fmla="*/ 5 h 43" name="T3"/>
                <a:gd fmla="*/ 10 w 21" name="T4"/>
                <a:gd fmla="*/ 35 h 43" name="T5"/>
                <a:gd fmla="*/ 21 w 21" name="T6"/>
                <a:gd fmla="*/ 37 h 43" name="T7"/>
              </a:gdLst>
              <a:cxnLst>
                <a:cxn ang="0">
                  <a:pos x="T0" y="T1"/>
                </a:cxn>
                <a:cxn ang="0">
                  <a:pos x="T2" y="T3"/>
                </a:cxn>
                <a:cxn ang="0">
                  <a:pos x="T4" y="T5"/>
                </a:cxn>
                <a:cxn ang="0">
                  <a:pos x="T6" y="T7"/>
                </a:cxn>
              </a:cxnLst>
              <a:rect b="b" l="0" r="r" t="0"/>
              <a:pathLst>
                <a:path h="43" w="21">
                  <a:moveTo>
                    <a:pt x="13" y="0"/>
                  </a:moveTo>
                  <a:cubicBezTo>
                    <a:pt x="14" y="2"/>
                    <a:pt x="13" y="2"/>
                    <a:pt x="12" y="5"/>
                  </a:cubicBezTo>
                  <a:cubicBezTo>
                    <a:pt x="8" y="14"/>
                    <a:pt x="0" y="27"/>
                    <a:pt x="10" y="35"/>
                  </a:cubicBezTo>
                  <a:cubicBezTo>
                    <a:pt x="19" y="43"/>
                    <a:pt x="21" y="37"/>
                    <a:pt x="21" y="37"/>
                  </a:cubicBezTo>
                </a:path>
              </a:pathLst>
            </a:custGeom>
            <a:noFill/>
            <a:ln cap="rnd" w="30163">
              <a:solidFill>
                <a:srgbClr val="13396C"/>
              </a:solidFill>
              <a:prstDash val="solid"/>
              <a:round/>
            </a:ln>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grpSp>
      <p:grpSp>
        <p:nvGrpSpPr>
          <p:cNvPr id="40" name="组合 39">
            <a:extLst>
              <a:ext uri="{FF2B5EF4-FFF2-40B4-BE49-F238E27FC236}">
                <a16:creationId xmlns:a16="http://schemas.microsoft.com/office/drawing/2014/main" id="{899C57DD-0A69-413D-AFE8-469FFBF6F3F9}"/>
              </a:ext>
            </a:extLst>
          </p:cNvPr>
          <p:cNvGrpSpPr/>
          <p:nvPr/>
        </p:nvGrpSpPr>
        <p:grpSpPr>
          <a:xfrm>
            <a:off x="2188734" y="2152849"/>
            <a:ext cx="2506911" cy="615209"/>
            <a:chOff x="2188734" y="2152849"/>
            <a:chExt cx="2506911" cy="615209"/>
          </a:xfrm>
        </p:grpSpPr>
        <p:cxnSp>
          <p:nvCxnSpPr>
            <p:cNvPr id="48" name="直接连接符 47"/>
            <p:cNvCxnSpPr/>
            <p:nvPr/>
          </p:nvCxnSpPr>
          <p:spPr>
            <a:xfrm>
              <a:off x="2489201" y="2768058"/>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188734" y="2152849"/>
              <a:ext cx="2506911" cy="64008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早期的互联网企业，其盈利基本都来自于“流量-广告”模式。</a:t>
              </a:r>
            </a:p>
          </p:txBody>
        </p:sp>
      </p:grpSp>
      <p:grpSp>
        <p:nvGrpSpPr>
          <p:cNvPr id="6" name="组合 5">
            <a:extLst>
              <a:ext uri="{FF2B5EF4-FFF2-40B4-BE49-F238E27FC236}">
                <a16:creationId xmlns:a16="http://schemas.microsoft.com/office/drawing/2014/main" id="{23831551-9D76-46CA-A580-81F5DE59BDF0}"/>
              </a:ext>
            </a:extLst>
          </p:cNvPr>
          <p:cNvGrpSpPr/>
          <p:nvPr/>
        </p:nvGrpSpPr>
        <p:grpSpPr>
          <a:xfrm>
            <a:off x="7523974" y="2162043"/>
            <a:ext cx="2780088" cy="613694"/>
            <a:chOff x="7523974" y="2162043"/>
            <a:chExt cx="2780088" cy="613694"/>
          </a:xfrm>
        </p:grpSpPr>
        <p:cxnSp>
          <p:nvCxnSpPr>
            <p:cNvPr id="4" name="直接连接符 3"/>
            <p:cNvCxnSpPr/>
            <p:nvPr/>
          </p:nvCxnSpPr>
          <p:spPr>
            <a:xfrm>
              <a:off x="7576457" y="2768058"/>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523974" y="2162043"/>
              <a:ext cx="2780088" cy="64008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付费下载模式对于独立开发商来说是一种比较实惠和快速的赚钱方式。</a:t>
              </a:r>
            </a:p>
          </p:txBody>
        </p:sp>
      </p:grpSp>
      <p:grpSp>
        <p:nvGrpSpPr>
          <p:cNvPr id="12" name="组合 11">
            <a:extLst>
              <a:ext uri="{FF2B5EF4-FFF2-40B4-BE49-F238E27FC236}">
                <a16:creationId xmlns:a16="http://schemas.microsoft.com/office/drawing/2014/main" id="{EE9B4AD2-6500-4A1D-99B6-F5850DB173B7}"/>
              </a:ext>
            </a:extLst>
          </p:cNvPr>
          <p:cNvGrpSpPr/>
          <p:nvPr/>
        </p:nvGrpSpPr>
        <p:grpSpPr>
          <a:xfrm>
            <a:off x="8186362" y="3576754"/>
            <a:ext cx="3170646" cy="613694"/>
            <a:chOff x="8186362" y="3576754"/>
            <a:chExt cx="3170646" cy="613694"/>
          </a:xfrm>
        </p:grpSpPr>
        <p:cxnSp>
          <p:nvCxnSpPr>
            <p:cNvPr id="49" name="直接连接符 48"/>
            <p:cNvCxnSpPr/>
            <p:nvPr/>
          </p:nvCxnSpPr>
          <p:spPr>
            <a:xfrm>
              <a:off x="8348952" y="4189756"/>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186362" y="3576755"/>
              <a:ext cx="3170646" cy="64008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将某项非核心技术、产品或服务利用新方式加以修正改善，以创造更高的价值。</a:t>
              </a:r>
            </a:p>
          </p:txBody>
        </p:sp>
      </p:grpSp>
      <p:grpSp>
        <p:nvGrpSpPr>
          <p:cNvPr id="39" name="组合 38">
            <a:extLst>
              <a:ext uri="{FF2B5EF4-FFF2-40B4-BE49-F238E27FC236}">
                <a16:creationId xmlns:a16="http://schemas.microsoft.com/office/drawing/2014/main" id="{43C01AAF-AAF0-4CBC-A2A3-1A1213F2C7DB}"/>
              </a:ext>
            </a:extLst>
          </p:cNvPr>
          <p:cNvGrpSpPr/>
          <p:nvPr/>
        </p:nvGrpSpPr>
        <p:grpSpPr>
          <a:xfrm>
            <a:off x="909220" y="3482921"/>
            <a:ext cx="3184961" cy="614048"/>
            <a:chOff x="909220" y="3482921"/>
            <a:chExt cx="3184961" cy="614048"/>
          </a:xfrm>
        </p:grpSpPr>
        <p:cxnSp>
          <p:nvCxnSpPr>
            <p:cNvPr id="50" name="直接连接符 49"/>
            <p:cNvCxnSpPr/>
            <p:nvPr/>
          </p:nvCxnSpPr>
          <p:spPr>
            <a:xfrm>
              <a:off x="1623081" y="4096969"/>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909220" y="3482922"/>
              <a:ext cx="3184961" cy="64008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资质“挂靠”是指被挂靠方通过出租、出借资质证书等方式，并收取管理费。</a:t>
              </a:r>
            </a:p>
          </p:txBody>
        </p:sp>
      </p:grpSp>
      <p:grpSp>
        <p:nvGrpSpPr>
          <p:cNvPr id="21" name="组合 20">
            <a:extLst>
              <a:ext uri="{FF2B5EF4-FFF2-40B4-BE49-F238E27FC236}">
                <a16:creationId xmlns:a16="http://schemas.microsoft.com/office/drawing/2014/main" id="{8141B807-9DD2-46A7-8479-9CC732255E4B}"/>
              </a:ext>
            </a:extLst>
          </p:cNvPr>
          <p:cNvGrpSpPr/>
          <p:nvPr/>
        </p:nvGrpSpPr>
        <p:grpSpPr>
          <a:xfrm>
            <a:off x="1745084" y="4742442"/>
            <a:ext cx="3048000" cy="646331"/>
            <a:chOff x="1745084" y="4742442"/>
            <a:chExt cx="3048000" cy="646331"/>
          </a:xfrm>
        </p:grpSpPr>
        <p:cxnSp>
          <p:nvCxnSpPr>
            <p:cNvPr id="52" name="直接连接符 51"/>
            <p:cNvCxnSpPr/>
            <p:nvPr/>
          </p:nvCxnSpPr>
          <p:spPr>
            <a:xfrm>
              <a:off x="2675367" y="5377652"/>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745084" y="4742442"/>
              <a:ext cx="3048000" cy="64008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是商业活动中的一种劳务报酬，在商业活动中为他人提供服务所得到的报酬。  </a:t>
              </a:r>
            </a:p>
          </p:txBody>
        </p:sp>
      </p:grpSp>
      <p:grpSp>
        <p:nvGrpSpPr>
          <p:cNvPr id="13" name="组合 12">
            <a:extLst>
              <a:ext uri="{FF2B5EF4-FFF2-40B4-BE49-F238E27FC236}">
                <a16:creationId xmlns:a16="http://schemas.microsoft.com/office/drawing/2014/main" id="{AFEFD3BC-7948-4536-8282-F4206764AFB6}"/>
              </a:ext>
            </a:extLst>
          </p:cNvPr>
          <p:cNvGrpSpPr/>
          <p:nvPr/>
        </p:nvGrpSpPr>
        <p:grpSpPr>
          <a:xfrm>
            <a:off x="7405740" y="4735607"/>
            <a:ext cx="3457878" cy="646331"/>
            <a:chOff x="7405740" y="4735607"/>
            <a:chExt cx="3457878" cy="646331"/>
          </a:xfrm>
        </p:grpSpPr>
        <p:cxnSp>
          <p:nvCxnSpPr>
            <p:cNvPr id="53" name="直接连接符 52"/>
            <p:cNvCxnSpPr/>
            <p:nvPr/>
          </p:nvCxnSpPr>
          <p:spPr>
            <a:xfrm>
              <a:off x="7405740" y="5377652"/>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7576456" y="4735607"/>
              <a:ext cx="3287161" cy="64008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到货后您可以按照充值卡上的说明进行自助充值，充值成功金点将会立即到帐。</a:t>
              </a:r>
            </a:p>
          </p:txBody>
        </p:sp>
      </p:grpSp>
    </p:spTree>
    <p:extLst>
      <p:ext uri="{BB962C8B-B14F-4D97-AF65-F5344CB8AC3E}">
        <p14:creationId val="114532566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40"/>
                                        </p:tgtEl>
                                        <p:attrNameLst>
                                          <p:attrName>style.visibility</p:attrName>
                                        </p:attrNameLst>
                                      </p:cBhvr>
                                      <p:to>
                                        <p:strVal val="visible"/>
                                      </p:to>
                                    </p:set>
                                    <p:anim calcmode="lin" valueType="num">
                                      <p:cBhvr additive="base">
                                        <p:cTn dur="500" fill="hold" id="11"/>
                                        <p:tgtEl>
                                          <p:spTgt spid="40"/>
                                        </p:tgtEl>
                                        <p:attrNameLst>
                                          <p:attrName>ppt_x</p:attrName>
                                        </p:attrNameLst>
                                      </p:cBhvr>
                                      <p:tavLst>
                                        <p:tav tm="0">
                                          <p:val>
                                            <p:strVal val="0-#ppt_w/2"/>
                                          </p:val>
                                        </p:tav>
                                        <p:tav tm="100000">
                                          <p:val>
                                            <p:strVal val="#ppt_x"/>
                                          </p:val>
                                        </p:tav>
                                      </p:tavLst>
                                    </p:anim>
                                    <p:anim calcmode="lin" valueType="num">
                                      <p:cBhvr additive="base">
                                        <p:cTn dur="500" fill="hold" id="12"/>
                                        <p:tgtEl>
                                          <p:spTgt spid="40"/>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8">
                                  <p:stCondLst>
                                    <p:cond delay="0"/>
                                  </p:stCondLst>
                                  <p:childTnLst>
                                    <p:set>
                                      <p:cBhvr>
                                        <p:cTn dur="1" fill="hold" id="15">
                                          <p:stCondLst>
                                            <p:cond delay="0"/>
                                          </p:stCondLst>
                                        </p:cTn>
                                        <p:tgtEl>
                                          <p:spTgt spid="39"/>
                                        </p:tgtEl>
                                        <p:attrNameLst>
                                          <p:attrName>style.visibility</p:attrName>
                                        </p:attrNameLst>
                                      </p:cBhvr>
                                      <p:to>
                                        <p:strVal val="visible"/>
                                      </p:to>
                                    </p:set>
                                    <p:anim calcmode="lin" valueType="num">
                                      <p:cBhvr additive="base">
                                        <p:cTn dur="500" fill="hold" id="16"/>
                                        <p:tgtEl>
                                          <p:spTgt spid="39"/>
                                        </p:tgtEl>
                                        <p:attrNameLst>
                                          <p:attrName>ppt_x</p:attrName>
                                        </p:attrNameLst>
                                      </p:cBhvr>
                                      <p:tavLst>
                                        <p:tav tm="0">
                                          <p:val>
                                            <p:strVal val="0-#ppt_w/2"/>
                                          </p:val>
                                        </p:tav>
                                        <p:tav tm="100000">
                                          <p:val>
                                            <p:strVal val="#ppt_x"/>
                                          </p:val>
                                        </p:tav>
                                      </p:tavLst>
                                    </p:anim>
                                    <p:anim calcmode="lin" valueType="num">
                                      <p:cBhvr additive="base">
                                        <p:cTn dur="500" fill="hold" id="17"/>
                                        <p:tgtEl>
                                          <p:spTgt spid="39"/>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id="19" nodeType="afterEffect" presetClass="entr" presetID="2" presetSubtype="8">
                                  <p:stCondLst>
                                    <p:cond delay="0"/>
                                  </p:stCondLst>
                                  <p:childTnLst>
                                    <p:set>
                                      <p:cBhvr>
                                        <p:cTn dur="1" fill="hold" id="20">
                                          <p:stCondLst>
                                            <p:cond delay="0"/>
                                          </p:stCondLst>
                                        </p:cTn>
                                        <p:tgtEl>
                                          <p:spTgt spid="21"/>
                                        </p:tgtEl>
                                        <p:attrNameLst>
                                          <p:attrName>style.visibility</p:attrName>
                                        </p:attrNameLst>
                                      </p:cBhvr>
                                      <p:to>
                                        <p:strVal val="visible"/>
                                      </p:to>
                                    </p:set>
                                    <p:anim calcmode="lin" valueType="num">
                                      <p:cBhvr additive="base">
                                        <p:cTn dur="500" fill="hold" id="21"/>
                                        <p:tgtEl>
                                          <p:spTgt spid="21"/>
                                        </p:tgtEl>
                                        <p:attrNameLst>
                                          <p:attrName>ppt_x</p:attrName>
                                        </p:attrNameLst>
                                      </p:cBhvr>
                                      <p:tavLst>
                                        <p:tav tm="0">
                                          <p:val>
                                            <p:strVal val="0-#ppt_w/2"/>
                                          </p:val>
                                        </p:tav>
                                        <p:tav tm="100000">
                                          <p:val>
                                            <p:strVal val="#ppt_x"/>
                                          </p:val>
                                        </p:tav>
                                      </p:tavLst>
                                    </p:anim>
                                    <p:anim calcmode="lin" valueType="num">
                                      <p:cBhvr additive="base">
                                        <p:cTn dur="500" fill="hold" id="22"/>
                                        <p:tgtEl>
                                          <p:spTgt spid="21"/>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2">
                                  <p:stCondLst>
                                    <p:cond delay="0"/>
                                  </p:stCondLst>
                                  <p:childTnLst>
                                    <p:set>
                                      <p:cBhvr>
                                        <p:cTn dur="1" fill="hold" id="25">
                                          <p:stCondLst>
                                            <p:cond delay="0"/>
                                          </p:stCondLst>
                                        </p:cTn>
                                        <p:tgtEl>
                                          <p:spTgt spid="6"/>
                                        </p:tgtEl>
                                        <p:attrNameLst>
                                          <p:attrName>style.visibility</p:attrName>
                                        </p:attrNameLst>
                                      </p:cBhvr>
                                      <p:to>
                                        <p:strVal val="visible"/>
                                      </p:to>
                                    </p:set>
                                    <p:anim calcmode="lin" valueType="num">
                                      <p:cBhvr additive="base">
                                        <p:cTn dur="500" fill="hold" id="26"/>
                                        <p:tgtEl>
                                          <p:spTgt spid="6"/>
                                        </p:tgtEl>
                                        <p:attrNameLst>
                                          <p:attrName>ppt_x</p:attrName>
                                        </p:attrNameLst>
                                      </p:cBhvr>
                                      <p:tavLst>
                                        <p:tav tm="0">
                                          <p:val>
                                            <p:strVal val="1+#ppt_w/2"/>
                                          </p:val>
                                        </p:tav>
                                        <p:tav tm="100000">
                                          <p:val>
                                            <p:strVal val="#ppt_x"/>
                                          </p:val>
                                        </p:tav>
                                      </p:tavLst>
                                    </p:anim>
                                    <p:anim calcmode="lin" valueType="num">
                                      <p:cBhvr additive="base">
                                        <p:cTn dur="500" fill="hold" id="27"/>
                                        <p:tgtEl>
                                          <p:spTgt spid="6"/>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500"/>
                            </p:stCondLst>
                            <p:childTnLst>
                              <p:par>
                                <p:cTn fill="hold" id="29" nodeType="afterEffect" presetClass="entr" presetID="2" presetSubtype="2">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additive="base">
                                        <p:cTn dur="500" fill="hold" id="31"/>
                                        <p:tgtEl>
                                          <p:spTgt spid="12"/>
                                        </p:tgtEl>
                                        <p:attrNameLst>
                                          <p:attrName>ppt_x</p:attrName>
                                        </p:attrNameLst>
                                      </p:cBhvr>
                                      <p:tavLst>
                                        <p:tav tm="0">
                                          <p:val>
                                            <p:strVal val="1+#ppt_w/2"/>
                                          </p:val>
                                        </p:tav>
                                        <p:tav tm="100000">
                                          <p:val>
                                            <p:strVal val="#ppt_x"/>
                                          </p:val>
                                        </p:tav>
                                      </p:tavLst>
                                    </p:anim>
                                    <p:anim calcmode="lin" valueType="num">
                                      <p:cBhvr additive="base">
                                        <p:cTn dur="500" fill="hold" id="32"/>
                                        <p:tgtEl>
                                          <p:spTgt spid="12"/>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3000"/>
                            </p:stCondLst>
                            <p:childTnLst>
                              <p:par>
                                <p:cTn fill="hold" id="34" nodeType="afterEffect" presetClass="entr" presetID="2" presetSubtype="2">
                                  <p:stCondLst>
                                    <p:cond delay="0"/>
                                  </p:stCondLst>
                                  <p:childTnLst>
                                    <p:set>
                                      <p:cBhvr>
                                        <p:cTn dur="1" fill="hold" id="35">
                                          <p:stCondLst>
                                            <p:cond delay="0"/>
                                          </p:stCondLst>
                                        </p:cTn>
                                        <p:tgtEl>
                                          <p:spTgt spid="13"/>
                                        </p:tgtEl>
                                        <p:attrNameLst>
                                          <p:attrName>style.visibility</p:attrName>
                                        </p:attrNameLst>
                                      </p:cBhvr>
                                      <p:to>
                                        <p:strVal val="visible"/>
                                      </p:to>
                                    </p:set>
                                    <p:anim calcmode="lin" valueType="num">
                                      <p:cBhvr additive="base">
                                        <p:cTn dur="500" fill="hold" id="36"/>
                                        <p:tgtEl>
                                          <p:spTgt spid="13"/>
                                        </p:tgtEl>
                                        <p:attrNameLst>
                                          <p:attrName>ppt_x</p:attrName>
                                        </p:attrNameLst>
                                      </p:cBhvr>
                                      <p:tavLst>
                                        <p:tav tm="0">
                                          <p:val>
                                            <p:strVal val="1+#ppt_w/2"/>
                                          </p:val>
                                        </p:tav>
                                        <p:tav tm="100000">
                                          <p:val>
                                            <p:strVal val="#ppt_x"/>
                                          </p:val>
                                        </p:tav>
                                      </p:tavLst>
                                    </p:anim>
                                    <p:anim calcmode="lin" valueType="num">
                                      <p:cBhvr additive="base">
                                        <p:cTn dur="500" fill="hold" id="37"/>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7" name="直接连接符 6"/>
          <p:cNvCxnSpPr/>
          <p:nvPr/>
        </p:nvCxnSpPr>
        <p:spPr>
          <a:xfrm>
            <a:off x="1" y="3585307"/>
            <a:ext cx="7175053" cy="0"/>
          </a:xfrm>
          <a:prstGeom prst="line">
            <a:avLst/>
          </a:prstGeom>
          <a:ln>
            <a:solidFill>
              <a:srgbClr val="13396C"/>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223239" y="2743643"/>
            <a:ext cx="3208562" cy="822960"/>
          </a:xfrm>
          <a:prstGeom prst="rect">
            <a:avLst/>
          </a:prstGeom>
          <a:noFill/>
        </p:spPr>
        <p:txBody>
          <a:bodyPr rtlCol="0" wrap="square">
            <a:spAutoFit/>
          </a:bodyPr>
          <a:lstStyle/>
          <a:p>
            <a:pPr algn="ctr"/>
            <a:r>
              <a:rPr altLang="en-US" b="1" lang="zh-CN" sz="4800">
                <a:solidFill>
                  <a:srgbClr val="13396C"/>
                </a:solidFill>
                <a:latin charset="-122" panose="020b0503020204020204" pitchFamily="34" typeface="微软雅黑"/>
                <a:ea charset="-122" panose="020b0503020204020204" pitchFamily="34" typeface="微软雅黑"/>
              </a:rPr>
              <a:t>产品运营</a:t>
            </a:r>
          </a:p>
        </p:txBody>
      </p:sp>
      <p:sp>
        <p:nvSpPr>
          <p:cNvPr id="11" name="文本框 10"/>
          <p:cNvSpPr txBox="1"/>
          <p:nvPr/>
        </p:nvSpPr>
        <p:spPr>
          <a:xfrm>
            <a:off x="53509" y="3639877"/>
            <a:ext cx="1340355" cy="335280"/>
          </a:xfrm>
          <a:prstGeom prst="rect">
            <a:avLst/>
          </a:prstGeom>
          <a:noFill/>
        </p:spPr>
        <p:txBody>
          <a:bodyPr rtlCol="0" wrap="square">
            <a:spAutoFit/>
          </a:bodyPr>
          <a:lstStyle/>
          <a:p>
            <a:pPr algn="ctr"/>
            <a:r>
              <a:rPr altLang="en-US" lang="zh-CN" sz="1600">
                <a:solidFill>
                  <a:srgbClr val="13396C"/>
                </a:solidFill>
                <a:latin charset="-122" panose="020b0503020204020204" pitchFamily="34" typeface="微软雅黑"/>
                <a:ea charset="-122" panose="020b0503020204020204" pitchFamily="34" typeface="微软雅黑"/>
              </a:rPr>
              <a:t>产品介绍</a:t>
            </a:r>
          </a:p>
        </p:txBody>
      </p:sp>
      <p:sp>
        <p:nvSpPr>
          <p:cNvPr id="12" name="文本框 11"/>
          <p:cNvSpPr txBox="1"/>
          <p:nvPr/>
        </p:nvSpPr>
        <p:spPr>
          <a:xfrm>
            <a:off x="1242844" y="3639877"/>
            <a:ext cx="1340355" cy="335280"/>
          </a:xfrm>
          <a:prstGeom prst="rect">
            <a:avLst/>
          </a:prstGeom>
          <a:noFill/>
        </p:spPr>
        <p:txBody>
          <a:bodyPr rtlCol="0" wrap="square">
            <a:spAutoFit/>
          </a:bodyPr>
          <a:lstStyle/>
          <a:p>
            <a:pPr algn="ctr"/>
            <a:r>
              <a:rPr altLang="en-US" lang="zh-CN" sz="1600">
                <a:solidFill>
                  <a:srgbClr val="13396C"/>
                </a:solidFill>
                <a:latin charset="-122" panose="020b0503020204020204" pitchFamily="34" typeface="微软雅黑"/>
                <a:ea charset="-122" panose="020b0503020204020204" pitchFamily="34" typeface="微软雅黑"/>
              </a:rPr>
              <a:t>销售渠道</a:t>
            </a:r>
          </a:p>
        </p:txBody>
      </p:sp>
      <p:sp>
        <p:nvSpPr>
          <p:cNvPr id="13" name="文本框 12"/>
          <p:cNvSpPr txBox="1"/>
          <p:nvPr/>
        </p:nvSpPr>
        <p:spPr>
          <a:xfrm>
            <a:off x="2414578" y="3639877"/>
            <a:ext cx="1340355" cy="335280"/>
          </a:xfrm>
          <a:prstGeom prst="rect">
            <a:avLst/>
          </a:prstGeom>
          <a:noFill/>
        </p:spPr>
        <p:txBody>
          <a:bodyPr rtlCol="0" wrap="square">
            <a:spAutoFit/>
          </a:bodyPr>
          <a:lstStyle/>
          <a:p>
            <a:pPr algn="ctr"/>
            <a:r>
              <a:rPr altLang="en-US" lang="zh-CN" sz="1600">
                <a:solidFill>
                  <a:srgbClr val="13396C"/>
                </a:solidFill>
                <a:latin charset="-122" panose="020b0503020204020204" pitchFamily="34" typeface="微软雅黑"/>
                <a:ea charset="-122" panose="020b0503020204020204" pitchFamily="34" typeface="微软雅黑"/>
              </a:rPr>
              <a:t>技术核心</a:t>
            </a:r>
          </a:p>
        </p:txBody>
      </p:sp>
      <p:sp>
        <p:nvSpPr>
          <p:cNvPr id="14" name="文本框 13"/>
          <p:cNvSpPr txBox="1"/>
          <p:nvPr/>
        </p:nvSpPr>
        <p:spPr>
          <a:xfrm>
            <a:off x="3561748" y="3639877"/>
            <a:ext cx="1340355" cy="335280"/>
          </a:xfrm>
          <a:prstGeom prst="rect">
            <a:avLst/>
          </a:prstGeom>
          <a:noFill/>
        </p:spPr>
        <p:txBody>
          <a:bodyPr rtlCol="0" wrap="square">
            <a:spAutoFit/>
          </a:bodyPr>
          <a:lstStyle/>
          <a:p>
            <a:pPr algn="ctr"/>
            <a:r>
              <a:rPr altLang="en-US" lang="zh-CN" sz="1600">
                <a:solidFill>
                  <a:srgbClr val="13396C"/>
                </a:solidFill>
                <a:latin charset="-122" panose="020b0503020204020204" pitchFamily="34" typeface="微软雅黑"/>
                <a:ea charset="-122" panose="020b0503020204020204" pitchFamily="34" typeface="微软雅黑"/>
              </a:rPr>
              <a:t>推广渠道</a:t>
            </a:r>
          </a:p>
        </p:txBody>
      </p:sp>
      <p:cxnSp>
        <p:nvCxnSpPr>
          <p:cNvPr id="15" name="直接连接符 14"/>
          <p:cNvCxnSpPr/>
          <p:nvPr/>
        </p:nvCxnSpPr>
        <p:spPr>
          <a:xfrm>
            <a:off x="-231933" y="1857375"/>
            <a:ext cx="1110798" cy="1301766"/>
          </a:xfrm>
          <a:prstGeom prst="line">
            <a:avLst/>
          </a:prstGeom>
          <a:ln w="2540">
            <a:solidFill>
              <a:srgbClr val="13396C">
                <a:alpha val="21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86306" y="4033000"/>
            <a:ext cx="2995768" cy="3510800"/>
          </a:xfrm>
          <a:prstGeom prst="line">
            <a:avLst/>
          </a:prstGeom>
          <a:ln w="2540">
            <a:solidFill>
              <a:srgbClr val="13396C">
                <a:alpha val="21000"/>
              </a:srgbClr>
            </a:solidFill>
          </a:ln>
        </p:spPr>
        <p:style>
          <a:lnRef idx="1">
            <a:schemeClr val="accent1"/>
          </a:lnRef>
          <a:fillRef idx="0">
            <a:schemeClr val="accent1"/>
          </a:fillRef>
          <a:effectRef idx="0">
            <a:schemeClr val="accent1"/>
          </a:effectRef>
          <a:fontRef idx="minor">
            <a:schemeClr val="tx1"/>
          </a:fontRef>
        </p:style>
      </p:cxnSp>
      <p:grpSp>
        <p:nvGrpSpPr>
          <p:cNvPr id="19" name="组合 18">
            <a:extLst>
              <a:ext uri="{FF2B5EF4-FFF2-40B4-BE49-F238E27FC236}">
                <a16:creationId xmlns:a16="http://schemas.microsoft.com/office/drawing/2014/main" id="{FB0A38B1-6415-43F3-8E3E-EFC5935A969A}"/>
              </a:ext>
            </a:extLst>
          </p:cNvPr>
          <p:cNvGrpSpPr/>
          <p:nvPr/>
        </p:nvGrpSpPr>
        <p:grpSpPr>
          <a:xfrm>
            <a:off x="7163736" y="2285748"/>
            <a:ext cx="5028264" cy="2261841"/>
            <a:chOff x="7163736" y="2285748"/>
            <a:chExt cx="5028264" cy="2261841"/>
          </a:xfrm>
        </p:grpSpPr>
        <p:pic>
          <p:nvPicPr>
            <p:cNvPr id="4" name="图片 3"/>
            <p:cNvPicPr>
              <a:picLocks noChangeAspect="1"/>
            </p:cNvPicPr>
            <p:nvPr/>
          </p:nvPicPr>
          <p:blipFill>
            <a:blip r:embed="rId2">
              <a:extLst>
                <a:ext uri="{28A0092B-C50C-407E-A947-70E740481C1C}">
                  <a14:useLocalDpi val="0"/>
                </a:ext>
              </a:extLst>
            </a:blip>
            <a:srcRect b="33959" r="46107" t="25245"/>
            <a:stretch>
              <a:fillRect/>
            </a:stretch>
          </p:blipFill>
          <p:spPr>
            <a:xfrm>
              <a:off x="8142514" y="2631704"/>
              <a:ext cx="4049486" cy="1915885"/>
            </a:xfrm>
            <a:prstGeom prst="rect">
              <a:avLst/>
            </a:prstGeom>
          </p:spPr>
        </p:pic>
        <p:sp>
          <p:nvSpPr>
            <p:cNvPr id="5" name="矩形 4"/>
            <p:cNvSpPr/>
            <p:nvPr/>
          </p:nvSpPr>
          <p:spPr>
            <a:xfrm rot="2700000">
              <a:off x="7458417" y="2915065"/>
              <a:ext cx="1368193" cy="1368193"/>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文本框 5"/>
            <p:cNvSpPr txBox="1"/>
            <p:nvPr/>
          </p:nvSpPr>
          <p:spPr>
            <a:xfrm>
              <a:off x="7163738" y="3142197"/>
              <a:ext cx="1963492" cy="1188720"/>
            </a:xfrm>
            <a:prstGeom prst="rect">
              <a:avLst/>
            </a:prstGeom>
            <a:noFill/>
          </p:spPr>
          <p:txBody>
            <a:bodyPr rtlCol="0" wrap="square">
              <a:spAutoFit/>
            </a:bodyPr>
            <a:lstStyle/>
            <a:p>
              <a:pPr algn="ctr"/>
              <a:r>
                <a:rPr altLang="zh-CN" lang="en-US" sz="3600">
                  <a:solidFill>
                    <a:schemeClr val="bg1"/>
                  </a:solidFill>
                  <a:latin charset="-122" panose="020b0503020204020204" pitchFamily="34" typeface="微软雅黑"/>
                  <a:ea charset="-122" panose="020b0503020204020204" pitchFamily="34" typeface="微软雅黑"/>
                </a:rPr>
                <a:t>PART</a:t>
              </a:r>
            </a:p>
            <a:p>
              <a:pPr algn="ctr"/>
              <a:r>
                <a:rPr altLang="zh-CN" lang="en-US" sz="3600">
                  <a:solidFill>
                    <a:schemeClr val="bg1"/>
                  </a:solidFill>
                  <a:latin charset="-122" panose="020b0503020204020204" pitchFamily="34" typeface="微软雅黑"/>
                  <a:ea charset="-122" panose="020b0503020204020204" pitchFamily="34" typeface="微软雅黑"/>
                </a:rPr>
                <a:t>2</a:t>
              </a:r>
            </a:p>
          </p:txBody>
        </p:sp>
        <p:sp>
          <p:nvSpPr>
            <p:cNvPr id="8" name="矩形 7"/>
            <p:cNvSpPr/>
            <p:nvPr/>
          </p:nvSpPr>
          <p:spPr>
            <a:xfrm rot="2700000">
              <a:off x="7695006" y="2328959"/>
              <a:ext cx="370728" cy="370728"/>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9" name="矩形 8"/>
            <p:cNvSpPr/>
            <p:nvPr/>
          </p:nvSpPr>
          <p:spPr>
            <a:xfrm rot="2700000">
              <a:off x="8366539" y="2285748"/>
              <a:ext cx="181545" cy="181545"/>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8" name="矩形 17">
              <a:extLst>
                <a:ext uri="{FF2B5EF4-FFF2-40B4-BE49-F238E27FC236}">
                  <a16:creationId xmlns:a16="http://schemas.microsoft.com/office/drawing/2014/main" id="{3E6B5E3D-CF0C-45EE-86C0-7257B576F672}"/>
                </a:ext>
              </a:extLst>
            </p:cNvPr>
            <p:cNvSpPr/>
            <p:nvPr/>
          </p:nvSpPr>
          <p:spPr>
            <a:xfrm rot="2700000">
              <a:off x="7541700" y="2992507"/>
              <a:ext cx="1201625" cy="1201625"/>
            </a:xfrm>
            <a:prstGeom prst="rect">
              <a:avLst/>
            </a:prstGeom>
            <a:noFill/>
            <a:ln w="1270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Tree>
    <p:extLst>
      <p:ext uri="{BB962C8B-B14F-4D97-AF65-F5344CB8AC3E}">
        <p14:creationId val="249665027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19"/>
                                        </p:tgtEl>
                                        <p:attrNameLst>
                                          <p:attrName>style.visibility</p:attrName>
                                        </p:attrNameLst>
                                      </p:cBhvr>
                                      <p:to>
                                        <p:strVal val="visible"/>
                                      </p:to>
                                    </p:set>
                                    <p:animEffect filter="wipe(right)" transition="in">
                                      <p:cBhvr>
                                        <p:cTn dur="500" id="7"/>
                                        <p:tgtEl>
                                          <p:spTgt spid="19"/>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7"/>
                                        </p:tgtEl>
                                        <p:attrNameLst>
                                          <p:attrName>style.visibility</p:attrName>
                                        </p:attrNameLst>
                                      </p:cBhvr>
                                      <p:to>
                                        <p:strVal val="visible"/>
                                      </p:to>
                                    </p:set>
                                    <p:animEffect filter="wipe(right)" transition="in">
                                      <p:cBhvr>
                                        <p:cTn dur="500" id="11"/>
                                        <p:tgtEl>
                                          <p:spTgt spid="7"/>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500" id="15"/>
                                        <p:tgtEl>
                                          <p:spTgt spid="10"/>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14"/>
                                        </p:tgtEl>
                                        <p:attrNameLst>
                                          <p:attrName>style.visibility</p:attrName>
                                        </p:attrNameLst>
                                      </p:cBhvr>
                                      <p:to>
                                        <p:strVal val="visible"/>
                                      </p:to>
                                    </p:set>
                                    <p:animEffect filter="fade" transition="in">
                                      <p:cBhvr>
                                        <p:cTn dur="500" id="19"/>
                                        <p:tgtEl>
                                          <p:spTgt spid="14"/>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13"/>
                                        </p:tgtEl>
                                        <p:attrNameLst>
                                          <p:attrName>style.visibility</p:attrName>
                                        </p:attrNameLst>
                                      </p:cBhvr>
                                      <p:to>
                                        <p:strVal val="visible"/>
                                      </p:to>
                                    </p:set>
                                    <p:animEffect filter="fade" transition="in">
                                      <p:cBhvr>
                                        <p:cTn dur="500" id="23"/>
                                        <p:tgtEl>
                                          <p:spTgt spid="13"/>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12"/>
                                        </p:tgtEl>
                                        <p:attrNameLst>
                                          <p:attrName>style.visibility</p:attrName>
                                        </p:attrNameLst>
                                      </p:cBhvr>
                                      <p:to>
                                        <p:strVal val="visible"/>
                                      </p:to>
                                    </p:set>
                                    <p:animEffect filter="fade" transition="in">
                                      <p:cBhvr>
                                        <p:cTn dur="500" id="27"/>
                                        <p:tgtEl>
                                          <p:spTgt spid="12"/>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11"/>
                                        </p:tgtEl>
                                        <p:attrNameLst>
                                          <p:attrName>style.visibility</p:attrName>
                                        </p:attrNameLst>
                                      </p:cBhvr>
                                      <p:to>
                                        <p:strVal val="visible"/>
                                      </p:to>
                                    </p:set>
                                    <p:animEffect filter="fade" transition="in">
                                      <p:cBhvr>
                                        <p:cTn dur="500" id="3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rot="898326">
            <a:off x="946052" y="1303017"/>
            <a:ext cx="3909634" cy="6858000"/>
          </a:xfrm>
          <a:prstGeom prst="rect">
            <a:avLst/>
          </a:prstGeom>
        </p:spPr>
      </p:pic>
      <p:pic>
        <p:nvPicPr>
          <p:cNvPr id="6" name="图片 5"/>
          <p:cNvPicPr>
            <a:picLocks noChangeAspect="1"/>
          </p:cNvPicPr>
          <p:nvPr/>
        </p:nvPicPr>
        <p:blipFill>
          <a:blip r:embed="rId3">
            <a:extLst>
              <a:ext uri="{28A0092B-C50C-407E-A947-70E740481C1C}">
                <a14:useLocalDpi val="0"/>
              </a:ext>
            </a:extLst>
          </a:blip>
          <a:stretch>
            <a:fillRect/>
          </a:stretch>
        </p:blipFill>
        <p:spPr>
          <a:xfrm>
            <a:off x="379186" y="1233715"/>
            <a:ext cx="3909634" cy="6858000"/>
          </a:xfrm>
          <a:prstGeom prst="rect">
            <a:avLst/>
          </a:prstGeom>
        </p:spPr>
      </p:pic>
      <p:grpSp>
        <p:nvGrpSpPr>
          <p:cNvPr id="8" name="组合 7"/>
          <p:cNvGrpSpPr/>
          <p:nvPr/>
        </p:nvGrpSpPr>
        <p:grpSpPr>
          <a:xfrm rot="10800000">
            <a:off x="5827775" y="1864251"/>
            <a:ext cx="1192838" cy="972348"/>
            <a:chOff x="3456897" y="3211271"/>
            <a:chExt cx="1232193" cy="1004428"/>
          </a:xfrm>
        </p:grpSpPr>
        <p:sp>
          <p:nvSpPr>
            <p:cNvPr id="9" name="Freeform 70"/>
            <p:cNvSpPr>
              <a:spLocks noChangeAspect="1"/>
            </p:cNvSpPr>
            <p:nvPr/>
          </p:nvSpPr>
          <p:spPr bwMode="auto">
            <a:xfrm>
              <a:off x="3456897" y="3211271"/>
              <a:ext cx="1232193" cy="1004428"/>
            </a:xfrm>
            <a:custGeom>
              <a:gdLst>
                <a:gd fmla="*/ 1210 w 1210" name="T0"/>
                <a:gd fmla="*/ 491 h 986" name="T1"/>
                <a:gd fmla="*/ 982 w 1210" name="T2"/>
                <a:gd fmla="*/ 424 h 986" name="T3"/>
                <a:gd fmla="*/ 494 w 1210" name="T4"/>
                <a:gd fmla="*/ 0 h 986" name="T5"/>
                <a:gd fmla="*/ 0 w 1210" name="T6"/>
                <a:gd fmla="*/ 493 h 986" name="T7"/>
                <a:gd fmla="*/ 494 w 1210" name="T8"/>
                <a:gd fmla="*/ 986 h 986" name="T9"/>
                <a:gd fmla="*/ 983 w 1210" name="T10"/>
                <a:gd fmla="*/ 557 h 986" name="T11"/>
                <a:gd fmla="*/ 1210 w 1210" name="T12"/>
                <a:gd fmla="*/ 491 h 986" name="T13"/>
              </a:gdLst>
              <a:cxnLst>
                <a:cxn ang="0">
                  <a:pos x="T0" y="T1"/>
                </a:cxn>
                <a:cxn ang="0">
                  <a:pos x="T2" y="T3"/>
                </a:cxn>
                <a:cxn ang="0">
                  <a:pos x="T4" y="T5"/>
                </a:cxn>
                <a:cxn ang="0">
                  <a:pos x="T6" y="T7"/>
                </a:cxn>
                <a:cxn ang="0">
                  <a:pos x="T8" y="T9"/>
                </a:cxn>
                <a:cxn ang="0">
                  <a:pos x="T10" y="T11"/>
                </a:cxn>
                <a:cxn ang="0">
                  <a:pos x="T12" y="T13"/>
                </a:cxn>
              </a:cxnLst>
              <a:rect b="b" l="0" r="r" t="0"/>
              <a:pathLst>
                <a:path h="985" w="1210">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0" name="椭圆 9"/>
            <p:cNvSpPr/>
            <p:nvPr/>
          </p:nvSpPr>
          <p:spPr>
            <a:xfrm>
              <a:off x="3561365" y="3313435"/>
              <a:ext cx="800100" cy="8001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13" name="直接连接符 12"/>
          <p:cNvCxnSpPr/>
          <p:nvPr/>
        </p:nvCxnSpPr>
        <p:spPr>
          <a:xfrm>
            <a:off x="4422555" y="2335911"/>
            <a:ext cx="1419734"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rot="10800000">
            <a:off x="6271724" y="3490810"/>
            <a:ext cx="1192838" cy="972348"/>
            <a:chOff x="3456897" y="3211271"/>
            <a:chExt cx="1232193" cy="1004428"/>
          </a:xfrm>
        </p:grpSpPr>
        <p:sp>
          <p:nvSpPr>
            <p:cNvPr id="16" name="Freeform 70"/>
            <p:cNvSpPr>
              <a:spLocks noChangeAspect="1"/>
            </p:cNvSpPr>
            <p:nvPr/>
          </p:nvSpPr>
          <p:spPr bwMode="auto">
            <a:xfrm>
              <a:off x="3456897" y="3211271"/>
              <a:ext cx="1232193" cy="1004428"/>
            </a:xfrm>
            <a:custGeom>
              <a:gdLst>
                <a:gd fmla="*/ 1210 w 1210" name="T0"/>
                <a:gd fmla="*/ 491 h 986" name="T1"/>
                <a:gd fmla="*/ 982 w 1210" name="T2"/>
                <a:gd fmla="*/ 424 h 986" name="T3"/>
                <a:gd fmla="*/ 494 w 1210" name="T4"/>
                <a:gd fmla="*/ 0 h 986" name="T5"/>
                <a:gd fmla="*/ 0 w 1210" name="T6"/>
                <a:gd fmla="*/ 493 h 986" name="T7"/>
                <a:gd fmla="*/ 494 w 1210" name="T8"/>
                <a:gd fmla="*/ 986 h 986" name="T9"/>
                <a:gd fmla="*/ 983 w 1210" name="T10"/>
                <a:gd fmla="*/ 557 h 986" name="T11"/>
                <a:gd fmla="*/ 1210 w 1210" name="T12"/>
                <a:gd fmla="*/ 491 h 986" name="T13"/>
              </a:gdLst>
              <a:cxnLst>
                <a:cxn ang="0">
                  <a:pos x="T0" y="T1"/>
                </a:cxn>
                <a:cxn ang="0">
                  <a:pos x="T2" y="T3"/>
                </a:cxn>
                <a:cxn ang="0">
                  <a:pos x="T4" y="T5"/>
                </a:cxn>
                <a:cxn ang="0">
                  <a:pos x="T6" y="T7"/>
                </a:cxn>
                <a:cxn ang="0">
                  <a:pos x="T8" y="T9"/>
                </a:cxn>
                <a:cxn ang="0">
                  <a:pos x="T10" y="T11"/>
                </a:cxn>
                <a:cxn ang="0">
                  <a:pos x="T12" y="T13"/>
                </a:cxn>
              </a:cxnLst>
              <a:rect b="b" l="0" r="r" t="0"/>
              <a:pathLst>
                <a:path h="985" w="1210">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7" name="椭圆 16"/>
            <p:cNvSpPr/>
            <p:nvPr/>
          </p:nvSpPr>
          <p:spPr>
            <a:xfrm>
              <a:off x="3561365" y="3313435"/>
              <a:ext cx="800100" cy="8001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18" name="直接连接符 17"/>
          <p:cNvCxnSpPr/>
          <p:nvPr/>
        </p:nvCxnSpPr>
        <p:spPr>
          <a:xfrm>
            <a:off x="3970769" y="3983281"/>
            <a:ext cx="230095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rot="10800000">
            <a:off x="5204431" y="4943034"/>
            <a:ext cx="1192838" cy="972348"/>
            <a:chOff x="3456897" y="3211271"/>
            <a:chExt cx="1232193" cy="1004428"/>
          </a:xfrm>
        </p:grpSpPr>
        <p:sp>
          <p:nvSpPr>
            <p:cNvPr id="21" name="Freeform 70"/>
            <p:cNvSpPr>
              <a:spLocks noChangeAspect="1"/>
            </p:cNvSpPr>
            <p:nvPr/>
          </p:nvSpPr>
          <p:spPr bwMode="auto">
            <a:xfrm>
              <a:off x="3456897" y="3211271"/>
              <a:ext cx="1232193" cy="1004428"/>
            </a:xfrm>
            <a:custGeom>
              <a:gdLst>
                <a:gd fmla="*/ 1210 w 1210" name="T0"/>
                <a:gd fmla="*/ 491 h 986" name="T1"/>
                <a:gd fmla="*/ 982 w 1210" name="T2"/>
                <a:gd fmla="*/ 424 h 986" name="T3"/>
                <a:gd fmla="*/ 494 w 1210" name="T4"/>
                <a:gd fmla="*/ 0 h 986" name="T5"/>
                <a:gd fmla="*/ 0 w 1210" name="T6"/>
                <a:gd fmla="*/ 493 h 986" name="T7"/>
                <a:gd fmla="*/ 494 w 1210" name="T8"/>
                <a:gd fmla="*/ 986 h 986" name="T9"/>
                <a:gd fmla="*/ 983 w 1210" name="T10"/>
                <a:gd fmla="*/ 557 h 986" name="T11"/>
                <a:gd fmla="*/ 1210 w 1210" name="T12"/>
                <a:gd fmla="*/ 491 h 986" name="T13"/>
              </a:gdLst>
              <a:cxnLst>
                <a:cxn ang="0">
                  <a:pos x="T0" y="T1"/>
                </a:cxn>
                <a:cxn ang="0">
                  <a:pos x="T2" y="T3"/>
                </a:cxn>
                <a:cxn ang="0">
                  <a:pos x="T4" y="T5"/>
                </a:cxn>
                <a:cxn ang="0">
                  <a:pos x="T6" y="T7"/>
                </a:cxn>
                <a:cxn ang="0">
                  <a:pos x="T8" y="T9"/>
                </a:cxn>
                <a:cxn ang="0">
                  <a:pos x="T10" y="T11"/>
                </a:cxn>
                <a:cxn ang="0">
                  <a:pos x="T12" y="T13"/>
                </a:cxn>
              </a:cxnLst>
              <a:rect b="b" l="0" r="r" t="0"/>
              <a:pathLst>
                <a:path h="985" w="1210">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22" name="椭圆 21"/>
            <p:cNvSpPr/>
            <p:nvPr/>
          </p:nvSpPr>
          <p:spPr>
            <a:xfrm>
              <a:off x="3561365" y="3313435"/>
              <a:ext cx="800100" cy="8001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23" name="直接连接符 22"/>
          <p:cNvCxnSpPr/>
          <p:nvPr/>
        </p:nvCxnSpPr>
        <p:spPr>
          <a:xfrm>
            <a:off x="2298700" y="5429208"/>
            <a:ext cx="292024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6131740" y="2027091"/>
            <a:ext cx="759529" cy="640080"/>
          </a:xfrm>
          <a:prstGeom prst="rect">
            <a:avLst/>
          </a:prstGeom>
          <a:noFill/>
        </p:spPr>
        <p:txBody>
          <a:bodyPr rtlCol="0" wrap="square">
            <a:spAutoFit/>
          </a:bodyPr>
          <a:lstStyle/>
          <a:p>
            <a:pPr algn="ctr"/>
            <a:r>
              <a:rPr altLang="en-US" lang="zh-CN">
                <a:solidFill>
                  <a:schemeClr val="bg1"/>
                </a:solidFill>
                <a:latin charset="-122" panose="020b0503020204020204" pitchFamily="34" typeface="微软雅黑"/>
                <a:ea charset="-122" panose="020b0503020204020204" pitchFamily="34" typeface="微软雅黑"/>
              </a:rPr>
              <a:t>移动</a:t>
            </a:r>
          </a:p>
          <a:p>
            <a:pPr algn="ctr"/>
            <a:r>
              <a:rPr altLang="en-US" lang="zh-CN">
                <a:solidFill>
                  <a:schemeClr val="bg1"/>
                </a:solidFill>
                <a:latin charset="-122" panose="020b0503020204020204" pitchFamily="34" typeface="微软雅黑"/>
                <a:ea charset="-122" panose="020b0503020204020204" pitchFamily="34" typeface="微软雅黑"/>
              </a:rPr>
              <a:t>下载</a:t>
            </a:r>
          </a:p>
        </p:txBody>
      </p:sp>
      <p:sp>
        <p:nvSpPr>
          <p:cNvPr id="26" name="文本框 25"/>
          <p:cNvSpPr txBox="1"/>
          <p:nvPr/>
        </p:nvSpPr>
        <p:spPr>
          <a:xfrm>
            <a:off x="6592144" y="3662506"/>
            <a:ext cx="759529" cy="640080"/>
          </a:xfrm>
          <a:prstGeom prst="rect">
            <a:avLst/>
          </a:prstGeom>
          <a:noFill/>
        </p:spPr>
        <p:txBody>
          <a:bodyPr rtlCol="0" wrap="square">
            <a:spAutoFit/>
          </a:bodyPr>
          <a:lstStyle/>
          <a:p>
            <a:pPr algn="ctr"/>
            <a:r>
              <a:rPr altLang="en-US" lang="zh-CN">
                <a:solidFill>
                  <a:schemeClr val="bg1"/>
                </a:solidFill>
                <a:latin charset="-122" panose="020b0503020204020204" pitchFamily="34" typeface="微软雅黑"/>
                <a:ea charset="-122" panose="020b0503020204020204" pitchFamily="34" typeface="微软雅黑"/>
              </a:rPr>
              <a:t>类目</a:t>
            </a:r>
          </a:p>
          <a:p>
            <a:pPr algn="ctr"/>
            <a:r>
              <a:rPr altLang="en-US" lang="zh-CN">
                <a:solidFill>
                  <a:schemeClr val="bg1"/>
                </a:solidFill>
                <a:latin charset="-122" panose="020b0503020204020204" pitchFamily="34" typeface="微软雅黑"/>
                <a:ea charset="-122" panose="020b0503020204020204" pitchFamily="34" typeface="微软雅黑"/>
              </a:rPr>
              <a:t>丰富</a:t>
            </a:r>
          </a:p>
        </p:txBody>
      </p:sp>
      <p:sp>
        <p:nvSpPr>
          <p:cNvPr id="27" name="文本框 26"/>
          <p:cNvSpPr txBox="1"/>
          <p:nvPr/>
        </p:nvSpPr>
        <p:spPr>
          <a:xfrm>
            <a:off x="5512195" y="5094534"/>
            <a:ext cx="759529" cy="640080"/>
          </a:xfrm>
          <a:prstGeom prst="rect">
            <a:avLst/>
          </a:prstGeom>
          <a:noFill/>
        </p:spPr>
        <p:txBody>
          <a:bodyPr rtlCol="0" wrap="square">
            <a:spAutoFit/>
          </a:bodyPr>
          <a:lstStyle/>
          <a:p>
            <a:pPr algn="ctr"/>
            <a:r>
              <a:rPr altLang="en-US" lang="zh-CN">
                <a:solidFill>
                  <a:schemeClr val="bg1"/>
                </a:solidFill>
                <a:latin charset="-122" panose="020b0503020204020204" pitchFamily="34" typeface="微软雅黑"/>
                <a:ea charset="-122" panose="020b0503020204020204" pitchFamily="34" typeface="微软雅黑"/>
              </a:rPr>
              <a:t>在线</a:t>
            </a:r>
          </a:p>
          <a:p>
            <a:pPr algn="ctr"/>
            <a:r>
              <a:rPr altLang="en-US" lang="zh-CN">
                <a:solidFill>
                  <a:schemeClr val="bg1"/>
                </a:solidFill>
                <a:latin charset="-122" panose="020b0503020204020204" pitchFamily="34" typeface="微软雅黑"/>
                <a:ea charset="-122" panose="020b0503020204020204" pitchFamily="34" typeface="微软雅黑"/>
              </a:rPr>
              <a:t>支付</a:t>
            </a:r>
          </a:p>
        </p:txBody>
      </p:sp>
      <p:sp>
        <p:nvSpPr>
          <p:cNvPr id="29" name="矩形 28"/>
          <p:cNvSpPr/>
          <p:nvPr/>
        </p:nvSpPr>
        <p:spPr>
          <a:xfrm>
            <a:off x="7180719" y="1864251"/>
            <a:ext cx="4114198" cy="91440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完美的手机购物流程，从购买到支付轻松搞定!手机商城和PC商城的会员资料，商品信息，订单管理等所有数据同步!</a:t>
            </a:r>
          </a:p>
        </p:txBody>
      </p:sp>
      <p:sp>
        <p:nvSpPr>
          <p:cNvPr id="30" name="矩形 29"/>
          <p:cNvSpPr/>
          <p:nvPr/>
        </p:nvSpPr>
        <p:spPr>
          <a:xfrm>
            <a:off x="7550969" y="3490810"/>
            <a:ext cx="4080416" cy="91440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集结网络最丰富的强势类目，精选最优质的卖家和商品，达到最广泛的买家覆盖率，几乎98%。商品都有返利,多元化的满足用户不同面的购物需求。</a:t>
            </a:r>
          </a:p>
        </p:txBody>
      </p:sp>
      <p:sp>
        <p:nvSpPr>
          <p:cNvPr id="31" name="矩形 30"/>
          <p:cNvSpPr/>
          <p:nvPr/>
        </p:nvSpPr>
        <p:spPr>
          <a:xfrm>
            <a:off x="6511505" y="4956034"/>
            <a:ext cx="4552082" cy="91440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在线支付是指卖方与买方网络进行交易时,银行为其提供网上资金结算服务的一种业务，为企业和个人提供了一个安全、快捷、方便的交易方式。</a:t>
            </a:r>
          </a:p>
        </p:txBody>
      </p:sp>
    </p:spTree>
    <p:extLst>
      <p:ext uri="{BB962C8B-B14F-4D97-AF65-F5344CB8AC3E}">
        <p14:creationId val="2934576446"/>
      </p:ext>
    </p:extLst>
  </p:cSld>
  <p:clrMapOvr>
    <a:masterClrMapping/>
  </p:clrMapOvr>
  <mc:AlternateContent>
    <mc:Choice Requires="p14">
      <p:transition p14:dur="700" spd="med">
        <p:fade/>
      </p:transition>
    </mc:Choice>
    <mc:Fallback>
      <p:transition spd="med">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747510" y="1218773"/>
            <a:ext cx="4846594" cy="4914802"/>
            <a:chOff x="6076725" y="1604721"/>
            <a:chExt cx="4151991" cy="4210424"/>
          </a:xfrm>
        </p:grpSpPr>
        <p:sp>
          <p:nvSpPr>
            <p:cNvPr id="7" name="Freeform 14"/>
            <p:cNvSpPr/>
            <p:nvPr/>
          </p:nvSpPr>
          <p:spPr bwMode="auto">
            <a:xfrm>
              <a:off x="7428367" y="2310365"/>
              <a:ext cx="2800349" cy="2799136"/>
            </a:xfrm>
            <a:custGeom>
              <a:gdLst>
                <a:gd fmla="*/ 2311 w 4619" name="T0"/>
                <a:gd fmla="*/ 0 h 4617" name="T1"/>
                <a:gd fmla="*/ 4619 w 4619" name="T2"/>
                <a:gd fmla="*/ 2308 h 4617" name="T3"/>
                <a:gd fmla="*/ 2311 w 4619" name="T4"/>
                <a:gd fmla="*/ 4617 h 4617" name="T5"/>
                <a:gd fmla="*/ 2041 w 4619" name="T6"/>
                <a:gd fmla="*/ 4347 h 4617" name="T7"/>
                <a:gd fmla="*/ 2394 w 4619" name="T8"/>
                <a:gd fmla="*/ 3995 h 4617" name="T9"/>
                <a:gd fmla="*/ 2394 w 4619" name="T10"/>
                <a:gd fmla="*/ 4288 h 4617" name="T11"/>
                <a:gd fmla="*/ 2606 w 4619" name="T12"/>
                <a:gd fmla="*/ 4288 h 4617" name="T13"/>
                <a:gd fmla="*/ 2606 w 4619" name="T14"/>
                <a:gd fmla="*/ 3633 h 4617" name="T15"/>
                <a:gd fmla="*/ 1951 w 4619" name="T16"/>
                <a:gd fmla="*/ 3633 h 4617" name="T17"/>
                <a:gd fmla="*/ 1951 w 4619" name="T18"/>
                <a:gd fmla="*/ 3846 h 4617" name="T19"/>
                <a:gd fmla="*/ 2245 w 4619" name="T20"/>
                <a:gd fmla="*/ 3846 h 4617" name="T21"/>
                <a:gd fmla="*/ 1892 w 4619" name="T22"/>
                <a:gd fmla="*/ 4196 h 4617" name="T23"/>
                <a:gd fmla="*/ 1623 w 4619" name="T24"/>
                <a:gd fmla="*/ 3926 h 4617" name="T25"/>
                <a:gd fmla="*/ 2753 w 4619" name="T26"/>
                <a:gd fmla="*/ 2796 h 4617" name="T27"/>
                <a:gd fmla="*/ 0 w 4619" name="T28"/>
                <a:gd fmla="*/ 2796 h 4617" name="T29"/>
                <a:gd fmla="*/ 0 w 4619" name="T30"/>
                <a:gd fmla="*/ 2415 h 4617" name="T31"/>
                <a:gd fmla="*/ 499 w 4619" name="T32"/>
                <a:gd fmla="*/ 2415 h 4617" name="T33"/>
                <a:gd fmla="*/ 291 w 4619" name="T34"/>
                <a:gd fmla="*/ 2621 h 4617" name="T35"/>
                <a:gd fmla="*/ 440 w 4619" name="T36"/>
                <a:gd fmla="*/ 2772 h 4617" name="T37"/>
                <a:gd fmla="*/ 903 w 4619" name="T38"/>
                <a:gd fmla="*/ 2308 h 4617" name="T39"/>
                <a:gd fmla="*/ 440 w 4619" name="T40"/>
                <a:gd fmla="*/ 1845 h 4617" name="T41"/>
                <a:gd fmla="*/ 291 w 4619" name="T42"/>
                <a:gd fmla="*/ 1996 h 4617" name="T43"/>
                <a:gd fmla="*/ 499 w 4619" name="T44"/>
                <a:gd fmla="*/ 2202 h 4617" name="T45"/>
                <a:gd fmla="*/ 0 w 4619" name="T46"/>
                <a:gd fmla="*/ 2202 h 4617" name="T47"/>
                <a:gd fmla="*/ 0 w 4619" name="T48"/>
                <a:gd fmla="*/ 1821 h 4617" name="T49"/>
                <a:gd fmla="*/ 2753 w 4619" name="T50"/>
                <a:gd fmla="*/ 1821 h 4617" name="T51"/>
                <a:gd fmla="*/ 1623 w 4619" name="T52"/>
                <a:gd fmla="*/ 691 h 4617" name="T53"/>
                <a:gd fmla="*/ 1892 w 4619" name="T54"/>
                <a:gd fmla="*/ 421 h 4617" name="T55"/>
                <a:gd fmla="*/ 2245 w 4619" name="T56"/>
                <a:gd fmla="*/ 771 h 4617" name="T57"/>
                <a:gd fmla="*/ 1951 w 4619" name="T58"/>
                <a:gd fmla="*/ 771 h 4617" name="T59"/>
                <a:gd fmla="*/ 1951 w 4619" name="T60"/>
                <a:gd fmla="*/ 984 h 4617" name="T61"/>
                <a:gd fmla="*/ 2606 w 4619" name="T62"/>
                <a:gd fmla="*/ 984 h 4617" name="T63"/>
                <a:gd fmla="*/ 2606 w 4619" name="T64"/>
                <a:gd fmla="*/ 329 h 4617" name="T65"/>
                <a:gd fmla="*/ 2394 w 4619" name="T66"/>
                <a:gd fmla="*/ 329 h 4617" name="T67"/>
                <a:gd fmla="*/ 2394 w 4619" name="T68"/>
                <a:gd fmla="*/ 622 h 4617" name="T69"/>
                <a:gd fmla="*/ 2041 w 4619" name="T70"/>
                <a:gd fmla="*/ 270 h 4617" name="T71"/>
                <a:gd fmla="*/ 2311 w 4619" name="T72"/>
                <a:gd fmla="*/ 0 h 461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617" w="4619">
                  <a:moveTo>
                    <a:pt x="2311" y="0"/>
                  </a:moveTo>
                  <a:lnTo>
                    <a:pt x="4619" y="2308"/>
                  </a:lnTo>
                  <a:lnTo>
                    <a:pt x="2311" y="4617"/>
                  </a:lnTo>
                  <a:lnTo>
                    <a:pt x="2041" y="4347"/>
                  </a:lnTo>
                  <a:lnTo>
                    <a:pt x="2394" y="3995"/>
                  </a:lnTo>
                  <a:lnTo>
                    <a:pt x="2394" y="4288"/>
                  </a:lnTo>
                  <a:lnTo>
                    <a:pt x="2606" y="4288"/>
                  </a:lnTo>
                  <a:lnTo>
                    <a:pt x="2606" y="3633"/>
                  </a:lnTo>
                  <a:lnTo>
                    <a:pt x="1951" y="3633"/>
                  </a:lnTo>
                  <a:lnTo>
                    <a:pt x="1951" y="3846"/>
                  </a:lnTo>
                  <a:lnTo>
                    <a:pt x="2245" y="3846"/>
                  </a:lnTo>
                  <a:lnTo>
                    <a:pt x="1892" y="4196"/>
                  </a:lnTo>
                  <a:lnTo>
                    <a:pt x="1623" y="3926"/>
                  </a:lnTo>
                  <a:lnTo>
                    <a:pt x="2753" y="2796"/>
                  </a:lnTo>
                  <a:lnTo>
                    <a:pt x="0" y="2796"/>
                  </a:lnTo>
                  <a:lnTo>
                    <a:pt x="0" y="2415"/>
                  </a:lnTo>
                  <a:lnTo>
                    <a:pt x="499" y="2415"/>
                  </a:lnTo>
                  <a:lnTo>
                    <a:pt x="291" y="2621"/>
                  </a:lnTo>
                  <a:lnTo>
                    <a:pt x="440" y="2772"/>
                  </a:lnTo>
                  <a:lnTo>
                    <a:pt x="903" y="2308"/>
                  </a:lnTo>
                  <a:lnTo>
                    <a:pt x="440" y="1845"/>
                  </a:lnTo>
                  <a:lnTo>
                    <a:pt x="291" y="1996"/>
                  </a:lnTo>
                  <a:lnTo>
                    <a:pt x="499" y="2202"/>
                  </a:lnTo>
                  <a:lnTo>
                    <a:pt x="0" y="2202"/>
                  </a:lnTo>
                  <a:lnTo>
                    <a:pt x="0" y="1821"/>
                  </a:lnTo>
                  <a:lnTo>
                    <a:pt x="2753" y="1821"/>
                  </a:lnTo>
                  <a:lnTo>
                    <a:pt x="1623" y="691"/>
                  </a:lnTo>
                  <a:lnTo>
                    <a:pt x="1892" y="421"/>
                  </a:lnTo>
                  <a:lnTo>
                    <a:pt x="2245" y="771"/>
                  </a:lnTo>
                  <a:lnTo>
                    <a:pt x="1951" y="771"/>
                  </a:lnTo>
                  <a:lnTo>
                    <a:pt x="1951" y="984"/>
                  </a:lnTo>
                  <a:lnTo>
                    <a:pt x="2606" y="984"/>
                  </a:lnTo>
                  <a:lnTo>
                    <a:pt x="2606" y="329"/>
                  </a:lnTo>
                  <a:lnTo>
                    <a:pt x="2394" y="329"/>
                  </a:lnTo>
                  <a:lnTo>
                    <a:pt x="2394" y="622"/>
                  </a:lnTo>
                  <a:lnTo>
                    <a:pt x="2041" y="270"/>
                  </a:lnTo>
                  <a:lnTo>
                    <a:pt x="2311" y="0"/>
                  </a:lnTo>
                  <a:close/>
                </a:path>
              </a:pathLst>
            </a:custGeom>
            <a:solidFill>
              <a:srgbClr val="00B0F0"/>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grpSp>
          <p:nvGrpSpPr>
            <p:cNvPr id="1055" name="组合 1054"/>
            <p:cNvGrpSpPr/>
            <p:nvPr/>
          </p:nvGrpSpPr>
          <p:grpSpPr>
            <a:xfrm>
              <a:off x="7308918" y="1604721"/>
              <a:ext cx="1153297" cy="1004887"/>
              <a:chOff x="4650990" y="1574006"/>
              <a:chExt cx="1153297" cy="1004887"/>
            </a:xfrm>
          </p:grpSpPr>
          <p:sp>
            <p:nvSpPr>
              <p:cNvPr id="1053" name="Freeform 62"/>
              <p:cNvSpPr/>
              <p:nvPr/>
            </p:nvSpPr>
            <p:spPr bwMode="auto">
              <a:xfrm>
                <a:off x="4650990" y="1574006"/>
                <a:ext cx="1153297" cy="1004887"/>
              </a:xfrm>
              <a:custGeom>
                <a:gdLst>
                  <a:gd fmla="*/ 1133 w 1133" name="T0"/>
                  <a:gd fmla="*/ 835 h 987" name="T1"/>
                  <a:gd fmla="*/ 937 w 1133" name="T2"/>
                  <a:gd fmla="*/ 710 h 987" name="T3"/>
                  <a:gd fmla="*/ 987 w 1133" name="T4"/>
                  <a:gd fmla="*/ 494 h 987" name="T5"/>
                  <a:gd fmla="*/ 493 w 1133" name="T6"/>
                  <a:gd fmla="*/ 0 h 987" name="T7"/>
                  <a:gd fmla="*/ 0 w 1133" name="T8"/>
                  <a:gd fmla="*/ 494 h 987" name="T9"/>
                  <a:gd fmla="*/ 493 w 1133" name="T10"/>
                  <a:gd fmla="*/ 987 h 987" name="T11"/>
                  <a:gd fmla="*/ 849 w 1133" name="T12"/>
                  <a:gd fmla="*/ 835 h 987" name="T13"/>
                  <a:gd fmla="*/ 1133 w 1133" name="T14"/>
                  <a:gd fmla="*/ 835 h 98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6" w="1133">
                    <a:moveTo>
                      <a:pt x="1133" y="835"/>
                    </a:moveTo>
                    <a:cubicBezTo>
                      <a:pt x="937" y="710"/>
                      <a:pt x="937" y="710"/>
                      <a:pt x="937" y="710"/>
                    </a:cubicBezTo>
                    <a:cubicBezTo>
                      <a:pt x="969" y="645"/>
                      <a:pt x="987" y="571"/>
                      <a:pt x="987" y="494"/>
                    </a:cubicBezTo>
                    <a:cubicBezTo>
                      <a:pt x="987" y="221"/>
                      <a:pt x="766" y="0"/>
                      <a:pt x="493" y="0"/>
                    </a:cubicBezTo>
                    <a:cubicBezTo>
                      <a:pt x="221" y="0"/>
                      <a:pt x="0" y="221"/>
                      <a:pt x="0" y="494"/>
                    </a:cubicBezTo>
                    <a:cubicBezTo>
                      <a:pt x="0" y="766"/>
                      <a:pt x="221" y="987"/>
                      <a:pt x="493" y="987"/>
                    </a:cubicBezTo>
                    <a:cubicBezTo>
                      <a:pt x="633" y="987"/>
                      <a:pt x="759" y="929"/>
                      <a:pt x="849" y="835"/>
                    </a:cubicBezTo>
                    <a:lnTo>
                      <a:pt x="1133" y="835"/>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054" name="椭圆 1053"/>
              <p:cNvSpPr/>
              <p:nvPr/>
            </p:nvSpPr>
            <p:spPr>
              <a:xfrm>
                <a:off x="4752590" y="1676399"/>
                <a:ext cx="800100" cy="8001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75" name="组合 74"/>
            <p:cNvGrpSpPr/>
            <p:nvPr/>
          </p:nvGrpSpPr>
          <p:grpSpPr>
            <a:xfrm>
              <a:off x="6076725" y="3241986"/>
              <a:ext cx="1232193" cy="1004428"/>
              <a:chOff x="3456897" y="3211271"/>
              <a:chExt cx="1232193" cy="1004428"/>
            </a:xfrm>
          </p:grpSpPr>
          <p:sp>
            <p:nvSpPr>
              <p:cNvPr id="67" name="Freeform 70"/>
              <p:cNvSpPr>
                <a:spLocks noChangeAspect="1"/>
              </p:cNvSpPr>
              <p:nvPr/>
            </p:nvSpPr>
            <p:spPr bwMode="auto">
              <a:xfrm>
                <a:off x="3456897" y="3211271"/>
                <a:ext cx="1232193" cy="1004428"/>
              </a:xfrm>
              <a:custGeom>
                <a:gdLst>
                  <a:gd fmla="*/ 1210 w 1210" name="T0"/>
                  <a:gd fmla="*/ 491 h 986" name="T1"/>
                  <a:gd fmla="*/ 982 w 1210" name="T2"/>
                  <a:gd fmla="*/ 424 h 986" name="T3"/>
                  <a:gd fmla="*/ 494 w 1210" name="T4"/>
                  <a:gd fmla="*/ 0 h 986" name="T5"/>
                  <a:gd fmla="*/ 0 w 1210" name="T6"/>
                  <a:gd fmla="*/ 493 h 986" name="T7"/>
                  <a:gd fmla="*/ 494 w 1210" name="T8"/>
                  <a:gd fmla="*/ 986 h 986" name="T9"/>
                  <a:gd fmla="*/ 983 w 1210" name="T10"/>
                  <a:gd fmla="*/ 557 h 986" name="T11"/>
                  <a:gd fmla="*/ 1210 w 1210" name="T12"/>
                  <a:gd fmla="*/ 491 h 986" name="T13"/>
                </a:gdLst>
                <a:cxnLst>
                  <a:cxn ang="0">
                    <a:pos x="T0" y="T1"/>
                  </a:cxn>
                  <a:cxn ang="0">
                    <a:pos x="T2" y="T3"/>
                  </a:cxn>
                  <a:cxn ang="0">
                    <a:pos x="T4" y="T5"/>
                  </a:cxn>
                  <a:cxn ang="0">
                    <a:pos x="T6" y="T7"/>
                  </a:cxn>
                  <a:cxn ang="0">
                    <a:pos x="T8" y="T9"/>
                  </a:cxn>
                  <a:cxn ang="0">
                    <a:pos x="T10" y="T11"/>
                  </a:cxn>
                  <a:cxn ang="0">
                    <a:pos x="T12" y="T13"/>
                  </a:cxn>
                </a:cxnLst>
                <a:rect b="b" l="0" r="r" t="0"/>
                <a:pathLst>
                  <a:path h="985" w="1210">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79" name="椭圆 78"/>
              <p:cNvSpPr/>
              <p:nvPr/>
            </p:nvSpPr>
            <p:spPr>
              <a:xfrm>
                <a:off x="3561365" y="3313435"/>
                <a:ext cx="800100" cy="8001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76" name="组合 75"/>
            <p:cNvGrpSpPr/>
            <p:nvPr/>
          </p:nvGrpSpPr>
          <p:grpSpPr>
            <a:xfrm>
              <a:off x="7396618" y="4810745"/>
              <a:ext cx="1153726" cy="1004400"/>
              <a:chOff x="4776790" y="4780030"/>
              <a:chExt cx="1153726" cy="1004400"/>
            </a:xfrm>
          </p:grpSpPr>
          <p:sp>
            <p:nvSpPr>
              <p:cNvPr id="74" name="Freeform 78"/>
              <p:cNvSpPr>
                <a:spLocks noChangeAspect="1"/>
              </p:cNvSpPr>
              <p:nvPr/>
            </p:nvSpPr>
            <p:spPr bwMode="auto">
              <a:xfrm>
                <a:off x="4776790" y="4780030"/>
                <a:ext cx="1153726" cy="1004400"/>
              </a:xfrm>
              <a:custGeom>
                <a:gdLst>
                  <a:gd fmla="*/ 1133 w 1133" name="T0"/>
                  <a:gd fmla="*/ 151 h 986" name="T1"/>
                  <a:gd fmla="*/ 849 w 1133" name="T2"/>
                  <a:gd fmla="*/ 151 h 986" name="T3"/>
                  <a:gd fmla="*/ 493 w 1133" name="T4"/>
                  <a:gd fmla="*/ 0 h 986" name="T5"/>
                  <a:gd fmla="*/ 0 w 1133" name="T6"/>
                  <a:gd fmla="*/ 493 h 986" name="T7"/>
                  <a:gd fmla="*/ 493 w 1133" name="T8"/>
                  <a:gd fmla="*/ 986 h 986" name="T9"/>
                  <a:gd fmla="*/ 987 w 1133" name="T10"/>
                  <a:gd fmla="*/ 493 h 986" name="T11"/>
                  <a:gd fmla="*/ 937 w 1133" name="T12"/>
                  <a:gd fmla="*/ 277 h 986" name="T13"/>
                  <a:gd fmla="*/ 1133 w 1133" name="T14"/>
                  <a:gd fmla="*/ 151 h 98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5" w="1133">
                    <a:moveTo>
                      <a:pt x="1133" y="151"/>
                    </a:moveTo>
                    <a:cubicBezTo>
                      <a:pt x="849" y="151"/>
                      <a:pt x="849" y="151"/>
                      <a:pt x="849" y="151"/>
                    </a:cubicBezTo>
                    <a:cubicBezTo>
                      <a:pt x="759" y="58"/>
                      <a:pt x="633" y="0"/>
                      <a:pt x="493" y="0"/>
                    </a:cubicBezTo>
                    <a:cubicBezTo>
                      <a:pt x="221" y="0"/>
                      <a:pt x="0" y="220"/>
                      <a:pt x="0" y="493"/>
                    </a:cubicBezTo>
                    <a:cubicBezTo>
                      <a:pt x="0" y="765"/>
                      <a:pt x="221" y="986"/>
                      <a:pt x="493" y="986"/>
                    </a:cubicBezTo>
                    <a:cubicBezTo>
                      <a:pt x="766" y="986"/>
                      <a:pt x="987" y="765"/>
                      <a:pt x="987" y="493"/>
                    </a:cubicBezTo>
                    <a:cubicBezTo>
                      <a:pt x="987" y="415"/>
                      <a:pt x="969" y="342"/>
                      <a:pt x="937" y="277"/>
                    </a:cubicBezTo>
                    <a:lnTo>
                      <a:pt x="1133" y="15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88" name="椭圆 87"/>
              <p:cNvSpPr/>
              <p:nvPr/>
            </p:nvSpPr>
            <p:spPr>
              <a:xfrm>
                <a:off x="4878388" y="4875168"/>
                <a:ext cx="800100" cy="800100"/>
              </a:xfrm>
              <a:prstGeom prst="ellipse">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3" name="Group 4"/>
            <p:cNvGrpSpPr>
              <a:grpSpLocks noChangeAspect="1"/>
            </p:cNvGrpSpPr>
            <p:nvPr/>
          </p:nvGrpSpPr>
          <p:grpSpPr>
            <a:xfrm>
              <a:off x="7689228" y="2160526"/>
              <a:ext cx="265257" cy="265257"/>
              <a:chOff x="3634" y="1954"/>
              <a:chExt cx="412" cy="412"/>
            </a:xfrm>
          </p:grpSpPr>
          <p:sp>
            <p:nvSpPr>
              <p:cNvPr id="6" name="AutoShape 3"/>
              <p:cNvSpPr>
                <a:spLocks noChangeArrowheads="1" noChangeAspect="1" noTextEdit="1"/>
              </p:cNvSpPr>
              <p:nvPr/>
            </p:nvSpPr>
            <p:spPr bwMode="auto">
              <a:xfrm>
                <a:off x="3634" y="1954"/>
                <a:ext cx="412" cy="4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8" name="Freeform 5"/>
              <p:cNvSpPr>
                <a:spLocks noEditPoints="1"/>
              </p:cNvSpPr>
              <p:nvPr/>
            </p:nvSpPr>
            <p:spPr bwMode="auto">
              <a:xfrm>
                <a:off x="3632" y="1952"/>
                <a:ext cx="414" cy="414"/>
              </a:xfrm>
              <a:custGeom>
                <a:gdLst>
                  <a:gd fmla="*/ 86 w 172" name="T0"/>
                  <a:gd fmla="*/ 21 h 172" name="T1"/>
                  <a:gd fmla="*/ 151 w 172" name="T2"/>
                  <a:gd fmla="*/ 86 h 172" name="T3"/>
                  <a:gd fmla="*/ 86 w 172" name="T4"/>
                  <a:gd fmla="*/ 151 h 172" name="T5"/>
                  <a:gd fmla="*/ 21 w 172" name="T6"/>
                  <a:gd fmla="*/ 86 h 172" name="T7"/>
                  <a:gd fmla="*/ 86 w 172" name="T8"/>
                  <a:gd fmla="*/ 21 h 172" name="T9"/>
                  <a:gd fmla="*/ 86 w 172" name="T10"/>
                  <a:gd fmla="*/ 0 h 172" name="T11"/>
                  <a:gd fmla="*/ 0 w 172" name="T12"/>
                  <a:gd fmla="*/ 86 h 172" name="T13"/>
                  <a:gd fmla="*/ 86 w 172" name="T14"/>
                  <a:gd fmla="*/ 172 h 172" name="T15"/>
                  <a:gd fmla="*/ 172 w 172" name="T16"/>
                  <a:gd fmla="*/ 86 h 172" name="T17"/>
                  <a:gd fmla="*/ 86 w 172" name="T18"/>
                  <a:gd fmla="*/ 0 h 17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2" w="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bg1"/>
              </a:solid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9" name="Freeform 6"/>
              <p:cNvSpPr/>
              <p:nvPr/>
            </p:nvSpPr>
            <p:spPr bwMode="auto">
              <a:xfrm>
                <a:off x="3812" y="2029"/>
                <a:ext cx="106" cy="207"/>
              </a:xfrm>
              <a:custGeom>
                <a:gdLst>
                  <a:gd fmla="*/ 33 w 44" name="T0"/>
                  <a:gd fmla="*/ 86 h 86" name="T1"/>
                  <a:gd fmla="*/ 25 w 44" name="T2"/>
                  <a:gd fmla="*/ 83 h 86" name="T3"/>
                  <a:gd fmla="*/ 3 w 44" name="T4"/>
                  <a:gd fmla="*/ 62 h 86" name="T5"/>
                  <a:gd fmla="*/ 0 w 44" name="T6"/>
                  <a:gd fmla="*/ 54 h 86" name="T7"/>
                  <a:gd fmla="*/ 0 w 44" name="T8"/>
                  <a:gd fmla="*/ 54 h 86" name="T9"/>
                  <a:gd fmla="*/ 0 w 44" name="T10"/>
                  <a:gd fmla="*/ 54 h 86" name="T11"/>
                  <a:gd fmla="*/ 0 w 44" name="T12"/>
                  <a:gd fmla="*/ 11 h 86" name="T13"/>
                  <a:gd fmla="*/ 11 w 44" name="T14"/>
                  <a:gd fmla="*/ 0 h 86" name="T15"/>
                  <a:gd fmla="*/ 22 w 44" name="T16"/>
                  <a:gd fmla="*/ 11 h 86" name="T17"/>
                  <a:gd fmla="*/ 22 w 44" name="T18"/>
                  <a:gd fmla="*/ 50 h 86" name="T19"/>
                  <a:gd fmla="*/ 40 w 44" name="T20"/>
                  <a:gd fmla="*/ 68 h 86" name="T21"/>
                  <a:gd fmla="*/ 40 w 44" name="T22"/>
                  <a:gd fmla="*/ 83 h 86" name="T23"/>
                  <a:gd fmla="*/ 33 w 44" name="T24"/>
                  <a:gd fmla="*/ 86 h 8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6" w="44">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grpSp>
        <p:grpSp>
          <p:nvGrpSpPr>
            <p:cNvPr id="12" name="Group 9"/>
            <p:cNvGrpSpPr>
              <a:grpSpLocks noChangeAspect="1"/>
            </p:cNvGrpSpPr>
            <p:nvPr/>
          </p:nvGrpSpPr>
          <p:grpSpPr>
            <a:xfrm>
              <a:off x="6441966" y="3766378"/>
              <a:ext cx="239310" cy="324434"/>
              <a:chOff x="3691" y="1958"/>
              <a:chExt cx="298" cy="404"/>
            </a:xfrm>
          </p:grpSpPr>
          <p:sp>
            <p:nvSpPr>
              <p:cNvPr id="13" name="AutoShape 8"/>
              <p:cNvSpPr>
                <a:spLocks noChangeArrowheads="1" noChangeAspect="1" noTextEdit="1"/>
              </p:cNvSpPr>
              <p:nvPr/>
            </p:nvSpPr>
            <p:spPr bwMode="auto">
              <a:xfrm>
                <a:off x="3691" y="1958"/>
                <a:ext cx="298" cy="4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4" name="Freeform 10"/>
              <p:cNvSpPr>
                <a:spLocks noEditPoints="1"/>
              </p:cNvSpPr>
              <p:nvPr/>
            </p:nvSpPr>
            <p:spPr bwMode="auto">
              <a:xfrm>
                <a:off x="3749" y="2011"/>
                <a:ext cx="114" cy="113"/>
              </a:xfrm>
              <a:custGeom>
                <a:gdLst>
                  <a:gd fmla="*/ 24 w 47" name="T0"/>
                  <a:gd fmla="*/ 0 h 47" name="T1"/>
                  <a:gd fmla="*/ 0 w 47" name="T2"/>
                  <a:gd fmla="*/ 24 h 47" name="T3"/>
                  <a:gd fmla="*/ 24 w 47" name="T4"/>
                  <a:gd fmla="*/ 47 h 47" name="T5"/>
                  <a:gd fmla="*/ 47 w 47" name="T6"/>
                  <a:gd fmla="*/ 24 h 47" name="T7"/>
                  <a:gd fmla="*/ 24 w 47" name="T8"/>
                  <a:gd fmla="*/ 0 h 47" name="T9"/>
                  <a:gd fmla="*/ 24 w 47" name="T10"/>
                  <a:gd fmla="*/ 43 h 47" name="T11"/>
                  <a:gd fmla="*/ 5 w 47" name="T12"/>
                  <a:gd fmla="*/ 24 h 47" name="T13"/>
                  <a:gd fmla="*/ 24 w 47" name="T14"/>
                  <a:gd fmla="*/ 5 h 47" name="T15"/>
                  <a:gd fmla="*/ 43 w 47" name="T16"/>
                  <a:gd fmla="*/ 24 h 47" name="T17"/>
                  <a:gd fmla="*/ 24 w 47" name="T18"/>
                  <a:gd fmla="*/ 43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4" y="0"/>
                    </a:moveTo>
                    <a:cubicBezTo>
                      <a:pt x="11" y="0"/>
                      <a:pt x="0" y="11"/>
                      <a:pt x="0" y="24"/>
                    </a:cubicBezTo>
                    <a:cubicBezTo>
                      <a:pt x="0" y="37"/>
                      <a:pt x="11" y="47"/>
                      <a:pt x="24" y="47"/>
                    </a:cubicBezTo>
                    <a:cubicBezTo>
                      <a:pt x="37" y="47"/>
                      <a:pt x="47" y="37"/>
                      <a:pt x="47" y="24"/>
                    </a:cubicBezTo>
                    <a:cubicBezTo>
                      <a:pt x="47" y="11"/>
                      <a:pt x="37" y="0"/>
                      <a:pt x="24" y="0"/>
                    </a:cubicBezTo>
                    <a:close/>
                    <a:moveTo>
                      <a:pt x="24" y="43"/>
                    </a:moveTo>
                    <a:cubicBezTo>
                      <a:pt x="13" y="43"/>
                      <a:pt x="5" y="34"/>
                      <a:pt x="5" y="24"/>
                    </a:cubicBezTo>
                    <a:cubicBezTo>
                      <a:pt x="5" y="13"/>
                      <a:pt x="13" y="5"/>
                      <a:pt x="24" y="5"/>
                    </a:cubicBezTo>
                    <a:cubicBezTo>
                      <a:pt x="34" y="5"/>
                      <a:pt x="43" y="13"/>
                      <a:pt x="43" y="24"/>
                    </a:cubicBezTo>
                    <a:cubicBezTo>
                      <a:pt x="43" y="34"/>
                      <a:pt x="34" y="43"/>
                      <a:pt x="24" y="4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5" name="Freeform 11"/>
              <p:cNvSpPr>
                <a:spLocks noEditPoints="1"/>
              </p:cNvSpPr>
              <p:nvPr/>
            </p:nvSpPr>
            <p:spPr bwMode="auto">
              <a:xfrm>
                <a:off x="3693" y="1956"/>
                <a:ext cx="228" cy="226"/>
              </a:xfrm>
              <a:custGeom>
                <a:gdLst>
                  <a:gd fmla="*/ 47 w 94" name="T0"/>
                  <a:gd fmla="*/ 0 h 94" name="T1"/>
                  <a:gd fmla="*/ 0 w 94" name="T2"/>
                  <a:gd fmla="*/ 47 h 94" name="T3"/>
                  <a:gd fmla="*/ 47 w 94" name="T4"/>
                  <a:gd fmla="*/ 94 h 94" name="T5"/>
                  <a:gd fmla="*/ 94 w 94" name="T6"/>
                  <a:gd fmla="*/ 47 h 94" name="T7"/>
                  <a:gd fmla="*/ 47 w 94" name="T8"/>
                  <a:gd fmla="*/ 0 h 94" name="T9"/>
                  <a:gd fmla="*/ 47 w 94" name="T10"/>
                  <a:gd fmla="*/ 89 h 94" name="T11"/>
                  <a:gd fmla="*/ 5 w 94" name="T12"/>
                  <a:gd fmla="*/ 47 h 94" name="T13"/>
                  <a:gd fmla="*/ 47 w 94" name="T14"/>
                  <a:gd fmla="*/ 4 h 94" name="T15"/>
                  <a:gd fmla="*/ 89 w 94" name="T16"/>
                  <a:gd fmla="*/ 47 h 94" name="T17"/>
                  <a:gd fmla="*/ 47 w 94" name="T18"/>
                  <a:gd fmla="*/ 89 h 9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4" w="94">
                    <a:moveTo>
                      <a:pt x="47" y="0"/>
                    </a:moveTo>
                    <a:cubicBezTo>
                      <a:pt x="21" y="0"/>
                      <a:pt x="0" y="21"/>
                      <a:pt x="0" y="47"/>
                    </a:cubicBezTo>
                    <a:cubicBezTo>
                      <a:pt x="0" y="73"/>
                      <a:pt x="21" y="94"/>
                      <a:pt x="47" y="94"/>
                    </a:cubicBezTo>
                    <a:cubicBezTo>
                      <a:pt x="73" y="94"/>
                      <a:pt x="94" y="73"/>
                      <a:pt x="94" y="47"/>
                    </a:cubicBezTo>
                    <a:cubicBezTo>
                      <a:pt x="94" y="21"/>
                      <a:pt x="73" y="0"/>
                      <a:pt x="47" y="0"/>
                    </a:cubicBezTo>
                    <a:close/>
                    <a:moveTo>
                      <a:pt x="47" y="89"/>
                    </a:moveTo>
                    <a:cubicBezTo>
                      <a:pt x="24" y="89"/>
                      <a:pt x="5" y="70"/>
                      <a:pt x="5" y="47"/>
                    </a:cubicBezTo>
                    <a:cubicBezTo>
                      <a:pt x="5" y="23"/>
                      <a:pt x="24" y="4"/>
                      <a:pt x="47" y="4"/>
                    </a:cubicBezTo>
                    <a:cubicBezTo>
                      <a:pt x="70" y="4"/>
                      <a:pt x="89" y="23"/>
                      <a:pt x="89" y="47"/>
                    </a:cubicBezTo>
                    <a:cubicBezTo>
                      <a:pt x="89" y="70"/>
                      <a:pt x="70" y="89"/>
                      <a:pt x="47" y="8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6" name="Freeform 12"/>
              <p:cNvSpPr/>
              <p:nvPr/>
            </p:nvSpPr>
            <p:spPr bwMode="auto">
              <a:xfrm>
                <a:off x="3785" y="2054"/>
                <a:ext cx="204" cy="306"/>
              </a:xfrm>
              <a:custGeom>
                <a:gdLst>
                  <a:gd fmla="*/ 70 w 84" name="T0"/>
                  <a:gd fmla="*/ 127 h 127" name="T1"/>
                  <a:gd fmla="*/ 84 w 84" name="T2"/>
                  <a:gd fmla="*/ 108 h 127" name="T3"/>
                  <a:gd fmla="*/ 84 w 84" name="T4"/>
                  <a:gd fmla="*/ 87 h 127" name="T5"/>
                  <a:gd fmla="*/ 84 w 84" name="T6"/>
                  <a:gd fmla="*/ 86 h 127" name="T7"/>
                  <a:gd fmla="*/ 84 w 84" name="T8"/>
                  <a:gd fmla="*/ 49 h 127" name="T9"/>
                  <a:gd fmla="*/ 75 w 84" name="T10"/>
                  <a:gd fmla="*/ 40 h 127" name="T11"/>
                  <a:gd fmla="*/ 66 w 84" name="T12"/>
                  <a:gd fmla="*/ 49 h 127" name="T13"/>
                  <a:gd fmla="*/ 66 w 84" name="T14"/>
                  <a:gd fmla="*/ 68 h 127" name="T15"/>
                  <a:gd fmla="*/ 62 w 84" name="T16"/>
                  <a:gd fmla="*/ 68 h 127" name="T17"/>
                  <a:gd fmla="*/ 62 w 84" name="T18"/>
                  <a:gd fmla="*/ 49 h 127" name="T19"/>
                  <a:gd fmla="*/ 53 w 84" name="T20"/>
                  <a:gd fmla="*/ 40 h 127" name="T21"/>
                  <a:gd fmla="*/ 44 w 84" name="T22"/>
                  <a:gd fmla="*/ 49 h 127" name="T23"/>
                  <a:gd fmla="*/ 44 w 84" name="T24"/>
                  <a:gd fmla="*/ 68 h 127" name="T25"/>
                  <a:gd fmla="*/ 40 w 84" name="T26"/>
                  <a:gd fmla="*/ 68 h 127" name="T27"/>
                  <a:gd fmla="*/ 40 w 84" name="T28"/>
                  <a:gd fmla="*/ 49 h 127" name="T29"/>
                  <a:gd fmla="*/ 31 w 84" name="T30"/>
                  <a:gd fmla="*/ 40 h 127" name="T31"/>
                  <a:gd fmla="*/ 22 w 84" name="T32"/>
                  <a:gd fmla="*/ 49 h 127" name="T33"/>
                  <a:gd fmla="*/ 22 w 84" name="T34"/>
                  <a:gd fmla="*/ 68 h 127" name="T35"/>
                  <a:gd fmla="*/ 18 w 84" name="T36"/>
                  <a:gd fmla="*/ 68 h 127" name="T37"/>
                  <a:gd fmla="*/ 18 w 84" name="T38"/>
                  <a:gd fmla="*/ 9 h 127" name="T39"/>
                  <a:gd fmla="*/ 9 w 84" name="T40"/>
                  <a:gd fmla="*/ 0 h 127" name="T41"/>
                  <a:gd fmla="*/ 0 w 84" name="T42"/>
                  <a:gd fmla="*/ 9 h 127" name="T43"/>
                  <a:gd fmla="*/ 0 w 84" name="T44"/>
                  <a:gd fmla="*/ 87 h 127" name="T45"/>
                  <a:gd fmla="*/ 0 w 84" name="T46"/>
                  <a:gd fmla="*/ 88 h 127" name="T47"/>
                  <a:gd fmla="*/ 0 w 84" name="T48"/>
                  <a:gd fmla="*/ 108 h 127" name="T49"/>
                  <a:gd fmla="*/ 14 w 84" name="T50"/>
                  <a:gd fmla="*/ 127 h 12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27" w="84">
                    <a:moveTo>
                      <a:pt x="70" y="127"/>
                    </a:moveTo>
                    <a:cubicBezTo>
                      <a:pt x="78" y="127"/>
                      <a:pt x="84" y="119"/>
                      <a:pt x="84" y="108"/>
                    </a:cubicBezTo>
                    <a:cubicBezTo>
                      <a:pt x="84" y="87"/>
                      <a:pt x="84" y="87"/>
                      <a:pt x="84" y="87"/>
                    </a:cubicBezTo>
                    <a:cubicBezTo>
                      <a:pt x="84" y="86"/>
                      <a:pt x="84" y="86"/>
                      <a:pt x="84" y="86"/>
                    </a:cubicBezTo>
                    <a:cubicBezTo>
                      <a:pt x="84" y="49"/>
                      <a:pt x="84" y="49"/>
                      <a:pt x="84" y="49"/>
                    </a:cubicBezTo>
                    <a:cubicBezTo>
                      <a:pt x="84" y="44"/>
                      <a:pt x="80" y="40"/>
                      <a:pt x="75" y="40"/>
                    </a:cubicBezTo>
                    <a:cubicBezTo>
                      <a:pt x="70" y="40"/>
                      <a:pt x="66" y="44"/>
                      <a:pt x="66" y="49"/>
                    </a:cubicBezTo>
                    <a:cubicBezTo>
                      <a:pt x="66" y="68"/>
                      <a:pt x="66" y="68"/>
                      <a:pt x="66" y="68"/>
                    </a:cubicBezTo>
                    <a:cubicBezTo>
                      <a:pt x="62" y="68"/>
                      <a:pt x="62" y="68"/>
                      <a:pt x="62" y="68"/>
                    </a:cubicBezTo>
                    <a:cubicBezTo>
                      <a:pt x="62" y="49"/>
                      <a:pt x="62" y="49"/>
                      <a:pt x="62" y="49"/>
                    </a:cubicBezTo>
                    <a:cubicBezTo>
                      <a:pt x="62" y="44"/>
                      <a:pt x="58" y="40"/>
                      <a:pt x="53" y="40"/>
                    </a:cubicBezTo>
                    <a:cubicBezTo>
                      <a:pt x="48" y="40"/>
                      <a:pt x="44" y="44"/>
                      <a:pt x="44" y="49"/>
                    </a:cubicBezTo>
                    <a:cubicBezTo>
                      <a:pt x="44" y="68"/>
                      <a:pt x="44" y="68"/>
                      <a:pt x="44" y="68"/>
                    </a:cubicBezTo>
                    <a:cubicBezTo>
                      <a:pt x="40" y="68"/>
                      <a:pt x="40" y="68"/>
                      <a:pt x="40" y="68"/>
                    </a:cubicBezTo>
                    <a:cubicBezTo>
                      <a:pt x="40" y="49"/>
                      <a:pt x="40" y="49"/>
                      <a:pt x="40" y="49"/>
                    </a:cubicBezTo>
                    <a:cubicBezTo>
                      <a:pt x="40" y="44"/>
                      <a:pt x="36" y="40"/>
                      <a:pt x="31" y="40"/>
                    </a:cubicBezTo>
                    <a:cubicBezTo>
                      <a:pt x="26" y="40"/>
                      <a:pt x="22" y="44"/>
                      <a:pt x="22" y="49"/>
                    </a:cubicBezTo>
                    <a:cubicBezTo>
                      <a:pt x="22" y="68"/>
                      <a:pt x="22" y="68"/>
                      <a:pt x="22" y="68"/>
                    </a:cubicBezTo>
                    <a:cubicBezTo>
                      <a:pt x="18" y="68"/>
                      <a:pt x="18" y="68"/>
                      <a:pt x="18" y="68"/>
                    </a:cubicBezTo>
                    <a:cubicBezTo>
                      <a:pt x="18" y="9"/>
                      <a:pt x="18" y="9"/>
                      <a:pt x="18" y="9"/>
                    </a:cubicBezTo>
                    <a:cubicBezTo>
                      <a:pt x="18" y="4"/>
                      <a:pt x="14" y="0"/>
                      <a:pt x="9" y="0"/>
                    </a:cubicBezTo>
                    <a:cubicBezTo>
                      <a:pt x="4" y="0"/>
                      <a:pt x="0" y="4"/>
                      <a:pt x="0" y="9"/>
                    </a:cubicBezTo>
                    <a:cubicBezTo>
                      <a:pt x="0" y="87"/>
                      <a:pt x="0" y="87"/>
                      <a:pt x="0" y="87"/>
                    </a:cubicBezTo>
                    <a:cubicBezTo>
                      <a:pt x="0" y="87"/>
                      <a:pt x="0" y="87"/>
                      <a:pt x="0" y="88"/>
                    </a:cubicBezTo>
                    <a:cubicBezTo>
                      <a:pt x="0" y="108"/>
                      <a:pt x="0" y="108"/>
                      <a:pt x="0" y="108"/>
                    </a:cubicBezTo>
                    <a:cubicBezTo>
                      <a:pt x="0" y="119"/>
                      <a:pt x="6" y="127"/>
                      <a:pt x="14" y="127"/>
                    </a:cubicBezTo>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grpSp>
        <p:grpSp>
          <p:nvGrpSpPr>
            <p:cNvPr id="18" name="Group 15"/>
            <p:cNvGrpSpPr>
              <a:grpSpLocks noChangeAspect="1"/>
            </p:cNvGrpSpPr>
            <p:nvPr/>
          </p:nvGrpSpPr>
          <p:grpSpPr>
            <a:xfrm>
              <a:off x="7766690" y="5304482"/>
              <a:ext cx="255702" cy="299041"/>
              <a:chOff x="5220" y="1367"/>
              <a:chExt cx="649" cy="759"/>
            </a:xfrm>
          </p:grpSpPr>
          <p:sp>
            <p:nvSpPr>
              <p:cNvPr id="19" name="AutoShape 14"/>
              <p:cNvSpPr>
                <a:spLocks noChangeArrowheads="1" noChangeAspect="1" noTextEdit="1"/>
              </p:cNvSpPr>
              <p:nvPr/>
            </p:nvSpPr>
            <p:spPr bwMode="auto">
              <a:xfrm>
                <a:off x="5220" y="1367"/>
                <a:ext cx="649" cy="7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20" name="Freeform 16"/>
              <p:cNvSpPr>
                <a:spLocks noEditPoints="1"/>
              </p:cNvSpPr>
              <p:nvPr/>
            </p:nvSpPr>
            <p:spPr bwMode="auto">
              <a:xfrm>
                <a:off x="5224" y="1362"/>
                <a:ext cx="650" cy="769"/>
              </a:xfrm>
              <a:custGeom>
                <a:gdLst>
                  <a:gd fmla="*/ 78 w 138" name="T0"/>
                  <a:gd fmla="*/ 53 h 164" name="T1"/>
                  <a:gd fmla="*/ 116 w 138" name="T2"/>
                  <a:gd fmla="*/ 6 h 164" name="T3"/>
                  <a:gd fmla="*/ 109 w 138" name="T4"/>
                  <a:gd fmla="*/ 0 h 164" name="T5"/>
                  <a:gd fmla="*/ 67 w 138" name="T6"/>
                  <a:gd fmla="*/ 53 h 164" name="T7"/>
                  <a:gd fmla="*/ 66 w 138" name="T8"/>
                  <a:gd fmla="*/ 53 h 164" name="T9"/>
                  <a:gd fmla="*/ 36 w 138" name="T10"/>
                  <a:gd fmla="*/ 29 h 164" name="T11"/>
                  <a:gd fmla="*/ 31 w 138" name="T12"/>
                  <a:gd fmla="*/ 35 h 164" name="T13"/>
                  <a:gd fmla="*/ 54 w 138" name="T14"/>
                  <a:gd fmla="*/ 53 h 164" name="T15"/>
                  <a:gd fmla="*/ 0 w 138" name="T16"/>
                  <a:gd fmla="*/ 53 h 164" name="T17"/>
                  <a:gd fmla="*/ 0 w 138" name="T18"/>
                  <a:gd fmla="*/ 164 h 164" name="T19"/>
                  <a:gd fmla="*/ 138 w 138" name="T20"/>
                  <a:gd fmla="*/ 164 h 164" name="T21"/>
                  <a:gd fmla="*/ 138 w 138" name="T22"/>
                  <a:gd fmla="*/ 53 h 164" name="T23"/>
                  <a:gd fmla="*/ 78 w 138" name="T24"/>
                  <a:gd fmla="*/ 53 h 164" name="T25"/>
                  <a:gd fmla="*/ 92 w 138" name="T26"/>
                  <a:gd fmla="*/ 153 h 164" name="T27"/>
                  <a:gd fmla="*/ 84 w 138" name="T28"/>
                  <a:gd fmla="*/ 145 h 164" name="T29"/>
                  <a:gd fmla="*/ 92 w 138" name="T30"/>
                  <a:gd fmla="*/ 137 h 164" name="T31"/>
                  <a:gd fmla="*/ 100 w 138" name="T32"/>
                  <a:gd fmla="*/ 145 h 164" name="T33"/>
                  <a:gd fmla="*/ 92 w 138" name="T34"/>
                  <a:gd fmla="*/ 153 h 164" name="T35"/>
                  <a:gd fmla="*/ 113 w 138" name="T36"/>
                  <a:gd fmla="*/ 153 h 164" name="T37"/>
                  <a:gd fmla="*/ 104 w 138" name="T38"/>
                  <a:gd fmla="*/ 145 h 164" name="T39"/>
                  <a:gd fmla="*/ 113 w 138" name="T40"/>
                  <a:gd fmla="*/ 137 h 164" name="T41"/>
                  <a:gd fmla="*/ 121 w 138" name="T42"/>
                  <a:gd fmla="*/ 145 h 164" name="T43"/>
                  <a:gd fmla="*/ 113 w 138" name="T44"/>
                  <a:gd fmla="*/ 153 h 164" name="T45"/>
                  <a:gd fmla="*/ 125 w 138" name="T46"/>
                  <a:gd fmla="*/ 129 h 164" name="T47"/>
                  <a:gd fmla="*/ 13 w 138" name="T48"/>
                  <a:gd fmla="*/ 129 h 164" name="T49"/>
                  <a:gd fmla="*/ 13 w 138" name="T50"/>
                  <a:gd fmla="*/ 65 h 164" name="T51"/>
                  <a:gd fmla="*/ 125 w 138" name="T52"/>
                  <a:gd fmla="*/ 65 h 164" name="T53"/>
                  <a:gd fmla="*/ 125 w 138" name="T54"/>
                  <a:gd fmla="*/ 129 h 16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4" w="138">
                    <a:moveTo>
                      <a:pt x="78" y="53"/>
                    </a:moveTo>
                    <a:cubicBezTo>
                      <a:pt x="116" y="6"/>
                      <a:pt x="116" y="6"/>
                      <a:pt x="116" y="6"/>
                    </a:cubicBezTo>
                    <a:cubicBezTo>
                      <a:pt x="109" y="0"/>
                      <a:pt x="109" y="0"/>
                      <a:pt x="109" y="0"/>
                    </a:cubicBezTo>
                    <a:cubicBezTo>
                      <a:pt x="67" y="53"/>
                      <a:pt x="67" y="53"/>
                      <a:pt x="67" y="53"/>
                    </a:cubicBezTo>
                    <a:cubicBezTo>
                      <a:pt x="66" y="53"/>
                      <a:pt x="66" y="53"/>
                      <a:pt x="66" y="53"/>
                    </a:cubicBezTo>
                    <a:cubicBezTo>
                      <a:pt x="36" y="29"/>
                      <a:pt x="36" y="29"/>
                      <a:pt x="36" y="29"/>
                    </a:cubicBezTo>
                    <a:cubicBezTo>
                      <a:pt x="31" y="35"/>
                      <a:pt x="31" y="35"/>
                      <a:pt x="31" y="35"/>
                    </a:cubicBezTo>
                    <a:cubicBezTo>
                      <a:pt x="54" y="53"/>
                      <a:pt x="54" y="53"/>
                      <a:pt x="54" y="53"/>
                    </a:cubicBezTo>
                    <a:cubicBezTo>
                      <a:pt x="0" y="53"/>
                      <a:pt x="0" y="53"/>
                      <a:pt x="0" y="53"/>
                    </a:cubicBezTo>
                    <a:cubicBezTo>
                      <a:pt x="0" y="164"/>
                      <a:pt x="0" y="164"/>
                      <a:pt x="0" y="164"/>
                    </a:cubicBezTo>
                    <a:cubicBezTo>
                      <a:pt x="138" y="164"/>
                      <a:pt x="138" y="164"/>
                      <a:pt x="138" y="164"/>
                    </a:cubicBezTo>
                    <a:cubicBezTo>
                      <a:pt x="138" y="53"/>
                      <a:pt x="138" y="53"/>
                      <a:pt x="138" y="53"/>
                    </a:cubicBezTo>
                    <a:lnTo>
                      <a:pt x="78" y="53"/>
                    </a:lnTo>
                    <a:close/>
                    <a:moveTo>
                      <a:pt x="92" y="153"/>
                    </a:moveTo>
                    <a:cubicBezTo>
                      <a:pt x="88" y="153"/>
                      <a:pt x="84" y="150"/>
                      <a:pt x="84" y="145"/>
                    </a:cubicBezTo>
                    <a:cubicBezTo>
                      <a:pt x="84" y="141"/>
                      <a:pt x="88" y="137"/>
                      <a:pt x="92" y="137"/>
                    </a:cubicBezTo>
                    <a:cubicBezTo>
                      <a:pt x="96" y="137"/>
                      <a:pt x="100" y="141"/>
                      <a:pt x="100" y="145"/>
                    </a:cubicBezTo>
                    <a:cubicBezTo>
                      <a:pt x="100" y="150"/>
                      <a:pt x="96" y="153"/>
                      <a:pt x="92" y="153"/>
                    </a:cubicBezTo>
                    <a:close/>
                    <a:moveTo>
                      <a:pt x="113" y="153"/>
                    </a:moveTo>
                    <a:cubicBezTo>
                      <a:pt x="108" y="153"/>
                      <a:pt x="104" y="150"/>
                      <a:pt x="104" y="145"/>
                    </a:cubicBezTo>
                    <a:cubicBezTo>
                      <a:pt x="104" y="141"/>
                      <a:pt x="108" y="137"/>
                      <a:pt x="113" y="137"/>
                    </a:cubicBezTo>
                    <a:cubicBezTo>
                      <a:pt x="117" y="137"/>
                      <a:pt x="121" y="141"/>
                      <a:pt x="121" y="145"/>
                    </a:cubicBezTo>
                    <a:cubicBezTo>
                      <a:pt x="121" y="150"/>
                      <a:pt x="117" y="153"/>
                      <a:pt x="113" y="153"/>
                    </a:cubicBezTo>
                    <a:close/>
                    <a:moveTo>
                      <a:pt x="125" y="129"/>
                    </a:moveTo>
                    <a:cubicBezTo>
                      <a:pt x="13" y="129"/>
                      <a:pt x="13" y="129"/>
                      <a:pt x="13" y="129"/>
                    </a:cubicBezTo>
                    <a:cubicBezTo>
                      <a:pt x="13" y="65"/>
                      <a:pt x="13" y="65"/>
                      <a:pt x="13" y="65"/>
                    </a:cubicBezTo>
                    <a:cubicBezTo>
                      <a:pt x="125" y="65"/>
                      <a:pt x="125" y="65"/>
                      <a:pt x="125" y="65"/>
                    </a:cubicBezTo>
                    <a:lnTo>
                      <a:pt x="125" y="12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grpSp>
      </p:grpSp>
      <p:sp>
        <p:nvSpPr>
          <p:cNvPr id="28" name="文本框 27"/>
          <p:cNvSpPr txBox="1"/>
          <p:nvPr/>
        </p:nvSpPr>
        <p:spPr>
          <a:xfrm>
            <a:off x="2391649" y="1374156"/>
            <a:ext cx="759529" cy="518160"/>
          </a:xfrm>
          <a:prstGeom prst="rect">
            <a:avLst/>
          </a:prstGeom>
          <a:noFill/>
        </p:spPr>
        <p:txBody>
          <a:bodyPr rtlCol="0" wrap="square">
            <a:spAutoFit/>
          </a:bodyPr>
          <a:lstStyle/>
          <a:p>
            <a:pPr algn="ctr"/>
            <a:r>
              <a:rPr altLang="en-US" lang="zh-CN" sz="1400">
                <a:solidFill>
                  <a:schemeClr val="bg1"/>
                </a:solidFill>
                <a:latin charset="-122" panose="020b0503020204020204" pitchFamily="34" typeface="微软雅黑"/>
                <a:ea charset="-122" panose="020b0503020204020204" pitchFamily="34" typeface="微软雅黑"/>
              </a:rPr>
              <a:t>手机</a:t>
            </a:r>
          </a:p>
          <a:p>
            <a:pPr algn="ctr"/>
            <a:r>
              <a:rPr altLang="en-US" lang="zh-CN" sz="1400">
                <a:solidFill>
                  <a:schemeClr val="bg1"/>
                </a:solidFill>
                <a:latin charset="-122" panose="020b0503020204020204" pitchFamily="34" typeface="微软雅黑"/>
                <a:ea charset="-122" panose="020b0503020204020204" pitchFamily="34" typeface="微软雅黑"/>
              </a:rPr>
              <a:t>用户</a:t>
            </a:r>
          </a:p>
        </p:txBody>
      </p:sp>
      <p:sp>
        <p:nvSpPr>
          <p:cNvPr id="29" name="文本框 28"/>
          <p:cNvSpPr txBox="1"/>
          <p:nvPr/>
        </p:nvSpPr>
        <p:spPr>
          <a:xfrm>
            <a:off x="933761" y="3283991"/>
            <a:ext cx="759529" cy="518160"/>
          </a:xfrm>
          <a:prstGeom prst="rect">
            <a:avLst/>
          </a:prstGeom>
          <a:noFill/>
        </p:spPr>
        <p:txBody>
          <a:bodyPr rtlCol="0" wrap="square">
            <a:spAutoFit/>
          </a:bodyPr>
          <a:lstStyle/>
          <a:p>
            <a:pPr algn="ctr"/>
            <a:r>
              <a:rPr altLang="en-US" lang="zh-CN" sz="1400">
                <a:solidFill>
                  <a:schemeClr val="bg1"/>
                </a:solidFill>
                <a:latin charset="-122" panose="020b0503020204020204" pitchFamily="34" typeface="微软雅黑"/>
                <a:ea charset="-122" panose="020b0503020204020204" pitchFamily="34" typeface="微软雅黑"/>
              </a:rPr>
              <a:t>游戏</a:t>
            </a:r>
          </a:p>
          <a:p>
            <a:pPr algn="ctr"/>
            <a:r>
              <a:rPr altLang="en-US" lang="zh-CN" sz="1400">
                <a:solidFill>
                  <a:schemeClr val="bg1"/>
                </a:solidFill>
                <a:latin charset="-122" panose="020b0503020204020204" pitchFamily="34" typeface="微软雅黑"/>
                <a:ea charset="-122" panose="020b0503020204020204" pitchFamily="34" typeface="微软雅黑"/>
              </a:rPr>
              <a:t>用户</a:t>
            </a:r>
          </a:p>
        </p:txBody>
      </p:sp>
      <p:sp>
        <p:nvSpPr>
          <p:cNvPr id="30" name="文本框 29"/>
          <p:cNvSpPr txBox="1"/>
          <p:nvPr/>
        </p:nvSpPr>
        <p:spPr>
          <a:xfrm>
            <a:off x="2486263" y="5085623"/>
            <a:ext cx="759529" cy="518160"/>
          </a:xfrm>
          <a:prstGeom prst="rect">
            <a:avLst/>
          </a:prstGeom>
          <a:noFill/>
        </p:spPr>
        <p:txBody>
          <a:bodyPr rtlCol="0" wrap="square">
            <a:spAutoFit/>
          </a:bodyPr>
          <a:lstStyle/>
          <a:p>
            <a:pPr algn="ctr"/>
            <a:r>
              <a:rPr altLang="en-US" lang="zh-CN" sz="1400">
                <a:solidFill>
                  <a:schemeClr val="bg1"/>
                </a:solidFill>
                <a:latin charset="-122" panose="020b0503020204020204" pitchFamily="34" typeface="微软雅黑"/>
                <a:ea charset="-122" panose="020b0503020204020204" pitchFamily="34" typeface="微软雅黑"/>
              </a:rPr>
              <a:t>电视</a:t>
            </a:r>
          </a:p>
          <a:p>
            <a:pPr algn="ctr"/>
            <a:r>
              <a:rPr altLang="en-US" lang="zh-CN" sz="1400">
                <a:solidFill>
                  <a:schemeClr val="bg1"/>
                </a:solidFill>
                <a:latin charset="-122" panose="020b0503020204020204" pitchFamily="34" typeface="微软雅黑"/>
                <a:ea charset="-122" panose="020b0503020204020204" pitchFamily="34" typeface="微软雅黑"/>
              </a:rPr>
              <a:t>观众</a:t>
            </a:r>
          </a:p>
        </p:txBody>
      </p:sp>
      <p:grpSp>
        <p:nvGrpSpPr>
          <p:cNvPr id="21" name="组合 20"/>
          <p:cNvGrpSpPr/>
          <p:nvPr/>
        </p:nvGrpSpPr>
        <p:grpSpPr>
          <a:xfrm>
            <a:off x="5753312" y="2999957"/>
            <a:ext cx="1472082" cy="1291771"/>
            <a:chOff x="6031804" y="3124235"/>
            <a:chExt cx="1472082" cy="1291771"/>
          </a:xfrm>
        </p:grpSpPr>
        <p:sp>
          <p:nvSpPr>
            <p:cNvPr id="10" name="椭圆 9"/>
            <p:cNvSpPr/>
            <p:nvPr/>
          </p:nvSpPr>
          <p:spPr>
            <a:xfrm>
              <a:off x="6212115" y="3124235"/>
              <a:ext cx="1291771" cy="12917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5" name="任意多边形 34"/>
            <p:cNvSpPr/>
            <p:nvPr/>
          </p:nvSpPr>
          <p:spPr>
            <a:xfrm rot="16200000">
              <a:off x="6201564" y="3113685"/>
              <a:ext cx="973354" cy="1312873"/>
            </a:xfrm>
            <a:custGeom>
              <a:gdLst>
                <a:gd fmla="*/ 973354 w 973354" name="connsiteX0"/>
                <a:gd fmla="*/ 826196 h 1312873" name="connsiteY0"/>
                <a:gd fmla="*/ 486677 w 973354" name="connsiteX1"/>
                <a:gd fmla="*/ 1312873 h 1312873" name="connsiteY1"/>
                <a:gd fmla="*/ 0 w 973354" name="connsiteX2"/>
                <a:gd fmla="*/ 826196 h 1312873" name="connsiteY2"/>
                <a:gd fmla="*/ 297240 w 973354" name="connsiteX3"/>
                <a:gd fmla="*/ 377765 h 1312873" name="connsiteY3"/>
                <a:gd fmla="*/ 349513 w 973354" name="connsiteX4"/>
                <a:gd fmla="*/ 361539 h 1312873" name="connsiteY4"/>
                <a:gd fmla="*/ 464302 w 973354" name="connsiteX5"/>
                <a:gd fmla="*/ 0 h 1312873" name="connsiteY5"/>
                <a:gd fmla="*/ 574924 w 973354" name="connsiteX6"/>
                <a:gd fmla="*/ 348415 h 1312873" name="connsiteY6"/>
                <a:gd fmla="*/ 584759 w 973354" name="connsiteX7"/>
                <a:gd fmla="*/ 349407 h 1312873" name="connsiteY7"/>
                <a:gd fmla="*/ 973354 w 973354" name="connsiteX8"/>
                <a:gd fmla="*/ 826196 h 131287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12873" w="973354">
                  <a:moveTo>
                    <a:pt x="973354" y="826196"/>
                  </a:moveTo>
                  <a:cubicBezTo>
                    <a:pt x="973354" y="1094980"/>
                    <a:pt x="755461" y="1312873"/>
                    <a:pt x="486677" y="1312873"/>
                  </a:cubicBezTo>
                  <a:cubicBezTo>
                    <a:pt x="217893" y="1312873"/>
                    <a:pt x="0" y="1094980"/>
                    <a:pt x="0" y="826196"/>
                  </a:cubicBezTo>
                  <a:cubicBezTo>
                    <a:pt x="0" y="624608"/>
                    <a:pt x="122565" y="451646"/>
                    <a:pt x="297240" y="377765"/>
                  </a:cubicBezTo>
                  <a:lnTo>
                    <a:pt x="349513" y="361539"/>
                  </a:lnTo>
                  <a:lnTo>
                    <a:pt x="464302" y="0"/>
                  </a:lnTo>
                  <a:lnTo>
                    <a:pt x="574924" y="348415"/>
                  </a:lnTo>
                  <a:lnTo>
                    <a:pt x="584759" y="349407"/>
                  </a:lnTo>
                  <a:cubicBezTo>
                    <a:pt x="806530" y="394788"/>
                    <a:pt x="973354" y="591010"/>
                    <a:pt x="973354" y="826196"/>
                  </a:cubicBezTo>
                  <a:close/>
                </a:path>
              </a:pathLst>
            </a:cu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grpSp>
      <p:sp>
        <p:nvSpPr>
          <p:cNvPr id="37" name="文本框 36"/>
          <p:cNvSpPr txBox="1"/>
          <p:nvPr/>
        </p:nvSpPr>
        <p:spPr>
          <a:xfrm>
            <a:off x="6122164" y="3460860"/>
            <a:ext cx="900481" cy="365760"/>
          </a:xfrm>
          <a:prstGeom prst="rect">
            <a:avLst/>
          </a:prstGeom>
          <a:noFill/>
        </p:spPr>
        <p:txBody>
          <a:bodyPr rtlCol="0" wrap="square">
            <a:spAutoFit/>
          </a:bodyPr>
          <a:lstStyle/>
          <a:p>
            <a:pPr algn="ctr"/>
            <a:r>
              <a:rPr altLang="en-US" b="1" lang="zh-CN">
                <a:solidFill>
                  <a:schemeClr val="bg1"/>
                </a:solidFill>
                <a:latin charset="-122" panose="020b0503020204020204" pitchFamily="34" typeface="微软雅黑"/>
                <a:ea charset="-122" panose="020b0503020204020204" pitchFamily="34" typeface="微软雅黑"/>
              </a:rPr>
              <a:t>本产品</a:t>
            </a:r>
          </a:p>
        </p:txBody>
      </p:sp>
      <p:sp>
        <p:nvSpPr>
          <p:cNvPr id="24" name="矩形 23"/>
          <p:cNvSpPr/>
          <p:nvPr/>
        </p:nvSpPr>
        <p:spPr>
          <a:xfrm>
            <a:off x="5741528" y="5263995"/>
            <a:ext cx="5144763" cy="91440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不对产品本身进行增值，而是通过服务，增加产品的附加价值；对本产品来说，销售渠道起到物流、资金流、信息流、商流的作用，完成厂家很难完成的任务。</a:t>
            </a:r>
          </a:p>
        </p:txBody>
      </p:sp>
      <p:sp>
        <p:nvSpPr>
          <p:cNvPr id="42" name="Freeform 14"/>
          <p:cNvSpPr/>
          <p:nvPr/>
        </p:nvSpPr>
        <p:spPr bwMode="auto">
          <a:xfrm>
            <a:off x="7726583" y="2546599"/>
            <a:ext cx="2260202" cy="2259223"/>
          </a:xfrm>
          <a:custGeom>
            <a:gdLst>
              <a:gd fmla="*/ 2311 w 4619" name="T0"/>
              <a:gd fmla="*/ 0 h 4617" name="T1"/>
              <a:gd fmla="*/ 4619 w 4619" name="T2"/>
              <a:gd fmla="*/ 2308 h 4617" name="T3"/>
              <a:gd fmla="*/ 2311 w 4619" name="T4"/>
              <a:gd fmla="*/ 4617 h 4617" name="T5"/>
              <a:gd fmla="*/ 2041 w 4619" name="T6"/>
              <a:gd fmla="*/ 4347 h 4617" name="T7"/>
              <a:gd fmla="*/ 2394 w 4619" name="T8"/>
              <a:gd fmla="*/ 3995 h 4617" name="T9"/>
              <a:gd fmla="*/ 2394 w 4619" name="T10"/>
              <a:gd fmla="*/ 4288 h 4617" name="T11"/>
              <a:gd fmla="*/ 2606 w 4619" name="T12"/>
              <a:gd fmla="*/ 4288 h 4617" name="T13"/>
              <a:gd fmla="*/ 2606 w 4619" name="T14"/>
              <a:gd fmla="*/ 3633 h 4617" name="T15"/>
              <a:gd fmla="*/ 1951 w 4619" name="T16"/>
              <a:gd fmla="*/ 3633 h 4617" name="T17"/>
              <a:gd fmla="*/ 1951 w 4619" name="T18"/>
              <a:gd fmla="*/ 3846 h 4617" name="T19"/>
              <a:gd fmla="*/ 2245 w 4619" name="T20"/>
              <a:gd fmla="*/ 3846 h 4617" name="T21"/>
              <a:gd fmla="*/ 1892 w 4619" name="T22"/>
              <a:gd fmla="*/ 4196 h 4617" name="T23"/>
              <a:gd fmla="*/ 1623 w 4619" name="T24"/>
              <a:gd fmla="*/ 3926 h 4617" name="T25"/>
              <a:gd fmla="*/ 2753 w 4619" name="T26"/>
              <a:gd fmla="*/ 2796 h 4617" name="T27"/>
              <a:gd fmla="*/ 0 w 4619" name="T28"/>
              <a:gd fmla="*/ 2796 h 4617" name="T29"/>
              <a:gd fmla="*/ 0 w 4619" name="T30"/>
              <a:gd fmla="*/ 2415 h 4617" name="T31"/>
              <a:gd fmla="*/ 499 w 4619" name="T32"/>
              <a:gd fmla="*/ 2415 h 4617" name="T33"/>
              <a:gd fmla="*/ 291 w 4619" name="T34"/>
              <a:gd fmla="*/ 2621 h 4617" name="T35"/>
              <a:gd fmla="*/ 440 w 4619" name="T36"/>
              <a:gd fmla="*/ 2772 h 4617" name="T37"/>
              <a:gd fmla="*/ 903 w 4619" name="T38"/>
              <a:gd fmla="*/ 2308 h 4617" name="T39"/>
              <a:gd fmla="*/ 440 w 4619" name="T40"/>
              <a:gd fmla="*/ 1845 h 4617" name="T41"/>
              <a:gd fmla="*/ 291 w 4619" name="T42"/>
              <a:gd fmla="*/ 1996 h 4617" name="T43"/>
              <a:gd fmla="*/ 499 w 4619" name="T44"/>
              <a:gd fmla="*/ 2202 h 4617" name="T45"/>
              <a:gd fmla="*/ 0 w 4619" name="T46"/>
              <a:gd fmla="*/ 2202 h 4617" name="T47"/>
              <a:gd fmla="*/ 0 w 4619" name="T48"/>
              <a:gd fmla="*/ 1821 h 4617" name="T49"/>
              <a:gd fmla="*/ 2753 w 4619" name="T50"/>
              <a:gd fmla="*/ 1821 h 4617" name="T51"/>
              <a:gd fmla="*/ 1623 w 4619" name="T52"/>
              <a:gd fmla="*/ 691 h 4617" name="T53"/>
              <a:gd fmla="*/ 1892 w 4619" name="T54"/>
              <a:gd fmla="*/ 421 h 4617" name="T55"/>
              <a:gd fmla="*/ 2245 w 4619" name="T56"/>
              <a:gd fmla="*/ 771 h 4617" name="T57"/>
              <a:gd fmla="*/ 1951 w 4619" name="T58"/>
              <a:gd fmla="*/ 771 h 4617" name="T59"/>
              <a:gd fmla="*/ 1951 w 4619" name="T60"/>
              <a:gd fmla="*/ 984 h 4617" name="T61"/>
              <a:gd fmla="*/ 2606 w 4619" name="T62"/>
              <a:gd fmla="*/ 984 h 4617" name="T63"/>
              <a:gd fmla="*/ 2606 w 4619" name="T64"/>
              <a:gd fmla="*/ 329 h 4617" name="T65"/>
              <a:gd fmla="*/ 2394 w 4619" name="T66"/>
              <a:gd fmla="*/ 329 h 4617" name="T67"/>
              <a:gd fmla="*/ 2394 w 4619" name="T68"/>
              <a:gd fmla="*/ 622 h 4617" name="T69"/>
              <a:gd fmla="*/ 2041 w 4619" name="T70"/>
              <a:gd fmla="*/ 270 h 4617" name="T71"/>
              <a:gd fmla="*/ 2311 w 4619" name="T72"/>
              <a:gd fmla="*/ 0 h 461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617" w="4619">
                <a:moveTo>
                  <a:pt x="2311" y="0"/>
                </a:moveTo>
                <a:lnTo>
                  <a:pt x="4619" y="2308"/>
                </a:lnTo>
                <a:lnTo>
                  <a:pt x="2311" y="4617"/>
                </a:lnTo>
                <a:lnTo>
                  <a:pt x="2041" y="4347"/>
                </a:lnTo>
                <a:lnTo>
                  <a:pt x="2394" y="3995"/>
                </a:lnTo>
                <a:lnTo>
                  <a:pt x="2394" y="4288"/>
                </a:lnTo>
                <a:lnTo>
                  <a:pt x="2606" y="4288"/>
                </a:lnTo>
                <a:lnTo>
                  <a:pt x="2606" y="3633"/>
                </a:lnTo>
                <a:lnTo>
                  <a:pt x="1951" y="3633"/>
                </a:lnTo>
                <a:lnTo>
                  <a:pt x="1951" y="3846"/>
                </a:lnTo>
                <a:lnTo>
                  <a:pt x="2245" y="3846"/>
                </a:lnTo>
                <a:lnTo>
                  <a:pt x="1892" y="4196"/>
                </a:lnTo>
                <a:lnTo>
                  <a:pt x="1623" y="3926"/>
                </a:lnTo>
                <a:lnTo>
                  <a:pt x="2753" y="2796"/>
                </a:lnTo>
                <a:lnTo>
                  <a:pt x="0" y="2796"/>
                </a:lnTo>
                <a:lnTo>
                  <a:pt x="0" y="2415"/>
                </a:lnTo>
                <a:lnTo>
                  <a:pt x="499" y="2415"/>
                </a:lnTo>
                <a:lnTo>
                  <a:pt x="291" y="2621"/>
                </a:lnTo>
                <a:lnTo>
                  <a:pt x="440" y="2772"/>
                </a:lnTo>
                <a:lnTo>
                  <a:pt x="903" y="2308"/>
                </a:lnTo>
                <a:lnTo>
                  <a:pt x="440" y="1845"/>
                </a:lnTo>
                <a:lnTo>
                  <a:pt x="291" y="1996"/>
                </a:lnTo>
                <a:lnTo>
                  <a:pt x="499" y="2202"/>
                </a:lnTo>
                <a:lnTo>
                  <a:pt x="0" y="2202"/>
                </a:lnTo>
                <a:lnTo>
                  <a:pt x="0" y="1821"/>
                </a:lnTo>
                <a:lnTo>
                  <a:pt x="2753" y="1821"/>
                </a:lnTo>
                <a:lnTo>
                  <a:pt x="1623" y="691"/>
                </a:lnTo>
                <a:lnTo>
                  <a:pt x="1892" y="421"/>
                </a:lnTo>
                <a:lnTo>
                  <a:pt x="2245" y="771"/>
                </a:lnTo>
                <a:lnTo>
                  <a:pt x="1951" y="771"/>
                </a:lnTo>
                <a:lnTo>
                  <a:pt x="1951" y="984"/>
                </a:lnTo>
                <a:lnTo>
                  <a:pt x="2606" y="984"/>
                </a:lnTo>
                <a:lnTo>
                  <a:pt x="2606" y="329"/>
                </a:lnTo>
                <a:lnTo>
                  <a:pt x="2394" y="329"/>
                </a:lnTo>
                <a:lnTo>
                  <a:pt x="2394" y="622"/>
                </a:lnTo>
                <a:lnTo>
                  <a:pt x="2041" y="270"/>
                </a:lnTo>
                <a:lnTo>
                  <a:pt x="2311" y="0"/>
                </a:lnTo>
                <a:close/>
              </a:path>
            </a:pathLst>
          </a:custGeom>
          <a:solidFill>
            <a:srgbClr val="00B0F0"/>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43" name="椭圆 42"/>
          <p:cNvSpPr/>
          <p:nvPr/>
        </p:nvSpPr>
        <p:spPr>
          <a:xfrm>
            <a:off x="7792345" y="4492164"/>
            <a:ext cx="627317" cy="62731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4" name="椭圆 43"/>
          <p:cNvSpPr/>
          <p:nvPr/>
        </p:nvSpPr>
        <p:spPr>
          <a:xfrm>
            <a:off x="7792345" y="2199156"/>
            <a:ext cx="627317" cy="62731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5" name="椭圆 44"/>
          <p:cNvSpPr/>
          <p:nvPr/>
        </p:nvSpPr>
        <p:spPr>
          <a:xfrm>
            <a:off x="10299288" y="3228902"/>
            <a:ext cx="954249" cy="95424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6" name="文本框 45"/>
          <p:cNvSpPr txBox="1"/>
          <p:nvPr/>
        </p:nvSpPr>
        <p:spPr>
          <a:xfrm>
            <a:off x="7726583" y="2284989"/>
            <a:ext cx="759529" cy="518160"/>
          </a:xfrm>
          <a:prstGeom prst="rect">
            <a:avLst/>
          </a:prstGeom>
          <a:noFill/>
        </p:spPr>
        <p:txBody>
          <a:bodyPr rtlCol="0" wrap="square">
            <a:spAutoFit/>
          </a:bodyPr>
          <a:lstStyle/>
          <a:p>
            <a:pPr algn="ctr"/>
            <a:r>
              <a:rPr altLang="en-US" lang="zh-CN" sz="1400">
                <a:solidFill>
                  <a:schemeClr val="bg1"/>
                </a:solidFill>
                <a:latin charset="-122" panose="020b0503020204020204" pitchFamily="34" typeface="微软雅黑"/>
                <a:ea charset="-122" panose="020b0503020204020204" pitchFamily="34" typeface="微软雅黑"/>
              </a:rPr>
              <a:t>增值</a:t>
            </a:r>
          </a:p>
          <a:p>
            <a:pPr algn="ctr"/>
            <a:r>
              <a:rPr altLang="en-US" lang="zh-CN" sz="1400">
                <a:solidFill>
                  <a:schemeClr val="bg1"/>
                </a:solidFill>
                <a:latin charset="-122" panose="020b0503020204020204" pitchFamily="34" typeface="微软雅黑"/>
                <a:ea charset="-122" panose="020b0503020204020204" pitchFamily="34" typeface="微软雅黑"/>
              </a:rPr>
              <a:t>服务</a:t>
            </a:r>
          </a:p>
        </p:txBody>
      </p:sp>
      <p:sp>
        <p:nvSpPr>
          <p:cNvPr id="47" name="文本框 46"/>
          <p:cNvSpPr txBox="1"/>
          <p:nvPr/>
        </p:nvSpPr>
        <p:spPr>
          <a:xfrm>
            <a:off x="7718190" y="4548979"/>
            <a:ext cx="759529" cy="518160"/>
          </a:xfrm>
          <a:prstGeom prst="rect">
            <a:avLst/>
          </a:prstGeom>
          <a:noFill/>
        </p:spPr>
        <p:txBody>
          <a:bodyPr rtlCol="0" wrap="square">
            <a:spAutoFit/>
          </a:bodyPr>
          <a:lstStyle/>
          <a:p>
            <a:pPr algn="ctr"/>
            <a:r>
              <a:rPr altLang="en-US" lang="zh-CN" sz="1400">
                <a:solidFill>
                  <a:schemeClr val="bg1"/>
                </a:solidFill>
                <a:latin charset="-122" panose="020b0503020204020204" pitchFamily="34" typeface="微软雅黑"/>
                <a:ea charset="-122" panose="020b0503020204020204" pitchFamily="34" typeface="微软雅黑"/>
              </a:rPr>
              <a:t>会员</a:t>
            </a:r>
          </a:p>
          <a:p>
            <a:pPr algn="ctr"/>
            <a:r>
              <a:rPr altLang="en-US" lang="zh-CN" sz="1400">
                <a:solidFill>
                  <a:schemeClr val="bg1"/>
                </a:solidFill>
                <a:latin charset="-122" panose="020b0503020204020204" pitchFamily="34" typeface="微软雅黑"/>
                <a:ea charset="-122" panose="020b0503020204020204" pitchFamily="34" typeface="微软雅黑"/>
              </a:rPr>
              <a:t>付费</a:t>
            </a:r>
          </a:p>
        </p:txBody>
      </p:sp>
      <p:sp>
        <p:nvSpPr>
          <p:cNvPr id="48" name="文本框 47"/>
          <p:cNvSpPr txBox="1"/>
          <p:nvPr/>
        </p:nvSpPr>
        <p:spPr>
          <a:xfrm>
            <a:off x="10396646" y="3352082"/>
            <a:ext cx="759529" cy="701040"/>
          </a:xfrm>
          <a:prstGeom prst="rect">
            <a:avLst/>
          </a:prstGeom>
          <a:noFill/>
        </p:spPr>
        <p:txBody>
          <a:bodyPr rtlCol="0" wrap="square">
            <a:spAutoFit/>
          </a:bodyPr>
          <a:lstStyle/>
          <a:p>
            <a:pPr algn="ctr"/>
            <a:r>
              <a:rPr altLang="en-US" lang="zh-CN" sz="2000">
                <a:solidFill>
                  <a:schemeClr val="bg1"/>
                </a:solidFill>
                <a:latin charset="-122" panose="020b0503020204020204" pitchFamily="34" typeface="微软雅黑"/>
                <a:ea charset="-122" panose="020b0503020204020204" pitchFamily="34" typeface="微软雅黑"/>
              </a:rPr>
              <a:t>入驻</a:t>
            </a:r>
          </a:p>
          <a:p>
            <a:pPr algn="ctr"/>
            <a:r>
              <a:rPr altLang="en-US" lang="zh-CN" sz="2000">
                <a:solidFill>
                  <a:schemeClr val="bg1"/>
                </a:solidFill>
                <a:latin charset="-122" panose="020b0503020204020204" pitchFamily="34" typeface="微软雅黑"/>
                <a:ea charset="-122" panose="020b0503020204020204" pitchFamily="34" typeface="微软雅黑"/>
              </a:rPr>
              <a:t>商家</a:t>
            </a:r>
          </a:p>
        </p:txBody>
      </p:sp>
    </p:spTree>
    <p:extLst>
      <p:ext uri="{BB962C8B-B14F-4D97-AF65-F5344CB8AC3E}">
        <p14:creationId val="859666956"/>
      </p:ext>
    </p:extLst>
  </p:cSld>
  <p:clrMapOvr>
    <a:masterClrMapping/>
  </p:clrMapOvr>
  <mc:AlternateContent>
    <mc:Choice Requires="p14">
      <p:transition p14:dur="700" spd="med">
        <p:fade/>
      </p:transition>
    </mc:Choice>
    <mc:Fallback>
      <p:transition spd="med">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0" y="2070100"/>
            <a:ext cx="12192000" cy="2019300"/>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7" name="矩形 6"/>
          <p:cNvSpPr/>
          <p:nvPr/>
        </p:nvSpPr>
        <p:spPr>
          <a:xfrm>
            <a:off x="1203325" y="1708150"/>
            <a:ext cx="2120900" cy="3994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2" name="矩形 11"/>
          <p:cNvSpPr/>
          <p:nvPr/>
        </p:nvSpPr>
        <p:spPr>
          <a:xfrm>
            <a:off x="3758142" y="1708150"/>
            <a:ext cx="2120900" cy="3994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3" name="矩形 12"/>
          <p:cNvSpPr/>
          <p:nvPr/>
        </p:nvSpPr>
        <p:spPr>
          <a:xfrm>
            <a:off x="6312959" y="1708150"/>
            <a:ext cx="2120900" cy="3994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4" name="矩形 13"/>
          <p:cNvSpPr/>
          <p:nvPr/>
        </p:nvSpPr>
        <p:spPr>
          <a:xfrm>
            <a:off x="8867775" y="1708150"/>
            <a:ext cx="2120900" cy="3994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6" name="矩形 15"/>
          <p:cNvSpPr/>
          <p:nvPr/>
        </p:nvSpPr>
        <p:spPr>
          <a:xfrm>
            <a:off x="1222375" y="2070100"/>
            <a:ext cx="2120900" cy="2019300"/>
          </a:xfrm>
          <a:prstGeom prst="rect">
            <a:avLst/>
          </a:pr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7" name="矩形 16"/>
          <p:cNvSpPr/>
          <p:nvPr/>
        </p:nvSpPr>
        <p:spPr>
          <a:xfrm>
            <a:off x="3758141" y="2070100"/>
            <a:ext cx="2120900" cy="201930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8" name="矩形 17"/>
          <p:cNvSpPr/>
          <p:nvPr/>
        </p:nvSpPr>
        <p:spPr>
          <a:xfrm>
            <a:off x="6312959" y="2070100"/>
            <a:ext cx="2120900" cy="201930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9" name="矩形 18"/>
          <p:cNvSpPr/>
          <p:nvPr/>
        </p:nvSpPr>
        <p:spPr>
          <a:xfrm>
            <a:off x="8867775" y="2063750"/>
            <a:ext cx="2120900" cy="2019300"/>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4" name="文本框 23"/>
          <p:cNvSpPr txBox="1"/>
          <p:nvPr/>
        </p:nvSpPr>
        <p:spPr>
          <a:xfrm>
            <a:off x="1623347" y="4138196"/>
            <a:ext cx="1337824" cy="396240"/>
          </a:xfrm>
          <a:prstGeom prst="rect">
            <a:avLst/>
          </a:prstGeom>
          <a:noFill/>
        </p:spPr>
        <p:txBody>
          <a:bodyPr rtlCol="0" wrap="square">
            <a:spAutoFit/>
          </a:bodyPr>
          <a:lstStyle/>
          <a:p>
            <a:pPr algn="ctr"/>
            <a:r>
              <a:rPr altLang="en-US" b="1" lang="zh-CN" sz="2000">
                <a:solidFill>
                  <a:schemeClr val="bg1"/>
                </a:solidFill>
                <a:latin charset="-122" panose="020b0503020204020204" pitchFamily="34" typeface="微软雅黑"/>
                <a:ea charset="-122" panose="020b0503020204020204" pitchFamily="34" typeface="微软雅黑"/>
              </a:rPr>
              <a:t>会员拉人</a:t>
            </a:r>
          </a:p>
        </p:txBody>
      </p:sp>
      <p:cxnSp>
        <p:nvCxnSpPr>
          <p:cNvPr id="26" name="直接连接符 25"/>
          <p:cNvCxnSpPr/>
          <p:nvPr/>
        </p:nvCxnSpPr>
        <p:spPr>
          <a:xfrm>
            <a:off x="1428750" y="4538306"/>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1250155" y="4616908"/>
            <a:ext cx="2052639" cy="914400"/>
          </a:xfrm>
          <a:prstGeom prst="rect">
            <a:avLst/>
          </a:prstGeom>
          <a:noFill/>
        </p:spPr>
        <p:txBody>
          <a:bodyPr rtlCol="0" wrap="square">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rPr>
              <a:t>      通过建立会员系统，把产品打造成客流量稳定，建立完善的日常运作平台。</a:t>
            </a:r>
          </a:p>
        </p:txBody>
      </p:sp>
      <p:sp>
        <p:nvSpPr>
          <p:cNvPr id="29" name="文本框 28"/>
          <p:cNvSpPr txBox="1"/>
          <p:nvPr/>
        </p:nvSpPr>
        <p:spPr>
          <a:xfrm>
            <a:off x="4162816" y="4138196"/>
            <a:ext cx="1337824" cy="396240"/>
          </a:xfrm>
          <a:prstGeom prst="rect">
            <a:avLst/>
          </a:prstGeom>
          <a:noFill/>
        </p:spPr>
        <p:txBody>
          <a:bodyPr rtlCol="0" wrap="square">
            <a:spAutoFit/>
          </a:bodyPr>
          <a:lstStyle/>
          <a:p>
            <a:pPr algn="ctr"/>
            <a:r>
              <a:rPr altLang="en-US" b="1" lang="zh-CN" sz="2000">
                <a:solidFill>
                  <a:schemeClr val="bg1"/>
                </a:solidFill>
                <a:latin charset="-122" panose="020b0503020204020204" pitchFamily="34" typeface="微软雅黑"/>
                <a:ea charset="-122" panose="020b0503020204020204" pitchFamily="34" typeface="微软雅黑"/>
              </a:rPr>
              <a:t>手机下载</a:t>
            </a:r>
          </a:p>
        </p:txBody>
      </p:sp>
      <p:cxnSp>
        <p:nvCxnSpPr>
          <p:cNvPr id="30" name="直接连接符 29"/>
          <p:cNvCxnSpPr/>
          <p:nvPr/>
        </p:nvCxnSpPr>
        <p:spPr>
          <a:xfrm>
            <a:off x="3968219" y="4538306"/>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3789624" y="4616908"/>
            <a:ext cx="2052639" cy="914400"/>
          </a:xfrm>
          <a:prstGeom prst="rect">
            <a:avLst/>
          </a:prstGeom>
          <a:noFill/>
        </p:spPr>
        <p:txBody>
          <a:bodyPr rtlCol="0" wrap="square">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rPr>
              <a:t>      通过建立会员系统，把产品打造成客流量稳定，建立完善的日常运作平台。</a:t>
            </a:r>
          </a:p>
        </p:txBody>
      </p:sp>
      <p:sp>
        <p:nvSpPr>
          <p:cNvPr id="32" name="文本框 31"/>
          <p:cNvSpPr txBox="1"/>
          <p:nvPr/>
        </p:nvSpPr>
        <p:spPr>
          <a:xfrm>
            <a:off x="6741712" y="4138196"/>
            <a:ext cx="1337824" cy="396240"/>
          </a:xfrm>
          <a:prstGeom prst="rect">
            <a:avLst/>
          </a:prstGeom>
          <a:noFill/>
        </p:spPr>
        <p:txBody>
          <a:bodyPr rtlCol="0" wrap="square">
            <a:spAutoFit/>
          </a:bodyPr>
          <a:lstStyle/>
          <a:p>
            <a:pPr algn="ctr"/>
            <a:r>
              <a:rPr altLang="en-US" b="1" lang="zh-CN" sz="2000">
                <a:solidFill>
                  <a:schemeClr val="bg1"/>
                </a:solidFill>
                <a:latin charset="-122" panose="020b0503020204020204" pitchFamily="34" typeface="微软雅黑"/>
                <a:ea charset="-122" panose="020b0503020204020204" pitchFamily="34" typeface="微软雅黑"/>
              </a:rPr>
              <a:t>软文推广</a:t>
            </a:r>
          </a:p>
        </p:txBody>
      </p:sp>
      <p:cxnSp>
        <p:nvCxnSpPr>
          <p:cNvPr id="33" name="直接连接符 32"/>
          <p:cNvCxnSpPr/>
          <p:nvPr/>
        </p:nvCxnSpPr>
        <p:spPr>
          <a:xfrm>
            <a:off x="6547115" y="4538306"/>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6368521" y="4616908"/>
            <a:ext cx="2052639" cy="914400"/>
          </a:xfrm>
          <a:prstGeom prst="rect">
            <a:avLst/>
          </a:prstGeom>
          <a:noFill/>
        </p:spPr>
        <p:txBody>
          <a:bodyPr rtlCol="0" wrap="square">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rPr>
              <a:t>      通过建立会员系统，把产品打造成客流量稳定，建立完善的日常运作平台。</a:t>
            </a:r>
          </a:p>
        </p:txBody>
      </p:sp>
      <p:cxnSp>
        <p:nvCxnSpPr>
          <p:cNvPr id="36" name="直接连接符 35"/>
          <p:cNvCxnSpPr/>
          <p:nvPr/>
        </p:nvCxnSpPr>
        <p:spPr>
          <a:xfrm>
            <a:off x="9079307" y="4538306"/>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8900713" y="4616908"/>
            <a:ext cx="2052639" cy="914400"/>
          </a:xfrm>
          <a:prstGeom prst="rect">
            <a:avLst/>
          </a:prstGeom>
          <a:noFill/>
        </p:spPr>
        <p:txBody>
          <a:bodyPr rtlCol="0" wrap="square">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rPr>
              <a:t>      通过建立会员系统，把产品打造成客流量稳定，建立完善的日常运作平台。</a:t>
            </a:r>
          </a:p>
        </p:txBody>
      </p:sp>
      <p:sp>
        <p:nvSpPr>
          <p:cNvPr id="38" name="文本框 37"/>
          <p:cNvSpPr txBox="1"/>
          <p:nvPr/>
        </p:nvSpPr>
        <p:spPr>
          <a:xfrm>
            <a:off x="9273904" y="4138196"/>
            <a:ext cx="1337824" cy="396240"/>
          </a:xfrm>
          <a:prstGeom prst="rect">
            <a:avLst/>
          </a:prstGeom>
          <a:noFill/>
        </p:spPr>
        <p:txBody>
          <a:bodyPr rtlCol="0" wrap="square">
            <a:spAutoFit/>
          </a:bodyPr>
          <a:lstStyle/>
          <a:p>
            <a:pPr algn="ctr"/>
            <a:r>
              <a:rPr altLang="en-US" b="1" lang="zh-CN" sz="2000">
                <a:solidFill>
                  <a:schemeClr val="bg1"/>
                </a:solidFill>
                <a:latin charset="-122" panose="020b0503020204020204" pitchFamily="34" typeface="微软雅黑"/>
                <a:ea charset="-122" panose="020b0503020204020204" pitchFamily="34" typeface="微软雅黑"/>
              </a:rPr>
              <a:t>搜索推广</a:t>
            </a:r>
          </a:p>
        </p:txBody>
      </p:sp>
    </p:spTree>
    <p:extLst>
      <p:ext uri="{BB962C8B-B14F-4D97-AF65-F5344CB8AC3E}">
        <p14:creationId val="4201896985"/>
      </p:ext>
    </p:extLst>
  </p:cSld>
  <p:clrMapOvr>
    <a:masterClrMapping/>
  </p:clrMapOvr>
  <mc:AlternateContent>
    <mc:Choice Requires="p14">
      <p:transition p14:dur="700" spd="med">
        <p:fade/>
      </p:transition>
    </mc:Choice>
    <mc:Fallback>
      <p:transition spd="med">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文本框 8"/>
          <p:cNvSpPr txBox="1"/>
          <p:nvPr/>
        </p:nvSpPr>
        <p:spPr>
          <a:xfrm>
            <a:off x="4734473" y="2465536"/>
            <a:ext cx="3208562" cy="822960"/>
          </a:xfrm>
          <a:prstGeom prst="rect">
            <a:avLst/>
          </a:prstGeom>
          <a:noFill/>
        </p:spPr>
        <p:txBody>
          <a:bodyPr rtlCol="0" wrap="square">
            <a:spAutoFit/>
          </a:bodyPr>
          <a:lstStyle/>
          <a:p>
            <a:pPr algn="ctr"/>
            <a:r>
              <a:rPr altLang="en-US" b="1" lang="zh-CN" sz="4800">
                <a:solidFill>
                  <a:schemeClr val="tx1">
                    <a:lumMod val="85000"/>
                    <a:lumOff val="15000"/>
                  </a:schemeClr>
                </a:solidFill>
                <a:latin charset="-122" panose="020b0503020204020204" pitchFamily="34" typeface="微软雅黑"/>
                <a:ea charset="-122" panose="020b0503020204020204" pitchFamily="34" typeface="微软雅黑"/>
              </a:rPr>
              <a:t>团队介绍</a:t>
            </a:r>
          </a:p>
        </p:txBody>
      </p:sp>
      <p:cxnSp>
        <p:nvCxnSpPr>
          <p:cNvPr id="10" name="直接连接符 9"/>
          <p:cNvCxnSpPr/>
          <p:nvPr/>
        </p:nvCxnSpPr>
        <p:spPr>
          <a:xfrm>
            <a:off x="5016947" y="3391343"/>
            <a:ext cx="7175053" cy="0"/>
          </a:xfrm>
          <a:prstGeom prst="line">
            <a:avLst/>
          </a:prstGeom>
          <a:ln>
            <a:solidFill>
              <a:srgbClr val="13396C"/>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7422481" y="3505524"/>
            <a:ext cx="1340355" cy="335280"/>
          </a:xfrm>
          <a:prstGeom prst="rect">
            <a:avLst/>
          </a:prstGeom>
          <a:noFill/>
        </p:spPr>
        <p:txBody>
          <a:bodyPr rtlCol="0" wrap="square">
            <a:spAutoFit/>
          </a:bodyPr>
          <a:lstStyle/>
          <a:p>
            <a:pPr algn="ct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发展历程</a:t>
            </a:r>
          </a:p>
        </p:txBody>
      </p:sp>
      <p:sp>
        <p:nvSpPr>
          <p:cNvPr id="12" name="文本框 11"/>
          <p:cNvSpPr txBox="1"/>
          <p:nvPr/>
        </p:nvSpPr>
        <p:spPr>
          <a:xfrm>
            <a:off x="8611814" y="3505524"/>
            <a:ext cx="1340355" cy="335280"/>
          </a:xfrm>
          <a:prstGeom prst="rect">
            <a:avLst/>
          </a:prstGeom>
          <a:noFill/>
        </p:spPr>
        <p:txBody>
          <a:bodyPr rtlCol="0" wrap="square">
            <a:spAutoFit/>
          </a:bodyPr>
          <a:lstStyle/>
          <a:p>
            <a:pPr algn="ct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组织架构</a:t>
            </a:r>
          </a:p>
        </p:txBody>
      </p:sp>
      <p:sp>
        <p:nvSpPr>
          <p:cNvPr id="13" name="文本框 12"/>
          <p:cNvSpPr txBox="1"/>
          <p:nvPr/>
        </p:nvSpPr>
        <p:spPr>
          <a:xfrm>
            <a:off x="9783549" y="3505524"/>
            <a:ext cx="1340355" cy="335280"/>
          </a:xfrm>
          <a:prstGeom prst="rect">
            <a:avLst/>
          </a:prstGeom>
          <a:noFill/>
        </p:spPr>
        <p:txBody>
          <a:bodyPr rtlCol="0" wrap="square">
            <a:spAutoFit/>
          </a:bodyPr>
          <a:lstStyle/>
          <a:p>
            <a:pPr algn="ct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团队成员</a:t>
            </a:r>
          </a:p>
        </p:txBody>
      </p:sp>
      <p:sp>
        <p:nvSpPr>
          <p:cNvPr id="14" name="文本框 13"/>
          <p:cNvSpPr txBox="1"/>
          <p:nvPr/>
        </p:nvSpPr>
        <p:spPr>
          <a:xfrm>
            <a:off x="10930720" y="3505524"/>
            <a:ext cx="1340355" cy="335280"/>
          </a:xfrm>
          <a:prstGeom prst="rect">
            <a:avLst/>
          </a:prstGeom>
          <a:noFill/>
        </p:spPr>
        <p:txBody>
          <a:bodyPr rtlCol="0" wrap="square">
            <a:spAutoFit/>
          </a:bodyPr>
          <a:lstStyle/>
          <a:p>
            <a:pPr algn="ct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企业荣誉</a:t>
            </a:r>
          </a:p>
        </p:txBody>
      </p:sp>
      <p:cxnSp>
        <p:nvCxnSpPr>
          <p:cNvPr id="15" name="直接连接符 14"/>
          <p:cNvCxnSpPr/>
          <p:nvPr/>
        </p:nvCxnSpPr>
        <p:spPr>
          <a:xfrm>
            <a:off x="8002520" y="5276850"/>
            <a:ext cx="1949650" cy="2284833"/>
          </a:xfrm>
          <a:prstGeom prst="line">
            <a:avLst/>
          </a:prstGeom>
          <a:ln w="2540">
            <a:solidFill>
              <a:srgbClr val="13396C">
                <a:alpha val="21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729104" y="-1291071"/>
            <a:ext cx="6010738" cy="7327405"/>
          </a:xfrm>
          <a:prstGeom prst="line">
            <a:avLst/>
          </a:prstGeom>
          <a:ln w="2540">
            <a:solidFill>
              <a:srgbClr val="13396C">
                <a:alpha val="21000"/>
              </a:srgbClr>
            </a:solidFill>
          </a:ln>
        </p:spPr>
        <p:style>
          <a:lnRef idx="1">
            <a:schemeClr val="accent1"/>
          </a:lnRef>
          <a:fillRef idx="0">
            <a:schemeClr val="accent1"/>
          </a:fillRef>
          <a:effectRef idx="0">
            <a:schemeClr val="accent1"/>
          </a:effectRef>
          <a:fontRef idx="minor">
            <a:schemeClr val="tx1"/>
          </a:fontRef>
        </p:style>
      </p:cxnSp>
      <p:grpSp>
        <p:nvGrpSpPr>
          <p:cNvPr id="18" name="组合 17">
            <a:extLst>
              <a:ext uri="{FF2B5EF4-FFF2-40B4-BE49-F238E27FC236}">
                <a16:creationId xmlns:a16="http://schemas.microsoft.com/office/drawing/2014/main" id="{AC2ED9FD-29B5-4571-B917-1D1FDCC665E0}"/>
              </a:ext>
            </a:extLst>
          </p:cNvPr>
          <p:cNvGrpSpPr/>
          <p:nvPr/>
        </p:nvGrpSpPr>
        <p:grpSpPr>
          <a:xfrm>
            <a:off x="1" y="2423886"/>
            <a:ext cx="5422517" cy="1993765"/>
            <a:chOff x="1" y="2423886"/>
            <a:chExt cx="5422517" cy="1993765"/>
          </a:xfrm>
        </p:grpSpPr>
        <p:pic>
          <p:nvPicPr>
            <p:cNvPr id="19" name="图片 18">
              <a:extLst>
                <a:ext uri="{FF2B5EF4-FFF2-40B4-BE49-F238E27FC236}">
                  <a16:creationId xmlns:a16="http://schemas.microsoft.com/office/drawing/2014/main" id="{6D6C9353-9DE0-476D-9A5D-485E47B40B25}"/>
                </a:ext>
              </a:extLst>
            </p:cNvPr>
            <p:cNvPicPr>
              <a:picLocks noChangeAspect="1"/>
            </p:cNvPicPr>
            <p:nvPr/>
          </p:nvPicPr>
          <p:blipFill>
            <a:blip r:embed="rId2">
              <a:extLst>
                <a:ext uri="{28A0092B-C50C-407E-A947-70E740481C1C}">
                  <a14:useLocalDpi val="0"/>
                </a:ext>
              </a:extLst>
            </a:blip>
            <a:srcRect b="33959" r="46107" t="25245"/>
            <a:stretch>
              <a:fillRect/>
            </a:stretch>
          </p:blipFill>
          <p:spPr>
            <a:xfrm>
              <a:off x="1" y="2423886"/>
              <a:ext cx="4049486" cy="1915885"/>
            </a:xfrm>
            <a:prstGeom prst="rect">
              <a:avLst/>
            </a:prstGeom>
          </p:spPr>
        </p:pic>
        <p:sp>
          <p:nvSpPr>
            <p:cNvPr id="20" name="矩形 19">
              <a:extLst>
                <a:ext uri="{FF2B5EF4-FFF2-40B4-BE49-F238E27FC236}">
                  <a16:creationId xmlns:a16="http://schemas.microsoft.com/office/drawing/2014/main" id="{552E491D-ED25-4580-96BC-2CB942051A4A}"/>
                </a:ext>
              </a:extLst>
            </p:cNvPr>
            <p:cNvSpPr/>
            <p:nvPr/>
          </p:nvSpPr>
          <p:spPr>
            <a:xfrm rot="2700000">
              <a:off x="3365391" y="2707247"/>
              <a:ext cx="1368193" cy="1368193"/>
            </a:xfrm>
            <a:prstGeom prst="rect">
              <a:avLst/>
            </a:prstGeom>
            <a:solidFill>
              <a:srgbClr val="0F2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21" name="矩形 20">
              <a:extLst>
                <a:ext uri="{FF2B5EF4-FFF2-40B4-BE49-F238E27FC236}">
                  <a16:creationId xmlns:a16="http://schemas.microsoft.com/office/drawing/2014/main" id="{E86C7721-926B-4D7C-8D52-59BDE7F4E974}"/>
                </a:ext>
              </a:extLst>
            </p:cNvPr>
            <p:cNvSpPr/>
            <p:nvPr/>
          </p:nvSpPr>
          <p:spPr>
            <a:xfrm rot="2700000">
              <a:off x="4569440" y="4046923"/>
              <a:ext cx="370728" cy="370728"/>
            </a:xfrm>
            <a:prstGeom prst="rect">
              <a:avLst/>
            </a:prstGeom>
            <a:solidFill>
              <a:srgbClr val="0F2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2" name="矩形 21">
              <a:extLst>
                <a:ext uri="{FF2B5EF4-FFF2-40B4-BE49-F238E27FC236}">
                  <a16:creationId xmlns:a16="http://schemas.microsoft.com/office/drawing/2014/main" id="{D8FB7DC8-A93E-408E-8D57-69B0A273BCF9}"/>
                </a:ext>
              </a:extLst>
            </p:cNvPr>
            <p:cNvSpPr/>
            <p:nvPr/>
          </p:nvSpPr>
          <p:spPr>
            <a:xfrm rot="2700000">
              <a:off x="5240973" y="4003712"/>
              <a:ext cx="181545" cy="181545"/>
            </a:xfrm>
            <a:prstGeom prst="rect">
              <a:avLst/>
            </a:prstGeom>
            <a:solidFill>
              <a:srgbClr val="0F2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3" name="文本框 22">
              <a:extLst>
                <a:ext uri="{FF2B5EF4-FFF2-40B4-BE49-F238E27FC236}">
                  <a16:creationId xmlns:a16="http://schemas.microsoft.com/office/drawing/2014/main" id="{F3E324B6-7B04-41D7-8E33-C4C28BD1B189}"/>
                </a:ext>
              </a:extLst>
            </p:cNvPr>
            <p:cNvSpPr txBox="1"/>
            <p:nvPr/>
          </p:nvSpPr>
          <p:spPr>
            <a:xfrm>
              <a:off x="3070710" y="2934379"/>
              <a:ext cx="1963492" cy="1188720"/>
            </a:xfrm>
            <a:prstGeom prst="rect">
              <a:avLst/>
            </a:prstGeom>
            <a:noFill/>
          </p:spPr>
          <p:txBody>
            <a:bodyPr rtlCol="0" wrap="square">
              <a:spAutoFit/>
            </a:bodyPr>
            <a:lstStyle/>
            <a:p>
              <a:pPr algn="ctr"/>
              <a:r>
                <a:rPr altLang="zh-CN" lang="en-US" sz="3600">
                  <a:solidFill>
                    <a:schemeClr val="bg1"/>
                  </a:solidFill>
                  <a:latin charset="-122" panose="020b0503020204020204" pitchFamily="34" typeface="微软雅黑"/>
                  <a:ea charset="-122" panose="020b0503020204020204" pitchFamily="34" typeface="微软雅黑"/>
                </a:rPr>
                <a:t>PART</a:t>
              </a:r>
            </a:p>
            <a:p>
              <a:pPr algn="ctr"/>
              <a:r>
                <a:rPr altLang="zh-CN" lang="en-US" sz="3600">
                  <a:solidFill>
                    <a:schemeClr val="bg1"/>
                  </a:solidFill>
                  <a:latin charset="-122" panose="020b0503020204020204" pitchFamily="34" typeface="微软雅黑"/>
                  <a:ea charset="-122" panose="020b0503020204020204" pitchFamily="34" typeface="微软雅黑"/>
                </a:rPr>
                <a:t>3</a:t>
              </a:r>
            </a:p>
          </p:txBody>
        </p:sp>
        <p:sp>
          <p:nvSpPr>
            <p:cNvPr id="24" name="矩形 23">
              <a:extLst>
                <a:ext uri="{FF2B5EF4-FFF2-40B4-BE49-F238E27FC236}">
                  <a16:creationId xmlns:a16="http://schemas.microsoft.com/office/drawing/2014/main" id="{8CD723F5-8E09-4F20-AAB8-B5A50BB08BD1}"/>
                </a:ext>
              </a:extLst>
            </p:cNvPr>
            <p:cNvSpPr/>
            <p:nvPr/>
          </p:nvSpPr>
          <p:spPr>
            <a:xfrm rot="2700000">
              <a:off x="3459230" y="2786515"/>
              <a:ext cx="1201625" cy="1201625"/>
            </a:xfrm>
            <a:prstGeom prst="rect">
              <a:avLst/>
            </a:prstGeom>
            <a:noFill/>
            <a:ln w="1270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Tree>
    <p:extLst>
      <p:ext uri="{BB962C8B-B14F-4D97-AF65-F5344CB8AC3E}">
        <p14:creationId val="21398748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0"/>
                                        </p:tgtEl>
                                        <p:attrNameLst>
                                          <p:attrName>style.visibility</p:attrName>
                                        </p:attrNameLst>
                                      </p:cBhvr>
                                      <p:to>
                                        <p:strVal val="visible"/>
                                      </p:to>
                                    </p:set>
                                    <p:animEffect filter="fade" transition="in">
                                      <p:cBhvr>
                                        <p:cTn dur="500" id="11"/>
                                        <p:tgtEl>
                                          <p:spTgt spid="10"/>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9"/>
                                        </p:tgtEl>
                                        <p:attrNameLst>
                                          <p:attrName>style.visibility</p:attrName>
                                        </p:attrNameLst>
                                      </p:cBhvr>
                                      <p:to>
                                        <p:strVal val="visible"/>
                                      </p:to>
                                    </p:set>
                                    <p:animEffect filter="fade" transition="in">
                                      <p:cBhvr>
                                        <p:cTn dur="500" id="15"/>
                                        <p:tgtEl>
                                          <p:spTgt spid="9"/>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11"/>
                                        </p:tgtEl>
                                        <p:attrNameLst>
                                          <p:attrName>style.visibility</p:attrName>
                                        </p:attrNameLst>
                                      </p:cBhvr>
                                      <p:to>
                                        <p:strVal val="visible"/>
                                      </p:to>
                                    </p:set>
                                    <p:animEffect filter="fade" transition="in">
                                      <p:cBhvr>
                                        <p:cTn dur="500" id="19"/>
                                        <p:tgtEl>
                                          <p:spTgt spid="11"/>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12"/>
                                        </p:tgtEl>
                                        <p:attrNameLst>
                                          <p:attrName>style.visibility</p:attrName>
                                        </p:attrNameLst>
                                      </p:cBhvr>
                                      <p:to>
                                        <p:strVal val="visible"/>
                                      </p:to>
                                    </p:set>
                                    <p:animEffect filter="fade" transition="in">
                                      <p:cBhvr>
                                        <p:cTn dur="500" id="23"/>
                                        <p:tgtEl>
                                          <p:spTgt spid="12"/>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13"/>
                                        </p:tgtEl>
                                        <p:attrNameLst>
                                          <p:attrName>style.visibility</p:attrName>
                                        </p:attrNameLst>
                                      </p:cBhvr>
                                      <p:to>
                                        <p:strVal val="visible"/>
                                      </p:to>
                                    </p:set>
                                    <p:animEffect filter="fade" transition="in">
                                      <p:cBhvr>
                                        <p:cTn dur="500" id="27"/>
                                        <p:tgtEl>
                                          <p:spTgt spid="13"/>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14"/>
                                        </p:tgtEl>
                                        <p:attrNameLst>
                                          <p:attrName>style.visibility</p:attrName>
                                        </p:attrNameLst>
                                      </p:cBhvr>
                                      <p:to>
                                        <p:strVal val="visible"/>
                                      </p:to>
                                    </p:set>
                                    <p:animEffect filter="fade" transition="in">
                                      <p:cBhvr>
                                        <p:cTn dur="500" id="3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12"/>
      <p:bldP grpId="0" spid="13"/>
      <p:bldP grpId="0" spid="1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等腰三角形 12"/>
          <p:cNvSpPr/>
          <p:nvPr/>
        </p:nvSpPr>
        <p:spPr>
          <a:xfrm flipH="1">
            <a:off x="2266950" y="2012585"/>
            <a:ext cx="9925050" cy="4845415"/>
          </a:xfrm>
          <a:prstGeom prst="triangle">
            <a:avLst>
              <a:gd fmla="val 0" name="adj"/>
            </a:avLst>
          </a:prstGeom>
          <a:blipFill dpi="0"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cxnSp>
        <p:nvCxnSpPr>
          <p:cNvPr id="6" name="直接连接符 5"/>
          <p:cNvCxnSpPr/>
          <p:nvPr/>
        </p:nvCxnSpPr>
        <p:spPr>
          <a:xfrm flipV="1">
            <a:off x="1966712" y="6027312"/>
            <a:ext cx="1974224" cy="985616"/>
          </a:xfrm>
          <a:prstGeom prst="line">
            <a:avLst/>
          </a:prstGeom>
          <a:ln w="3175">
            <a:solidFill>
              <a:srgbClr val="13396C"/>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rot="2700000">
            <a:off x="4090861" y="5378622"/>
            <a:ext cx="723900" cy="723900"/>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cxnSp>
        <p:nvCxnSpPr>
          <p:cNvPr id="8" name="直接连接符 7"/>
          <p:cNvCxnSpPr/>
          <p:nvPr/>
        </p:nvCxnSpPr>
        <p:spPr>
          <a:xfrm flipV="1">
            <a:off x="4991726" y="5231312"/>
            <a:ext cx="597705" cy="298400"/>
          </a:xfrm>
          <a:prstGeom prst="line">
            <a:avLst/>
          </a:prstGeom>
          <a:ln w="3175">
            <a:solidFill>
              <a:srgbClr val="13396C"/>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rot="2700000">
            <a:off x="5790872" y="4559457"/>
            <a:ext cx="723900" cy="723900"/>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cxnSp>
        <p:nvCxnSpPr>
          <p:cNvPr id="11" name="直接连接符 10"/>
          <p:cNvCxnSpPr/>
          <p:nvPr/>
        </p:nvCxnSpPr>
        <p:spPr>
          <a:xfrm flipV="1">
            <a:off x="6677576" y="4409532"/>
            <a:ext cx="597705" cy="298400"/>
          </a:xfrm>
          <a:prstGeom prst="line">
            <a:avLst/>
          </a:prstGeom>
          <a:ln w="3175">
            <a:solidFill>
              <a:srgbClr val="13396C"/>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rot="2700000">
            <a:off x="7454124" y="3749303"/>
            <a:ext cx="723900" cy="723900"/>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cxnSp>
        <p:nvCxnSpPr>
          <p:cNvPr id="14" name="直接连接符 13"/>
          <p:cNvCxnSpPr/>
          <p:nvPr/>
        </p:nvCxnSpPr>
        <p:spPr>
          <a:xfrm flipV="1">
            <a:off x="8316946" y="3599378"/>
            <a:ext cx="597705" cy="298400"/>
          </a:xfrm>
          <a:prstGeom prst="line">
            <a:avLst/>
          </a:prstGeom>
          <a:ln w="3175">
            <a:solidFill>
              <a:srgbClr val="13396C"/>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rot="2700000">
            <a:off x="8894978" y="2397172"/>
            <a:ext cx="1119541" cy="1119541"/>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cxnSp>
        <p:nvCxnSpPr>
          <p:cNvPr id="16" name="直接连接符 15"/>
          <p:cNvCxnSpPr/>
          <p:nvPr/>
        </p:nvCxnSpPr>
        <p:spPr>
          <a:xfrm flipV="1">
            <a:off x="10059287" y="1961070"/>
            <a:ext cx="2284047" cy="1091223"/>
          </a:xfrm>
          <a:prstGeom prst="line">
            <a:avLst/>
          </a:prstGeom>
          <a:ln w="3175">
            <a:solidFill>
              <a:srgbClr val="13396C"/>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900796" y="2681477"/>
            <a:ext cx="1108449" cy="518160"/>
          </a:xfrm>
          <a:prstGeom prst="rect">
            <a:avLst/>
          </a:prstGeom>
          <a:noFill/>
        </p:spPr>
        <p:txBody>
          <a:bodyPr rtlCol="0" wrap="square">
            <a:spAutoFit/>
          </a:bodyPr>
          <a:lstStyle/>
          <a:p>
            <a:pPr algn="ctr"/>
            <a:r>
              <a:rPr altLang="en-US" lang="zh-CN" sz="2800">
                <a:solidFill>
                  <a:schemeClr val="bg1"/>
                </a:solidFill>
                <a:latin charset="-122" panose="020b0503020204020204" pitchFamily="34" typeface="微软雅黑"/>
                <a:ea charset="-122" panose="020b0503020204020204" pitchFamily="34" typeface="微软雅黑"/>
              </a:rPr>
              <a:t>爆发</a:t>
            </a:r>
          </a:p>
        </p:txBody>
      </p:sp>
      <p:sp>
        <p:nvSpPr>
          <p:cNvPr id="19" name="文本框 18"/>
          <p:cNvSpPr txBox="1"/>
          <p:nvPr/>
        </p:nvSpPr>
        <p:spPr>
          <a:xfrm>
            <a:off x="7252683" y="3926917"/>
            <a:ext cx="1108449" cy="396240"/>
          </a:xfrm>
          <a:prstGeom prst="rect">
            <a:avLst/>
          </a:prstGeom>
          <a:noFill/>
        </p:spPr>
        <p:txBody>
          <a:bodyPr rtlCol="0" wrap="square">
            <a:spAutoFit/>
          </a:bodyPr>
          <a:lstStyle/>
          <a:p>
            <a:pPr algn="ctr"/>
            <a:r>
              <a:rPr altLang="en-US" lang="zh-CN" sz="2000">
                <a:solidFill>
                  <a:schemeClr val="bg1"/>
                </a:solidFill>
                <a:latin charset="-122" panose="020b0503020204020204" pitchFamily="34" typeface="微软雅黑"/>
                <a:ea charset="-122" panose="020b0503020204020204" pitchFamily="34" typeface="微软雅黑"/>
              </a:rPr>
              <a:t>壮大</a:t>
            </a:r>
          </a:p>
        </p:txBody>
      </p:sp>
      <p:sp>
        <p:nvSpPr>
          <p:cNvPr id="20" name="文本框 19"/>
          <p:cNvSpPr txBox="1"/>
          <p:nvPr/>
        </p:nvSpPr>
        <p:spPr>
          <a:xfrm>
            <a:off x="5592079" y="4736582"/>
            <a:ext cx="1108449" cy="396240"/>
          </a:xfrm>
          <a:prstGeom prst="rect">
            <a:avLst/>
          </a:prstGeom>
          <a:noFill/>
        </p:spPr>
        <p:txBody>
          <a:bodyPr rtlCol="0" wrap="square">
            <a:spAutoFit/>
          </a:bodyPr>
          <a:lstStyle/>
          <a:p>
            <a:pPr algn="ctr"/>
            <a:r>
              <a:rPr altLang="en-US" lang="zh-CN" sz="2000">
                <a:solidFill>
                  <a:schemeClr val="bg1"/>
                </a:solidFill>
                <a:latin charset="-122" panose="020b0503020204020204" pitchFamily="34" typeface="微软雅黑"/>
                <a:ea charset="-122" panose="020b0503020204020204" pitchFamily="34" typeface="微软雅黑"/>
              </a:rPr>
              <a:t>发展</a:t>
            </a:r>
          </a:p>
        </p:txBody>
      </p:sp>
      <p:sp>
        <p:nvSpPr>
          <p:cNvPr id="21" name="文本框 20"/>
          <p:cNvSpPr txBox="1"/>
          <p:nvPr/>
        </p:nvSpPr>
        <p:spPr>
          <a:xfrm>
            <a:off x="3883277" y="5540516"/>
            <a:ext cx="1108449" cy="396240"/>
          </a:xfrm>
          <a:prstGeom prst="rect">
            <a:avLst/>
          </a:prstGeom>
          <a:noFill/>
        </p:spPr>
        <p:txBody>
          <a:bodyPr rtlCol="0" wrap="square">
            <a:spAutoFit/>
          </a:bodyPr>
          <a:lstStyle/>
          <a:p>
            <a:pPr algn="ctr"/>
            <a:r>
              <a:rPr altLang="en-US" lang="zh-CN" sz="2000">
                <a:solidFill>
                  <a:schemeClr val="bg1"/>
                </a:solidFill>
                <a:latin charset="-122" panose="020b0503020204020204" pitchFamily="34" typeface="微软雅黑"/>
                <a:ea charset="-122" panose="020b0503020204020204" pitchFamily="34" typeface="微软雅黑"/>
              </a:rPr>
              <a:t>成立</a:t>
            </a:r>
          </a:p>
        </p:txBody>
      </p:sp>
      <p:cxnSp>
        <p:nvCxnSpPr>
          <p:cNvPr id="23" name="直接连接符 22"/>
          <p:cNvCxnSpPr/>
          <p:nvPr/>
        </p:nvCxnSpPr>
        <p:spPr>
          <a:xfrm>
            <a:off x="936162" y="5560185"/>
            <a:ext cx="2614411" cy="0"/>
          </a:xfrm>
          <a:prstGeom prst="line">
            <a:avLst/>
          </a:prstGeom>
          <a:ln>
            <a:solidFill>
              <a:srgbClr val="13396C"/>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874136" y="4413578"/>
            <a:ext cx="2614411" cy="0"/>
          </a:xfrm>
          <a:prstGeom prst="line">
            <a:avLst/>
          </a:prstGeom>
          <a:ln>
            <a:solidFill>
              <a:srgbClr val="13396C"/>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702936" y="3371682"/>
            <a:ext cx="2614411" cy="0"/>
          </a:xfrm>
          <a:prstGeom prst="line">
            <a:avLst/>
          </a:prstGeom>
          <a:ln>
            <a:solidFill>
              <a:srgbClr val="13396C"/>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147840" y="2249464"/>
            <a:ext cx="2614411" cy="0"/>
          </a:xfrm>
          <a:prstGeom prst="line">
            <a:avLst/>
          </a:prstGeom>
          <a:ln>
            <a:solidFill>
              <a:srgbClr val="13396C"/>
            </a:solidFill>
            <a:prstDash val="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449677" y="4921116"/>
            <a:ext cx="3581486" cy="640080"/>
          </a:xfrm>
          <a:prstGeom prst="rect">
            <a:avLst/>
          </a:prstGeom>
          <a:noFill/>
        </p:spPr>
        <p:txBody>
          <a:bodyPr rtlCol="0" wrap="square">
            <a:spAutoFit/>
          </a:bodyPr>
          <a:lstStyle/>
          <a:p>
            <a:pPr>
              <a:lnSpc>
                <a:spcPct val="150000"/>
              </a:lnSpc>
            </a:pPr>
            <a:r>
              <a:rPr altLang="zh-CN" lang="en-US" sz="1200">
                <a:solidFill>
                  <a:schemeClr val="tx1">
                    <a:lumMod val="65000"/>
                    <a:lumOff val="35000"/>
                  </a:schemeClr>
                </a:solidFill>
                <a:latin charset="-122" panose="020b0503020204020204" pitchFamily="34" typeface="微软雅黑"/>
                <a:ea charset="-122" panose="020b0503020204020204" pitchFamily="34" typeface="微软雅黑"/>
              </a:rPr>
              <a:t>  2012年3月正式注册，经过团队一年多的发展，现已发展为注册资金1000万的省级正规企业。</a:t>
            </a:r>
          </a:p>
        </p:txBody>
      </p:sp>
      <p:sp>
        <p:nvSpPr>
          <p:cNvPr id="29" name="矩形 28"/>
          <p:cNvSpPr/>
          <p:nvPr/>
        </p:nvSpPr>
        <p:spPr>
          <a:xfrm>
            <a:off x="2203123" y="3507997"/>
            <a:ext cx="3581486" cy="146304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a:t>
            </a:r>
          </a:p>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扩展业务领域，创建运营新格局，先后承接盛典分期，乐享购，快生活，奢小二等多个项目。</a:t>
            </a:r>
          </a:p>
          <a:p>
            <a:pPr>
              <a:lnSpc>
                <a:spcPct val="150000"/>
              </a:lnSpc>
            </a:pPr>
            <a:b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br>
          </a:p>
        </p:txBody>
      </p:sp>
      <p:sp>
        <p:nvSpPr>
          <p:cNvPr id="30" name="矩形 29"/>
          <p:cNvSpPr/>
          <p:nvPr/>
        </p:nvSpPr>
        <p:spPr>
          <a:xfrm>
            <a:off x="4627503" y="2729653"/>
            <a:ext cx="2889009" cy="64008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新官网上线，各项目顺利完成交付，</a:t>
            </a:r>
          </a:p>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经典案例在业界赢得良好口碑。</a:t>
            </a:r>
          </a:p>
        </p:txBody>
      </p:sp>
      <p:sp>
        <p:nvSpPr>
          <p:cNvPr id="31" name="矩形 30"/>
          <p:cNvSpPr/>
          <p:nvPr/>
        </p:nvSpPr>
        <p:spPr>
          <a:xfrm>
            <a:off x="5397960" y="1606202"/>
            <a:ext cx="3676490" cy="64008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公司变更为XXXXX网络科技有限公司，搭建XX平台，目前注册用户200万，逐步建立品牌影响力！</a:t>
            </a:r>
          </a:p>
        </p:txBody>
      </p:sp>
      <p:sp>
        <p:nvSpPr>
          <p:cNvPr id="32" name="矩形 31"/>
          <p:cNvSpPr/>
          <p:nvPr/>
        </p:nvSpPr>
        <p:spPr>
          <a:xfrm>
            <a:off x="5437031" y="1185617"/>
            <a:ext cx="1254714" cy="3942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3" name="矩形 32"/>
          <p:cNvSpPr/>
          <p:nvPr/>
        </p:nvSpPr>
        <p:spPr>
          <a:xfrm>
            <a:off x="4211969" y="2350582"/>
            <a:ext cx="1254714" cy="3942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4" name="矩形 33"/>
          <p:cNvSpPr/>
          <p:nvPr/>
        </p:nvSpPr>
        <p:spPr>
          <a:xfrm>
            <a:off x="2577850" y="3321646"/>
            <a:ext cx="1254714" cy="3942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5" name="矩形 34"/>
          <p:cNvSpPr/>
          <p:nvPr/>
        </p:nvSpPr>
        <p:spPr>
          <a:xfrm>
            <a:off x="912578" y="4514755"/>
            <a:ext cx="1254714" cy="3942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6" name="文本框 35"/>
          <p:cNvSpPr txBox="1"/>
          <p:nvPr/>
        </p:nvSpPr>
        <p:spPr>
          <a:xfrm>
            <a:off x="5499658" y="1151634"/>
            <a:ext cx="1108449" cy="457200"/>
          </a:xfrm>
          <a:prstGeom prst="rect">
            <a:avLst/>
          </a:prstGeom>
          <a:noFill/>
        </p:spPr>
        <p:txBody>
          <a:bodyPr rtlCol="0" wrap="square">
            <a:spAutoFit/>
          </a:bodyPr>
          <a:lstStyle/>
          <a:p>
            <a:pPr algn="ctr"/>
            <a:r>
              <a:rPr altLang="zh-CN" lang="en-US" sz="2400">
                <a:solidFill>
                  <a:schemeClr val="bg1"/>
                </a:solidFill>
                <a:latin charset="-122" panose="020b0503020204020204" pitchFamily="34" typeface="微软雅黑"/>
                <a:ea charset="-122" panose="020b0503020204020204" pitchFamily="34" typeface="微软雅黑"/>
              </a:rPr>
              <a:t>2015</a:t>
            </a:r>
          </a:p>
        </p:txBody>
      </p:sp>
      <p:sp>
        <p:nvSpPr>
          <p:cNvPr id="37" name="文本框 36"/>
          <p:cNvSpPr txBox="1"/>
          <p:nvPr/>
        </p:nvSpPr>
        <p:spPr>
          <a:xfrm>
            <a:off x="4285771" y="2329215"/>
            <a:ext cx="1108449" cy="457200"/>
          </a:xfrm>
          <a:prstGeom prst="rect">
            <a:avLst/>
          </a:prstGeom>
          <a:noFill/>
        </p:spPr>
        <p:txBody>
          <a:bodyPr rtlCol="0" wrap="square">
            <a:spAutoFit/>
          </a:bodyPr>
          <a:lstStyle/>
          <a:p>
            <a:pPr algn="ctr"/>
            <a:r>
              <a:rPr altLang="zh-CN" lang="en-US" sz="2400">
                <a:solidFill>
                  <a:schemeClr val="bg1"/>
                </a:solidFill>
                <a:latin charset="-122" panose="020b0503020204020204" pitchFamily="34" typeface="微软雅黑"/>
                <a:ea charset="-122" panose="020b0503020204020204" pitchFamily="34" typeface="微软雅黑"/>
              </a:rPr>
              <a:t>2014</a:t>
            </a:r>
          </a:p>
        </p:txBody>
      </p:sp>
      <p:sp>
        <p:nvSpPr>
          <p:cNvPr id="38" name="文本框 37"/>
          <p:cNvSpPr txBox="1"/>
          <p:nvPr/>
        </p:nvSpPr>
        <p:spPr>
          <a:xfrm>
            <a:off x="2650982" y="3299054"/>
            <a:ext cx="1108449" cy="457200"/>
          </a:xfrm>
          <a:prstGeom prst="rect">
            <a:avLst/>
          </a:prstGeom>
          <a:noFill/>
        </p:spPr>
        <p:txBody>
          <a:bodyPr rtlCol="0" wrap="square">
            <a:spAutoFit/>
          </a:bodyPr>
          <a:lstStyle/>
          <a:p>
            <a:pPr algn="ctr"/>
            <a:r>
              <a:rPr altLang="zh-CN" lang="en-US" sz="2400">
                <a:solidFill>
                  <a:schemeClr val="bg1"/>
                </a:solidFill>
                <a:latin charset="-122" panose="020b0503020204020204" pitchFamily="34" typeface="微软雅黑"/>
                <a:ea charset="-122" panose="020b0503020204020204" pitchFamily="34" typeface="微软雅黑"/>
              </a:rPr>
              <a:t>2013</a:t>
            </a:r>
          </a:p>
        </p:txBody>
      </p:sp>
      <p:sp>
        <p:nvSpPr>
          <p:cNvPr id="39" name="文本框 38"/>
          <p:cNvSpPr txBox="1"/>
          <p:nvPr/>
        </p:nvSpPr>
        <p:spPr>
          <a:xfrm>
            <a:off x="978640" y="4487737"/>
            <a:ext cx="1108449" cy="457200"/>
          </a:xfrm>
          <a:prstGeom prst="rect">
            <a:avLst/>
          </a:prstGeom>
          <a:noFill/>
        </p:spPr>
        <p:txBody>
          <a:bodyPr rtlCol="0" wrap="square">
            <a:spAutoFit/>
          </a:bodyPr>
          <a:lstStyle/>
          <a:p>
            <a:pPr algn="ctr"/>
            <a:r>
              <a:rPr altLang="zh-CN" lang="en-US" sz="2400">
                <a:solidFill>
                  <a:schemeClr val="bg1"/>
                </a:solidFill>
                <a:latin charset="-122" panose="020b0503020204020204" pitchFamily="34" typeface="微软雅黑"/>
                <a:ea charset="-122" panose="020b0503020204020204" pitchFamily="34" typeface="微软雅黑"/>
              </a:rPr>
              <a:t>2012</a:t>
            </a:r>
          </a:p>
        </p:txBody>
      </p:sp>
    </p:spTree>
    <p:extLst>
      <p:ext uri="{BB962C8B-B14F-4D97-AF65-F5344CB8AC3E}">
        <p14:creationId val="4072618182"/>
      </p:ext>
    </p:extLst>
  </p:cSld>
  <p:clrMapOvr>
    <a:masterClrMapping/>
  </p:clrMapOvr>
  <mc:AlternateContent>
    <mc:Choice Requires="p14">
      <p:transition p14:dur="700" spd="med">
        <p:fade/>
      </p:transition>
    </mc:Choice>
    <mc:Fallback>
      <p:transition spd="med">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3231574"/>
            <a:ext cx="12192000" cy="362642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22" name="组合 21"/>
          <p:cNvGrpSpPr/>
          <p:nvPr/>
        </p:nvGrpSpPr>
        <p:grpSpPr>
          <a:xfrm>
            <a:off x="1407408" y="1688121"/>
            <a:ext cx="9377185" cy="4085800"/>
            <a:chOff x="1441939" y="1688121"/>
            <a:chExt cx="9377185" cy="4085800"/>
          </a:xfrm>
        </p:grpSpPr>
        <p:sp>
          <p:nvSpPr>
            <p:cNvPr id="3" name="矩形 2"/>
            <p:cNvSpPr/>
            <p:nvPr/>
          </p:nvSpPr>
          <p:spPr>
            <a:xfrm>
              <a:off x="1441939" y="1887414"/>
              <a:ext cx="2133600" cy="2133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矩形 5"/>
            <p:cNvSpPr/>
            <p:nvPr/>
          </p:nvSpPr>
          <p:spPr>
            <a:xfrm>
              <a:off x="3833446" y="1887414"/>
              <a:ext cx="2133600" cy="213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7" name="矩形 6"/>
            <p:cNvSpPr/>
            <p:nvPr/>
          </p:nvSpPr>
          <p:spPr>
            <a:xfrm>
              <a:off x="6224953" y="1887414"/>
              <a:ext cx="2133600" cy="21336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 name="矩形 7"/>
            <p:cNvSpPr/>
            <p:nvPr/>
          </p:nvSpPr>
          <p:spPr>
            <a:xfrm>
              <a:off x="8616460" y="1887414"/>
              <a:ext cx="2133600" cy="21336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0" name="矩形 9"/>
            <p:cNvSpPr/>
            <p:nvPr/>
          </p:nvSpPr>
          <p:spPr>
            <a:xfrm>
              <a:off x="1441939" y="1688123"/>
              <a:ext cx="2133600" cy="937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1" name="矩形 10"/>
            <p:cNvSpPr/>
            <p:nvPr/>
          </p:nvSpPr>
          <p:spPr>
            <a:xfrm>
              <a:off x="3833446" y="1688123"/>
              <a:ext cx="2133600" cy="937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2" name="矩形 11"/>
            <p:cNvSpPr/>
            <p:nvPr/>
          </p:nvSpPr>
          <p:spPr>
            <a:xfrm>
              <a:off x="6224953" y="1699845"/>
              <a:ext cx="2133600" cy="937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3" name="矩形 12"/>
            <p:cNvSpPr/>
            <p:nvPr/>
          </p:nvSpPr>
          <p:spPr>
            <a:xfrm>
              <a:off x="8616460" y="1688121"/>
              <a:ext cx="2133600" cy="937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4" name="文本框 13"/>
            <p:cNvSpPr txBox="1"/>
            <p:nvPr/>
          </p:nvSpPr>
          <p:spPr>
            <a:xfrm>
              <a:off x="1839827" y="4126520"/>
              <a:ext cx="1337824" cy="579120"/>
            </a:xfrm>
            <a:prstGeom prst="rect">
              <a:avLst/>
            </a:prstGeom>
            <a:noFill/>
          </p:spPr>
          <p:txBody>
            <a:bodyPr rtlCol="0" wrap="square">
              <a:spAutoFit/>
            </a:bodyPr>
            <a:lstStyle/>
            <a:p>
              <a:pPr algn="ctr"/>
              <a:r>
                <a:rPr altLang="en-US" b="1" lang="zh-CN" sz="1600">
                  <a:solidFill>
                    <a:schemeClr val="bg1"/>
                  </a:solidFill>
                  <a:latin charset="-122" panose="020b0503020204020204" pitchFamily="34" typeface="微软雅黑"/>
                  <a:ea charset="-122" panose="020b0503020204020204" pitchFamily="34" typeface="微软雅黑"/>
                </a:rPr>
                <a:t>运营总监 XXX</a:t>
              </a:r>
            </a:p>
          </p:txBody>
        </p:sp>
        <p:sp>
          <p:nvSpPr>
            <p:cNvPr id="15" name="文本框 14"/>
            <p:cNvSpPr txBox="1"/>
            <p:nvPr/>
          </p:nvSpPr>
          <p:spPr>
            <a:xfrm>
              <a:off x="4231334" y="4126520"/>
              <a:ext cx="1337824" cy="579120"/>
            </a:xfrm>
            <a:prstGeom prst="rect">
              <a:avLst/>
            </a:prstGeom>
            <a:noFill/>
          </p:spPr>
          <p:txBody>
            <a:bodyPr rtlCol="0" wrap="square">
              <a:spAutoFit/>
            </a:bodyPr>
            <a:lstStyle/>
            <a:p>
              <a:pPr algn="ctr"/>
              <a:r>
                <a:rPr altLang="en-US" b="1" lang="zh-CN" sz="1600">
                  <a:solidFill>
                    <a:schemeClr val="bg1"/>
                  </a:solidFill>
                  <a:latin charset="-122" panose="020b0503020204020204" pitchFamily="34" typeface="微软雅黑"/>
                  <a:ea charset="-122" panose="020b0503020204020204" pitchFamily="34" typeface="微软雅黑"/>
                </a:rPr>
                <a:t>技术总监 XXX</a:t>
              </a:r>
            </a:p>
          </p:txBody>
        </p:sp>
        <p:sp>
          <p:nvSpPr>
            <p:cNvPr id="16" name="文本框 15"/>
            <p:cNvSpPr txBox="1"/>
            <p:nvPr/>
          </p:nvSpPr>
          <p:spPr>
            <a:xfrm>
              <a:off x="6622841" y="4126520"/>
              <a:ext cx="1337824" cy="579120"/>
            </a:xfrm>
            <a:prstGeom prst="rect">
              <a:avLst/>
            </a:prstGeom>
            <a:noFill/>
          </p:spPr>
          <p:txBody>
            <a:bodyPr rtlCol="0" wrap="square">
              <a:spAutoFit/>
            </a:bodyPr>
            <a:lstStyle/>
            <a:p>
              <a:pPr algn="ctr"/>
              <a:r>
                <a:rPr altLang="en-US" b="1" lang="zh-CN" sz="1600">
                  <a:solidFill>
                    <a:schemeClr val="bg1"/>
                  </a:solidFill>
                  <a:latin charset="-122" panose="020b0503020204020204" pitchFamily="34" typeface="微软雅黑"/>
                  <a:ea charset="-122" panose="020b0503020204020204" pitchFamily="34" typeface="微软雅黑"/>
                </a:rPr>
                <a:t>市场总监 XXX</a:t>
              </a:r>
            </a:p>
          </p:txBody>
        </p:sp>
        <p:sp>
          <p:nvSpPr>
            <p:cNvPr id="17" name="文本框 16"/>
            <p:cNvSpPr txBox="1"/>
            <p:nvPr/>
          </p:nvSpPr>
          <p:spPr>
            <a:xfrm>
              <a:off x="9014347" y="4099078"/>
              <a:ext cx="1337824" cy="579120"/>
            </a:xfrm>
            <a:prstGeom prst="rect">
              <a:avLst/>
            </a:prstGeom>
            <a:noFill/>
          </p:spPr>
          <p:txBody>
            <a:bodyPr rtlCol="0" wrap="square">
              <a:spAutoFit/>
            </a:bodyPr>
            <a:lstStyle/>
            <a:p>
              <a:pPr algn="ctr"/>
              <a:r>
                <a:rPr altLang="en-US" b="1" lang="zh-CN" sz="1600">
                  <a:solidFill>
                    <a:schemeClr val="bg1"/>
                  </a:solidFill>
                  <a:latin charset="-122" panose="020b0503020204020204" pitchFamily="34" typeface="微软雅黑"/>
                  <a:ea charset="-122" panose="020b0503020204020204" pitchFamily="34" typeface="微软雅黑"/>
                </a:rPr>
                <a:t>客服经理 XXX</a:t>
              </a:r>
            </a:p>
          </p:txBody>
        </p:sp>
        <p:sp>
          <p:nvSpPr>
            <p:cNvPr id="18" name="矩形 17"/>
            <p:cNvSpPr/>
            <p:nvPr/>
          </p:nvSpPr>
          <p:spPr>
            <a:xfrm>
              <a:off x="1526547" y="4850592"/>
              <a:ext cx="1964384" cy="914400"/>
            </a:xfrm>
            <a:prstGeom prst="rect">
              <a:avLst/>
            </a:prstGeom>
            <a:noFill/>
          </p:spPr>
          <p:txBody>
            <a:bodyPr rtlCol="0" wrap="square">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rPr>
                <a:t>     曾任职国内某上市互联网公司运营中心经理,成功运营XX项目。</a:t>
              </a:r>
            </a:p>
          </p:txBody>
        </p:sp>
        <p:sp>
          <p:nvSpPr>
            <p:cNvPr id="19" name="矩形 18"/>
            <p:cNvSpPr/>
            <p:nvPr/>
          </p:nvSpPr>
          <p:spPr>
            <a:xfrm>
              <a:off x="3707736" y="4850592"/>
              <a:ext cx="2271729" cy="914400"/>
            </a:xfrm>
            <a:prstGeom prst="rect">
              <a:avLst/>
            </a:prstGeom>
            <a:noFill/>
          </p:spPr>
          <p:txBody>
            <a:bodyPr rtlCol="0" wrap="square">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rPr>
                <a:t>     曾任职国内某上市互联网公司开发中心经理,成功开发XX项目，保证项目稳定上线。</a:t>
              </a:r>
            </a:p>
          </p:txBody>
        </p:sp>
        <p:sp>
          <p:nvSpPr>
            <p:cNvPr id="20" name="矩形 19"/>
            <p:cNvSpPr/>
            <p:nvPr/>
          </p:nvSpPr>
          <p:spPr>
            <a:xfrm>
              <a:off x="6196273" y="4850592"/>
              <a:ext cx="2271729" cy="914400"/>
            </a:xfrm>
            <a:prstGeom prst="rect">
              <a:avLst/>
            </a:prstGeom>
            <a:noFill/>
          </p:spPr>
          <p:txBody>
            <a:bodyPr rtlCol="0" wrap="square">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rPr>
                <a:t>     曾任职国内某上市互联网公司市场推广总监，成功推广XX项目，开拓用户XX万人。</a:t>
              </a:r>
            </a:p>
          </p:txBody>
        </p:sp>
        <p:sp>
          <p:nvSpPr>
            <p:cNvPr id="21" name="矩形 20"/>
            <p:cNvSpPr/>
            <p:nvPr/>
          </p:nvSpPr>
          <p:spPr>
            <a:xfrm>
              <a:off x="8547396" y="4846124"/>
              <a:ext cx="2271729" cy="914400"/>
            </a:xfrm>
            <a:prstGeom prst="rect">
              <a:avLst/>
            </a:prstGeom>
            <a:noFill/>
          </p:spPr>
          <p:txBody>
            <a:bodyPr rtlCol="0" wrap="square">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rPr>
                <a:t>     曾任职国内某上市互联网公司金牌售后中心督导，接待售后人次XX万。</a:t>
              </a:r>
            </a:p>
          </p:txBody>
        </p:sp>
      </p:grpSp>
    </p:spTree>
    <p:extLst>
      <p:ext uri="{BB962C8B-B14F-4D97-AF65-F5344CB8AC3E}">
        <p14:creationId val="4046874221"/>
      </p:ext>
    </p:extLst>
  </p:cSld>
  <p:clrMapOvr>
    <a:masterClrMapping/>
  </p:clrMapOvr>
  <mc:AlternateContent>
    <mc:Choice Requires="p14">
      <p:transition p14:dur="700" spd="med">
        <p:fade/>
      </p:transition>
    </mc:Choice>
    <mc:Fallback>
      <p:transition spd="med">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6" name="椭圆 75"/>
          <p:cNvSpPr/>
          <p:nvPr/>
        </p:nvSpPr>
        <p:spPr>
          <a:xfrm>
            <a:off x="8272179" y="1780055"/>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75" name="椭圆 74"/>
          <p:cNvSpPr/>
          <p:nvPr/>
        </p:nvSpPr>
        <p:spPr>
          <a:xfrm>
            <a:off x="6199928" y="1765541"/>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74" name="椭圆 73"/>
          <p:cNvSpPr/>
          <p:nvPr/>
        </p:nvSpPr>
        <p:spPr>
          <a:xfrm>
            <a:off x="4145249" y="1767014"/>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73" name="椭圆 72"/>
          <p:cNvSpPr/>
          <p:nvPr/>
        </p:nvSpPr>
        <p:spPr>
          <a:xfrm>
            <a:off x="2120050" y="1767238"/>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37" name="Group 24"/>
          <p:cNvGrpSpPr>
            <a:grpSpLocks noChangeAspect="1"/>
          </p:cNvGrpSpPr>
          <p:nvPr/>
        </p:nvGrpSpPr>
        <p:grpSpPr>
          <a:xfrm>
            <a:off x="6302546" y="1864758"/>
            <a:ext cx="1597025" cy="1597025"/>
            <a:chOff x="3337" y="1657"/>
            <a:chExt cx="1006" cy="1006"/>
          </a:xfrm>
        </p:grpSpPr>
        <p:sp>
          <p:nvSpPr>
            <p:cNvPr id="38" name="AutoShape 23"/>
            <p:cNvSpPr>
              <a:spLocks noChangeArrowheads="1" noChangeAspect="1" noTextEdit="1"/>
            </p:cNvSpPr>
            <p:nvPr/>
          </p:nvSpPr>
          <p:spPr bwMode="auto">
            <a:xfrm>
              <a:off x="3337" y="1657"/>
              <a:ext cx="1006" cy="10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39" name="Oval 25"/>
            <p:cNvSpPr>
              <a:spLocks noChangeArrowheads="1"/>
            </p:cNvSpPr>
            <p:nvPr/>
          </p:nvSpPr>
          <p:spPr bwMode="auto">
            <a:xfrm>
              <a:off x="3337" y="1657"/>
              <a:ext cx="1006" cy="1006"/>
            </a:xfrm>
            <a:prstGeom prst="ellipse">
              <a:avLst/>
            </a:prstGeom>
            <a:solidFill>
              <a:srgbClr val="00B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40" name="Freeform 26"/>
            <p:cNvSpPr>
              <a:spLocks noEditPoints="1"/>
            </p:cNvSpPr>
            <p:nvPr/>
          </p:nvSpPr>
          <p:spPr bwMode="auto">
            <a:xfrm>
              <a:off x="3675" y="1876"/>
              <a:ext cx="328" cy="95"/>
            </a:xfrm>
            <a:custGeom>
              <a:gdLst>
                <a:gd fmla="*/ 69 w 138" name="T0"/>
                <a:gd fmla="*/ 40 h 40" name="T1"/>
                <a:gd fmla="*/ 138 w 138" name="T2"/>
                <a:gd fmla="*/ 22 h 40" name="T3"/>
                <a:gd fmla="*/ 138 w 138" name="T4"/>
                <a:gd fmla="*/ 20 h 40" name="T5"/>
                <a:gd fmla="*/ 69 w 138" name="T6"/>
                <a:gd fmla="*/ 0 h 40" name="T7"/>
                <a:gd fmla="*/ 0 w 138" name="T8"/>
                <a:gd fmla="*/ 20 h 40" name="T9"/>
                <a:gd fmla="*/ 1 w 138" name="T10"/>
                <a:gd fmla="*/ 22 h 40" name="T11"/>
                <a:gd fmla="*/ 69 w 138" name="T12"/>
                <a:gd fmla="*/ 40 h 40" name="T13"/>
                <a:gd fmla="*/ 12 w 138" name="T14"/>
                <a:gd fmla="*/ 17 h 40" name="T15"/>
                <a:gd fmla="*/ 26 w 138" name="T16"/>
                <a:gd fmla="*/ 13 h 40" name="T17"/>
                <a:gd fmla="*/ 69 w 138" name="T18"/>
                <a:gd fmla="*/ 8 h 40" name="T19"/>
                <a:gd fmla="*/ 113 w 138" name="T20"/>
                <a:gd fmla="*/ 13 h 40" name="T21"/>
                <a:gd fmla="*/ 126 w 138" name="T22"/>
                <a:gd fmla="*/ 17 h 40" name="T23"/>
                <a:gd fmla="*/ 130 w 138" name="T24"/>
                <a:gd fmla="*/ 20 h 40" name="T25"/>
                <a:gd fmla="*/ 126 w 138" name="T26"/>
                <a:gd fmla="*/ 23 h 40" name="T27"/>
                <a:gd fmla="*/ 113 w 138" name="T28"/>
                <a:gd fmla="*/ 28 h 40" name="T29"/>
                <a:gd fmla="*/ 69 w 138" name="T30"/>
                <a:gd fmla="*/ 32 h 40" name="T31"/>
                <a:gd fmla="*/ 26 w 138" name="T32"/>
                <a:gd fmla="*/ 28 h 40" name="T33"/>
                <a:gd fmla="*/ 12 w 138" name="T34"/>
                <a:gd fmla="*/ 23 h 40" name="T35"/>
                <a:gd fmla="*/ 8 w 138" name="T36"/>
                <a:gd fmla="*/ 20 h 40" name="T37"/>
                <a:gd fmla="*/ 12 w 138" name="T38"/>
                <a:gd fmla="*/ 17 h 4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0" w="138">
                  <a:moveTo>
                    <a:pt x="69" y="40"/>
                  </a:moveTo>
                  <a:cubicBezTo>
                    <a:pt x="105" y="40"/>
                    <a:pt x="134" y="32"/>
                    <a:pt x="138" y="22"/>
                  </a:cubicBezTo>
                  <a:cubicBezTo>
                    <a:pt x="138" y="21"/>
                    <a:pt x="138" y="21"/>
                    <a:pt x="138" y="20"/>
                  </a:cubicBezTo>
                  <a:cubicBezTo>
                    <a:pt x="138" y="9"/>
                    <a:pt x="107" y="0"/>
                    <a:pt x="69" y="0"/>
                  </a:cubicBezTo>
                  <a:cubicBezTo>
                    <a:pt x="31" y="0"/>
                    <a:pt x="0" y="9"/>
                    <a:pt x="0" y="20"/>
                  </a:cubicBezTo>
                  <a:cubicBezTo>
                    <a:pt x="0" y="21"/>
                    <a:pt x="0" y="21"/>
                    <a:pt x="1" y="22"/>
                  </a:cubicBezTo>
                  <a:cubicBezTo>
                    <a:pt x="4" y="32"/>
                    <a:pt x="33" y="40"/>
                    <a:pt x="69" y="40"/>
                  </a:cubicBezTo>
                  <a:close/>
                  <a:moveTo>
                    <a:pt x="12" y="17"/>
                  </a:moveTo>
                  <a:cubicBezTo>
                    <a:pt x="15" y="16"/>
                    <a:pt x="20" y="14"/>
                    <a:pt x="26" y="13"/>
                  </a:cubicBezTo>
                  <a:cubicBezTo>
                    <a:pt x="38" y="9"/>
                    <a:pt x="53" y="8"/>
                    <a:pt x="69" y="8"/>
                  </a:cubicBezTo>
                  <a:cubicBezTo>
                    <a:pt x="85" y="8"/>
                    <a:pt x="101" y="9"/>
                    <a:pt x="113" y="13"/>
                  </a:cubicBezTo>
                  <a:cubicBezTo>
                    <a:pt x="118" y="14"/>
                    <a:pt x="123" y="16"/>
                    <a:pt x="126" y="17"/>
                  </a:cubicBezTo>
                  <a:cubicBezTo>
                    <a:pt x="128" y="19"/>
                    <a:pt x="130" y="19"/>
                    <a:pt x="130" y="20"/>
                  </a:cubicBezTo>
                  <a:cubicBezTo>
                    <a:pt x="130" y="21"/>
                    <a:pt x="128" y="22"/>
                    <a:pt x="126" y="23"/>
                  </a:cubicBezTo>
                  <a:cubicBezTo>
                    <a:pt x="123" y="25"/>
                    <a:pt x="118" y="26"/>
                    <a:pt x="113" y="28"/>
                  </a:cubicBezTo>
                  <a:cubicBezTo>
                    <a:pt x="101" y="31"/>
                    <a:pt x="85" y="32"/>
                    <a:pt x="69" y="32"/>
                  </a:cubicBezTo>
                  <a:cubicBezTo>
                    <a:pt x="53" y="32"/>
                    <a:pt x="38" y="31"/>
                    <a:pt x="26" y="28"/>
                  </a:cubicBezTo>
                  <a:cubicBezTo>
                    <a:pt x="20" y="26"/>
                    <a:pt x="15" y="25"/>
                    <a:pt x="12" y="23"/>
                  </a:cubicBezTo>
                  <a:cubicBezTo>
                    <a:pt x="10" y="22"/>
                    <a:pt x="9" y="21"/>
                    <a:pt x="8" y="20"/>
                  </a:cubicBezTo>
                  <a:cubicBezTo>
                    <a:pt x="9" y="19"/>
                    <a:pt x="10" y="19"/>
                    <a:pt x="12" y="1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41" name="Freeform 27"/>
            <p:cNvSpPr>
              <a:spLocks noEditPoints="1"/>
            </p:cNvSpPr>
            <p:nvPr/>
          </p:nvSpPr>
          <p:spPr bwMode="auto">
            <a:xfrm>
              <a:off x="3539" y="1942"/>
              <a:ext cx="599" cy="502"/>
            </a:xfrm>
            <a:custGeom>
              <a:gdLst>
                <a:gd fmla="*/ 236 w 252" name="T0"/>
                <a:gd fmla="*/ 8 h 211" name="T1"/>
                <a:gd fmla="*/ 220 w 252" name="T2"/>
                <a:gd fmla="*/ 6 h 211" name="T3"/>
                <a:gd fmla="*/ 195 w 252" name="T4"/>
                <a:gd fmla="*/ 0 h 211" name="T5"/>
                <a:gd fmla="*/ 126 w 252" name="T6"/>
                <a:gd fmla="*/ 16 h 211" name="T7"/>
                <a:gd fmla="*/ 57 w 252" name="T8"/>
                <a:gd fmla="*/ 0 h 211" name="T9"/>
                <a:gd fmla="*/ 32 w 252" name="T10"/>
                <a:gd fmla="*/ 6 h 211" name="T11"/>
                <a:gd fmla="*/ 16 w 252" name="T12"/>
                <a:gd fmla="*/ 8 h 211" name="T13"/>
                <a:gd fmla="*/ 1 w 252" name="T14"/>
                <a:gd fmla="*/ 32 h 211" name="T15"/>
                <a:gd fmla="*/ 23 w 252" name="T16"/>
                <a:gd fmla="*/ 53 h 211" name="T17"/>
                <a:gd fmla="*/ 58 w 252" name="T18"/>
                <a:gd fmla="*/ 91 h 211" name="T19"/>
                <a:gd fmla="*/ 46 w 252" name="T20"/>
                <a:gd fmla="*/ 97 h 211" name="T21"/>
                <a:gd fmla="*/ 40 w 252" name="T22"/>
                <a:gd fmla="*/ 95 h 211" name="T23"/>
                <a:gd fmla="*/ 28 w 252" name="T24"/>
                <a:gd fmla="*/ 101 h 211" name="T25"/>
                <a:gd fmla="*/ 42 w 252" name="T26"/>
                <a:gd fmla="*/ 112 h 211" name="T27"/>
                <a:gd fmla="*/ 59 w 252" name="T28"/>
                <a:gd fmla="*/ 109 h 211" name="T29"/>
                <a:gd fmla="*/ 112 w 252" name="T30"/>
                <a:gd fmla="*/ 144 h 211" name="T31"/>
                <a:gd fmla="*/ 96 w 252" name="T32"/>
                <a:gd fmla="*/ 184 h 211" name="T33"/>
                <a:gd fmla="*/ 86 w 252" name="T34"/>
                <a:gd fmla="*/ 194 h 211" name="T35"/>
                <a:gd fmla="*/ 75 w 252" name="T36"/>
                <a:gd fmla="*/ 211 h 211" name="T37"/>
                <a:gd fmla="*/ 177 w 252" name="T38"/>
                <a:gd fmla="*/ 204 h 211" name="T39"/>
                <a:gd fmla="*/ 167 w 252" name="T40"/>
                <a:gd fmla="*/ 194 h 211" name="T41"/>
                <a:gd fmla="*/ 144 w 252" name="T42"/>
                <a:gd fmla="*/ 184 h 211" name="T43"/>
                <a:gd fmla="*/ 182 w 252" name="T44"/>
                <a:gd fmla="*/ 98 h 211" name="T45"/>
                <a:gd fmla="*/ 206 w 252" name="T46"/>
                <a:gd fmla="*/ 111 h 211" name="T47"/>
                <a:gd fmla="*/ 222 w 252" name="T48"/>
                <a:gd fmla="*/ 108 h 211" name="T49"/>
                <a:gd fmla="*/ 222 w 252" name="T50"/>
                <a:gd fmla="*/ 96 h 211" name="T51"/>
                <a:gd fmla="*/ 210 w 252" name="T52"/>
                <a:gd fmla="*/ 98 h 211" name="T53"/>
                <a:gd fmla="*/ 199 w 252" name="T54"/>
                <a:gd fmla="*/ 96 h 211" name="T55"/>
                <a:gd fmla="*/ 205 w 252" name="T56"/>
                <a:gd fmla="*/ 71 h 211" name="T57"/>
                <a:gd fmla="*/ 245 w 252" name="T58"/>
                <a:gd fmla="*/ 42 h 211" name="T59"/>
                <a:gd fmla="*/ 250 w 252" name="T60"/>
                <a:gd fmla="*/ 19 h 211" name="T61"/>
                <a:gd fmla="*/ 29 w 252" name="T62"/>
                <a:gd fmla="*/ 40 h 211" name="T63"/>
                <a:gd fmla="*/ 15 w 252" name="T64"/>
                <a:gd fmla="*/ 25 h 211" name="T65"/>
                <a:gd fmla="*/ 32 w 252" name="T66"/>
                <a:gd fmla="*/ 19 h 211" name="T67"/>
                <a:gd fmla="*/ 49 w 252" name="T68"/>
                <a:gd fmla="*/ 27 h 211" name="T69"/>
                <a:gd fmla="*/ 58 w 252" name="T70"/>
                <a:gd fmla="*/ 36 h 211" name="T71"/>
                <a:gd fmla="*/ 58 w 252" name="T72"/>
                <a:gd fmla="*/ 62 h 211" name="T73"/>
                <a:gd fmla="*/ 223 w 252" name="T74"/>
                <a:gd fmla="*/ 40 h 211" name="T75"/>
                <a:gd fmla="*/ 190 w 252" name="T76"/>
                <a:gd fmla="*/ 66 h 211" name="T77"/>
                <a:gd fmla="*/ 199 w 252" name="T78"/>
                <a:gd fmla="*/ 36 h 211" name="T79"/>
                <a:gd fmla="*/ 204 w 252" name="T80"/>
                <a:gd fmla="*/ 24 h 211" name="T81"/>
                <a:gd fmla="*/ 220 w 252" name="T82"/>
                <a:gd fmla="*/ 19 h 211" name="T83"/>
                <a:gd fmla="*/ 235 w 252" name="T84"/>
                <a:gd fmla="*/ 32 h 21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11" w="251">
                  <a:moveTo>
                    <a:pt x="250" y="19"/>
                  </a:moveTo>
                  <a:cubicBezTo>
                    <a:pt x="248" y="16"/>
                    <a:pt x="245" y="11"/>
                    <a:pt x="236" y="8"/>
                  </a:cubicBezTo>
                  <a:cubicBezTo>
                    <a:pt x="231" y="6"/>
                    <a:pt x="226" y="6"/>
                    <a:pt x="220" y="6"/>
                  </a:cubicBezTo>
                  <a:cubicBezTo>
                    <a:pt x="220" y="6"/>
                    <a:pt x="220" y="6"/>
                    <a:pt x="220" y="6"/>
                  </a:cubicBezTo>
                  <a:cubicBezTo>
                    <a:pt x="209" y="6"/>
                    <a:pt x="200" y="8"/>
                    <a:pt x="195" y="13"/>
                  </a:cubicBezTo>
                  <a:cubicBezTo>
                    <a:pt x="195" y="8"/>
                    <a:pt x="195" y="3"/>
                    <a:pt x="195" y="0"/>
                  </a:cubicBezTo>
                  <a:cubicBezTo>
                    <a:pt x="191" y="4"/>
                    <a:pt x="184" y="8"/>
                    <a:pt x="173" y="11"/>
                  </a:cubicBezTo>
                  <a:cubicBezTo>
                    <a:pt x="160" y="14"/>
                    <a:pt x="144" y="16"/>
                    <a:pt x="126" y="16"/>
                  </a:cubicBezTo>
                  <a:cubicBezTo>
                    <a:pt x="109" y="16"/>
                    <a:pt x="92" y="14"/>
                    <a:pt x="79" y="11"/>
                  </a:cubicBezTo>
                  <a:cubicBezTo>
                    <a:pt x="69" y="8"/>
                    <a:pt x="61" y="4"/>
                    <a:pt x="57" y="0"/>
                  </a:cubicBezTo>
                  <a:cubicBezTo>
                    <a:pt x="57" y="3"/>
                    <a:pt x="57" y="8"/>
                    <a:pt x="57" y="13"/>
                  </a:cubicBezTo>
                  <a:cubicBezTo>
                    <a:pt x="52" y="8"/>
                    <a:pt x="44" y="6"/>
                    <a:pt x="32" y="6"/>
                  </a:cubicBezTo>
                  <a:cubicBezTo>
                    <a:pt x="32" y="6"/>
                    <a:pt x="32" y="6"/>
                    <a:pt x="32" y="6"/>
                  </a:cubicBezTo>
                  <a:cubicBezTo>
                    <a:pt x="26" y="6"/>
                    <a:pt x="21" y="6"/>
                    <a:pt x="16" y="8"/>
                  </a:cubicBezTo>
                  <a:cubicBezTo>
                    <a:pt x="8" y="11"/>
                    <a:pt x="4" y="16"/>
                    <a:pt x="2" y="20"/>
                  </a:cubicBezTo>
                  <a:cubicBezTo>
                    <a:pt x="0" y="24"/>
                    <a:pt x="0" y="28"/>
                    <a:pt x="1" y="32"/>
                  </a:cubicBezTo>
                  <a:cubicBezTo>
                    <a:pt x="2" y="36"/>
                    <a:pt x="5" y="39"/>
                    <a:pt x="7" y="42"/>
                  </a:cubicBezTo>
                  <a:cubicBezTo>
                    <a:pt x="12" y="47"/>
                    <a:pt x="18" y="50"/>
                    <a:pt x="23" y="53"/>
                  </a:cubicBezTo>
                  <a:cubicBezTo>
                    <a:pt x="33" y="58"/>
                    <a:pt x="41" y="64"/>
                    <a:pt x="48" y="71"/>
                  </a:cubicBezTo>
                  <a:cubicBezTo>
                    <a:pt x="54" y="78"/>
                    <a:pt x="58" y="86"/>
                    <a:pt x="58" y="91"/>
                  </a:cubicBezTo>
                  <a:cubicBezTo>
                    <a:pt x="57" y="92"/>
                    <a:pt x="57" y="94"/>
                    <a:pt x="53" y="96"/>
                  </a:cubicBezTo>
                  <a:cubicBezTo>
                    <a:pt x="52" y="96"/>
                    <a:pt x="50" y="97"/>
                    <a:pt x="46" y="97"/>
                  </a:cubicBezTo>
                  <a:cubicBezTo>
                    <a:pt x="44" y="98"/>
                    <a:pt x="43" y="98"/>
                    <a:pt x="42" y="98"/>
                  </a:cubicBezTo>
                  <a:cubicBezTo>
                    <a:pt x="41" y="97"/>
                    <a:pt x="41" y="96"/>
                    <a:pt x="40" y="95"/>
                  </a:cubicBezTo>
                  <a:cubicBezTo>
                    <a:pt x="37" y="92"/>
                    <a:pt x="32" y="93"/>
                    <a:pt x="30" y="96"/>
                  </a:cubicBezTo>
                  <a:cubicBezTo>
                    <a:pt x="29" y="98"/>
                    <a:pt x="28" y="99"/>
                    <a:pt x="28" y="101"/>
                  </a:cubicBezTo>
                  <a:cubicBezTo>
                    <a:pt x="28" y="104"/>
                    <a:pt x="28" y="106"/>
                    <a:pt x="30" y="108"/>
                  </a:cubicBezTo>
                  <a:cubicBezTo>
                    <a:pt x="32" y="110"/>
                    <a:pt x="36" y="112"/>
                    <a:pt x="42" y="112"/>
                  </a:cubicBezTo>
                  <a:cubicBezTo>
                    <a:pt x="43" y="112"/>
                    <a:pt x="45" y="112"/>
                    <a:pt x="46" y="111"/>
                  </a:cubicBezTo>
                  <a:cubicBezTo>
                    <a:pt x="50" y="111"/>
                    <a:pt x="56" y="110"/>
                    <a:pt x="59" y="109"/>
                  </a:cubicBezTo>
                  <a:cubicBezTo>
                    <a:pt x="65" y="106"/>
                    <a:pt x="69" y="101"/>
                    <a:pt x="70" y="98"/>
                  </a:cubicBezTo>
                  <a:cubicBezTo>
                    <a:pt x="78" y="120"/>
                    <a:pt x="91" y="138"/>
                    <a:pt x="112" y="144"/>
                  </a:cubicBezTo>
                  <a:cubicBezTo>
                    <a:pt x="113" y="147"/>
                    <a:pt x="116" y="174"/>
                    <a:pt x="108" y="184"/>
                  </a:cubicBezTo>
                  <a:cubicBezTo>
                    <a:pt x="96" y="184"/>
                    <a:pt x="96" y="184"/>
                    <a:pt x="96" y="184"/>
                  </a:cubicBezTo>
                  <a:cubicBezTo>
                    <a:pt x="90" y="184"/>
                    <a:pt x="86" y="188"/>
                    <a:pt x="86" y="194"/>
                  </a:cubicBezTo>
                  <a:cubicBezTo>
                    <a:pt x="86" y="194"/>
                    <a:pt x="86" y="194"/>
                    <a:pt x="86" y="194"/>
                  </a:cubicBezTo>
                  <a:cubicBezTo>
                    <a:pt x="80" y="194"/>
                    <a:pt x="75" y="199"/>
                    <a:pt x="75" y="204"/>
                  </a:cubicBezTo>
                  <a:cubicBezTo>
                    <a:pt x="75" y="211"/>
                    <a:pt x="75" y="211"/>
                    <a:pt x="75" y="211"/>
                  </a:cubicBezTo>
                  <a:cubicBezTo>
                    <a:pt x="177" y="211"/>
                    <a:pt x="177" y="211"/>
                    <a:pt x="177" y="211"/>
                  </a:cubicBezTo>
                  <a:cubicBezTo>
                    <a:pt x="177" y="204"/>
                    <a:pt x="177" y="204"/>
                    <a:pt x="177" y="204"/>
                  </a:cubicBezTo>
                  <a:cubicBezTo>
                    <a:pt x="177" y="199"/>
                    <a:pt x="173" y="195"/>
                    <a:pt x="167" y="194"/>
                  </a:cubicBezTo>
                  <a:cubicBezTo>
                    <a:pt x="167" y="194"/>
                    <a:pt x="167" y="194"/>
                    <a:pt x="167" y="194"/>
                  </a:cubicBezTo>
                  <a:cubicBezTo>
                    <a:pt x="167" y="188"/>
                    <a:pt x="162" y="184"/>
                    <a:pt x="157" y="184"/>
                  </a:cubicBezTo>
                  <a:cubicBezTo>
                    <a:pt x="144" y="184"/>
                    <a:pt x="144" y="184"/>
                    <a:pt x="144" y="184"/>
                  </a:cubicBezTo>
                  <a:cubicBezTo>
                    <a:pt x="136" y="174"/>
                    <a:pt x="140" y="147"/>
                    <a:pt x="140" y="144"/>
                  </a:cubicBezTo>
                  <a:cubicBezTo>
                    <a:pt x="161" y="138"/>
                    <a:pt x="174" y="120"/>
                    <a:pt x="182" y="98"/>
                  </a:cubicBezTo>
                  <a:cubicBezTo>
                    <a:pt x="184" y="101"/>
                    <a:pt x="187" y="106"/>
                    <a:pt x="193" y="109"/>
                  </a:cubicBezTo>
                  <a:cubicBezTo>
                    <a:pt x="196" y="110"/>
                    <a:pt x="203" y="111"/>
                    <a:pt x="206" y="111"/>
                  </a:cubicBezTo>
                  <a:cubicBezTo>
                    <a:pt x="208" y="112"/>
                    <a:pt x="209" y="112"/>
                    <a:pt x="210" y="112"/>
                  </a:cubicBezTo>
                  <a:cubicBezTo>
                    <a:pt x="216" y="112"/>
                    <a:pt x="220" y="110"/>
                    <a:pt x="222" y="108"/>
                  </a:cubicBezTo>
                  <a:cubicBezTo>
                    <a:pt x="224" y="106"/>
                    <a:pt x="225" y="104"/>
                    <a:pt x="224" y="101"/>
                  </a:cubicBezTo>
                  <a:cubicBezTo>
                    <a:pt x="224" y="99"/>
                    <a:pt x="223" y="98"/>
                    <a:pt x="222" y="96"/>
                  </a:cubicBezTo>
                  <a:cubicBezTo>
                    <a:pt x="220" y="93"/>
                    <a:pt x="216" y="92"/>
                    <a:pt x="213" y="95"/>
                  </a:cubicBezTo>
                  <a:cubicBezTo>
                    <a:pt x="212" y="96"/>
                    <a:pt x="211" y="97"/>
                    <a:pt x="210" y="98"/>
                  </a:cubicBezTo>
                  <a:cubicBezTo>
                    <a:pt x="209" y="98"/>
                    <a:pt x="208" y="98"/>
                    <a:pt x="206" y="97"/>
                  </a:cubicBezTo>
                  <a:cubicBezTo>
                    <a:pt x="203" y="97"/>
                    <a:pt x="200" y="96"/>
                    <a:pt x="199" y="96"/>
                  </a:cubicBezTo>
                  <a:cubicBezTo>
                    <a:pt x="196" y="94"/>
                    <a:pt x="195" y="92"/>
                    <a:pt x="195" y="91"/>
                  </a:cubicBezTo>
                  <a:cubicBezTo>
                    <a:pt x="194" y="86"/>
                    <a:pt x="198" y="78"/>
                    <a:pt x="205" y="71"/>
                  </a:cubicBezTo>
                  <a:cubicBezTo>
                    <a:pt x="212" y="64"/>
                    <a:pt x="219" y="58"/>
                    <a:pt x="229" y="53"/>
                  </a:cubicBezTo>
                  <a:cubicBezTo>
                    <a:pt x="234" y="50"/>
                    <a:pt x="240" y="47"/>
                    <a:pt x="245" y="42"/>
                  </a:cubicBezTo>
                  <a:cubicBezTo>
                    <a:pt x="248" y="39"/>
                    <a:pt x="250" y="36"/>
                    <a:pt x="251" y="32"/>
                  </a:cubicBezTo>
                  <a:cubicBezTo>
                    <a:pt x="252" y="28"/>
                    <a:pt x="252" y="24"/>
                    <a:pt x="250" y="19"/>
                  </a:cubicBezTo>
                  <a:close/>
                  <a:moveTo>
                    <a:pt x="58" y="62"/>
                  </a:moveTo>
                  <a:cubicBezTo>
                    <a:pt x="50" y="53"/>
                    <a:pt x="41" y="46"/>
                    <a:pt x="29" y="40"/>
                  </a:cubicBezTo>
                  <a:cubicBezTo>
                    <a:pt x="26" y="38"/>
                    <a:pt x="21" y="35"/>
                    <a:pt x="17" y="32"/>
                  </a:cubicBezTo>
                  <a:cubicBezTo>
                    <a:pt x="14" y="28"/>
                    <a:pt x="15" y="26"/>
                    <a:pt x="15" y="25"/>
                  </a:cubicBezTo>
                  <a:cubicBezTo>
                    <a:pt x="17" y="21"/>
                    <a:pt x="25" y="19"/>
                    <a:pt x="32" y="19"/>
                  </a:cubicBezTo>
                  <a:cubicBezTo>
                    <a:pt x="32" y="19"/>
                    <a:pt x="32" y="19"/>
                    <a:pt x="32" y="19"/>
                  </a:cubicBezTo>
                  <a:cubicBezTo>
                    <a:pt x="40" y="19"/>
                    <a:pt x="46" y="21"/>
                    <a:pt x="48" y="24"/>
                  </a:cubicBezTo>
                  <a:cubicBezTo>
                    <a:pt x="49" y="25"/>
                    <a:pt x="49" y="27"/>
                    <a:pt x="49" y="27"/>
                  </a:cubicBezTo>
                  <a:cubicBezTo>
                    <a:pt x="48" y="31"/>
                    <a:pt x="50" y="35"/>
                    <a:pt x="53" y="36"/>
                  </a:cubicBezTo>
                  <a:cubicBezTo>
                    <a:pt x="55" y="37"/>
                    <a:pt x="57" y="36"/>
                    <a:pt x="58" y="36"/>
                  </a:cubicBezTo>
                  <a:cubicBezTo>
                    <a:pt x="59" y="45"/>
                    <a:pt x="60" y="56"/>
                    <a:pt x="62" y="67"/>
                  </a:cubicBezTo>
                  <a:cubicBezTo>
                    <a:pt x="61" y="65"/>
                    <a:pt x="59" y="63"/>
                    <a:pt x="58" y="62"/>
                  </a:cubicBezTo>
                  <a:close/>
                  <a:moveTo>
                    <a:pt x="235" y="32"/>
                  </a:moveTo>
                  <a:cubicBezTo>
                    <a:pt x="232" y="35"/>
                    <a:pt x="227" y="38"/>
                    <a:pt x="223" y="40"/>
                  </a:cubicBezTo>
                  <a:cubicBezTo>
                    <a:pt x="211" y="46"/>
                    <a:pt x="203" y="53"/>
                    <a:pt x="194" y="62"/>
                  </a:cubicBezTo>
                  <a:cubicBezTo>
                    <a:pt x="193" y="63"/>
                    <a:pt x="192" y="65"/>
                    <a:pt x="190" y="66"/>
                  </a:cubicBezTo>
                  <a:cubicBezTo>
                    <a:pt x="192" y="56"/>
                    <a:pt x="193" y="45"/>
                    <a:pt x="194" y="36"/>
                  </a:cubicBezTo>
                  <a:cubicBezTo>
                    <a:pt x="196" y="36"/>
                    <a:pt x="197" y="37"/>
                    <a:pt x="199" y="36"/>
                  </a:cubicBezTo>
                  <a:cubicBezTo>
                    <a:pt x="203" y="35"/>
                    <a:pt x="205" y="31"/>
                    <a:pt x="203" y="27"/>
                  </a:cubicBezTo>
                  <a:cubicBezTo>
                    <a:pt x="203" y="27"/>
                    <a:pt x="203" y="25"/>
                    <a:pt x="204" y="24"/>
                  </a:cubicBezTo>
                  <a:cubicBezTo>
                    <a:pt x="206" y="21"/>
                    <a:pt x="212" y="19"/>
                    <a:pt x="220" y="19"/>
                  </a:cubicBezTo>
                  <a:cubicBezTo>
                    <a:pt x="220" y="19"/>
                    <a:pt x="220" y="19"/>
                    <a:pt x="220" y="19"/>
                  </a:cubicBezTo>
                  <a:cubicBezTo>
                    <a:pt x="227" y="19"/>
                    <a:pt x="235" y="21"/>
                    <a:pt x="237" y="25"/>
                  </a:cubicBezTo>
                  <a:cubicBezTo>
                    <a:pt x="238" y="26"/>
                    <a:pt x="239" y="28"/>
                    <a:pt x="235" y="3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typeface="+mn-lt"/>
              </a:endParaRPr>
            </a:p>
          </p:txBody>
        </p:sp>
      </p:grpSp>
      <p:grpSp>
        <p:nvGrpSpPr>
          <p:cNvPr id="48" name="Group 30"/>
          <p:cNvGrpSpPr>
            <a:grpSpLocks noChangeAspect="1"/>
          </p:cNvGrpSpPr>
          <p:nvPr/>
        </p:nvGrpSpPr>
        <p:grpSpPr>
          <a:xfrm>
            <a:off x="4234940" y="1864758"/>
            <a:ext cx="1597025" cy="1597025"/>
            <a:chOff x="2126" y="1657"/>
            <a:chExt cx="1006" cy="1006"/>
          </a:xfrm>
        </p:grpSpPr>
        <p:sp>
          <p:nvSpPr>
            <p:cNvPr id="49" name="AutoShape 29"/>
            <p:cNvSpPr>
              <a:spLocks noChangeArrowheads="1" noChangeAspect="1" noTextEdit="1"/>
            </p:cNvSpPr>
            <p:nvPr/>
          </p:nvSpPr>
          <p:spPr bwMode="auto">
            <a:xfrm>
              <a:off x="2126" y="1657"/>
              <a:ext cx="1006" cy="10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50" name="Oval 31"/>
            <p:cNvSpPr>
              <a:spLocks noChangeArrowheads="1"/>
            </p:cNvSpPr>
            <p:nvPr/>
          </p:nvSpPr>
          <p:spPr bwMode="auto">
            <a:xfrm>
              <a:off x="2128" y="1657"/>
              <a:ext cx="1006" cy="1006"/>
            </a:xfrm>
            <a:prstGeom prst="ellipse">
              <a:avLst/>
            </a:prstGeom>
            <a:solidFill>
              <a:srgbClr val="0070C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51" name="Freeform 32"/>
            <p:cNvSpPr>
              <a:spLocks noEditPoints="1"/>
            </p:cNvSpPr>
            <p:nvPr/>
          </p:nvSpPr>
          <p:spPr bwMode="auto">
            <a:xfrm>
              <a:off x="2490" y="1866"/>
              <a:ext cx="285" cy="83"/>
            </a:xfrm>
            <a:custGeom>
              <a:gdLst>
                <a:gd fmla="*/ 60 w 120" name="T0"/>
                <a:gd fmla="*/ 35 h 35" name="T1"/>
                <a:gd fmla="*/ 119 w 120" name="T2"/>
                <a:gd fmla="*/ 19 h 35" name="T3"/>
                <a:gd fmla="*/ 120 w 120" name="T4"/>
                <a:gd fmla="*/ 18 h 35" name="T5"/>
                <a:gd fmla="*/ 60 w 120" name="T6"/>
                <a:gd fmla="*/ 0 h 35" name="T7"/>
                <a:gd fmla="*/ 0 w 120" name="T8"/>
                <a:gd fmla="*/ 18 h 35" name="T9"/>
                <a:gd fmla="*/ 1 w 120" name="T10"/>
                <a:gd fmla="*/ 19 h 35" name="T11"/>
                <a:gd fmla="*/ 60 w 120" name="T12"/>
                <a:gd fmla="*/ 35 h 35" name="T13"/>
                <a:gd fmla="*/ 10 w 120" name="T14"/>
                <a:gd fmla="*/ 15 h 35" name="T15"/>
                <a:gd fmla="*/ 22 w 120" name="T16"/>
                <a:gd fmla="*/ 11 h 35" name="T17"/>
                <a:gd fmla="*/ 60 w 120" name="T18"/>
                <a:gd fmla="*/ 7 h 35" name="T19"/>
                <a:gd fmla="*/ 98 w 120" name="T20"/>
                <a:gd fmla="*/ 11 h 35" name="T21"/>
                <a:gd fmla="*/ 109 w 120" name="T22"/>
                <a:gd fmla="*/ 15 h 35" name="T23"/>
                <a:gd fmla="*/ 113 w 120" name="T24"/>
                <a:gd fmla="*/ 18 h 35" name="T25"/>
                <a:gd fmla="*/ 109 w 120" name="T26"/>
                <a:gd fmla="*/ 20 h 35" name="T27"/>
                <a:gd fmla="*/ 98 w 120" name="T28"/>
                <a:gd fmla="*/ 24 h 35" name="T29"/>
                <a:gd fmla="*/ 60 w 120" name="T30"/>
                <a:gd fmla="*/ 28 h 35" name="T31"/>
                <a:gd fmla="*/ 22 w 120" name="T32"/>
                <a:gd fmla="*/ 24 h 35" name="T33"/>
                <a:gd fmla="*/ 10 w 120" name="T34"/>
                <a:gd fmla="*/ 20 h 35" name="T35"/>
                <a:gd fmla="*/ 7 w 120" name="T36"/>
                <a:gd fmla="*/ 18 h 35" name="T37"/>
                <a:gd fmla="*/ 10 w 120" name="T38"/>
                <a:gd fmla="*/ 15 h 3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5" w="120">
                  <a:moveTo>
                    <a:pt x="60" y="35"/>
                  </a:moveTo>
                  <a:cubicBezTo>
                    <a:pt x="91" y="35"/>
                    <a:pt x="116" y="28"/>
                    <a:pt x="119" y="19"/>
                  </a:cubicBezTo>
                  <a:cubicBezTo>
                    <a:pt x="120" y="19"/>
                    <a:pt x="120" y="18"/>
                    <a:pt x="120" y="18"/>
                  </a:cubicBezTo>
                  <a:cubicBezTo>
                    <a:pt x="120" y="8"/>
                    <a:pt x="93" y="0"/>
                    <a:pt x="60" y="0"/>
                  </a:cubicBezTo>
                  <a:cubicBezTo>
                    <a:pt x="27" y="0"/>
                    <a:pt x="0" y="8"/>
                    <a:pt x="0" y="18"/>
                  </a:cubicBezTo>
                  <a:cubicBezTo>
                    <a:pt x="0" y="18"/>
                    <a:pt x="0" y="19"/>
                    <a:pt x="1" y="19"/>
                  </a:cubicBezTo>
                  <a:cubicBezTo>
                    <a:pt x="4" y="28"/>
                    <a:pt x="29" y="35"/>
                    <a:pt x="60" y="35"/>
                  </a:cubicBezTo>
                  <a:close/>
                  <a:moveTo>
                    <a:pt x="10" y="15"/>
                  </a:moveTo>
                  <a:cubicBezTo>
                    <a:pt x="13" y="14"/>
                    <a:pt x="17" y="12"/>
                    <a:pt x="22" y="11"/>
                  </a:cubicBezTo>
                  <a:cubicBezTo>
                    <a:pt x="33" y="9"/>
                    <a:pt x="46" y="7"/>
                    <a:pt x="60" y="7"/>
                  </a:cubicBezTo>
                  <a:cubicBezTo>
                    <a:pt x="74" y="7"/>
                    <a:pt x="87" y="9"/>
                    <a:pt x="98" y="11"/>
                  </a:cubicBezTo>
                  <a:cubicBezTo>
                    <a:pt x="102" y="12"/>
                    <a:pt x="106" y="14"/>
                    <a:pt x="109" y="15"/>
                  </a:cubicBezTo>
                  <a:cubicBezTo>
                    <a:pt x="111" y="16"/>
                    <a:pt x="112" y="17"/>
                    <a:pt x="113" y="18"/>
                  </a:cubicBezTo>
                  <a:cubicBezTo>
                    <a:pt x="112" y="18"/>
                    <a:pt x="111" y="19"/>
                    <a:pt x="109" y="20"/>
                  </a:cubicBezTo>
                  <a:cubicBezTo>
                    <a:pt x="106" y="22"/>
                    <a:pt x="102" y="23"/>
                    <a:pt x="98" y="24"/>
                  </a:cubicBezTo>
                  <a:cubicBezTo>
                    <a:pt x="87" y="27"/>
                    <a:pt x="74" y="28"/>
                    <a:pt x="60" y="28"/>
                  </a:cubicBezTo>
                  <a:cubicBezTo>
                    <a:pt x="46" y="28"/>
                    <a:pt x="33" y="27"/>
                    <a:pt x="22" y="24"/>
                  </a:cubicBezTo>
                  <a:cubicBezTo>
                    <a:pt x="17" y="23"/>
                    <a:pt x="13" y="22"/>
                    <a:pt x="10" y="20"/>
                  </a:cubicBezTo>
                  <a:cubicBezTo>
                    <a:pt x="9" y="19"/>
                    <a:pt x="8" y="18"/>
                    <a:pt x="7" y="18"/>
                  </a:cubicBezTo>
                  <a:cubicBezTo>
                    <a:pt x="8" y="17"/>
                    <a:pt x="9" y="16"/>
                    <a:pt x="10" y="1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52" name="Freeform 33"/>
            <p:cNvSpPr>
              <a:spLocks noEditPoints="1"/>
            </p:cNvSpPr>
            <p:nvPr/>
          </p:nvSpPr>
          <p:spPr bwMode="auto">
            <a:xfrm>
              <a:off x="2395" y="1926"/>
              <a:ext cx="473" cy="566"/>
            </a:xfrm>
            <a:custGeom>
              <a:gdLst>
                <a:gd fmla="*/ 198 w 199" name="T0"/>
                <a:gd fmla="*/ 11 h 238" name="T1"/>
                <a:gd fmla="*/ 191 w 199" name="T2"/>
                <a:gd fmla="*/ 5 h 238" name="T3"/>
                <a:gd fmla="*/ 160 w 199" name="T4"/>
                <a:gd fmla="*/ 5 h 238" name="T5"/>
                <a:gd fmla="*/ 160 w 199" name="T6"/>
                <a:gd fmla="*/ 0 h 238" name="T7"/>
                <a:gd fmla="*/ 141 w 199" name="T8"/>
                <a:gd fmla="*/ 9 h 238" name="T9"/>
                <a:gd fmla="*/ 100 w 199" name="T10"/>
                <a:gd fmla="*/ 14 h 238" name="T11"/>
                <a:gd fmla="*/ 59 w 199" name="T12"/>
                <a:gd fmla="*/ 9 h 238" name="T13"/>
                <a:gd fmla="*/ 40 w 199" name="T14"/>
                <a:gd fmla="*/ 0 h 238" name="T15"/>
                <a:gd fmla="*/ 40 w 199" name="T16"/>
                <a:gd fmla="*/ 5 h 238" name="T17"/>
                <a:gd fmla="*/ 8 w 199" name="T18"/>
                <a:gd fmla="*/ 5 h 238" name="T19"/>
                <a:gd fmla="*/ 1 w 199" name="T20"/>
                <a:gd fmla="*/ 11 h 238" name="T21"/>
                <a:gd fmla="*/ 1 w 199" name="T22"/>
                <a:gd fmla="*/ 38 h 238" name="T23"/>
                <a:gd fmla="*/ 7 w 199" name="T24"/>
                <a:gd fmla="*/ 62 h 238" name="T25"/>
                <a:gd fmla="*/ 20 w 199" name="T26"/>
                <a:gd fmla="*/ 85 h 238" name="T27"/>
                <a:gd fmla="*/ 60 w 199" name="T28"/>
                <a:gd fmla="*/ 102 h 238" name="T29"/>
                <a:gd fmla="*/ 90 w 199" name="T30"/>
                <a:gd fmla="*/ 125 h 238" name="T31"/>
                <a:gd fmla="*/ 90 w 199" name="T32"/>
                <a:gd fmla="*/ 150 h 238" name="T33"/>
                <a:gd fmla="*/ 68 w 199" name="T34"/>
                <a:gd fmla="*/ 150 h 238" name="T35"/>
                <a:gd fmla="*/ 59 w 199" name="T36"/>
                <a:gd fmla="*/ 158 h 238" name="T37"/>
                <a:gd fmla="*/ 56 w 199" name="T38"/>
                <a:gd fmla="*/ 161 h 238" name="T39"/>
                <a:gd fmla="*/ 49 w 199" name="T40"/>
                <a:gd fmla="*/ 161 h 238" name="T41"/>
                <a:gd fmla="*/ 41 w 199" name="T42"/>
                <a:gd fmla="*/ 169 h 238" name="T43"/>
                <a:gd fmla="*/ 41 w 199" name="T44"/>
                <a:gd fmla="*/ 230 h 238" name="T45"/>
                <a:gd fmla="*/ 49 w 199" name="T46"/>
                <a:gd fmla="*/ 238 h 238" name="T47"/>
                <a:gd fmla="*/ 149 w 199" name="T48"/>
                <a:gd fmla="*/ 238 h 238" name="T49"/>
                <a:gd fmla="*/ 157 w 199" name="T50"/>
                <a:gd fmla="*/ 230 h 238" name="T51"/>
                <a:gd fmla="*/ 157 w 199" name="T52"/>
                <a:gd fmla="*/ 169 h 238" name="T53"/>
                <a:gd fmla="*/ 149 w 199" name="T54"/>
                <a:gd fmla="*/ 161 h 238" name="T55"/>
                <a:gd fmla="*/ 144 w 199" name="T56"/>
                <a:gd fmla="*/ 161 h 238" name="T57"/>
                <a:gd fmla="*/ 139 w 199" name="T58"/>
                <a:gd fmla="*/ 158 h 238" name="T59"/>
                <a:gd fmla="*/ 131 w 199" name="T60"/>
                <a:gd fmla="*/ 150 h 238" name="T61"/>
                <a:gd fmla="*/ 110 w 199" name="T62"/>
                <a:gd fmla="*/ 150 h 238" name="T63"/>
                <a:gd fmla="*/ 110 w 199" name="T64"/>
                <a:gd fmla="*/ 125 h 238" name="T65"/>
                <a:gd fmla="*/ 140 w 199" name="T66"/>
                <a:gd fmla="*/ 102 h 238" name="T67"/>
                <a:gd fmla="*/ 178 w 199" name="T68"/>
                <a:gd fmla="*/ 85 h 238" name="T69"/>
                <a:gd fmla="*/ 192 w 199" name="T70"/>
                <a:gd fmla="*/ 62 h 238" name="T71"/>
                <a:gd fmla="*/ 197 w 199" name="T72"/>
                <a:gd fmla="*/ 38 h 238" name="T73"/>
                <a:gd fmla="*/ 198 w 199" name="T74"/>
                <a:gd fmla="*/ 11 h 238" name="T75"/>
                <a:gd fmla="*/ 43 w 199" name="T76"/>
                <a:gd fmla="*/ 84 h 238" name="T77"/>
                <a:gd fmla="*/ 31 w 199" name="T78"/>
                <a:gd fmla="*/ 76 h 238" name="T79"/>
                <a:gd fmla="*/ 15 w 199" name="T80"/>
                <a:gd fmla="*/ 19 h 238" name="T81"/>
                <a:gd fmla="*/ 40 w 199" name="T82"/>
                <a:gd fmla="*/ 19 h 238" name="T83"/>
                <a:gd fmla="*/ 52 w 199" name="T84"/>
                <a:gd fmla="*/ 87 h 238" name="T85"/>
                <a:gd fmla="*/ 43 w 199" name="T86"/>
                <a:gd fmla="*/ 84 h 238" name="T87"/>
                <a:gd fmla="*/ 135 w 199" name="T88"/>
                <a:gd fmla="*/ 177 h 238" name="T89"/>
                <a:gd fmla="*/ 135 w 199" name="T90"/>
                <a:gd fmla="*/ 219 h 238" name="T91"/>
                <a:gd fmla="*/ 64 w 199" name="T92"/>
                <a:gd fmla="*/ 219 h 238" name="T93"/>
                <a:gd fmla="*/ 64 w 199" name="T94"/>
                <a:gd fmla="*/ 177 h 238" name="T95"/>
                <a:gd fmla="*/ 135 w 199" name="T96"/>
                <a:gd fmla="*/ 177 h 238" name="T97"/>
                <a:gd fmla="*/ 168 w 199" name="T98"/>
                <a:gd fmla="*/ 76 h 238" name="T99"/>
                <a:gd fmla="*/ 156 w 199" name="T100"/>
                <a:gd fmla="*/ 84 h 238" name="T101"/>
                <a:gd fmla="*/ 148 w 199" name="T102"/>
                <a:gd fmla="*/ 87 h 238" name="T103"/>
                <a:gd fmla="*/ 159 w 199" name="T104"/>
                <a:gd fmla="*/ 19 h 238" name="T105"/>
                <a:gd fmla="*/ 184 w 199" name="T106"/>
                <a:gd fmla="*/ 19 h 238" name="T107"/>
                <a:gd fmla="*/ 168 w 199" name="T108"/>
                <a:gd fmla="*/ 76 h 23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38" w="199">
                  <a:moveTo>
                    <a:pt x="198" y="11"/>
                  </a:moveTo>
                  <a:cubicBezTo>
                    <a:pt x="198" y="8"/>
                    <a:pt x="194" y="5"/>
                    <a:pt x="191" y="5"/>
                  </a:cubicBezTo>
                  <a:cubicBezTo>
                    <a:pt x="160" y="5"/>
                    <a:pt x="160" y="5"/>
                    <a:pt x="160" y="5"/>
                  </a:cubicBezTo>
                  <a:cubicBezTo>
                    <a:pt x="160" y="3"/>
                    <a:pt x="160" y="1"/>
                    <a:pt x="160" y="0"/>
                  </a:cubicBezTo>
                  <a:cubicBezTo>
                    <a:pt x="156" y="3"/>
                    <a:pt x="150" y="6"/>
                    <a:pt x="141" y="9"/>
                  </a:cubicBezTo>
                  <a:cubicBezTo>
                    <a:pt x="130" y="12"/>
                    <a:pt x="115" y="14"/>
                    <a:pt x="100" y="14"/>
                  </a:cubicBezTo>
                  <a:cubicBezTo>
                    <a:pt x="85" y="14"/>
                    <a:pt x="70" y="12"/>
                    <a:pt x="59" y="9"/>
                  </a:cubicBezTo>
                  <a:cubicBezTo>
                    <a:pt x="50" y="6"/>
                    <a:pt x="44" y="3"/>
                    <a:pt x="40" y="0"/>
                  </a:cubicBezTo>
                  <a:cubicBezTo>
                    <a:pt x="40" y="1"/>
                    <a:pt x="40" y="3"/>
                    <a:pt x="40" y="5"/>
                  </a:cubicBezTo>
                  <a:cubicBezTo>
                    <a:pt x="8" y="5"/>
                    <a:pt x="8" y="5"/>
                    <a:pt x="8" y="5"/>
                  </a:cubicBezTo>
                  <a:cubicBezTo>
                    <a:pt x="4" y="5"/>
                    <a:pt x="1" y="8"/>
                    <a:pt x="1" y="11"/>
                  </a:cubicBezTo>
                  <a:cubicBezTo>
                    <a:pt x="1" y="12"/>
                    <a:pt x="0" y="23"/>
                    <a:pt x="1" y="38"/>
                  </a:cubicBezTo>
                  <a:cubicBezTo>
                    <a:pt x="3" y="47"/>
                    <a:pt x="4" y="55"/>
                    <a:pt x="7" y="62"/>
                  </a:cubicBezTo>
                  <a:cubicBezTo>
                    <a:pt x="10" y="71"/>
                    <a:pt x="15" y="79"/>
                    <a:pt x="20" y="85"/>
                  </a:cubicBezTo>
                  <a:cubicBezTo>
                    <a:pt x="30" y="96"/>
                    <a:pt x="43" y="102"/>
                    <a:pt x="60" y="102"/>
                  </a:cubicBezTo>
                  <a:cubicBezTo>
                    <a:pt x="67" y="113"/>
                    <a:pt x="77" y="122"/>
                    <a:pt x="90" y="125"/>
                  </a:cubicBezTo>
                  <a:cubicBezTo>
                    <a:pt x="91" y="133"/>
                    <a:pt x="91" y="142"/>
                    <a:pt x="90" y="150"/>
                  </a:cubicBezTo>
                  <a:cubicBezTo>
                    <a:pt x="68" y="150"/>
                    <a:pt x="68" y="150"/>
                    <a:pt x="68" y="150"/>
                  </a:cubicBezTo>
                  <a:cubicBezTo>
                    <a:pt x="63" y="150"/>
                    <a:pt x="60" y="154"/>
                    <a:pt x="59" y="158"/>
                  </a:cubicBezTo>
                  <a:cubicBezTo>
                    <a:pt x="58" y="159"/>
                    <a:pt x="57" y="160"/>
                    <a:pt x="56" y="161"/>
                  </a:cubicBezTo>
                  <a:cubicBezTo>
                    <a:pt x="49" y="161"/>
                    <a:pt x="49" y="161"/>
                    <a:pt x="49" y="161"/>
                  </a:cubicBezTo>
                  <a:cubicBezTo>
                    <a:pt x="45" y="161"/>
                    <a:pt x="41" y="165"/>
                    <a:pt x="41" y="169"/>
                  </a:cubicBezTo>
                  <a:cubicBezTo>
                    <a:pt x="41" y="230"/>
                    <a:pt x="41" y="230"/>
                    <a:pt x="41" y="230"/>
                  </a:cubicBezTo>
                  <a:cubicBezTo>
                    <a:pt x="41" y="234"/>
                    <a:pt x="45" y="238"/>
                    <a:pt x="49" y="238"/>
                  </a:cubicBezTo>
                  <a:cubicBezTo>
                    <a:pt x="149" y="238"/>
                    <a:pt x="149" y="238"/>
                    <a:pt x="149" y="238"/>
                  </a:cubicBezTo>
                  <a:cubicBezTo>
                    <a:pt x="154" y="238"/>
                    <a:pt x="157" y="234"/>
                    <a:pt x="157" y="230"/>
                  </a:cubicBezTo>
                  <a:cubicBezTo>
                    <a:pt x="157" y="169"/>
                    <a:pt x="157" y="169"/>
                    <a:pt x="157" y="169"/>
                  </a:cubicBezTo>
                  <a:cubicBezTo>
                    <a:pt x="157" y="165"/>
                    <a:pt x="154" y="161"/>
                    <a:pt x="149" y="161"/>
                  </a:cubicBezTo>
                  <a:cubicBezTo>
                    <a:pt x="144" y="161"/>
                    <a:pt x="144" y="161"/>
                    <a:pt x="144" y="161"/>
                  </a:cubicBezTo>
                  <a:cubicBezTo>
                    <a:pt x="143" y="160"/>
                    <a:pt x="141" y="159"/>
                    <a:pt x="139" y="158"/>
                  </a:cubicBezTo>
                  <a:cubicBezTo>
                    <a:pt x="138" y="154"/>
                    <a:pt x="135" y="150"/>
                    <a:pt x="131" y="150"/>
                  </a:cubicBezTo>
                  <a:cubicBezTo>
                    <a:pt x="110" y="150"/>
                    <a:pt x="110" y="150"/>
                    <a:pt x="110" y="150"/>
                  </a:cubicBezTo>
                  <a:cubicBezTo>
                    <a:pt x="109" y="142"/>
                    <a:pt x="109" y="133"/>
                    <a:pt x="110" y="125"/>
                  </a:cubicBezTo>
                  <a:cubicBezTo>
                    <a:pt x="123" y="122"/>
                    <a:pt x="133" y="113"/>
                    <a:pt x="140" y="102"/>
                  </a:cubicBezTo>
                  <a:cubicBezTo>
                    <a:pt x="156" y="101"/>
                    <a:pt x="169" y="96"/>
                    <a:pt x="178" y="85"/>
                  </a:cubicBezTo>
                  <a:cubicBezTo>
                    <a:pt x="184" y="79"/>
                    <a:pt x="189" y="71"/>
                    <a:pt x="192" y="62"/>
                  </a:cubicBezTo>
                  <a:cubicBezTo>
                    <a:pt x="194" y="55"/>
                    <a:pt x="196" y="47"/>
                    <a:pt x="197" y="38"/>
                  </a:cubicBezTo>
                  <a:cubicBezTo>
                    <a:pt x="199" y="23"/>
                    <a:pt x="198" y="12"/>
                    <a:pt x="198" y="11"/>
                  </a:cubicBezTo>
                  <a:close/>
                  <a:moveTo>
                    <a:pt x="43" y="84"/>
                  </a:moveTo>
                  <a:cubicBezTo>
                    <a:pt x="38" y="82"/>
                    <a:pt x="34" y="79"/>
                    <a:pt x="31" y="76"/>
                  </a:cubicBezTo>
                  <a:cubicBezTo>
                    <a:pt x="16" y="60"/>
                    <a:pt x="15" y="32"/>
                    <a:pt x="15" y="19"/>
                  </a:cubicBezTo>
                  <a:cubicBezTo>
                    <a:pt x="40" y="19"/>
                    <a:pt x="40" y="19"/>
                    <a:pt x="40" y="19"/>
                  </a:cubicBezTo>
                  <a:cubicBezTo>
                    <a:pt x="41" y="39"/>
                    <a:pt x="44" y="65"/>
                    <a:pt x="52" y="87"/>
                  </a:cubicBezTo>
                  <a:cubicBezTo>
                    <a:pt x="49" y="86"/>
                    <a:pt x="46" y="85"/>
                    <a:pt x="43" y="84"/>
                  </a:cubicBezTo>
                  <a:close/>
                  <a:moveTo>
                    <a:pt x="135" y="177"/>
                  </a:moveTo>
                  <a:cubicBezTo>
                    <a:pt x="135" y="219"/>
                    <a:pt x="135" y="219"/>
                    <a:pt x="135" y="219"/>
                  </a:cubicBezTo>
                  <a:cubicBezTo>
                    <a:pt x="64" y="219"/>
                    <a:pt x="64" y="219"/>
                    <a:pt x="64" y="219"/>
                  </a:cubicBezTo>
                  <a:cubicBezTo>
                    <a:pt x="64" y="177"/>
                    <a:pt x="64" y="177"/>
                    <a:pt x="64" y="177"/>
                  </a:cubicBezTo>
                  <a:lnTo>
                    <a:pt x="135" y="177"/>
                  </a:lnTo>
                  <a:close/>
                  <a:moveTo>
                    <a:pt x="168" y="76"/>
                  </a:moveTo>
                  <a:cubicBezTo>
                    <a:pt x="164" y="79"/>
                    <a:pt x="160" y="82"/>
                    <a:pt x="156" y="84"/>
                  </a:cubicBezTo>
                  <a:cubicBezTo>
                    <a:pt x="153" y="85"/>
                    <a:pt x="151" y="86"/>
                    <a:pt x="148" y="87"/>
                  </a:cubicBezTo>
                  <a:cubicBezTo>
                    <a:pt x="156" y="65"/>
                    <a:pt x="159" y="39"/>
                    <a:pt x="159" y="19"/>
                  </a:cubicBezTo>
                  <a:cubicBezTo>
                    <a:pt x="184" y="19"/>
                    <a:pt x="184" y="19"/>
                    <a:pt x="184" y="19"/>
                  </a:cubicBezTo>
                  <a:cubicBezTo>
                    <a:pt x="184" y="32"/>
                    <a:pt x="182" y="60"/>
                    <a:pt x="168" y="7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grpSp>
      <p:grpSp>
        <p:nvGrpSpPr>
          <p:cNvPr id="59" name="Group 36"/>
          <p:cNvGrpSpPr>
            <a:grpSpLocks noChangeAspect="1"/>
          </p:cNvGrpSpPr>
          <p:nvPr/>
        </p:nvGrpSpPr>
        <p:grpSpPr>
          <a:xfrm>
            <a:off x="8366296" y="1864758"/>
            <a:ext cx="1598612" cy="1597025"/>
            <a:chOff x="4637" y="1657"/>
            <a:chExt cx="1007" cy="1006"/>
          </a:xfrm>
        </p:grpSpPr>
        <p:sp>
          <p:nvSpPr>
            <p:cNvPr id="60" name="AutoShape 35"/>
            <p:cNvSpPr>
              <a:spLocks noChangeArrowheads="1" noChangeAspect="1" noTextEdit="1"/>
            </p:cNvSpPr>
            <p:nvPr/>
          </p:nvSpPr>
          <p:spPr bwMode="auto">
            <a:xfrm>
              <a:off x="4637" y="1657"/>
              <a:ext cx="1007" cy="10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61" name="Oval 37"/>
            <p:cNvSpPr>
              <a:spLocks noChangeArrowheads="1"/>
            </p:cNvSpPr>
            <p:nvPr/>
          </p:nvSpPr>
          <p:spPr bwMode="auto">
            <a:xfrm>
              <a:off x="4637" y="1659"/>
              <a:ext cx="1007" cy="1006"/>
            </a:xfrm>
            <a:prstGeom prst="ellipse">
              <a:avLst/>
            </a:prstGeom>
            <a:solidFill>
              <a:schemeClr val="accent5">
                <a:lumMod val="7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62" name="Freeform 38"/>
            <p:cNvSpPr/>
            <p:nvPr/>
          </p:nvSpPr>
          <p:spPr bwMode="auto">
            <a:xfrm>
              <a:off x="4932" y="1888"/>
              <a:ext cx="414" cy="325"/>
            </a:xfrm>
            <a:custGeom>
              <a:gdLst>
                <a:gd fmla="*/ 16 w 174" name="T0"/>
                <a:gd fmla="*/ 137 h 137" name="T1"/>
                <a:gd fmla="*/ 24 w 174" name="T2"/>
                <a:gd fmla="*/ 133 h 137" name="T3"/>
                <a:gd fmla="*/ 28 w 174" name="T4"/>
                <a:gd fmla="*/ 133 h 137" name="T5"/>
                <a:gd fmla="*/ 12 w 174" name="T6"/>
                <a:gd fmla="*/ 87 h 137" name="T7"/>
                <a:gd fmla="*/ 34 w 174" name="T8"/>
                <a:gd fmla="*/ 34 h 137" name="T9"/>
                <a:gd fmla="*/ 87 w 174" name="T10"/>
                <a:gd fmla="*/ 12 h 137" name="T11"/>
                <a:gd fmla="*/ 140 w 174" name="T12"/>
                <a:gd fmla="*/ 34 h 137" name="T13"/>
                <a:gd fmla="*/ 162 w 174" name="T14"/>
                <a:gd fmla="*/ 87 h 137" name="T15"/>
                <a:gd fmla="*/ 146 w 174" name="T16"/>
                <a:gd fmla="*/ 133 h 137" name="T17"/>
                <a:gd fmla="*/ 151 w 174" name="T18"/>
                <a:gd fmla="*/ 133 h 137" name="T19"/>
                <a:gd fmla="*/ 159 w 174" name="T20"/>
                <a:gd fmla="*/ 137 h 137" name="T21"/>
                <a:gd fmla="*/ 168 w 174" name="T22"/>
                <a:gd fmla="*/ 121 h 137" name="T23"/>
                <a:gd fmla="*/ 174 w 174" name="T24"/>
                <a:gd fmla="*/ 87 h 137" name="T25"/>
                <a:gd fmla="*/ 168 w 174" name="T26"/>
                <a:gd fmla="*/ 53 h 137" name="T27"/>
                <a:gd fmla="*/ 149 w 174" name="T28"/>
                <a:gd fmla="*/ 25 h 137" name="T29"/>
                <a:gd fmla="*/ 121 w 174" name="T30"/>
                <a:gd fmla="*/ 6 h 137" name="T31"/>
                <a:gd fmla="*/ 87 w 174" name="T32"/>
                <a:gd fmla="*/ 0 h 137" name="T33"/>
                <a:gd fmla="*/ 53 w 174" name="T34"/>
                <a:gd fmla="*/ 6 h 137" name="T35"/>
                <a:gd fmla="*/ 26 w 174" name="T36"/>
                <a:gd fmla="*/ 25 h 137" name="T37"/>
                <a:gd fmla="*/ 7 w 174" name="T38"/>
                <a:gd fmla="*/ 53 h 137" name="T39"/>
                <a:gd fmla="*/ 0 w 174" name="T40"/>
                <a:gd fmla="*/ 87 h 137" name="T41"/>
                <a:gd fmla="*/ 7 w 174" name="T42"/>
                <a:gd fmla="*/ 121 h 137" name="T43"/>
                <a:gd fmla="*/ 16 w 174" name="T44"/>
                <a:gd fmla="*/ 137 h 13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7" w="174">
                  <a:moveTo>
                    <a:pt x="16" y="137"/>
                  </a:moveTo>
                  <a:cubicBezTo>
                    <a:pt x="18" y="134"/>
                    <a:pt x="20" y="133"/>
                    <a:pt x="24" y="133"/>
                  </a:cubicBezTo>
                  <a:cubicBezTo>
                    <a:pt x="28" y="133"/>
                    <a:pt x="28" y="133"/>
                    <a:pt x="28" y="133"/>
                  </a:cubicBezTo>
                  <a:cubicBezTo>
                    <a:pt x="18" y="120"/>
                    <a:pt x="12" y="104"/>
                    <a:pt x="12" y="87"/>
                  </a:cubicBezTo>
                  <a:cubicBezTo>
                    <a:pt x="12" y="67"/>
                    <a:pt x="20" y="48"/>
                    <a:pt x="34" y="34"/>
                  </a:cubicBezTo>
                  <a:cubicBezTo>
                    <a:pt x="48" y="20"/>
                    <a:pt x="67" y="12"/>
                    <a:pt x="87" y="12"/>
                  </a:cubicBezTo>
                  <a:cubicBezTo>
                    <a:pt x="107" y="12"/>
                    <a:pt x="126" y="20"/>
                    <a:pt x="140" y="34"/>
                  </a:cubicBezTo>
                  <a:cubicBezTo>
                    <a:pt x="154" y="48"/>
                    <a:pt x="162" y="67"/>
                    <a:pt x="162" y="87"/>
                  </a:cubicBezTo>
                  <a:cubicBezTo>
                    <a:pt x="162" y="104"/>
                    <a:pt x="157" y="120"/>
                    <a:pt x="146" y="133"/>
                  </a:cubicBezTo>
                  <a:cubicBezTo>
                    <a:pt x="151" y="133"/>
                    <a:pt x="151" y="133"/>
                    <a:pt x="151" y="133"/>
                  </a:cubicBezTo>
                  <a:cubicBezTo>
                    <a:pt x="154" y="133"/>
                    <a:pt x="157" y="134"/>
                    <a:pt x="159" y="137"/>
                  </a:cubicBezTo>
                  <a:cubicBezTo>
                    <a:pt x="162" y="132"/>
                    <a:pt x="165" y="126"/>
                    <a:pt x="168" y="121"/>
                  </a:cubicBezTo>
                  <a:cubicBezTo>
                    <a:pt x="172" y="110"/>
                    <a:pt x="174" y="99"/>
                    <a:pt x="174" y="87"/>
                  </a:cubicBezTo>
                  <a:cubicBezTo>
                    <a:pt x="174" y="75"/>
                    <a:pt x="172" y="64"/>
                    <a:pt x="168" y="53"/>
                  </a:cubicBezTo>
                  <a:cubicBezTo>
                    <a:pt x="163" y="42"/>
                    <a:pt x="157" y="33"/>
                    <a:pt x="149" y="25"/>
                  </a:cubicBezTo>
                  <a:cubicBezTo>
                    <a:pt x="141" y="17"/>
                    <a:pt x="132" y="11"/>
                    <a:pt x="121" y="6"/>
                  </a:cubicBezTo>
                  <a:cubicBezTo>
                    <a:pt x="110" y="2"/>
                    <a:pt x="99" y="0"/>
                    <a:pt x="87" y="0"/>
                  </a:cubicBezTo>
                  <a:cubicBezTo>
                    <a:pt x="75" y="0"/>
                    <a:pt x="64" y="2"/>
                    <a:pt x="53" y="6"/>
                  </a:cubicBezTo>
                  <a:cubicBezTo>
                    <a:pt x="43" y="11"/>
                    <a:pt x="34" y="17"/>
                    <a:pt x="26" y="25"/>
                  </a:cubicBezTo>
                  <a:cubicBezTo>
                    <a:pt x="18" y="33"/>
                    <a:pt x="11" y="42"/>
                    <a:pt x="7" y="53"/>
                  </a:cubicBezTo>
                  <a:cubicBezTo>
                    <a:pt x="2" y="64"/>
                    <a:pt x="0" y="75"/>
                    <a:pt x="0" y="87"/>
                  </a:cubicBezTo>
                  <a:cubicBezTo>
                    <a:pt x="0" y="99"/>
                    <a:pt x="2" y="110"/>
                    <a:pt x="7" y="121"/>
                  </a:cubicBezTo>
                  <a:cubicBezTo>
                    <a:pt x="9" y="126"/>
                    <a:pt x="12" y="132"/>
                    <a:pt x="16" y="13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63" name="Freeform 39"/>
            <p:cNvSpPr/>
            <p:nvPr/>
          </p:nvSpPr>
          <p:spPr bwMode="auto">
            <a:xfrm>
              <a:off x="4975" y="1930"/>
              <a:ext cx="329" cy="274"/>
            </a:xfrm>
            <a:custGeom>
              <a:gdLst>
                <a:gd fmla="*/ 110 w 138" name="T0"/>
                <a:gd fmla="*/ 115 h 115" name="T1"/>
                <a:gd fmla="*/ 121 w 138" name="T2"/>
                <a:gd fmla="*/ 115 h 115" name="T3"/>
                <a:gd fmla="*/ 138 w 138" name="T4"/>
                <a:gd fmla="*/ 69 h 115" name="T5"/>
                <a:gd fmla="*/ 118 w 138" name="T6"/>
                <a:gd fmla="*/ 20 h 115" name="T7"/>
                <a:gd fmla="*/ 69 w 138" name="T8"/>
                <a:gd fmla="*/ 0 h 115" name="T9"/>
                <a:gd fmla="*/ 20 w 138" name="T10"/>
                <a:gd fmla="*/ 20 h 115" name="T11"/>
                <a:gd fmla="*/ 0 w 138" name="T12"/>
                <a:gd fmla="*/ 69 h 115" name="T13"/>
                <a:gd fmla="*/ 18 w 138" name="T14"/>
                <a:gd fmla="*/ 115 h 115" name="T15"/>
                <a:gd fmla="*/ 28 w 138" name="T16"/>
                <a:gd fmla="*/ 115 h 115" name="T17"/>
                <a:gd fmla="*/ 26 w 138" name="T18"/>
                <a:gd fmla="*/ 112 h 115" name="T19"/>
                <a:gd fmla="*/ 8 w 138" name="T20"/>
                <a:gd fmla="*/ 69 h 115" name="T21"/>
                <a:gd fmla="*/ 26 w 138" name="T22"/>
                <a:gd fmla="*/ 25 h 115" name="T23"/>
                <a:gd fmla="*/ 69 w 138" name="T24"/>
                <a:gd fmla="*/ 7 h 115" name="T25"/>
                <a:gd fmla="*/ 113 w 138" name="T26"/>
                <a:gd fmla="*/ 25 h 115" name="T27"/>
                <a:gd fmla="*/ 131 w 138" name="T28"/>
                <a:gd fmla="*/ 69 h 115" name="T29"/>
                <a:gd fmla="*/ 113 w 138" name="T30"/>
                <a:gd fmla="*/ 112 h 115" name="T31"/>
                <a:gd fmla="*/ 110 w 138" name="T32"/>
                <a:gd fmla="*/ 115 h 11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15" w="138">
                  <a:moveTo>
                    <a:pt x="110" y="115"/>
                  </a:moveTo>
                  <a:cubicBezTo>
                    <a:pt x="121" y="115"/>
                    <a:pt x="121" y="115"/>
                    <a:pt x="121" y="115"/>
                  </a:cubicBezTo>
                  <a:cubicBezTo>
                    <a:pt x="132" y="102"/>
                    <a:pt x="138" y="86"/>
                    <a:pt x="138" y="69"/>
                  </a:cubicBezTo>
                  <a:cubicBezTo>
                    <a:pt x="138" y="50"/>
                    <a:pt x="131" y="33"/>
                    <a:pt x="118" y="20"/>
                  </a:cubicBezTo>
                  <a:cubicBezTo>
                    <a:pt x="105" y="7"/>
                    <a:pt x="88" y="0"/>
                    <a:pt x="69" y="0"/>
                  </a:cubicBezTo>
                  <a:cubicBezTo>
                    <a:pt x="51" y="0"/>
                    <a:pt x="33" y="7"/>
                    <a:pt x="20" y="20"/>
                  </a:cubicBezTo>
                  <a:cubicBezTo>
                    <a:pt x="7" y="33"/>
                    <a:pt x="0" y="50"/>
                    <a:pt x="0" y="69"/>
                  </a:cubicBezTo>
                  <a:cubicBezTo>
                    <a:pt x="0" y="86"/>
                    <a:pt x="6" y="102"/>
                    <a:pt x="18" y="115"/>
                  </a:cubicBezTo>
                  <a:cubicBezTo>
                    <a:pt x="28" y="115"/>
                    <a:pt x="28" y="115"/>
                    <a:pt x="28" y="115"/>
                  </a:cubicBezTo>
                  <a:cubicBezTo>
                    <a:pt x="27" y="114"/>
                    <a:pt x="26" y="113"/>
                    <a:pt x="26" y="112"/>
                  </a:cubicBezTo>
                  <a:cubicBezTo>
                    <a:pt x="14" y="101"/>
                    <a:pt x="8" y="85"/>
                    <a:pt x="8" y="69"/>
                  </a:cubicBezTo>
                  <a:cubicBezTo>
                    <a:pt x="8" y="52"/>
                    <a:pt x="14" y="37"/>
                    <a:pt x="26" y="25"/>
                  </a:cubicBezTo>
                  <a:cubicBezTo>
                    <a:pt x="37" y="14"/>
                    <a:pt x="53" y="7"/>
                    <a:pt x="69" y="7"/>
                  </a:cubicBezTo>
                  <a:cubicBezTo>
                    <a:pt x="86" y="7"/>
                    <a:pt x="101" y="14"/>
                    <a:pt x="113" y="25"/>
                  </a:cubicBezTo>
                  <a:cubicBezTo>
                    <a:pt x="124" y="37"/>
                    <a:pt x="131" y="52"/>
                    <a:pt x="131" y="69"/>
                  </a:cubicBezTo>
                  <a:cubicBezTo>
                    <a:pt x="131" y="85"/>
                    <a:pt x="124" y="101"/>
                    <a:pt x="113" y="112"/>
                  </a:cubicBezTo>
                  <a:cubicBezTo>
                    <a:pt x="112" y="113"/>
                    <a:pt x="111" y="114"/>
                    <a:pt x="110" y="11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64" name="Freeform 40"/>
            <p:cNvSpPr>
              <a:spLocks noEditPoints="1"/>
            </p:cNvSpPr>
            <p:nvPr/>
          </p:nvSpPr>
          <p:spPr bwMode="auto">
            <a:xfrm>
              <a:off x="4827" y="2211"/>
              <a:ext cx="624" cy="226"/>
            </a:xfrm>
            <a:custGeom>
              <a:gdLst>
                <a:gd fmla="*/ 259 w 262" name="T0"/>
                <a:gd fmla="*/ 84 h 95" name="T1"/>
                <a:gd fmla="*/ 224 w 262" name="T2"/>
                <a:gd fmla="*/ 59 h 95" name="T3"/>
                <a:gd fmla="*/ 259 w 262" name="T4"/>
                <a:gd fmla="*/ 35 h 95" name="T5"/>
                <a:gd fmla="*/ 261 w 262" name="T6"/>
                <a:gd fmla="*/ 28 h 95" name="T7"/>
                <a:gd fmla="*/ 256 w 262" name="T8"/>
                <a:gd fmla="*/ 23 h 95" name="T9"/>
                <a:gd fmla="*/ 201 w 262" name="T10"/>
                <a:gd fmla="*/ 23 h 95" name="T11"/>
                <a:gd fmla="*/ 201 w 262" name="T12"/>
                <a:gd fmla="*/ 6 h 95" name="T13"/>
                <a:gd fmla="*/ 195 w 262" name="T14"/>
                <a:gd fmla="*/ 0 h 95" name="T15"/>
                <a:gd fmla="*/ 68 w 262" name="T16"/>
                <a:gd fmla="*/ 0 h 95" name="T17"/>
                <a:gd fmla="*/ 62 w 262" name="T18"/>
                <a:gd fmla="*/ 6 h 95" name="T19"/>
                <a:gd fmla="*/ 62 w 262" name="T20"/>
                <a:gd fmla="*/ 23 h 95" name="T21"/>
                <a:gd fmla="*/ 7 w 262" name="T22"/>
                <a:gd fmla="*/ 23 h 95" name="T23"/>
                <a:gd fmla="*/ 1 w 262" name="T24"/>
                <a:gd fmla="*/ 28 h 95" name="T25"/>
                <a:gd fmla="*/ 3 w 262" name="T26"/>
                <a:gd fmla="*/ 35 h 95" name="T27"/>
                <a:gd fmla="*/ 39 w 262" name="T28"/>
                <a:gd fmla="*/ 59 h 95" name="T29"/>
                <a:gd fmla="*/ 4 w 262" name="T30"/>
                <a:gd fmla="*/ 84 h 95" name="T31"/>
                <a:gd fmla="*/ 1 w 262" name="T32"/>
                <a:gd fmla="*/ 91 h 95" name="T33"/>
                <a:gd fmla="*/ 7 w 262" name="T34"/>
                <a:gd fmla="*/ 95 h 95" name="T35"/>
                <a:gd fmla="*/ 84 w 262" name="T36"/>
                <a:gd fmla="*/ 95 h 95" name="T37"/>
                <a:gd fmla="*/ 90 w 262" name="T38"/>
                <a:gd fmla="*/ 89 h 95" name="T39"/>
                <a:gd fmla="*/ 90 w 262" name="T40"/>
                <a:gd fmla="*/ 72 h 95" name="T41"/>
                <a:gd fmla="*/ 172 w 262" name="T42"/>
                <a:gd fmla="*/ 72 h 95" name="T43"/>
                <a:gd fmla="*/ 172 w 262" name="T44"/>
                <a:gd fmla="*/ 89 h 95" name="T45"/>
                <a:gd fmla="*/ 179 w 262" name="T46"/>
                <a:gd fmla="*/ 95 h 95" name="T47"/>
                <a:gd fmla="*/ 255 w 262" name="T48"/>
                <a:gd fmla="*/ 95 h 95" name="T49"/>
                <a:gd fmla="*/ 261 w 262" name="T50"/>
                <a:gd fmla="*/ 91 h 95" name="T51"/>
                <a:gd fmla="*/ 259 w 262" name="T52"/>
                <a:gd fmla="*/ 84 h 95" name="T53"/>
                <a:gd fmla="*/ 78 w 262" name="T54"/>
                <a:gd fmla="*/ 83 h 95" name="T55"/>
                <a:gd fmla="*/ 27 w 262" name="T56"/>
                <a:gd fmla="*/ 83 h 95" name="T57"/>
                <a:gd fmla="*/ 53 w 262" name="T58"/>
                <a:gd fmla="*/ 64 h 95" name="T59"/>
                <a:gd fmla="*/ 56 w 262" name="T60"/>
                <a:gd fmla="*/ 59 h 95" name="T61"/>
                <a:gd fmla="*/ 53 w 262" name="T62"/>
                <a:gd fmla="*/ 54 h 95" name="T63"/>
                <a:gd fmla="*/ 27 w 262" name="T64"/>
                <a:gd fmla="*/ 36 h 95" name="T65"/>
                <a:gd fmla="*/ 62 w 262" name="T66"/>
                <a:gd fmla="*/ 36 h 95" name="T67"/>
                <a:gd fmla="*/ 62 w 262" name="T68"/>
                <a:gd fmla="*/ 66 h 95" name="T69"/>
                <a:gd fmla="*/ 68 w 262" name="T70"/>
                <a:gd fmla="*/ 72 h 95" name="T71"/>
                <a:gd fmla="*/ 78 w 262" name="T72"/>
                <a:gd fmla="*/ 72 h 95" name="T73"/>
                <a:gd fmla="*/ 78 w 262" name="T74"/>
                <a:gd fmla="*/ 83 h 95" name="T75"/>
                <a:gd fmla="*/ 74 w 262" name="T76"/>
                <a:gd fmla="*/ 60 h 95" name="T77"/>
                <a:gd fmla="*/ 74 w 262" name="T78"/>
                <a:gd fmla="*/ 12 h 95" name="T79"/>
                <a:gd fmla="*/ 188 w 262" name="T80"/>
                <a:gd fmla="*/ 12 h 95" name="T81"/>
                <a:gd fmla="*/ 188 w 262" name="T82"/>
                <a:gd fmla="*/ 60 h 95" name="T83"/>
                <a:gd fmla="*/ 74 w 262" name="T84"/>
                <a:gd fmla="*/ 60 h 95" name="T85"/>
                <a:gd fmla="*/ 185 w 262" name="T86"/>
                <a:gd fmla="*/ 83 h 95" name="T87"/>
                <a:gd fmla="*/ 185 w 262" name="T88"/>
                <a:gd fmla="*/ 72 h 95" name="T89"/>
                <a:gd fmla="*/ 195 w 262" name="T90"/>
                <a:gd fmla="*/ 72 h 95" name="T91"/>
                <a:gd fmla="*/ 201 w 262" name="T92"/>
                <a:gd fmla="*/ 66 h 95" name="T93"/>
                <a:gd fmla="*/ 201 w 262" name="T94"/>
                <a:gd fmla="*/ 36 h 95" name="T95"/>
                <a:gd fmla="*/ 236 w 262" name="T96"/>
                <a:gd fmla="*/ 36 h 95" name="T97"/>
                <a:gd fmla="*/ 209 w 262" name="T98"/>
                <a:gd fmla="*/ 54 h 95" name="T99"/>
                <a:gd fmla="*/ 207 w 262" name="T100"/>
                <a:gd fmla="*/ 59 h 95" name="T101"/>
                <a:gd fmla="*/ 209 w 262" name="T102"/>
                <a:gd fmla="*/ 64 h 95" name="T103"/>
                <a:gd fmla="*/ 236 w 262" name="T104"/>
                <a:gd fmla="*/ 83 h 95" name="T105"/>
                <a:gd fmla="*/ 185 w 262" name="T106"/>
                <a:gd fmla="*/ 83 h 9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5" w="262">
                  <a:moveTo>
                    <a:pt x="259" y="84"/>
                  </a:moveTo>
                  <a:cubicBezTo>
                    <a:pt x="224" y="59"/>
                    <a:pt x="224" y="59"/>
                    <a:pt x="224" y="59"/>
                  </a:cubicBezTo>
                  <a:cubicBezTo>
                    <a:pt x="259" y="35"/>
                    <a:pt x="259" y="35"/>
                    <a:pt x="259" y="35"/>
                  </a:cubicBezTo>
                  <a:cubicBezTo>
                    <a:pt x="261" y="33"/>
                    <a:pt x="262" y="30"/>
                    <a:pt x="261" y="28"/>
                  </a:cubicBezTo>
                  <a:cubicBezTo>
                    <a:pt x="261" y="25"/>
                    <a:pt x="258" y="23"/>
                    <a:pt x="256" y="23"/>
                  </a:cubicBezTo>
                  <a:cubicBezTo>
                    <a:pt x="201" y="23"/>
                    <a:pt x="201" y="23"/>
                    <a:pt x="201" y="23"/>
                  </a:cubicBezTo>
                  <a:cubicBezTo>
                    <a:pt x="201" y="6"/>
                    <a:pt x="201" y="6"/>
                    <a:pt x="201" y="6"/>
                  </a:cubicBezTo>
                  <a:cubicBezTo>
                    <a:pt x="201" y="3"/>
                    <a:pt x="198" y="0"/>
                    <a:pt x="195" y="0"/>
                  </a:cubicBezTo>
                  <a:cubicBezTo>
                    <a:pt x="68" y="0"/>
                    <a:pt x="68" y="0"/>
                    <a:pt x="68" y="0"/>
                  </a:cubicBezTo>
                  <a:cubicBezTo>
                    <a:pt x="64" y="0"/>
                    <a:pt x="62" y="3"/>
                    <a:pt x="62" y="6"/>
                  </a:cubicBezTo>
                  <a:cubicBezTo>
                    <a:pt x="62" y="23"/>
                    <a:pt x="62" y="23"/>
                    <a:pt x="62" y="23"/>
                  </a:cubicBezTo>
                  <a:cubicBezTo>
                    <a:pt x="7" y="23"/>
                    <a:pt x="7" y="23"/>
                    <a:pt x="7" y="23"/>
                  </a:cubicBezTo>
                  <a:cubicBezTo>
                    <a:pt x="4" y="23"/>
                    <a:pt x="2" y="25"/>
                    <a:pt x="1" y="28"/>
                  </a:cubicBezTo>
                  <a:cubicBezTo>
                    <a:pt x="0" y="30"/>
                    <a:pt x="1" y="33"/>
                    <a:pt x="3" y="35"/>
                  </a:cubicBezTo>
                  <a:cubicBezTo>
                    <a:pt x="39" y="59"/>
                    <a:pt x="39" y="59"/>
                    <a:pt x="39" y="59"/>
                  </a:cubicBezTo>
                  <a:cubicBezTo>
                    <a:pt x="4" y="84"/>
                    <a:pt x="4" y="84"/>
                    <a:pt x="4" y="84"/>
                  </a:cubicBezTo>
                  <a:cubicBezTo>
                    <a:pt x="2" y="85"/>
                    <a:pt x="1" y="88"/>
                    <a:pt x="1" y="91"/>
                  </a:cubicBezTo>
                  <a:cubicBezTo>
                    <a:pt x="2" y="93"/>
                    <a:pt x="5" y="95"/>
                    <a:pt x="7" y="95"/>
                  </a:cubicBezTo>
                  <a:cubicBezTo>
                    <a:pt x="84" y="95"/>
                    <a:pt x="84" y="95"/>
                    <a:pt x="84" y="95"/>
                  </a:cubicBezTo>
                  <a:cubicBezTo>
                    <a:pt x="87" y="95"/>
                    <a:pt x="90" y="92"/>
                    <a:pt x="90" y="89"/>
                  </a:cubicBezTo>
                  <a:cubicBezTo>
                    <a:pt x="90" y="72"/>
                    <a:pt x="90" y="72"/>
                    <a:pt x="90" y="72"/>
                  </a:cubicBezTo>
                  <a:cubicBezTo>
                    <a:pt x="172" y="72"/>
                    <a:pt x="172" y="72"/>
                    <a:pt x="172" y="72"/>
                  </a:cubicBezTo>
                  <a:cubicBezTo>
                    <a:pt x="172" y="89"/>
                    <a:pt x="172" y="89"/>
                    <a:pt x="172" y="89"/>
                  </a:cubicBezTo>
                  <a:cubicBezTo>
                    <a:pt x="172" y="92"/>
                    <a:pt x="175" y="95"/>
                    <a:pt x="179" y="95"/>
                  </a:cubicBezTo>
                  <a:cubicBezTo>
                    <a:pt x="255" y="95"/>
                    <a:pt x="255" y="95"/>
                    <a:pt x="255" y="95"/>
                  </a:cubicBezTo>
                  <a:cubicBezTo>
                    <a:pt x="258" y="95"/>
                    <a:pt x="260" y="93"/>
                    <a:pt x="261" y="91"/>
                  </a:cubicBezTo>
                  <a:cubicBezTo>
                    <a:pt x="262" y="88"/>
                    <a:pt x="261" y="85"/>
                    <a:pt x="259" y="84"/>
                  </a:cubicBezTo>
                  <a:close/>
                  <a:moveTo>
                    <a:pt x="78" y="83"/>
                  </a:moveTo>
                  <a:cubicBezTo>
                    <a:pt x="27" y="83"/>
                    <a:pt x="27" y="83"/>
                    <a:pt x="27" y="83"/>
                  </a:cubicBezTo>
                  <a:cubicBezTo>
                    <a:pt x="53" y="64"/>
                    <a:pt x="53" y="64"/>
                    <a:pt x="53" y="64"/>
                  </a:cubicBezTo>
                  <a:cubicBezTo>
                    <a:pt x="55" y="63"/>
                    <a:pt x="56" y="61"/>
                    <a:pt x="56" y="59"/>
                  </a:cubicBezTo>
                  <a:cubicBezTo>
                    <a:pt x="56" y="57"/>
                    <a:pt x="55" y="56"/>
                    <a:pt x="53" y="54"/>
                  </a:cubicBezTo>
                  <a:cubicBezTo>
                    <a:pt x="27" y="36"/>
                    <a:pt x="27" y="36"/>
                    <a:pt x="27" y="36"/>
                  </a:cubicBezTo>
                  <a:cubicBezTo>
                    <a:pt x="62" y="36"/>
                    <a:pt x="62" y="36"/>
                    <a:pt x="62" y="36"/>
                  </a:cubicBezTo>
                  <a:cubicBezTo>
                    <a:pt x="62" y="66"/>
                    <a:pt x="62" y="66"/>
                    <a:pt x="62" y="66"/>
                  </a:cubicBezTo>
                  <a:cubicBezTo>
                    <a:pt x="62" y="69"/>
                    <a:pt x="64" y="72"/>
                    <a:pt x="68" y="72"/>
                  </a:cubicBezTo>
                  <a:cubicBezTo>
                    <a:pt x="78" y="72"/>
                    <a:pt x="78" y="72"/>
                    <a:pt x="78" y="72"/>
                  </a:cubicBezTo>
                  <a:lnTo>
                    <a:pt x="78" y="83"/>
                  </a:lnTo>
                  <a:close/>
                  <a:moveTo>
                    <a:pt x="74" y="60"/>
                  </a:moveTo>
                  <a:cubicBezTo>
                    <a:pt x="74" y="12"/>
                    <a:pt x="74" y="12"/>
                    <a:pt x="74" y="12"/>
                  </a:cubicBezTo>
                  <a:cubicBezTo>
                    <a:pt x="188" y="12"/>
                    <a:pt x="188" y="12"/>
                    <a:pt x="188" y="12"/>
                  </a:cubicBezTo>
                  <a:cubicBezTo>
                    <a:pt x="188" y="60"/>
                    <a:pt x="188" y="60"/>
                    <a:pt x="188" y="60"/>
                  </a:cubicBezTo>
                  <a:lnTo>
                    <a:pt x="74" y="60"/>
                  </a:lnTo>
                  <a:close/>
                  <a:moveTo>
                    <a:pt x="185" y="83"/>
                  </a:moveTo>
                  <a:cubicBezTo>
                    <a:pt x="185" y="72"/>
                    <a:pt x="185" y="72"/>
                    <a:pt x="185" y="72"/>
                  </a:cubicBezTo>
                  <a:cubicBezTo>
                    <a:pt x="195" y="72"/>
                    <a:pt x="195" y="72"/>
                    <a:pt x="195" y="72"/>
                  </a:cubicBezTo>
                  <a:cubicBezTo>
                    <a:pt x="198" y="72"/>
                    <a:pt x="201" y="69"/>
                    <a:pt x="201" y="66"/>
                  </a:cubicBezTo>
                  <a:cubicBezTo>
                    <a:pt x="201" y="36"/>
                    <a:pt x="201" y="36"/>
                    <a:pt x="201" y="36"/>
                  </a:cubicBezTo>
                  <a:cubicBezTo>
                    <a:pt x="236" y="36"/>
                    <a:pt x="236" y="36"/>
                    <a:pt x="236" y="36"/>
                  </a:cubicBezTo>
                  <a:cubicBezTo>
                    <a:pt x="209" y="54"/>
                    <a:pt x="209" y="54"/>
                    <a:pt x="209" y="54"/>
                  </a:cubicBezTo>
                  <a:cubicBezTo>
                    <a:pt x="208" y="56"/>
                    <a:pt x="207" y="57"/>
                    <a:pt x="207" y="59"/>
                  </a:cubicBezTo>
                  <a:cubicBezTo>
                    <a:pt x="207" y="61"/>
                    <a:pt x="208" y="63"/>
                    <a:pt x="209" y="64"/>
                  </a:cubicBezTo>
                  <a:cubicBezTo>
                    <a:pt x="236" y="83"/>
                    <a:pt x="236" y="83"/>
                    <a:pt x="236" y="83"/>
                  </a:cubicBezTo>
                  <a:lnTo>
                    <a:pt x="185" y="8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65" name="Freeform 41"/>
            <p:cNvSpPr/>
            <p:nvPr/>
          </p:nvSpPr>
          <p:spPr bwMode="auto">
            <a:xfrm>
              <a:off x="5077" y="2011"/>
              <a:ext cx="127" cy="164"/>
            </a:xfrm>
            <a:custGeom>
              <a:gdLst>
                <a:gd fmla="*/ 0 w 53" name="T0"/>
                <a:gd fmla="*/ 53 h 69" name="T1"/>
                <a:gd fmla="*/ 0 w 53" name="T2"/>
                <a:gd fmla="*/ 69 h 69" name="T3"/>
                <a:gd fmla="*/ 53 w 53" name="T4"/>
                <a:gd fmla="*/ 69 h 69" name="T5"/>
                <a:gd fmla="*/ 53 w 53" name="T6"/>
                <a:gd fmla="*/ 53 h 69" name="T7"/>
                <a:gd fmla="*/ 39 w 53" name="T8"/>
                <a:gd fmla="*/ 53 h 69" name="T9"/>
                <a:gd fmla="*/ 39 w 53" name="T10"/>
                <a:gd fmla="*/ 0 h 69" name="T11"/>
                <a:gd fmla="*/ 16 w 53" name="T12"/>
                <a:gd fmla="*/ 0 h 69" name="T13"/>
                <a:gd fmla="*/ 13 w 53" name="T14"/>
                <a:gd fmla="*/ 8 h 69" name="T15"/>
                <a:gd fmla="*/ 0 w 53" name="T16"/>
                <a:gd fmla="*/ 9 h 69" name="T17"/>
                <a:gd fmla="*/ 0 w 53" name="T18"/>
                <a:gd fmla="*/ 24 h 69" name="T19"/>
                <a:gd fmla="*/ 14 w 53" name="T20"/>
                <a:gd fmla="*/ 24 h 69" name="T21"/>
                <a:gd fmla="*/ 14 w 53" name="T22"/>
                <a:gd fmla="*/ 53 h 69" name="T23"/>
                <a:gd fmla="*/ 0 w 53" name="T24"/>
                <a:gd fmla="*/ 53 h 6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9" w="52">
                  <a:moveTo>
                    <a:pt x="0" y="53"/>
                  </a:moveTo>
                  <a:cubicBezTo>
                    <a:pt x="0" y="69"/>
                    <a:pt x="0" y="69"/>
                    <a:pt x="0" y="69"/>
                  </a:cubicBezTo>
                  <a:cubicBezTo>
                    <a:pt x="53" y="69"/>
                    <a:pt x="53" y="69"/>
                    <a:pt x="53" y="69"/>
                  </a:cubicBezTo>
                  <a:cubicBezTo>
                    <a:pt x="53" y="53"/>
                    <a:pt x="53" y="53"/>
                    <a:pt x="53" y="53"/>
                  </a:cubicBezTo>
                  <a:cubicBezTo>
                    <a:pt x="39" y="53"/>
                    <a:pt x="39" y="53"/>
                    <a:pt x="39" y="53"/>
                  </a:cubicBezTo>
                  <a:cubicBezTo>
                    <a:pt x="39" y="0"/>
                    <a:pt x="39" y="0"/>
                    <a:pt x="39" y="0"/>
                  </a:cubicBezTo>
                  <a:cubicBezTo>
                    <a:pt x="16" y="0"/>
                    <a:pt x="16" y="0"/>
                    <a:pt x="16" y="0"/>
                  </a:cubicBezTo>
                  <a:cubicBezTo>
                    <a:pt x="15" y="4"/>
                    <a:pt x="15" y="7"/>
                    <a:pt x="13" y="8"/>
                  </a:cubicBezTo>
                  <a:cubicBezTo>
                    <a:pt x="11" y="9"/>
                    <a:pt x="5" y="9"/>
                    <a:pt x="0" y="9"/>
                  </a:cubicBezTo>
                  <a:cubicBezTo>
                    <a:pt x="0" y="24"/>
                    <a:pt x="0" y="24"/>
                    <a:pt x="0" y="24"/>
                  </a:cubicBezTo>
                  <a:cubicBezTo>
                    <a:pt x="14" y="24"/>
                    <a:pt x="14" y="24"/>
                    <a:pt x="14" y="24"/>
                  </a:cubicBezTo>
                  <a:cubicBezTo>
                    <a:pt x="14" y="53"/>
                    <a:pt x="14" y="53"/>
                    <a:pt x="14" y="53"/>
                  </a:cubicBezTo>
                  <a:lnTo>
                    <a:pt x="0" y="5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grpSp>
      <p:grpSp>
        <p:nvGrpSpPr>
          <p:cNvPr id="67" name="Group 44"/>
          <p:cNvGrpSpPr>
            <a:grpSpLocks noChangeAspect="1"/>
          </p:cNvGrpSpPr>
          <p:nvPr/>
        </p:nvGrpSpPr>
        <p:grpSpPr>
          <a:xfrm>
            <a:off x="2216321" y="1863170"/>
            <a:ext cx="1597025" cy="1597025"/>
            <a:chOff x="763" y="1656"/>
            <a:chExt cx="1006" cy="1006"/>
          </a:xfrm>
        </p:grpSpPr>
        <p:sp>
          <p:nvSpPr>
            <p:cNvPr id="69" name="Oval 45"/>
            <p:cNvSpPr>
              <a:spLocks noChangeArrowheads="1"/>
            </p:cNvSpPr>
            <p:nvPr/>
          </p:nvSpPr>
          <p:spPr bwMode="auto">
            <a:xfrm>
              <a:off x="763" y="1656"/>
              <a:ext cx="1006" cy="1006"/>
            </a:xfrm>
            <a:prstGeom prst="ellipse">
              <a:avLst/>
            </a:prstGeom>
            <a:solidFill>
              <a:srgbClr val="13396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70" name="Freeform 46"/>
            <p:cNvSpPr/>
            <p:nvPr/>
          </p:nvSpPr>
          <p:spPr bwMode="auto">
            <a:xfrm>
              <a:off x="1170" y="2179"/>
              <a:ext cx="195" cy="300"/>
            </a:xfrm>
            <a:custGeom>
              <a:gdLst>
                <a:gd fmla="*/ 76 w 82" name="T0"/>
                <a:gd fmla="*/ 105 h 126" name="T1"/>
                <a:gd fmla="*/ 61 w 82" name="T2"/>
                <a:gd fmla="*/ 105 h 126" name="T3"/>
                <a:gd fmla="*/ 63 w 82" name="T4"/>
                <a:gd fmla="*/ 53 h 126" name="T5"/>
                <a:gd fmla="*/ 64 w 82" name="T6"/>
                <a:gd fmla="*/ 53 h 126" name="T7"/>
                <a:gd fmla="*/ 68 w 82" name="T8"/>
                <a:gd fmla="*/ 49 h 126" name="T9"/>
                <a:gd fmla="*/ 68 w 82" name="T10"/>
                <a:gd fmla="*/ 40 h 126" name="T11"/>
                <a:gd fmla="*/ 64 w 82" name="T12"/>
                <a:gd fmla="*/ 36 h 126" name="T13"/>
                <a:gd fmla="*/ 62 w 82" name="T14"/>
                <a:gd fmla="*/ 36 h 126" name="T15"/>
                <a:gd fmla="*/ 57 w 82" name="T16"/>
                <a:gd fmla="*/ 9 h 126" name="T17"/>
                <a:gd fmla="*/ 41 w 82" name="T18"/>
                <a:gd fmla="*/ 0 h 126" name="T19"/>
                <a:gd fmla="*/ 25 w 82" name="T20"/>
                <a:gd fmla="*/ 8 h 126" name="T21"/>
                <a:gd fmla="*/ 20 w 82" name="T22"/>
                <a:gd fmla="*/ 36 h 126" name="T23"/>
                <a:gd fmla="*/ 18 w 82" name="T24"/>
                <a:gd fmla="*/ 36 h 126" name="T25"/>
                <a:gd fmla="*/ 14 w 82" name="T26"/>
                <a:gd fmla="*/ 40 h 126" name="T27"/>
                <a:gd fmla="*/ 14 w 82" name="T28"/>
                <a:gd fmla="*/ 49 h 126" name="T29"/>
                <a:gd fmla="*/ 18 w 82" name="T30"/>
                <a:gd fmla="*/ 53 h 126" name="T31"/>
                <a:gd fmla="*/ 19 w 82" name="T32"/>
                <a:gd fmla="*/ 53 h 126" name="T33"/>
                <a:gd fmla="*/ 21 w 82" name="T34"/>
                <a:gd fmla="*/ 105 h 126" name="T35"/>
                <a:gd fmla="*/ 5 w 82" name="T36"/>
                <a:gd fmla="*/ 105 h 126" name="T37"/>
                <a:gd fmla="*/ 0 w 82" name="T38"/>
                <a:gd fmla="*/ 114 h 126" name="T39"/>
                <a:gd fmla="*/ 0 w 82" name="T40"/>
                <a:gd fmla="*/ 126 h 126" name="T41"/>
                <a:gd fmla="*/ 82 w 82" name="T42"/>
                <a:gd fmla="*/ 126 h 126" name="T43"/>
                <a:gd fmla="*/ 82 w 82" name="T44"/>
                <a:gd fmla="*/ 114 h 126" name="T45"/>
                <a:gd fmla="*/ 76 w 82" name="T46"/>
                <a:gd fmla="*/ 105 h 12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5" w="82">
                  <a:moveTo>
                    <a:pt x="76" y="105"/>
                  </a:moveTo>
                  <a:cubicBezTo>
                    <a:pt x="61" y="105"/>
                    <a:pt x="61" y="105"/>
                    <a:pt x="61" y="105"/>
                  </a:cubicBezTo>
                  <a:cubicBezTo>
                    <a:pt x="54" y="88"/>
                    <a:pt x="55" y="70"/>
                    <a:pt x="63" y="53"/>
                  </a:cubicBezTo>
                  <a:cubicBezTo>
                    <a:pt x="64" y="53"/>
                    <a:pt x="64" y="53"/>
                    <a:pt x="64" y="53"/>
                  </a:cubicBezTo>
                  <a:cubicBezTo>
                    <a:pt x="66" y="53"/>
                    <a:pt x="68" y="51"/>
                    <a:pt x="68" y="49"/>
                  </a:cubicBezTo>
                  <a:cubicBezTo>
                    <a:pt x="68" y="40"/>
                    <a:pt x="68" y="40"/>
                    <a:pt x="68" y="40"/>
                  </a:cubicBezTo>
                  <a:cubicBezTo>
                    <a:pt x="68" y="37"/>
                    <a:pt x="66" y="36"/>
                    <a:pt x="64" y="36"/>
                  </a:cubicBezTo>
                  <a:cubicBezTo>
                    <a:pt x="62" y="36"/>
                    <a:pt x="62" y="36"/>
                    <a:pt x="62" y="36"/>
                  </a:cubicBezTo>
                  <a:cubicBezTo>
                    <a:pt x="57" y="27"/>
                    <a:pt x="55" y="18"/>
                    <a:pt x="57" y="9"/>
                  </a:cubicBezTo>
                  <a:cubicBezTo>
                    <a:pt x="41" y="0"/>
                    <a:pt x="41" y="0"/>
                    <a:pt x="41" y="0"/>
                  </a:cubicBezTo>
                  <a:cubicBezTo>
                    <a:pt x="25" y="8"/>
                    <a:pt x="25" y="8"/>
                    <a:pt x="25" y="8"/>
                  </a:cubicBezTo>
                  <a:cubicBezTo>
                    <a:pt x="27" y="17"/>
                    <a:pt x="25" y="27"/>
                    <a:pt x="20" y="36"/>
                  </a:cubicBezTo>
                  <a:cubicBezTo>
                    <a:pt x="18" y="36"/>
                    <a:pt x="18" y="36"/>
                    <a:pt x="18" y="36"/>
                  </a:cubicBezTo>
                  <a:cubicBezTo>
                    <a:pt x="16" y="36"/>
                    <a:pt x="14" y="37"/>
                    <a:pt x="14" y="40"/>
                  </a:cubicBezTo>
                  <a:cubicBezTo>
                    <a:pt x="14" y="49"/>
                    <a:pt x="14" y="49"/>
                    <a:pt x="14" y="49"/>
                  </a:cubicBezTo>
                  <a:cubicBezTo>
                    <a:pt x="14" y="51"/>
                    <a:pt x="16" y="53"/>
                    <a:pt x="18" y="53"/>
                  </a:cubicBezTo>
                  <a:cubicBezTo>
                    <a:pt x="19" y="53"/>
                    <a:pt x="19" y="53"/>
                    <a:pt x="19" y="53"/>
                  </a:cubicBezTo>
                  <a:cubicBezTo>
                    <a:pt x="27" y="70"/>
                    <a:pt x="28" y="88"/>
                    <a:pt x="21" y="105"/>
                  </a:cubicBezTo>
                  <a:cubicBezTo>
                    <a:pt x="5" y="105"/>
                    <a:pt x="5" y="105"/>
                    <a:pt x="5" y="105"/>
                  </a:cubicBezTo>
                  <a:cubicBezTo>
                    <a:pt x="2" y="105"/>
                    <a:pt x="0" y="109"/>
                    <a:pt x="0" y="114"/>
                  </a:cubicBezTo>
                  <a:cubicBezTo>
                    <a:pt x="0" y="126"/>
                    <a:pt x="0" y="126"/>
                    <a:pt x="0" y="126"/>
                  </a:cubicBezTo>
                  <a:cubicBezTo>
                    <a:pt x="82" y="126"/>
                    <a:pt x="82" y="126"/>
                    <a:pt x="82" y="126"/>
                  </a:cubicBezTo>
                  <a:cubicBezTo>
                    <a:pt x="82" y="114"/>
                    <a:pt x="82" y="114"/>
                    <a:pt x="82" y="114"/>
                  </a:cubicBezTo>
                  <a:cubicBezTo>
                    <a:pt x="82" y="109"/>
                    <a:pt x="79" y="105"/>
                    <a:pt x="76" y="10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71" name="Freeform 47"/>
            <p:cNvSpPr>
              <a:spLocks noEditPoints="1"/>
            </p:cNvSpPr>
            <p:nvPr/>
          </p:nvSpPr>
          <p:spPr bwMode="auto">
            <a:xfrm>
              <a:off x="1063" y="1839"/>
              <a:ext cx="406" cy="385"/>
            </a:xfrm>
            <a:custGeom>
              <a:gdLst>
                <a:gd fmla="*/ 170 w 171" name="T0"/>
                <a:gd fmla="*/ 61 h 162" name="T1"/>
                <a:gd fmla="*/ 163 w 171" name="T2"/>
                <a:gd fmla="*/ 55 h 162" name="T3"/>
                <a:gd fmla="*/ 115 w 171" name="T4"/>
                <a:gd fmla="*/ 48 h 162" name="T5"/>
                <a:gd fmla="*/ 93 w 171" name="T6"/>
                <a:gd fmla="*/ 5 h 162" name="T7"/>
                <a:gd fmla="*/ 86 w 171" name="T8"/>
                <a:gd fmla="*/ 0 h 162" name="T9"/>
                <a:gd fmla="*/ 78 w 171" name="T10"/>
                <a:gd fmla="*/ 5 h 162" name="T11"/>
                <a:gd fmla="*/ 56 w 171" name="T12"/>
                <a:gd fmla="*/ 48 h 162" name="T13"/>
                <a:gd fmla="*/ 8 w 171" name="T14"/>
                <a:gd fmla="*/ 55 h 162" name="T15"/>
                <a:gd fmla="*/ 1 w 171" name="T16"/>
                <a:gd fmla="*/ 61 h 162" name="T17"/>
                <a:gd fmla="*/ 4 w 171" name="T18"/>
                <a:gd fmla="*/ 70 h 162" name="T19"/>
                <a:gd fmla="*/ 38 w 171" name="T20"/>
                <a:gd fmla="*/ 104 h 162" name="T21"/>
                <a:gd fmla="*/ 30 w 171" name="T22"/>
                <a:gd fmla="*/ 151 h 162" name="T23"/>
                <a:gd fmla="*/ 34 w 171" name="T24"/>
                <a:gd fmla="*/ 160 h 162" name="T25"/>
                <a:gd fmla="*/ 43 w 171" name="T26"/>
                <a:gd fmla="*/ 161 h 162" name="T27"/>
                <a:gd fmla="*/ 86 w 171" name="T28"/>
                <a:gd fmla="*/ 138 h 162" name="T29"/>
                <a:gd fmla="*/ 129 w 171" name="T30"/>
                <a:gd fmla="*/ 160 h 162" name="T31"/>
                <a:gd fmla="*/ 133 w 171" name="T32"/>
                <a:gd fmla="*/ 161 h 162" name="T33"/>
                <a:gd fmla="*/ 133 w 171" name="T34"/>
                <a:gd fmla="*/ 161 h 162" name="T35"/>
                <a:gd fmla="*/ 141 w 171" name="T36"/>
                <a:gd fmla="*/ 153 h 162" name="T37"/>
                <a:gd fmla="*/ 141 w 171" name="T38"/>
                <a:gd fmla="*/ 151 h 162" name="T39"/>
                <a:gd fmla="*/ 133 w 171" name="T40"/>
                <a:gd fmla="*/ 104 h 162" name="T41"/>
                <a:gd fmla="*/ 168 w 171" name="T42"/>
                <a:gd fmla="*/ 70 h 162" name="T43"/>
                <a:gd fmla="*/ 170 w 171" name="T44"/>
                <a:gd fmla="*/ 61 h 162" name="T45"/>
                <a:gd fmla="*/ 118 w 171" name="T46"/>
                <a:gd fmla="*/ 94 h 162" name="T47"/>
                <a:gd fmla="*/ 115 w 171" name="T48"/>
                <a:gd fmla="*/ 102 h 162" name="T49"/>
                <a:gd fmla="*/ 121 w 171" name="T50"/>
                <a:gd fmla="*/ 137 h 162" name="T51"/>
                <a:gd fmla="*/ 90 w 171" name="T52"/>
                <a:gd fmla="*/ 121 h 162" name="T53"/>
                <a:gd fmla="*/ 82 w 171" name="T54"/>
                <a:gd fmla="*/ 121 h 162" name="T55"/>
                <a:gd fmla="*/ 50 w 171" name="T56"/>
                <a:gd fmla="*/ 137 h 162" name="T57"/>
                <a:gd fmla="*/ 56 w 171" name="T58"/>
                <a:gd fmla="*/ 102 h 162" name="T59"/>
                <a:gd fmla="*/ 54 w 171" name="T60"/>
                <a:gd fmla="*/ 94 h 162" name="T61"/>
                <a:gd fmla="*/ 28 w 171" name="T62"/>
                <a:gd fmla="*/ 70 h 162" name="T63"/>
                <a:gd fmla="*/ 63 w 171" name="T64"/>
                <a:gd fmla="*/ 65 h 162" name="T65"/>
                <a:gd fmla="*/ 70 w 171" name="T66"/>
                <a:gd fmla="*/ 60 h 162" name="T67"/>
                <a:gd fmla="*/ 86 w 171" name="T68"/>
                <a:gd fmla="*/ 28 h 162" name="T69"/>
                <a:gd fmla="*/ 101 w 171" name="T70"/>
                <a:gd fmla="*/ 60 h 162" name="T71"/>
                <a:gd fmla="*/ 108 w 171" name="T72"/>
                <a:gd fmla="*/ 65 h 162" name="T73"/>
                <a:gd fmla="*/ 143 w 171" name="T74"/>
                <a:gd fmla="*/ 70 h 162" name="T75"/>
                <a:gd fmla="*/ 118 w 171" name="T76"/>
                <a:gd fmla="*/ 94 h 16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2" w="171">
                  <a:moveTo>
                    <a:pt x="170" y="61"/>
                  </a:moveTo>
                  <a:cubicBezTo>
                    <a:pt x="169" y="58"/>
                    <a:pt x="166" y="56"/>
                    <a:pt x="163" y="55"/>
                  </a:cubicBezTo>
                  <a:cubicBezTo>
                    <a:pt x="115" y="48"/>
                    <a:pt x="115" y="48"/>
                    <a:pt x="115" y="48"/>
                  </a:cubicBezTo>
                  <a:cubicBezTo>
                    <a:pt x="93" y="5"/>
                    <a:pt x="93" y="5"/>
                    <a:pt x="93" y="5"/>
                  </a:cubicBezTo>
                  <a:cubicBezTo>
                    <a:pt x="92" y="2"/>
                    <a:pt x="89" y="0"/>
                    <a:pt x="86" y="0"/>
                  </a:cubicBezTo>
                  <a:cubicBezTo>
                    <a:pt x="82" y="0"/>
                    <a:pt x="79" y="2"/>
                    <a:pt x="78" y="5"/>
                  </a:cubicBezTo>
                  <a:cubicBezTo>
                    <a:pt x="56" y="48"/>
                    <a:pt x="56" y="48"/>
                    <a:pt x="56" y="48"/>
                  </a:cubicBezTo>
                  <a:cubicBezTo>
                    <a:pt x="8" y="55"/>
                    <a:pt x="8" y="55"/>
                    <a:pt x="8" y="55"/>
                  </a:cubicBezTo>
                  <a:cubicBezTo>
                    <a:pt x="5" y="56"/>
                    <a:pt x="3" y="58"/>
                    <a:pt x="1" y="61"/>
                  </a:cubicBezTo>
                  <a:cubicBezTo>
                    <a:pt x="0" y="64"/>
                    <a:pt x="1" y="68"/>
                    <a:pt x="4" y="70"/>
                  </a:cubicBezTo>
                  <a:cubicBezTo>
                    <a:pt x="38" y="104"/>
                    <a:pt x="38" y="104"/>
                    <a:pt x="38" y="104"/>
                  </a:cubicBezTo>
                  <a:cubicBezTo>
                    <a:pt x="30" y="151"/>
                    <a:pt x="30" y="151"/>
                    <a:pt x="30" y="151"/>
                  </a:cubicBezTo>
                  <a:cubicBezTo>
                    <a:pt x="30" y="155"/>
                    <a:pt x="31" y="158"/>
                    <a:pt x="34" y="160"/>
                  </a:cubicBezTo>
                  <a:cubicBezTo>
                    <a:pt x="36" y="162"/>
                    <a:pt x="40" y="162"/>
                    <a:pt x="43" y="161"/>
                  </a:cubicBezTo>
                  <a:cubicBezTo>
                    <a:pt x="86" y="138"/>
                    <a:pt x="86" y="138"/>
                    <a:pt x="86" y="138"/>
                  </a:cubicBezTo>
                  <a:cubicBezTo>
                    <a:pt x="129" y="160"/>
                    <a:pt x="129" y="160"/>
                    <a:pt x="129" y="160"/>
                  </a:cubicBezTo>
                  <a:cubicBezTo>
                    <a:pt x="130" y="161"/>
                    <a:pt x="131" y="161"/>
                    <a:pt x="133" y="161"/>
                  </a:cubicBezTo>
                  <a:cubicBezTo>
                    <a:pt x="133" y="161"/>
                    <a:pt x="133" y="161"/>
                    <a:pt x="133" y="161"/>
                  </a:cubicBezTo>
                  <a:cubicBezTo>
                    <a:pt x="137" y="161"/>
                    <a:pt x="141" y="158"/>
                    <a:pt x="141" y="153"/>
                  </a:cubicBezTo>
                  <a:cubicBezTo>
                    <a:pt x="141" y="152"/>
                    <a:pt x="141" y="152"/>
                    <a:pt x="141" y="151"/>
                  </a:cubicBezTo>
                  <a:cubicBezTo>
                    <a:pt x="133" y="104"/>
                    <a:pt x="133" y="104"/>
                    <a:pt x="133" y="104"/>
                  </a:cubicBezTo>
                  <a:cubicBezTo>
                    <a:pt x="168" y="70"/>
                    <a:pt x="168" y="70"/>
                    <a:pt x="168" y="70"/>
                  </a:cubicBezTo>
                  <a:cubicBezTo>
                    <a:pt x="170" y="68"/>
                    <a:pt x="171" y="64"/>
                    <a:pt x="170" y="61"/>
                  </a:cubicBezTo>
                  <a:close/>
                  <a:moveTo>
                    <a:pt x="118" y="94"/>
                  </a:moveTo>
                  <a:cubicBezTo>
                    <a:pt x="116" y="96"/>
                    <a:pt x="115" y="99"/>
                    <a:pt x="115" y="102"/>
                  </a:cubicBezTo>
                  <a:cubicBezTo>
                    <a:pt x="121" y="137"/>
                    <a:pt x="121" y="137"/>
                    <a:pt x="121" y="137"/>
                  </a:cubicBezTo>
                  <a:cubicBezTo>
                    <a:pt x="90" y="121"/>
                    <a:pt x="90" y="121"/>
                    <a:pt x="90" y="121"/>
                  </a:cubicBezTo>
                  <a:cubicBezTo>
                    <a:pt x="87" y="119"/>
                    <a:pt x="84" y="119"/>
                    <a:pt x="82" y="121"/>
                  </a:cubicBezTo>
                  <a:cubicBezTo>
                    <a:pt x="50" y="137"/>
                    <a:pt x="50" y="137"/>
                    <a:pt x="50" y="137"/>
                  </a:cubicBezTo>
                  <a:cubicBezTo>
                    <a:pt x="56" y="102"/>
                    <a:pt x="56" y="102"/>
                    <a:pt x="56" y="102"/>
                  </a:cubicBezTo>
                  <a:cubicBezTo>
                    <a:pt x="57" y="99"/>
                    <a:pt x="56" y="96"/>
                    <a:pt x="54" y="94"/>
                  </a:cubicBezTo>
                  <a:cubicBezTo>
                    <a:pt x="28" y="70"/>
                    <a:pt x="28" y="70"/>
                    <a:pt x="28" y="70"/>
                  </a:cubicBezTo>
                  <a:cubicBezTo>
                    <a:pt x="63" y="65"/>
                    <a:pt x="63" y="65"/>
                    <a:pt x="63" y="65"/>
                  </a:cubicBezTo>
                  <a:cubicBezTo>
                    <a:pt x="66" y="64"/>
                    <a:pt x="69" y="62"/>
                    <a:pt x="70" y="60"/>
                  </a:cubicBezTo>
                  <a:cubicBezTo>
                    <a:pt x="86" y="28"/>
                    <a:pt x="86" y="28"/>
                    <a:pt x="86" y="28"/>
                  </a:cubicBezTo>
                  <a:cubicBezTo>
                    <a:pt x="101" y="60"/>
                    <a:pt x="101" y="60"/>
                    <a:pt x="101" y="60"/>
                  </a:cubicBezTo>
                  <a:cubicBezTo>
                    <a:pt x="103" y="62"/>
                    <a:pt x="105" y="64"/>
                    <a:pt x="108" y="65"/>
                  </a:cubicBezTo>
                  <a:cubicBezTo>
                    <a:pt x="143" y="70"/>
                    <a:pt x="143" y="70"/>
                    <a:pt x="143" y="70"/>
                  </a:cubicBezTo>
                  <a:lnTo>
                    <a:pt x="118" y="9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grpSp>
      <p:cxnSp>
        <p:nvCxnSpPr>
          <p:cNvPr id="78" name="直接连接符 77"/>
          <p:cNvCxnSpPr>
            <a:stCxn id="73" idx="4"/>
          </p:cNvCxnSpPr>
          <p:nvPr/>
        </p:nvCxnSpPr>
        <p:spPr>
          <a:xfrm flipH="1">
            <a:off x="3011091" y="3549320"/>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048079" y="3532765"/>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7098677" y="3513147"/>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9186919" y="3537072"/>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2324271" y="3997222"/>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3" name="矩形 82"/>
          <p:cNvSpPr/>
          <p:nvPr/>
        </p:nvSpPr>
        <p:spPr>
          <a:xfrm>
            <a:off x="2324271" y="4098595"/>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4" name="矩形 83"/>
          <p:cNvSpPr/>
          <p:nvPr/>
        </p:nvSpPr>
        <p:spPr>
          <a:xfrm>
            <a:off x="4367268" y="3994956"/>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5" name="矩形 84"/>
          <p:cNvSpPr/>
          <p:nvPr/>
        </p:nvSpPr>
        <p:spPr>
          <a:xfrm>
            <a:off x="4367268" y="4096329"/>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6" name="矩形 85"/>
          <p:cNvSpPr/>
          <p:nvPr/>
        </p:nvSpPr>
        <p:spPr>
          <a:xfrm>
            <a:off x="6417866" y="4008789"/>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7" name="矩形 86"/>
          <p:cNvSpPr/>
          <p:nvPr/>
        </p:nvSpPr>
        <p:spPr>
          <a:xfrm>
            <a:off x="6417866" y="4110162"/>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8" name="矩形 87"/>
          <p:cNvSpPr/>
          <p:nvPr/>
        </p:nvSpPr>
        <p:spPr>
          <a:xfrm>
            <a:off x="8510420" y="3994956"/>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9" name="矩形 88"/>
          <p:cNvSpPr/>
          <p:nvPr/>
        </p:nvSpPr>
        <p:spPr>
          <a:xfrm>
            <a:off x="8510420" y="4096329"/>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90" name="矩形 89"/>
          <p:cNvSpPr/>
          <p:nvPr/>
        </p:nvSpPr>
        <p:spPr>
          <a:xfrm>
            <a:off x="2031146" y="4546497"/>
            <a:ext cx="1947870" cy="91440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2017年5月XX平台获得XXX奖项，获得百万消费者一致好评。</a:t>
            </a:r>
          </a:p>
        </p:txBody>
      </p:sp>
      <p:sp>
        <p:nvSpPr>
          <p:cNvPr id="91" name="矩形 90"/>
          <p:cNvSpPr/>
          <p:nvPr/>
        </p:nvSpPr>
        <p:spPr>
          <a:xfrm>
            <a:off x="4074144" y="4542189"/>
            <a:ext cx="1947870" cy="91440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2017年5月XX平台获得XXX奖项，获得百万消费者一致好评。</a:t>
            </a:r>
          </a:p>
        </p:txBody>
      </p:sp>
      <p:sp>
        <p:nvSpPr>
          <p:cNvPr id="92" name="矩形 91"/>
          <p:cNvSpPr/>
          <p:nvPr/>
        </p:nvSpPr>
        <p:spPr>
          <a:xfrm>
            <a:off x="6124741" y="4542189"/>
            <a:ext cx="1947870" cy="91440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2016年5月XX平台获得XXX奖项，获得百万消费者一致好评。</a:t>
            </a:r>
          </a:p>
        </p:txBody>
      </p:sp>
      <p:sp>
        <p:nvSpPr>
          <p:cNvPr id="93" name="矩形 92"/>
          <p:cNvSpPr/>
          <p:nvPr/>
        </p:nvSpPr>
        <p:spPr>
          <a:xfrm>
            <a:off x="8212983" y="4542189"/>
            <a:ext cx="1947870" cy="91440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2016年5月XX平台获得XXX奖项，获得百万消费者一致好评。</a:t>
            </a:r>
          </a:p>
        </p:txBody>
      </p:sp>
    </p:spTree>
    <p:extLst>
      <p:ext uri="{BB962C8B-B14F-4D97-AF65-F5344CB8AC3E}">
        <p14:creationId val="4220227151"/>
      </p:ext>
    </p:extLst>
  </p:cSld>
  <p:clrMapOvr>
    <a:masterClrMapping/>
  </p:clrMapOvr>
  <mc:AlternateContent>
    <mc:Choice Requires="p14">
      <p:transition p14:dur="700" spd="med">
        <p:fade/>
      </p:transition>
    </mc:Choice>
    <mc:Fallback>
      <p:transition spd="med">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7" name="直接连接符 6"/>
          <p:cNvCxnSpPr/>
          <p:nvPr/>
        </p:nvCxnSpPr>
        <p:spPr>
          <a:xfrm>
            <a:off x="1" y="3585307"/>
            <a:ext cx="7175053" cy="0"/>
          </a:xfrm>
          <a:prstGeom prst="line">
            <a:avLst/>
          </a:prstGeom>
          <a:ln>
            <a:solidFill>
              <a:srgbClr val="13396C"/>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223239" y="2743643"/>
            <a:ext cx="3208562" cy="822960"/>
          </a:xfrm>
          <a:prstGeom prst="rect">
            <a:avLst/>
          </a:prstGeom>
          <a:noFill/>
        </p:spPr>
        <p:txBody>
          <a:bodyPr rtlCol="0" wrap="square">
            <a:spAutoFit/>
          </a:bodyPr>
          <a:lstStyle/>
          <a:p>
            <a:pPr algn="ctr"/>
            <a:r>
              <a:rPr altLang="en-US" b="1" lang="zh-CN" sz="4800">
                <a:solidFill>
                  <a:schemeClr val="tx1">
                    <a:lumMod val="85000"/>
                    <a:lumOff val="15000"/>
                  </a:schemeClr>
                </a:solidFill>
                <a:latin charset="-122" panose="020b0503020204020204" pitchFamily="34" typeface="微软雅黑"/>
                <a:ea charset="-122" panose="020b0503020204020204" pitchFamily="34" typeface="微软雅黑"/>
              </a:rPr>
              <a:t>风险管控</a:t>
            </a:r>
          </a:p>
        </p:txBody>
      </p:sp>
      <p:sp>
        <p:nvSpPr>
          <p:cNvPr id="11" name="文本框 10"/>
          <p:cNvSpPr txBox="1"/>
          <p:nvPr/>
        </p:nvSpPr>
        <p:spPr>
          <a:xfrm>
            <a:off x="53509" y="3639877"/>
            <a:ext cx="1340355" cy="335280"/>
          </a:xfrm>
          <a:prstGeom prst="rect">
            <a:avLst/>
          </a:prstGeom>
          <a:noFill/>
        </p:spPr>
        <p:txBody>
          <a:bodyPr rtlCol="0" wrap="square">
            <a:spAutoFit/>
          </a:bodyPr>
          <a:lstStyle/>
          <a:p>
            <a:pPr algn="ct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危机预测</a:t>
            </a:r>
          </a:p>
        </p:txBody>
      </p:sp>
      <p:sp>
        <p:nvSpPr>
          <p:cNvPr id="12" name="文本框 11"/>
          <p:cNvSpPr txBox="1"/>
          <p:nvPr/>
        </p:nvSpPr>
        <p:spPr>
          <a:xfrm>
            <a:off x="1242844" y="3639877"/>
            <a:ext cx="1340355" cy="335280"/>
          </a:xfrm>
          <a:prstGeom prst="rect">
            <a:avLst/>
          </a:prstGeom>
          <a:noFill/>
        </p:spPr>
        <p:txBody>
          <a:bodyPr rtlCol="0" wrap="square">
            <a:spAutoFit/>
          </a:bodyPr>
          <a:lstStyle/>
          <a:p>
            <a:pPr algn="ct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解决方案</a:t>
            </a:r>
          </a:p>
        </p:txBody>
      </p:sp>
      <p:sp>
        <p:nvSpPr>
          <p:cNvPr id="13" name="文本框 12"/>
          <p:cNvSpPr txBox="1"/>
          <p:nvPr/>
        </p:nvSpPr>
        <p:spPr>
          <a:xfrm>
            <a:off x="2414578" y="3639877"/>
            <a:ext cx="1340355" cy="335280"/>
          </a:xfrm>
          <a:prstGeom prst="rect">
            <a:avLst/>
          </a:prstGeom>
          <a:noFill/>
        </p:spPr>
        <p:txBody>
          <a:bodyPr rtlCol="0" wrap="square">
            <a:spAutoFit/>
          </a:bodyPr>
          <a:lstStyle/>
          <a:p>
            <a:pPr algn="ct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财务计划</a:t>
            </a:r>
          </a:p>
        </p:txBody>
      </p:sp>
      <p:sp>
        <p:nvSpPr>
          <p:cNvPr id="14" name="文本框 13"/>
          <p:cNvSpPr txBox="1"/>
          <p:nvPr/>
        </p:nvSpPr>
        <p:spPr>
          <a:xfrm>
            <a:off x="3650648" y="3639877"/>
            <a:ext cx="1340355" cy="335280"/>
          </a:xfrm>
          <a:prstGeom prst="rect">
            <a:avLst/>
          </a:prstGeom>
          <a:noFill/>
        </p:spPr>
        <p:txBody>
          <a:bodyPr rtlCol="0" wrap="square">
            <a:spAutoFit/>
          </a:bodyPr>
          <a:lstStyle/>
          <a:p>
            <a:pPr algn="ctr"/>
            <a:r>
              <a:rPr altLang="zh-CN" lang="en-US" sz="1600">
                <a:solidFill>
                  <a:schemeClr val="tx1">
                    <a:lumMod val="85000"/>
                    <a:lumOff val="15000"/>
                  </a:schemeClr>
                </a:solidFill>
                <a:latin charset="-122" panose="020b0503020204020204" pitchFamily="34" typeface="微软雅黑"/>
                <a:ea charset="-122" panose="020b0503020204020204" pitchFamily="34" typeface="微软雅黑"/>
              </a:rPr>
              <a:t>SWOT分析</a:t>
            </a:r>
          </a:p>
        </p:txBody>
      </p:sp>
      <p:cxnSp>
        <p:nvCxnSpPr>
          <p:cNvPr id="15" name="直接连接符 14"/>
          <p:cNvCxnSpPr/>
          <p:nvPr/>
        </p:nvCxnSpPr>
        <p:spPr>
          <a:xfrm>
            <a:off x="3100098" y="2491315"/>
            <a:ext cx="1110798" cy="1301766"/>
          </a:xfrm>
          <a:prstGeom prst="line">
            <a:avLst/>
          </a:prstGeom>
          <a:ln w="2540">
            <a:solidFill>
              <a:srgbClr val="13396C">
                <a:alpha val="21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23466" y="-1302282"/>
            <a:ext cx="2995768" cy="3510800"/>
          </a:xfrm>
          <a:prstGeom prst="line">
            <a:avLst/>
          </a:prstGeom>
          <a:ln w="2540">
            <a:solidFill>
              <a:srgbClr val="13396C">
                <a:alpha val="21000"/>
              </a:srgbClr>
            </a:solidFill>
          </a:ln>
        </p:spPr>
        <p:style>
          <a:lnRef idx="1">
            <a:schemeClr val="accent1"/>
          </a:lnRef>
          <a:fillRef idx="0">
            <a:schemeClr val="accent1"/>
          </a:fillRef>
          <a:effectRef idx="0">
            <a:schemeClr val="accent1"/>
          </a:effectRef>
          <a:fontRef idx="minor">
            <a:schemeClr val="tx1"/>
          </a:fontRef>
        </p:style>
      </p:cxnSp>
      <p:grpSp>
        <p:nvGrpSpPr>
          <p:cNvPr id="18" name="组合 17">
            <a:extLst>
              <a:ext uri="{FF2B5EF4-FFF2-40B4-BE49-F238E27FC236}">
                <a16:creationId xmlns:a16="http://schemas.microsoft.com/office/drawing/2014/main" id="{2B860BC9-7FD2-4ED4-90CB-E7B1999BDDFE}"/>
              </a:ext>
            </a:extLst>
          </p:cNvPr>
          <p:cNvGrpSpPr/>
          <p:nvPr/>
        </p:nvGrpSpPr>
        <p:grpSpPr>
          <a:xfrm>
            <a:off x="7163736" y="2285748"/>
            <a:ext cx="5028264" cy="2261841"/>
            <a:chOff x="7163736" y="2285748"/>
            <a:chExt cx="5028264" cy="2261841"/>
          </a:xfrm>
        </p:grpSpPr>
        <p:pic>
          <p:nvPicPr>
            <p:cNvPr id="19" name="图片 18">
              <a:extLst>
                <a:ext uri="{FF2B5EF4-FFF2-40B4-BE49-F238E27FC236}">
                  <a16:creationId xmlns:a16="http://schemas.microsoft.com/office/drawing/2014/main" id="{4D1A5B24-9038-4E3E-BC54-A198E3B9697B}"/>
                </a:ext>
              </a:extLst>
            </p:cNvPr>
            <p:cNvPicPr>
              <a:picLocks noChangeAspect="1"/>
            </p:cNvPicPr>
            <p:nvPr/>
          </p:nvPicPr>
          <p:blipFill>
            <a:blip r:embed="rId2">
              <a:extLst>
                <a:ext uri="{28A0092B-C50C-407E-A947-70E740481C1C}">
                  <a14:useLocalDpi val="0"/>
                </a:ext>
              </a:extLst>
            </a:blip>
            <a:srcRect b="33959" r="46107" t="25245"/>
            <a:stretch>
              <a:fillRect/>
            </a:stretch>
          </p:blipFill>
          <p:spPr>
            <a:xfrm>
              <a:off x="8142514" y="2631704"/>
              <a:ext cx="4049486" cy="1915885"/>
            </a:xfrm>
            <a:prstGeom prst="rect">
              <a:avLst/>
            </a:prstGeom>
          </p:spPr>
        </p:pic>
        <p:sp>
          <p:nvSpPr>
            <p:cNvPr id="20" name="矩形 19">
              <a:extLst>
                <a:ext uri="{FF2B5EF4-FFF2-40B4-BE49-F238E27FC236}">
                  <a16:creationId xmlns:a16="http://schemas.microsoft.com/office/drawing/2014/main" id="{64F16211-01CA-4921-87B2-E02AA026AC3E}"/>
                </a:ext>
              </a:extLst>
            </p:cNvPr>
            <p:cNvSpPr/>
            <p:nvPr/>
          </p:nvSpPr>
          <p:spPr>
            <a:xfrm rot="2700000">
              <a:off x="7458417" y="2915065"/>
              <a:ext cx="1368193" cy="1368193"/>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1" name="文本框 20">
              <a:extLst>
                <a:ext uri="{FF2B5EF4-FFF2-40B4-BE49-F238E27FC236}">
                  <a16:creationId xmlns:a16="http://schemas.microsoft.com/office/drawing/2014/main" id="{01EB5E38-C724-4A5F-B489-187F99C2D428}"/>
                </a:ext>
              </a:extLst>
            </p:cNvPr>
            <p:cNvSpPr txBox="1"/>
            <p:nvPr/>
          </p:nvSpPr>
          <p:spPr>
            <a:xfrm>
              <a:off x="7163738" y="3142197"/>
              <a:ext cx="1963492" cy="1188720"/>
            </a:xfrm>
            <a:prstGeom prst="rect">
              <a:avLst/>
            </a:prstGeom>
            <a:noFill/>
          </p:spPr>
          <p:txBody>
            <a:bodyPr rtlCol="0" wrap="square">
              <a:spAutoFit/>
            </a:bodyPr>
            <a:lstStyle/>
            <a:p>
              <a:pPr algn="ctr"/>
              <a:r>
                <a:rPr altLang="zh-CN" lang="en-US" sz="3600">
                  <a:solidFill>
                    <a:schemeClr val="bg1"/>
                  </a:solidFill>
                  <a:latin charset="-122" panose="020b0503020204020204" pitchFamily="34" typeface="微软雅黑"/>
                  <a:ea charset="-122" panose="020b0503020204020204" pitchFamily="34" typeface="微软雅黑"/>
                </a:rPr>
                <a:t>PART</a:t>
              </a:r>
            </a:p>
            <a:p>
              <a:pPr algn="ctr"/>
              <a:r>
                <a:rPr altLang="zh-CN" lang="en-US" sz="3600">
                  <a:solidFill>
                    <a:schemeClr val="bg1"/>
                  </a:solidFill>
                  <a:latin charset="-122" panose="020b0503020204020204" pitchFamily="34" typeface="微软雅黑"/>
                  <a:ea charset="-122" panose="020b0503020204020204" pitchFamily="34" typeface="微软雅黑"/>
                </a:rPr>
                <a:t>4</a:t>
              </a:r>
            </a:p>
          </p:txBody>
        </p:sp>
        <p:sp>
          <p:nvSpPr>
            <p:cNvPr id="22" name="矩形 21">
              <a:extLst>
                <a:ext uri="{FF2B5EF4-FFF2-40B4-BE49-F238E27FC236}">
                  <a16:creationId xmlns:a16="http://schemas.microsoft.com/office/drawing/2014/main" id="{E0D0C7F6-0D05-4DDD-9008-F323907FA947}"/>
                </a:ext>
              </a:extLst>
            </p:cNvPr>
            <p:cNvSpPr/>
            <p:nvPr/>
          </p:nvSpPr>
          <p:spPr>
            <a:xfrm rot="2700000">
              <a:off x="7695006" y="2328959"/>
              <a:ext cx="370728" cy="370728"/>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3" name="矩形 22">
              <a:extLst>
                <a:ext uri="{FF2B5EF4-FFF2-40B4-BE49-F238E27FC236}">
                  <a16:creationId xmlns:a16="http://schemas.microsoft.com/office/drawing/2014/main" id="{AE7B224C-75A5-41B8-A1E4-B6245971EC87}"/>
                </a:ext>
              </a:extLst>
            </p:cNvPr>
            <p:cNvSpPr/>
            <p:nvPr/>
          </p:nvSpPr>
          <p:spPr>
            <a:xfrm rot="2700000">
              <a:off x="8366539" y="2285748"/>
              <a:ext cx="181545" cy="181545"/>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4" name="矩形 23">
              <a:extLst>
                <a:ext uri="{FF2B5EF4-FFF2-40B4-BE49-F238E27FC236}">
                  <a16:creationId xmlns:a16="http://schemas.microsoft.com/office/drawing/2014/main" id="{E2189DE7-D0D8-450B-B65C-6DC066F0FEAE}"/>
                </a:ext>
              </a:extLst>
            </p:cNvPr>
            <p:cNvSpPr/>
            <p:nvPr/>
          </p:nvSpPr>
          <p:spPr>
            <a:xfrm rot="2700000">
              <a:off x="7541700" y="2992507"/>
              <a:ext cx="1201625" cy="1201625"/>
            </a:xfrm>
            <a:prstGeom prst="rect">
              <a:avLst/>
            </a:prstGeom>
            <a:noFill/>
            <a:ln w="1270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Tree>
    <p:extLst>
      <p:ext uri="{BB962C8B-B14F-4D97-AF65-F5344CB8AC3E}">
        <p14:creationId val="230087712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2">
                                  <p:stCondLst>
                                    <p:cond delay="0"/>
                                  </p:stCondLst>
                                  <p:childTnLst>
                                    <p:set>
                                      <p:cBhvr>
                                        <p:cTn dur="1" fill="hold" id="6">
                                          <p:stCondLst>
                                            <p:cond delay="0"/>
                                          </p:stCondLst>
                                        </p:cTn>
                                        <p:tgtEl>
                                          <p:spTgt spid="18"/>
                                        </p:tgtEl>
                                        <p:attrNameLst>
                                          <p:attrName>style.visibility</p:attrName>
                                        </p:attrNameLst>
                                      </p:cBhvr>
                                      <p:to>
                                        <p:strVal val="visible"/>
                                      </p:to>
                                    </p:set>
                                    <p:animEffect filter="wipe(right)" transition="in">
                                      <p:cBhvr>
                                        <p:cTn dur="500" id="7"/>
                                        <p:tgtEl>
                                          <p:spTgt spid="1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2">
                                  <p:stCondLst>
                                    <p:cond delay="0"/>
                                  </p:stCondLst>
                                  <p:childTnLst>
                                    <p:set>
                                      <p:cBhvr>
                                        <p:cTn dur="1" fill="hold" id="11">
                                          <p:stCondLst>
                                            <p:cond delay="0"/>
                                          </p:stCondLst>
                                        </p:cTn>
                                        <p:tgtEl>
                                          <p:spTgt spid="7"/>
                                        </p:tgtEl>
                                        <p:attrNameLst>
                                          <p:attrName>style.visibility</p:attrName>
                                        </p:attrNameLst>
                                      </p:cBhvr>
                                      <p:to>
                                        <p:strVal val="visible"/>
                                      </p:to>
                                    </p:set>
                                    <p:animEffect filter="wipe(right)" transition="in">
                                      <p:cBhvr>
                                        <p:cTn dur="500" id="12"/>
                                        <p:tgtEl>
                                          <p:spTgt spid="7"/>
                                        </p:tgtEl>
                                      </p:cBhvr>
                                    </p:animEffect>
                                  </p:childTnLst>
                                </p:cTn>
                              </p:par>
                            </p:childTnLst>
                          </p:cTn>
                        </p:par>
                        <p:par>
                          <p:cTn fill="hold" id="13" nodeType="afterGroup">
                            <p:stCondLst>
                              <p:cond delay="500"/>
                            </p:stCondLst>
                            <p:childTnLst>
                              <p:par>
                                <p:cTn fill="hold" grpId="0" id="14" nodeType="afterEffect" presetClass="entr" presetID="10" presetSubtype="0">
                                  <p:stCondLst>
                                    <p:cond delay="0"/>
                                  </p:stCondLst>
                                  <p:childTnLst>
                                    <p:set>
                                      <p:cBhvr>
                                        <p:cTn dur="1" fill="hold" id="15">
                                          <p:stCondLst>
                                            <p:cond delay="0"/>
                                          </p:stCondLst>
                                        </p:cTn>
                                        <p:tgtEl>
                                          <p:spTgt spid="10"/>
                                        </p:tgtEl>
                                        <p:attrNameLst>
                                          <p:attrName>style.visibility</p:attrName>
                                        </p:attrNameLst>
                                      </p:cBhvr>
                                      <p:to>
                                        <p:strVal val="visible"/>
                                      </p:to>
                                    </p:set>
                                    <p:animEffect filter="fade" transition="in">
                                      <p:cBhvr>
                                        <p:cTn dur="500" id="16"/>
                                        <p:tgtEl>
                                          <p:spTgt spid="10"/>
                                        </p:tgtEl>
                                      </p:cBhvr>
                                    </p:animEffect>
                                  </p:childTnLst>
                                </p:cTn>
                              </p:par>
                            </p:childTnLst>
                          </p:cTn>
                        </p:par>
                        <p:par>
                          <p:cTn fill="hold" id="17" nodeType="afterGroup">
                            <p:stCondLst>
                              <p:cond delay="1000"/>
                            </p:stCondLst>
                            <p:childTnLst>
                              <p:par>
                                <p:cTn fill="hold" grpId="0" id="18" nodeType="afterEffect" presetClass="entr" presetID="10" presetSubtype="0">
                                  <p:stCondLst>
                                    <p:cond delay="0"/>
                                  </p:stCondLst>
                                  <p:childTnLst>
                                    <p:set>
                                      <p:cBhvr>
                                        <p:cTn dur="1" fill="hold" id="19">
                                          <p:stCondLst>
                                            <p:cond delay="0"/>
                                          </p:stCondLst>
                                        </p:cTn>
                                        <p:tgtEl>
                                          <p:spTgt spid="14"/>
                                        </p:tgtEl>
                                        <p:attrNameLst>
                                          <p:attrName>style.visibility</p:attrName>
                                        </p:attrNameLst>
                                      </p:cBhvr>
                                      <p:to>
                                        <p:strVal val="visible"/>
                                      </p:to>
                                    </p:set>
                                    <p:animEffect filter="fade" transition="in">
                                      <p:cBhvr>
                                        <p:cTn dur="500" id="20"/>
                                        <p:tgtEl>
                                          <p:spTgt spid="14"/>
                                        </p:tgtEl>
                                      </p:cBhvr>
                                    </p:animEffect>
                                  </p:childTnLst>
                                </p:cTn>
                              </p:par>
                            </p:childTnLst>
                          </p:cTn>
                        </p:par>
                        <p:par>
                          <p:cTn fill="hold" id="21" nodeType="afterGroup">
                            <p:stCondLst>
                              <p:cond delay="1500"/>
                            </p:stCondLst>
                            <p:childTnLst>
                              <p:par>
                                <p:cTn fill="hold" grpId="0" id="22" nodeType="afterEffect" presetClass="entr" presetID="10" presetSubtype="0">
                                  <p:stCondLst>
                                    <p:cond delay="0"/>
                                  </p:stCondLst>
                                  <p:childTnLst>
                                    <p:set>
                                      <p:cBhvr>
                                        <p:cTn dur="1" fill="hold" id="23">
                                          <p:stCondLst>
                                            <p:cond delay="0"/>
                                          </p:stCondLst>
                                        </p:cTn>
                                        <p:tgtEl>
                                          <p:spTgt spid="13"/>
                                        </p:tgtEl>
                                        <p:attrNameLst>
                                          <p:attrName>style.visibility</p:attrName>
                                        </p:attrNameLst>
                                      </p:cBhvr>
                                      <p:to>
                                        <p:strVal val="visible"/>
                                      </p:to>
                                    </p:set>
                                    <p:animEffect filter="fade" transition="in">
                                      <p:cBhvr>
                                        <p:cTn dur="500" id="24"/>
                                        <p:tgtEl>
                                          <p:spTgt spid="13"/>
                                        </p:tgtEl>
                                      </p:cBhvr>
                                    </p:animEffect>
                                  </p:childTnLst>
                                </p:cTn>
                              </p:par>
                            </p:childTnLst>
                          </p:cTn>
                        </p:par>
                        <p:par>
                          <p:cTn fill="hold" id="25" nodeType="afterGroup">
                            <p:stCondLst>
                              <p:cond delay="2000"/>
                            </p:stCondLst>
                            <p:childTnLst>
                              <p:par>
                                <p:cTn fill="hold" grpId="0" id="26" nodeType="afterEffect" presetClass="entr" presetID="10" presetSubtype="0">
                                  <p:stCondLst>
                                    <p:cond delay="0"/>
                                  </p:stCondLst>
                                  <p:childTnLst>
                                    <p:set>
                                      <p:cBhvr>
                                        <p:cTn dur="1" fill="hold" id="27">
                                          <p:stCondLst>
                                            <p:cond delay="0"/>
                                          </p:stCondLst>
                                        </p:cTn>
                                        <p:tgtEl>
                                          <p:spTgt spid="12"/>
                                        </p:tgtEl>
                                        <p:attrNameLst>
                                          <p:attrName>style.visibility</p:attrName>
                                        </p:attrNameLst>
                                      </p:cBhvr>
                                      <p:to>
                                        <p:strVal val="visible"/>
                                      </p:to>
                                    </p:set>
                                    <p:animEffect filter="fade" transition="in">
                                      <p:cBhvr>
                                        <p:cTn dur="500" id="28"/>
                                        <p:tgtEl>
                                          <p:spTgt spid="12"/>
                                        </p:tgtEl>
                                      </p:cBhvr>
                                    </p:animEffect>
                                  </p:childTnLst>
                                </p:cTn>
                              </p:par>
                            </p:childTnLst>
                          </p:cTn>
                        </p:par>
                        <p:par>
                          <p:cTn fill="hold" id="29" nodeType="afterGroup">
                            <p:stCondLst>
                              <p:cond delay="2500"/>
                            </p:stCondLst>
                            <p:childTnLst>
                              <p:par>
                                <p:cTn fill="hold" grpId="0" id="30" nodeType="afterEffect" presetClass="entr" presetID="10" presetSubtype="0">
                                  <p:stCondLst>
                                    <p:cond delay="0"/>
                                  </p:stCondLst>
                                  <p:childTnLst>
                                    <p:set>
                                      <p:cBhvr>
                                        <p:cTn dur="1" fill="hold" id="31">
                                          <p:stCondLst>
                                            <p:cond delay="0"/>
                                          </p:stCondLst>
                                        </p:cTn>
                                        <p:tgtEl>
                                          <p:spTgt spid="11"/>
                                        </p:tgtEl>
                                        <p:attrNameLst>
                                          <p:attrName>style.visibility</p:attrName>
                                        </p:attrNameLst>
                                      </p:cBhvr>
                                      <p:to>
                                        <p:strVal val="visible"/>
                                      </p:to>
                                    </p:set>
                                    <p:animEffect filter="fade" transition="in">
                                      <p:cBhvr>
                                        <p:cTn dur="500" id="32"/>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 name="矩形 50"/>
          <p:cNvSpPr/>
          <p:nvPr/>
        </p:nvSpPr>
        <p:spPr>
          <a:xfrm>
            <a:off x="0" y="0"/>
            <a:ext cx="9144000" cy="6858000"/>
          </a:xfrm>
          <a:custGeom>
            <a:gdLst>
              <a:gd fmla="*/ 0 w 9144000" name="connsiteX0"/>
              <a:gd fmla="*/ 0 h 6858000" name="connsiteY0"/>
              <a:gd fmla="*/ 9144000 w 9144000" name="connsiteX1"/>
              <a:gd fmla="*/ 0 h 6858000" name="connsiteY1"/>
              <a:gd fmla="*/ 2305050 w 9144000" name="connsiteX2"/>
              <a:gd fmla="*/ 6858000 h 6858000" name="connsiteY2"/>
              <a:gd fmla="*/ 0 w 9144000" name="connsiteX3"/>
              <a:gd fmla="*/ 6858000 h 6858000" name="connsiteY3"/>
              <a:gd fmla="*/ 0 w 9144000" name="connsiteX4"/>
              <a:gd fmla="*/ 0 h 685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58000" w="9144000">
                <a:moveTo>
                  <a:pt x="0" y="0"/>
                </a:moveTo>
                <a:lnTo>
                  <a:pt x="9144000" y="0"/>
                </a:lnTo>
                <a:lnTo>
                  <a:pt x="2305050" y="6858000"/>
                </a:lnTo>
                <a:lnTo>
                  <a:pt x="0" y="6858000"/>
                </a:lnTo>
                <a:lnTo>
                  <a:pt x="0" y="0"/>
                </a:lnTo>
                <a:close/>
              </a:path>
            </a:pathLst>
          </a:custGeom>
          <a:blipFill dpi="0" rotWithShape="1">
            <a:blip r:embed="rId2"/>
            <a:tile algn="tl" flip="none" sx="100000" sy="10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12" name="组合 11">
            <a:extLst>
              <a:ext uri="{FF2B5EF4-FFF2-40B4-BE49-F238E27FC236}">
                <a16:creationId xmlns:a16="http://schemas.microsoft.com/office/drawing/2014/main" id="{2924D162-9516-4493-9DEF-C69CAA2D3593}"/>
              </a:ext>
            </a:extLst>
          </p:cNvPr>
          <p:cNvGrpSpPr/>
          <p:nvPr/>
        </p:nvGrpSpPr>
        <p:grpSpPr>
          <a:xfrm>
            <a:off x="8513690" y="1034089"/>
            <a:ext cx="3445277" cy="1099475"/>
            <a:chOff x="8513690" y="1034089"/>
            <a:chExt cx="3445277" cy="1099475"/>
          </a:xfrm>
        </p:grpSpPr>
        <p:sp>
          <p:nvSpPr>
            <p:cNvPr id="19" name="文本框 18"/>
            <p:cNvSpPr txBox="1"/>
            <p:nvPr/>
          </p:nvSpPr>
          <p:spPr>
            <a:xfrm>
              <a:off x="8513691" y="1034089"/>
              <a:ext cx="2346557" cy="396240"/>
            </a:xfrm>
            <a:prstGeom prst="rect">
              <a:avLst/>
            </a:prstGeom>
            <a:noFill/>
          </p:spPr>
          <p:txBody>
            <a:bodyPr rtlCol="0" wrap="square">
              <a:spAutoFit/>
            </a:bodyPr>
            <a:lstStyle/>
            <a:p>
              <a:pPr algn="ctr"/>
              <a:r>
                <a:rPr altLang="en-US" b="1" lang="zh-CN" sz="2000">
                  <a:solidFill>
                    <a:srgbClr val="0F2C5D"/>
                  </a:solidFill>
                  <a:latin charset="-122" panose="020b0503020204020204" pitchFamily="34" typeface="微软雅黑"/>
                  <a:ea charset="-122" panose="020b0503020204020204" pitchFamily="34" typeface="微软雅黑"/>
                </a:rPr>
                <a:t>项目介绍</a:t>
              </a:r>
            </a:p>
          </p:txBody>
        </p:sp>
        <p:sp>
          <p:nvSpPr>
            <p:cNvPr id="2" name="椭圆 1"/>
            <p:cNvSpPr/>
            <p:nvPr/>
          </p:nvSpPr>
          <p:spPr>
            <a:xfrm>
              <a:off x="9082729" y="158324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endParaRPr>
            </a:p>
          </p:txBody>
        </p:sp>
        <p:sp>
          <p:nvSpPr>
            <p:cNvPr id="21" name="文本框 20"/>
            <p:cNvSpPr txBox="1"/>
            <p:nvPr/>
          </p:nvSpPr>
          <p:spPr>
            <a:xfrm>
              <a:off x="9153506" y="1473962"/>
              <a:ext cx="1340355" cy="335280"/>
            </a:xfrm>
            <a:prstGeom prst="rect">
              <a:avLst/>
            </a:prstGeom>
            <a:noFill/>
          </p:spPr>
          <p:txBody>
            <a:bodyPr rtlCol="0" wrap="square">
              <a:spAutoFit/>
            </a:bodyPr>
            <a:lstStyle/>
            <a:p>
              <a:pPr algn="ctr"/>
              <a:r>
                <a:rPr altLang="en-US" lang="zh-CN" sz="1600">
                  <a:solidFill>
                    <a:schemeClr val="bg2">
                      <a:lumMod val="50000"/>
                    </a:schemeClr>
                  </a:solidFill>
                  <a:latin charset="-122" panose="020b0503020204020204" pitchFamily="34" typeface="微软雅黑"/>
                  <a:ea charset="-122" panose="020b0503020204020204" pitchFamily="34" typeface="微软雅黑"/>
                </a:rPr>
                <a:t>行业前景</a:t>
              </a:r>
            </a:p>
          </p:txBody>
        </p:sp>
        <p:sp>
          <p:nvSpPr>
            <p:cNvPr id="22" name="椭圆 21"/>
            <p:cNvSpPr/>
            <p:nvPr/>
          </p:nvSpPr>
          <p:spPr>
            <a:xfrm>
              <a:off x="10547836" y="158324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endParaRPr>
            </a:p>
          </p:txBody>
        </p:sp>
        <p:sp>
          <p:nvSpPr>
            <p:cNvPr id="23" name="文本框 22"/>
            <p:cNvSpPr txBox="1"/>
            <p:nvPr/>
          </p:nvSpPr>
          <p:spPr>
            <a:xfrm>
              <a:off x="10618614" y="1473962"/>
              <a:ext cx="1340355" cy="335280"/>
            </a:xfrm>
            <a:prstGeom prst="rect">
              <a:avLst/>
            </a:prstGeom>
            <a:noFill/>
          </p:spPr>
          <p:txBody>
            <a:bodyPr rtlCol="0" wrap="square">
              <a:spAutoFit/>
            </a:bodyPr>
            <a:lstStyle/>
            <a:p>
              <a:pPr algn="ctr"/>
              <a:r>
                <a:rPr altLang="en-US" lang="zh-CN" sz="1600">
                  <a:solidFill>
                    <a:schemeClr val="bg2">
                      <a:lumMod val="50000"/>
                    </a:schemeClr>
                  </a:solidFill>
                  <a:latin charset="-122" panose="020b0503020204020204" pitchFamily="34" typeface="微软雅黑"/>
                  <a:ea charset="-122" panose="020b0503020204020204" pitchFamily="34" typeface="微软雅黑"/>
                </a:rPr>
                <a:t>需求分析</a:t>
              </a:r>
            </a:p>
          </p:txBody>
        </p:sp>
        <p:sp>
          <p:nvSpPr>
            <p:cNvPr id="24" name="椭圆 23"/>
            <p:cNvSpPr/>
            <p:nvPr/>
          </p:nvSpPr>
          <p:spPr>
            <a:xfrm>
              <a:off x="9079793" y="1904289"/>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endParaRPr>
            </a:p>
          </p:txBody>
        </p:sp>
        <p:sp>
          <p:nvSpPr>
            <p:cNvPr id="25" name="文本框 24"/>
            <p:cNvSpPr txBox="1"/>
            <p:nvPr/>
          </p:nvSpPr>
          <p:spPr>
            <a:xfrm>
              <a:off x="9150571" y="1795010"/>
              <a:ext cx="1340355" cy="335280"/>
            </a:xfrm>
            <a:prstGeom prst="rect">
              <a:avLst/>
            </a:prstGeom>
            <a:noFill/>
          </p:spPr>
          <p:txBody>
            <a:bodyPr rtlCol="0" wrap="square">
              <a:spAutoFit/>
            </a:bodyPr>
            <a:lstStyle/>
            <a:p>
              <a:pPr algn="ctr"/>
              <a:r>
                <a:rPr altLang="en-US" lang="zh-CN" sz="1600">
                  <a:solidFill>
                    <a:schemeClr val="bg2">
                      <a:lumMod val="50000"/>
                    </a:schemeClr>
                  </a:solidFill>
                  <a:latin charset="-122" panose="020b0503020204020204" pitchFamily="34" typeface="微软雅黑"/>
                  <a:ea charset="-122" panose="020b0503020204020204" pitchFamily="34" typeface="微软雅黑"/>
                </a:rPr>
                <a:t>盈利模式</a:t>
              </a:r>
            </a:p>
          </p:txBody>
        </p:sp>
        <p:sp>
          <p:nvSpPr>
            <p:cNvPr id="29" name="椭圆 28"/>
            <p:cNvSpPr/>
            <p:nvPr/>
          </p:nvSpPr>
          <p:spPr>
            <a:xfrm>
              <a:off x="10544900" y="1904289"/>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endParaRPr>
            </a:p>
          </p:txBody>
        </p:sp>
        <p:sp>
          <p:nvSpPr>
            <p:cNvPr id="31" name="文本框 30"/>
            <p:cNvSpPr txBox="1"/>
            <p:nvPr/>
          </p:nvSpPr>
          <p:spPr>
            <a:xfrm>
              <a:off x="10615678" y="1795010"/>
              <a:ext cx="1340355" cy="335280"/>
            </a:xfrm>
            <a:prstGeom prst="rect">
              <a:avLst/>
            </a:prstGeom>
            <a:noFill/>
          </p:spPr>
          <p:txBody>
            <a:bodyPr rtlCol="0" wrap="square">
              <a:spAutoFit/>
            </a:bodyPr>
            <a:lstStyle/>
            <a:p>
              <a:pPr algn="ctr"/>
              <a:r>
                <a:rPr altLang="en-US" lang="zh-CN" sz="1600">
                  <a:solidFill>
                    <a:schemeClr val="bg2">
                      <a:lumMod val="50000"/>
                    </a:schemeClr>
                  </a:solidFill>
                  <a:latin charset="-122" panose="020b0503020204020204" pitchFamily="34" typeface="微软雅黑"/>
                  <a:ea charset="-122" panose="020b0503020204020204" pitchFamily="34" typeface="微软雅黑"/>
                </a:rPr>
                <a:t>核心优势</a:t>
              </a:r>
            </a:p>
          </p:txBody>
        </p:sp>
      </p:grpSp>
      <p:grpSp>
        <p:nvGrpSpPr>
          <p:cNvPr id="14" name="组合 13">
            <a:extLst>
              <a:ext uri="{FF2B5EF4-FFF2-40B4-BE49-F238E27FC236}">
                <a16:creationId xmlns:a16="http://schemas.microsoft.com/office/drawing/2014/main" id="{4E646FFC-043F-48BA-A009-DF82F12ED6F5}"/>
              </a:ext>
            </a:extLst>
          </p:cNvPr>
          <p:cNvGrpSpPr/>
          <p:nvPr/>
        </p:nvGrpSpPr>
        <p:grpSpPr>
          <a:xfrm>
            <a:off x="5936294" y="3701109"/>
            <a:ext cx="3452213" cy="1113349"/>
            <a:chOff x="5936294" y="3701109"/>
            <a:chExt cx="3452213" cy="1113349"/>
          </a:xfrm>
        </p:grpSpPr>
        <p:sp>
          <p:nvSpPr>
            <p:cNvPr id="33" name="文本框 32"/>
            <p:cNvSpPr txBox="1"/>
            <p:nvPr/>
          </p:nvSpPr>
          <p:spPr>
            <a:xfrm>
              <a:off x="5936295" y="3701109"/>
              <a:ext cx="2346557" cy="396240"/>
            </a:xfrm>
            <a:prstGeom prst="rect">
              <a:avLst/>
            </a:prstGeom>
            <a:noFill/>
          </p:spPr>
          <p:txBody>
            <a:bodyPr rtlCol="0" wrap="square">
              <a:spAutoFit/>
            </a:bodyPr>
            <a:lstStyle/>
            <a:p>
              <a:pPr algn="ctr"/>
              <a:r>
                <a:rPr altLang="en-US" b="1" lang="zh-CN" sz="2000">
                  <a:solidFill>
                    <a:srgbClr val="0F2C5D"/>
                  </a:solidFill>
                  <a:latin charset="-122" panose="020b0503020204020204" pitchFamily="34" typeface="微软雅黑"/>
                  <a:ea charset="-122" panose="020b0503020204020204" pitchFamily="34" typeface="微软雅黑"/>
                </a:rPr>
                <a:t>团队介绍</a:t>
              </a:r>
            </a:p>
          </p:txBody>
        </p:sp>
        <p:sp>
          <p:nvSpPr>
            <p:cNvPr id="34" name="椭圆 33"/>
            <p:cNvSpPr/>
            <p:nvPr/>
          </p:nvSpPr>
          <p:spPr>
            <a:xfrm>
              <a:off x="6512269" y="426413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endParaRPr>
            </a:p>
          </p:txBody>
        </p:sp>
        <p:sp>
          <p:nvSpPr>
            <p:cNvPr id="35" name="文本框 34"/>
            <p:cNvSpPr txBox="1"/>
            <p:nvPr/>
          </p:nvSpPr>
          <p:spPr>
            <a:xfrm>
              <a:off x="6583045" y="4154856"/>
              <a:ext cx="1340355" cy="335280"/>
            </a:xfrm>
            <a:prstGeom prst="rect">
              <a:avLst/>
            </a:prstGeom>
            <a:noFill/>
          </p:spPr>
          <p:txBody>
            <a:bodyPr rtlCol="0" wrap="square">
              <a:spAutoFit/>
            </a:bodyPr>
            <a:lstStyle/>
            <a:p>
              <a:pPr algn="ctr"/>
              <a:r>
                <a:rPr altLang="en-US" lang="zh-CN" sz="1600">
                  <a:solidFill>
                    <a:schemeClr val="bg2">
                      <a:lumMod val="50000"/>
                    </a:schemeClr>
                  </a:solidFill>
                  <a:latin charset="-122" panose="020b0503020204020204" pitchFamily="34" typeface="微软雅黑"/>
                  <a:ea charset="-122" panose="020b0503020204020204" pitchFamily="34" typeface="微软雅黑"/>
                </a:rPr>
                <a:t>发展历程</a:t>
              </a:r>
            </a:p>
          </p:txBody>
        </p:sp>
        <p:sp>
          <p:nvSpPr>
            <p:cNvPr id="36" name="椭圆 35"/>
            <p:cNvSpPr/>
            <p:nvPr/>
          </p:nvSpPr>
          <p:spPr>
            <a:xfrm>
              <a:off x="7977376" y="426413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endParaRPr>
            </a:p>
          </p:txBody>
        </p:sp>
        <p:sp>
          <p:nvSpPr>
            <p:cNvPr id="38" name="文本框 37"/>
            <p:cNvSpPr txBox="1"/>
            <p:nvPr/>
          </p:nvSpPr>
          <p:spPr>
            <a:xfrm>
              <a:off x="8048153" y="4154856"/>
              <a:ext cx="1340355" cy="335280"/>
            </a:xfrm>
            <a:prstGeom prst="rect">
              <a:avLst/>
            </a:prstGeom>
            <a:noFill/>
          </p:spPr>
          <p:txBody>
            <a:bodyPr rtlCol="0" wrap="square">
              <a:spAutoFit/>
            </a:bodyPr>
            <a:lstStyle/>
            <a:p>
              <a:pPr algn="ctr"/>
              <a:r>
                <a:rPr altLang="en-US" lang="zh-CN" sz="1600">
                  <a:solidFill>
                    <a:schemeClr val="bg2">
                      <a:lumMod val="50000"/>
                    </a:schemeClr>
                  </a:solidFill>
                  <a:latin charset="-122" panose="020b0503020204020204" pitchFamily="34" typeface="微软雅黑"/>
                  <a:ea charset="-122" panose="020b0503020204020204" pitchFamily="34" typeface="微软雅黑"/>
                </a:rPr>
                <a:t>组织架构</a:t>
              </a:r>
            </a:p>
          </p:txBody>
        </p:sp>
        <p:sp>
          <p:nvSpPr>
            <p:cNvPr id="40" name="椭圆 39"/>
            <p:cNvSpPr/>
            <p:nvPr/>
          </p:nvSpPr>
          <p:spPr>
            <a:xfrm>
              <a:off x="6509333" y="458518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endParaRPr>
            </a:p>
          </p:txBody>
        </p:sp>
        <p:sp>
          <p:nvSpPr>
            <p:cNvPr id="41" name="文本框 40"/>
            <p:cNvSpPr txBox="1"/>
            <p:nvPr/>
          </p:nvSpPr>
          <p:spPr>
            <a:xfrm>
              <a:off x="6580108" y="4475904"/>
              <a:ext cx="1340355" cy="335280"/>
            </a:xfrm>
            <a:prstGeom prst="rect">
              <a:avLst/>
            </a:prstGeom>
            <a:noFill/>
          </p:spPr>
          <p:txBody>
            <a:bodyPr rtlCol="0" wrap="square">
              <a:spAutoFit/>
            </a:bodyPr>
            <a:lstStyle/>
            <a:p>
              <a:pPr algn="ctr"/>
              <a:r>
                <a:rPr altLang="en-US" lang="zh-CN" sz="1600">
                  <a:solidFill>
                    <a:schemeClr val="bg2">
                      <a:lumMod val="50000"/>
                    </a:schemeClr>
                  </a:solidFill>
                  <a:latin charset="-122" panose="020b0503020204020204" pitchFamily="34" typeface="微软雅黑"/>
                  <a:ea charset="-122" panose="020b0503020204020204" pitchFamily="34" typeface="微软雅黑"/>
                </a:rPr>
                <a:t>团队成员</a:t>
              </a:r>
            </a:p>
          </p:txBody>
        </p:sp>
        <p:sp>
          <p:nvSpPr>
            <p:cNvPr id="45" name="椭圆 44"/>
            <p:cNvSpPr/>
            <p:nvPr/>
          </p:nvSpPr>
          <p:spPr>
            <a:xfrm>
              <a:off x="7974440" y="458518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endParaRPr>
            </a:p>
          </p:txBody>
        </p:sp>
        <p:sp>
          <p:nvSpPr>
            <p:cNvPr id="46" name="文本框 45"/>
            <p:cNvSpPr txBox="1"/>
            <p:nvPr/>
          </p:nvSpPr>
          <p:spPr>
            <a:xfrm>
              <a:off x="8045217" y="4475904"/>
              <a:ext cx="1340355" cy="335280"/>
            </a:xfrm>
            <a:prstGeom prst="rect">
              <a:avLst/>
            </a:prstGeom>
            <a:noFill/>
          </p:spPr>
          <p:txBody>
            <a:bodyPr rtlCol="0" wrap="square">
              <a:spAutoFit/>
            </a:bodyPr>
            <a:lstStyle/>
            <a:p>
              <a:pPr algn="ctr"/>
              <a:r>
                <a:rPr altLang="en-US" lang="zh-CN" sz="1600">
                  <a:solidFill>
                    <a:schemeClr val="bg2">
                      <a:lumMod val="50000"/>
                    </a:schemeClr>
                  </a:solidFill>
                  <a:latin charset="-122" panose="020b0503020204020204" pitchFamily="34" typeface="微软雅黑"/>
                  <a:ea charset="-122" panose="020b0503020204020204" pitchFamily="34" typeface="微软雅黑"/>
                </a:rPr>
                <a:t>企业荣誉</a:t>
              </a:r>
            </a:p>
          </p:txBody>
        </p:sp>
      </p:grpSp>
      <p:grpSp>
        <p:nvGrpSpPr>
          <p:cNvPr id="13" name="组合 12">
            <a:extLst>
              <a:ext uri="{FF2B5EF4-FFF2-40B4-BE49-F238E27FC236}">
                <a16:creationId xmlns:a16="http://schemas.microsoft.com/office/drawing/2014/main" id="{734E2C50-B3A2-4B39-83D3-5948ACCBEB04}"/>
              </a:ext>
            </a:extLst>
          </p:cNvPr>
          <p:cNvGrpSpPr/>
          <p:nvPr/>
        </p:nvGrpSpPr>
        <p:grpSpPr>
          <a:xfrm>
            <a:off x="7456624" y="2398831"/>
            <a:ext cx="3425211" cy="1128177"/>
            <a:chOff x="7456624" y="2398831"/>
            <a:chExt cx="3425211" cy="1128177"/>
          </a:xfrm>
        </p:grpSpPr>
        <p:sp>
          <p:nvSpPr>
            <p:cNvPr id="53" name="文本框 52"/>
            <p:cNvSpPr txBox="1"/>
            <p:nvPr/>
          </p:nvSpPr>
          <p:spPr>
            <a:xfrm>
              <a:off x="7456625" y="2398831"/>
              <a:ext cx="2346557" cy="396240"/>
            </a:xfrm>
            <a:prstGeom prst="rect">
              <a:avLst/>
            </a:prstGeom>
            <a:noFill/>
          </p:spPr>
          <p:txBody>
            <a:bodyPr rtlCol="0" wrap="square">
              <a:spAutoFit/>
            </a:bodyPr>
            <a:lstStyle/>
            <a:p>
              <a:pPr algn="ctr"/>
              <a:r>
                <a:rPr altLang="en-US" b="1" lang="zh-CN" sz="2000">
                  <a:solidFill>
                    <a:srgbClr val="0F2C5D"/>
                  </a:solidFill>
                  <a:latin charset="-122" panose="020b0503020204020204" pitchFamily="34" typeface="微软雅黑"/>
                  <a:ea charset="-122" panose="020b0503020204020204" pitchFamily="34" typeface="微软雅黑"/>
                </a:rPr>
                <a:t>产品运营</a:t>
              </a:r>
            </a:p>
          </p:txBody>
        </p:sp>
        <p:sp>
          <p:nvSpPr>
            <p:cNvPr id="54" name="椭圆 53"/>
            <p:cNvSpPr/>
            <p:nvPr/>
          </p:nvSpPr>
          <p:spPr>
            <a:xfrm>
              <a:off x="8005597" y="297668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endParaRPr>
            </a:p>
          </p:txBody>
        </p:sp>
        <p:sp>
          <p:nvSpPr>
            <p:cNvPr id="55" name="文本框 54"/>
            <p:cNvSpPr txBox="1"/>
            <p:nvPr/>
          </p:nvSpPr>
          <p:spPr>
            <a:xfrm>
              <a:off x="8076372" y="2867406"/>
              <a:ext cx="1340355" cy="335280"/>
            </a:xfrm>
            <a:prstGeom prst="rect">
              <a:avLst/>
            </a:prstGeom>
            <a:noFill/>
          </p:spPr>
          <p:txBody>
            <a:bodyPr rtlCol="0" wrap="square">
              <a:spAutoFit/>
            </a:bodyPr>
            <a:lstStyle/>
            <a:p>
              <a:pPr algn="ctr"/>
              <a:r>
                <a:rPr altLang="en-US" lang="zh-CN" sz="1600">
                  <a:solidFill>
                    <a:schemeClr val="bg2">
                      <a:lumMod val="50000"/>
                    </a:schemeClr>
                  </a:solidFill>
                  <a:latin charset="-122" panose="020b0503020204020204" pitchFamily="34" typeface="微软雅黑"/>
                  <a:ea charset="-122" panose="020b0503020204020204" pitchFamily="34" typeface="微软雅黑"/>
                </a:rPr>
                <a:t>产品介绍</a:t>
              </a:r>
            </a:p>
          </p:txBody>
        </p:sp>
        <p:sp>
          <p:nvSpPr>
            <p:cNvPr id="56" name="椭圆 55"/>
            <p:cNvSpPr/>
            <p:nvPr/>
          </p:nvSpPr>
          <p:spPr>
            <a:xfrm>
              <a:off x="9470704" y="297668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endParaRPr>
            </a:p>
          </p:txBody>
        </p:sp>
        <p:sp>
          <p:nvSpPr>
            <p:cNvPr id="57" name="文本框 56"/>
            <p:cNvSpPr txBox="1"/>
            <p:nvPr/>
          </p:nvSpPr>
          <p:spPr>
            <a:xfrm>
              <a:off x="9541480" y="2867406"/>
              <a:ext cx="1340355" cy="335280"/>
            </a:xfrm>
            <a:prstGeom prst="rect">
              <a:avLst/>
            </a:prstGeom>
            <a:noFill/>
          </p:spPr>
          <p:txBody>
            <a:bodyPr rtlCol="0" wrap="square">
              <a:spAutoFit/>
            </a:bodyPr>
            <a:lstStyle/>
            <a:p>
              <a:pPr algn="ctr"/>
              <a:r>
                <a:rPr altLang="en-US" lang="zh-CN" sz="1600">
                  <a:solidFill>
                    <a:schemeClr val="bg2">
                      <a:lumMod val="50000"/>
                    </a:schemeClr>
                  </a:solidFill>
                  <a:latin charset="-122" panose="020b0503020204020204" pitchFamily="34" typeface="微软雅黑"/>
                  <a:ea charset="-122" panose="020b0503020204020204" pitchFamily="34" typeface="微软雅黑"/>
                </a:rPr>
                <a:t>销售渠道</a:t>
              </a:r>
            </a:p>
          </p:txBody>
        </p:sp>
        <p:sp>
          <p:nvSpPr>
            <p:cNvPr id="58" name="椭圆 57"/>
            <p:cNvSpPr/>
            <p:nvPr/>
          </p:nvSpPr>
          <p:spPr>
            <a:xfrm>
              <a:off x="8002661" y="329773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endParaRPr>
            </a:p>
          </p:txBody>
        </p:sp>
        <p:sp>
          <p:nvSpPr>
            <p:cNvPr id="59" name="文本框 58"/>
            <p:cNvSpPr txBox="1"/>
            <p:nvPr/>
          </p:nvSpPr>
          <p:spPr>
            <a:xfrm>
              <a:off x="8073436" y="3188454"/>
              <a:ext cx="1340355" cy="335280"/>
            </a:xfrm>
            <a:prstGeom prst="rect">
              <a:avLst/>
            </a:prstGeom>
            <a:noFill/>
          </p:spPr>
          <p:txBody>
            <a:bodyPr rtlCol="0" wrap="square">
              <a:spAutoFit/>
            </a:bodyPr>
            <a:lstStyle/>
            <a:p>
              <a:pPr algn="ctr"/>
              <a:r>
                <a:rPr altLang="en-US" lang="zh-CN" sz="1600">
                  <a:solidFill>
                    <a:schemeClr val="bg2">
                      <a:lumMod val="50000"/>
                    </a:schemeClr>
                  </a:solidFill>
                  <a:latin charset="-122" panose="020b0503020204020204" pitchFamily="34" typeface="微软雅黑"/>
                  <a:ea charset="-122" panose="020b0503020204020204" pitchFamily="34" typeface="微软雅黑"/>
                </a:rPr>
                <a:t>技术核心</a:t>
              </a:r>
            </a:p>
          </p:txBody>
        </p:sp>
        <p:sp>
          <p:nvSpPr>
            <p:cNvPr id="60" name="椭圆 59"/>
            <p:cNvSpPr/>
            <p:nvPr/>
          </p:nvSpPr>
          <p:spPr>
            <a:xfrm>
              <a:off x="9467768" y="329773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endParaRPr>
            </a:p>
          </p:txBody>
        </p:sp>
        <p:sp>
          <p:nvSpPr>
            <p:cNvPr id="61" name="文本框 60"/>
            <p:cNvSpPr txBox="1"/>
            <p:nvPr/>
          </p:nvSpPr>
          <p:spPr>
            <a:xfrm>
              <a:off x="9538543" y="3188454"/>
              <a:ext cx="1340355" cy="335280"/>
            </a:xfrm>
            <a:prstGeom prst="rect">
              <a:avLst/>
            </a:prstGeom>
            <a:noFill/>
          </p:spPr>
          <p:txBody>
            <a:bodyPr rtlCol="0" wrap="square">
              <a:spAutoFit/>
            </a:bodyPr>
            <a:lstStyle/>
            <a:p>
              <a:pPr algn="ctr"/>
              <a:r>
                <a:rPr altLang="en-US" lang="zh-CN" sz="1600">
                  <a:solidFill>
                    <a:schemeClr val="bg2">
                      <a:lumMod val="50000"/>
                    </a:schemeClr>
                  </a:solidFill>
                  <a:latin charset="-122" panose="020b0503020204020204" pitchFamily="34" typeface="微软雅黑"/>
                  <a:ea charset="-122" panose="020b0503020204020204" pitchFamily="34" typeface="微软雅黑"/>
                </a:rPr>
                <a:t>推广渠道</a:t>
              </a:r>
            </a:p>
          </p:txBody>
        </p:sp>
      </p:grpSp>
      <p:grpSp>
        <p:nvGrpSpPr>
          <p:cNvPr id="15" name="组合 14">
            <a:extLst>
              <a:ext uri="{FF2B5EF4-FFF2-40B4-BE49-F238E27FC236}">
                <a16:creationId xmlns:a16="http://schemas.microsoft.com/office/drawing/2014/main" id="{E76D43F0-8FB5-4F84-ADEC-9CF822C5A290}"/>
              </a:ext>
            </a:extLst>
          </p:cNvPr>
          <p:cNvGrpSpPr/>
          <p:nvPr/>
        </p:nvGrpSpPr>
        <p:grpSpPr>
          <a:xfrm>
            <a:off x="4934000" y="5107027"/>
            <a:ext cx="3538177" cy="1142377"/>
            <a:chOff x="4934000" y="5107027"/>
            <a:chExt cx="3538177" cy="1142377"/>
          </a:xfrm>
        </p:grpSpPr>
        <p:sp>
          <p:nvSpPr>
            <p:cNvPr id="63" name="文本框 62"/>
            <p:cNvSpPr txBox="1"/>
            <p:nvPr/>
          </p:nvSpPr>
          <p:spPr>
            <a:xfrm>
              <a:off x="4934000" y="5107027"/>
              <a:ext cx="2346557" cy="396240"/>
            </a:xfrm>
            <a:prstGeom prst="rect">
              <a:avLst/>
            </a:prstGeom>
            <a:noFill/>
          </p:spPr>
          <p:txBody>
            <a:bodyPr rtlCol="0" wrap="square">
              <a:spAutoFit/>
            </a:bodyPr>
            <a:lstStyle/>
            <a:p>
              <a:pPr algn="ctr"/>
              <a:r>
                <a:rPr altLang="en-US" b="1" lang="zh-CN" sz="2000">
                  <a:solidFill>
                    <a:srgbClr val="0F2C5D"/>
                  </a:solidFill>
                  <a:latin charset="-122" panose="020b0503020204020204" pitchFamily="34" typeface="微软雅黑"/>
                  <a:ea charset="-122" panose="020b0503020204020204" pitchFamily="34" typeface="微软雅黑"/>
                </a:rPr>
                <a:t>风险管控</a:t>
              </a:r>
            </a:p>
          </p:txBody>
        </p:sp>
        <p:sp>
          <p:nvSpPr>
            <p:cNvPr id="64" name="椭圆 63"/>
            <p:cNvSpPr/>
            <p:nvPr/>
          </p:nvSpPr>
          <p:spPr>
            <a:xfrm>
              <a:off x="5509975" y="567005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endParaRPr>
            </a:p>
          </p:txBody>
        </p:sp>
        <p:sp>
          <p:nvSpPr>
            <p:cNvPr id="65" name="文本框 64"/>
            <p:cNvSpPr txBox="1"/>
            <p:nvPr/>
          </p:nvSpPr>
          <p:spPr>
            <a:xfrm>
              <a:off x="5580751" y="5560774"/>
              <a:ext cx="1340355" cy="335280"/>
            </a:xfrm>
            <a:prstGeom prst="rect">
              <a:avLst/>
            </a:prstGeom>
            <a:noFill/>
          </p:spPr>
          <p:txBody>
            <a:bodyPr rtlCol="0" wrap="square">
              <a:spAutoFit/>
            </a:bodyPr>
            <a:lstStyle/>
            <a:p>
              <a:pPr algn="ctr"/>
              <a:r>
                <a:rPr altLang="en-US" lang="zh-CN" sz="1600">
                  <a:solidFill>
                    <a:schemeClr val="bg2">
                      <a:lumMod val="50000"/>
                    </a:schemeClr>
                  </a:solidFill>
                  <a:latin charset="-122" panose="020b0503020204020204" pitchFamily="34" typeface="微软雅黑"/>
                  <a:ea charset="-122" panose="020b0503020204020204" pitchFamily="34" typeface="微软雅黑"/>
                </a:rPr>
                <a:t>危机预测</a:t>
              </a:r>
            </a:p>
          </p:txBody>
        </p:sp>
        <p:sp>
          <p:nvSpPr>
            <p:cNvPr id="66" name="椭圆 65"/>
            <p:cNvSpPr/>
            <p:nvPr/>
          </p:nvSpPr>
          <p:spPr>
            <a:xfrm>
              <a:off x="6975082" y="567005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endParaRPr>
            </a:p>
          </p:txBody>
        </p:sp>
        <p:sp>
          <p:nvSpPr>
            <p:cNvPr id="67" name="文本框 66"/>
            <p:cNvSpPr txBox="1"/>
            <p:nvPr/>
          </p:nvSpPr>
          <p:spPr>
            <a:xfrm>
              <a:off x="7045860" y="5589802"/>
              <a:ext cx="1340355" cy="335280"/>
            </a:xfrm>
            <a:prstGeom prst="rect">
              <a:avLst/>
            </a:prstGeom>
            <a:noFill/>
          </p:spPr>
          <p:txBody>
            <a:bodyPr rtlCol="0" wrap="square">
              <a:spAutoFit/>
            </a:bodyPr>
            <a:lstStyle/>
            <a:p>
              <a:pPr algn="ctr"/>
              <a:r>
                <a:rPr altLang="en-US" lang="zh-CN" sz="1600">
                  <a:solidFill>
                    <a:schemeClr val="bg2">
                      <a:lumMod val="50000"/>
                    </a:schemeClr>
                  </a:solidFill>
                  <a:latin charset="-122" panose="020b0503020204020204" pitchFamily="34" typeface="微软雅黑"/>
                  <a:ea charset="-122" panose="020b0503020204020204" pitchFamily="34" typeface="微软雅黑"/>
                </a:rPr>
                <a:t>解决方案</a:t>
              </a:r>
            </a:p>
          </p:txBody>
        </p:sp>
        <p:sp>
          <p:nvSpPr>
            <p:cNvPr id="68" name="椭圆 67"/>
            <p:cNvSpPr/>
            <p:nvPr/>
          </p:nvSpPr>
          <p:spPr>
            <a:xfrm>
              <a:off x="5507039" y="599110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endParaRPr>
            </a:p>
          </p:txBody>
        </p:sp>
        <p:sp>
          <p:nvSpPr>
            <p:cNvPr id="69" name="文本框 68"/>
            <p:cNvSpPr txBox="1"/>
            <p:nvPr/>
          </p:nvSpPr>
          <p:spPr>
            <a:xfrm>
              <a:off x="5577815" y="5881822"/>
              <a:ext cx="1340355" cy="335280"/>
            </a:xfrm>
            <a:prstGeom prst="rect">
              <a:avLst/>
            </a:prstGeom>
            <a:noFill/>
          </p:spPr>
          <p:txBody>
            <a:bodyPr rtlCol="0" wrap="square">
              <a:spAutoFit/>
            </a:bodyPr>
            <a:lstStyle/>
            <a:p>
              <a:pPr algn="ctr"/>
              <a:r>
                <a:rPr altLang="en-US" lang="zh-CN" sz="1600">
                  <a:solidFill>
                    <a:schemeClr val="bg2">
                      <a:lumMod val="50000"/>
                    </a:schemeClr>
                  </a:solidFill>
                  <a:latin charset="-122" panose="020b0503020204020204" pitchFamily="34" typeface="微软雅黑"/>
                  <a:ea charset="-122" panose="020b0503020204020204" pitchFamily="34" typeface="微软雅黑"/>
                </a:rPr>
                <a:t>财务计划</a:t>
              </a:r>
            </a:p>
          </p:txBody>
        </p:sp>
        <p:sp>
          <p:nvSpPr>
            <p:cNvPr id="70" name="椭圆 69"/>
            <p:cNvSpPr/>
            <p:nvPr/>
          </p:nvSpPr>
          <p:spPr>
            <a:xfrm>
              <a:off x="6972146" y="599110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ea charset="-122" panose="020b0503020204020204" pitchFamily="34" typeface="微软雅黑"/>
              </a:endParaRPr>
            </a:p>
          </p:txBody>
        </p:sp>
        <p:sp>
          <p:nvSpPr>
            <p:cNvPr id="71" name="文本框 70"/>
            <p:cNvSpPr txBox="1"/>
            <p:nvPr/>
          </p:nvSpPr>
          <p:spPr>
            <a:xfrm>
              <a:off x="7131824" y="5910850"/>
              <a:ext cx="1340355" cy="335280"/>
            </a:xfrm>
            <a:prstGeom prst="rect">
              <a:avLst/>
            </a:prstGeom>
            <a:noFill/>
          </p:spPr>
          <p:txBody>
            <a:bodyPr rtlCol="0" wrap="square">
              <a:spAutoFit/>
            </a:bodyPr>
            <a:lstStyle/>
            <a:p>
              <a:pPr algn="ctr"/>
              <a:r>
                <a:rPr altLang="zh-CN" lang="en-US" sz="1600">
                  <a:solidFill>
                    <a:schemeClr val="bg2">
                      <a:lumMod val="50000"/>
                    </a:schemeClr>
                  </a:solidFill>
                  <a:latin charset="-122" panose="020b0503020204020204" pitchFamily="34" typeface="微软雅黑"/>
                  <a:ea charset="-122" panose="020b0503020204020204" pitchFamily="34" typeface="微软雅黑"/>
                </a:rPr>
                <a:t>SWOT分析</a:t>
              </a:r>
            </a:p>
          </p:txBody>
        </p:sp>
      </p:grpSp>
      <p:cxnSp>
        <p:nvCxnSpPr>
          <p:cNvPr id="4" name="直接连接符 3">
            <a:extLst>
              <a:ext uri="{FF2B5EF4-FFF2-40B4-BE49-F238E27FC236}">
                <a16:creationId xmlns:a16="http://schemas.microsoft.com/office/drawing/2014/main" id="{6E162B80-117A-4FB8-AB4B-EF79A1D67CAB}"/>
              </a:ext>
            </a:extLst>
          </p:cNvPr>
          <p:cNvCxnSpPr/>
          <p:nvPr/>
        </p:nvCxnSpPr>
        <p:spPr>
          <a:xfrm flipH="1">
            <a:off x="1528009" y="-589553"/>
            <a:ext cx="7567863" cy="7567863"/>
          </a:xfrm>
          <a:prstGeom prst="line">
            <a:avLst/>
          </a:prstGeom>
          <a:noFill/>
          <a:ln w="1270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nvGrpSpPr>
          <p:cNvPr id="11" name="组合 10">
            <a:extLst>
              <a:ext uri="{FF2B5EF4-FFF2-40B4-BE49-F238E27FC236}">
                <a16:creationId xmlns:a16="http://schemas.microsoft.com/office/drawing/2014/main" id="{EC2A1F08-852B-49C4-ADB0-E7040034CF2B}"/>
              </a:ext>
            </a:extLst>
          </p:cNvPr>
          <p:cNvGrpSpPr/>
          <p:nvPr/>
        </p:nvGrpSpPr>
        <p:grpSpPr>
          <a:xfrm>
            <a:off x="2095500" y="4529218"/>
            <a:ext cx="2513380" cy="2522347"/>
            <a:chOff x="2095500" y="4529218"/>
            <a:chExt cx="2513380" cy="2522347"/>
          </a:xfrm>
        </p:grpSpPr>
        <p:sp>
          <p:nvSpPr>
            <p:cNvPr id="26" name="矩形 25"/>
            <p:cNvSpPr/>
            <p:nvPr/>
          </p:nvSpPr>
          <p:spPr>
            <a:xfrm rot="2700000">
              <a:off x="3505488" y="4910231"/>
              <a:ext cx="723900" cy="723900"/>
            </a:xfrm>
            <a:prstGeom prst="rect">
              <a:avLst/>
            </a:prstGeom>
            <a:solidFill>
              <a:srgbClr val="0F2C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cxnSp>
          <p:nvCxnSpPr>
            <p:cNvPr id="37" name="直接连接符 36"/>
            <p:cNvCxnSpPr/>
            <p:nvPr/>
          </p:nvCxnSpPr>
          <p:spPr>
            <a:xfrm flipV="1">
              <a:off x="2095500" y="5757511"/>
              <a:ext cx="1294055" cy="1294054"/>
            </a:xfrm>
            <a:prstGeom prst="line">
              <a:avLst/>
            </a:prstGeom>
            <a:ln w="3175">
              <a:solidFill>
                <a:srgbClr val="0F2C5D"/>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4371156" y="4529218"/>
              <a:ext cx="237724" cy="237725"/>
            </a:xfrm>
            <a:prstGeom prst="line">
              <a:avLst/>
            </a:prstGeom>
            <a:ln w="3175">
              <a:solidFill>
                <a:srgbClr val="0F2C5D"/>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3508663" y="4930939"/>
              <a:ext cx="666750" cy="701040"/>
            </a:xfrm>
            <a:prstGeom prst="rect">
              <a:avLst/>
            </a:prstGeom>
            <a:noFill/>
          </p:spPr>
          <p:txBody>
            <a:bodyPr rtlCol="0" wrap="square">
              <a:spAutoFit/>
            </a:bodyPr>
            <a:lstStyle/>
            <a:p>
              <a:pPr algn="ctr"/>
              <a:r>
                <a:rPr altLang="zh-CN" lang="en-US" sz="4000">
                  <a:solidFill>
                    <a:schemeClr val="bg1"/>
                  </a:solidFill>
                  <a:latin charset="-122" panose="020b0503020204020204" pitchFamily="34" typeface="微软雅黑"/>
                  <a:ea charset="-122" panose="020b0503020204020204" pitchFamily="34" typeface="微软雅黑"/>
                </a:rPr>
                <a:t>4</a:t>
              </a:r>
            </a:p>
          </p:txBody>
        </p:sp>
        <p:sp>
          <p:nvSpPr>
            <p:cNvPr id="62" name="矩形 61">
              <a:extLst>
                <a:ext uri="{FF2B5EF4-FFF2-40B4-BE49-F238E27FC236}">
                  <a16:creationId xmlns:a16="http://schemas.microsoft.com/office/drawing/2014/main" id="{73FC766B-77BA-4F5A-9824-CD6BEB6AA776}"/>
                </a:ext>
              </a:extLst>
            </p:cNvPr>
            <p:cNvSpPr/>
            <p:nvPr/>
          </p:nvSpPr>
          <p:spPr>
            <a:xfrm rot="2700000">
              <a:off x="3587884" y="4983890"/>
              <a:ext cx="576000" cy="576000"/>
            </a:xfrm>
            <a:prstGeom prst="rect">
              <a:avLst/>
            </a:prstGeom>
            <a:noFill/>
            <a:ln w="1270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16" name="组合 15">
            <a:extLst>
              <a:ext uri="{FF2B5EF4-FFF2-40B4-BE49-F238E27FC236}">
                <a16:creationId xmlns:a16="http://schemas.microsoft.com/office/drawing/2014/main" id="{9B0D47F6-8F7D-484C-BBA1-CB2015FAD7C7}"/>
              </a:ext>
            </a:extLst>
          </p:cNvPr>
          <p:cNvGrpSpPr/>
          <p:nvPr/>
        </p:nvGrpSpPr>
        <p:grpSpPr>
          <a:xfrm>
            <a:off x="4725240" y="3362993"/>
            <a:ext cx="1049510" cy="1073450"/>
            <a:chOff x="4725240" y="3362993"/>
            <a:chExt cx="1049510" cy="1073450"/>
          </a:xfrm>
        </p:grpSpPr>
        <p:sp>
          <p:nvSpPr>
            <p:cNvPr id="27" name="矩形 26"/>
            <p:cNvSpPr/>
            <p:nvPr/>
          </p:nvSpPr>
          <p:spPr>
            <a:xfrm rot="2700000">
              <a:off x="4725240" y="3712543"/>
              <a:ext cx="723900" cy="723900"/>
            </a:xfrm>
            <a:prstGeom prst="rect">
              <a:avLst/>
            </a:prstGeom>
            <a:solidFill>
              <a:srgbClr val="0F2C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10" name="组合 9">
              <a:extLst>
                <a:ext uri="{FF2B5EF4-FFF2-40B4-BE49-F238E27FC236}">
                  <a16:creationId xmlns:a16="http://schemas.microsoft.com/office/drawing/2014/main" id="{E7E90A16-D3A4-4C04-8F2C-446B43BA2F4C}"/>
                </a:ext>
              </a:extLst>
            </p:cNvPr>
            <p:cNvGrpSpPr/>
            <p:nvPr/>
          </p:nvGrpSpPr>
          <p:grpSpPr>
            <a:xfrm>
              <a:off x="4753815" y="3362993"/>
              <a:ext cx="1020935" cy="1065443"/>
              <a:chOff x="4753815" y="3362993"/>
              <a:chExt cx="1020935" cy="1065443"/>
            </a:xfrm>
          </p:grpSpPr>
          <p:cxnSp>
            <p:nvCxnSpPr>
              <p:cNvPr id="42" name="直接连接符 41"/>
              <p:cNvCxnSpPr/>
              <p:nvPr/>
            </p:nvCxnSpPr>
            <p:spPr>
              <a:xfrm flipV="1">
                <a:off x="5537026" y="3362993"/>
                <a:ext cx="237724" cy="237725"/>
              </a:xfrm>
              <a:prstGeom prst="line">
                <a:avLst/>
              </a:prstGeom>
              <a:ln w="3175">
                <a:solidFill>
                  <a:srgbClr val="0F2C5D"/>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4753815" y="3720551"/>
                <a:ext cx="666750" cy="701040"/>
              </a:xfrm>
              <a:prstGeom prst="rect">
                <a:avLst/>
              </a:prstGeom>
              <a:noFill/>
            </p:spPr>
            <p:txBody>
              <a:bodyPr rtlCol="0" wrap="square">
                <a:spAutoFit/>
              </a:bodyPr>
              <a:lstStyle/>
              <a:p>
                <a:pPr algn="ctr"/>
                <a:r>
                  <a:rPr altLang="zh-CN" lang="en-US" sz="4000">
                    <a:solidFill>
                      <a:schemeClr val="bg1"/>
                    </a:solidFill>
                    <a:latin charset="-122" panose="020b0503020204020204" pitchFamily="34" typeface="微软雅黑"/>
                    <a:ea charset="-122" panose="020b0503020204020204" pitchFamily="34" typeface="微软雅黑"/>
                  </a:rPr>
                  <a:t>3</a:t>
                </a:r>
              </a:p>
            </p:txBody>
          </p:sp>
          <p:sp>
            <p:nvSpPr>
              <p:cNvPr id="73" name="矩形 72">
                <a:extLst>
                  <a:ext uri="{FF2B5EF4-FFF2-40B4-BE49-F238E27FC236}">
                    <a16:creationId xmlns:a16="http://schemas.microsoft.com/office/drawing/2014/main" id="{EFDA116F-CFBB-474F-80A2-DACB132807DC}"/>
                  </a:ext>
                </a:extLst>
              </p:cNvPr>
              <p:cNvSpPr/>
              <p:nvPr/>
            </p:nvSpPr>
            <p:spPr>
              <a:xfrm rot="2700000">
                <a:off x="4807636" y="3786202"/>
                <a:ext cx="576000" cy="576000"/>
              </a:xfrm>
              <a:prstGeom prst="rect">
                <a:avLst/>
              </a:prstGeom>
              <a:noFill/>
              <a:ln w="1270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grpSp>
        <p:nvGrpSpPr>
          <p:cNvPr id="9" name="组合 8">
            <a:extLst>
              <a:ext uri="{FF2B5EF4-FFF2-40B4-BE49-F238E27FC236}">
                <a16:creationId xmlns:a16="http://schemas.microsoft.com/office/drawing/2014/main" id="{53BD981C-659C-4E2E-84DD-599A4A52025D}"/>
              </a:ext>
            </a:extLst>
          </p:cNvPr>
          <p:cNvGrpSpPr/>
          <p:nvPr/>
        </p:nvGrpSpPr>
        <p:grpSpPr>
          <a:xfrm>
            <a:off x="5973659" y="2088249"/>
            <a:ext cx="1073339" cy="1090770"/>
            <a:chOff x="5973659" y="2088249"/>
            <a:chExt cx="1073339" cy="1090770"/>
          </a:xfrm>
        </p:grpSpPr>
        <p:sp>
          <p:nvSpPr>
            <p:cNvPr id="28" name="矩形 27"/>
            <p:cNvSpPr/>
            <p:nvPr/>
          </p:nvSpPr>
          <p:spPr>
            <a:xfrm rot="2700000">
              <a:off x="5973659" y="2455119"/>
              <a:ext cx="723900" cy="723900"/>
            </a:xfrm>
            <a:prstGeom prst="rect">
              <a:avLst/>
            </a:prstGeom>
            <a:solidFill>
              <a:srgbClr val="0F2C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cxnSp>
          <p:nvCxnSpPr>
            <p:cNvPr id="43" name="直接连接符 42"/>
            <p:cNvCxnSpPr/>
            <p:nvPr/>
          </p:nvCxnSpPr>
          <p:spPr>
            <a:xfrm flipV="1">
              <a:off x="6809274" y="2088249"/>
              <a:ext cx="237724" cy="237725"/>
            </a:xfrm>
            <a:prstGeom prst="line">
              <a:avLst/>
            </a:prstGeom>
            <a:ln w="3175">
              <a:solidFill>
                <a:srgbClr val="0F2C5D"/>
              </a:solidFill>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6002234" y="2463126"/>
              <a:ext cx="666750" cy="701040"/>
            </a:xfrm>
            <a:prstGeom prst="rect">
              <a:avLst/>
            </a:prstGeom>
            <a:noFill/>
          </p:spPr>
          <p:txBody>
            <a:bodyPr rtlCol="0" wrap="square">
              <a:spAutoFit/>
            </a:bodyPr>
            <a:lstStyle/>
            <a:p>
              <a:pPr algn="ctr"/>
              <a:r>
                <a:rPr altLang="zh-CN" lang="en-US" sz="4000">
                  <a:solidFill>
                    <a:schemeClr val="bg1"/>
                  </a:solidFill>
                  <a:latin charset="-122" panose="020b0503020204020204" pitchFamily="34" typeface="微软雅黑"/>
                  <a:ea charset="-122" panose="020b0503020204020204" pitchFamily="34" typeface="微软雅黑"/>
                </a:rPr>
                <a:t>2</a:t>
              </a:r>
            </a:p>
          </p:txBody>
        </p:sp>
        <p:sp>
          <p:nvSpPr>
            <p:cNvPr id="74" name="矩形 73">
              <a:extLst>
                <a:ext uri="{FF2B5EF4-FFF2-40B4-BE49-F238E27FC236}">
                  <a16:creationId xmlns:a16="http://schemas.microsoft.com/office/drawing/2014/main" id="{335C2D48-A0C6-461A-9F34-2D2FFB5AB3B9}"/>
                </a:ext>
              </a:extLst>
            </p:cNvPr>
            <p:cNvSpPr/>
            <p:nvPr/>
          </p:nvSpPr>
          <p:spPr>
            <a:xfrm rot="2700000">
              <a:off x="6056055" y="2528778"/>
              <a:ext cx="576000" cy="576000"/>
            </a:xfrm>
            <a:prstGeom prst="rect">
              <a:avLst/>
            </a:prstGeom>
            <a:noFill/>
            <a:ln w="1270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8" name="组合 7">
            <a:extLst>
              <a:ext uri="{FF2B5EF4-FFF2-40B4-BE49-F238E27FC236}">
                <a16:creationId xmlns:a16="http://schemas.microsoft.com/office/drawing/2014/main" id="{27F3853C-DA8F-4994-A321-2BA442597A56}"/>
              </a:ext>
            </a:extLst>
          </p:cNvPr>
          <p:cNvGrpSpPr/>
          <p:nvPr/>
        </p:nvGrpSpPr>
        <p:grpSpPr>
          <a:xfrm>
            <a:off x="7221194" y="-621672"/>
            <a:ext cx="2517008" cy="2538848"/>
            <a:chOff x="7221194" y="-621672"/>
            <a:chExt cx="2517008" cy="2538848"/>
          </a:xfrm>
        </p:grpSpPr>
        <p:sp>
          <p:nvSpPr>
            <p:cNvPr id="30" name="矩形 29"/>
            <p:cNvSpPr/>
            <p:nvPr/>
          </p:nvSpPr>
          <p:spPr>
            <a:xfrm rot="2700000">
              <a:off x="7221194" y="1193276"/>
              <a:ext cx="723900" cy="723900"/>
            </a:xfrm>
            <a:prstGeom prst="rect">
              <a:avLst/>
            </a:prstGeom>
            <a:solidFill>
              <a:srgbClr val="0F2C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cxnSp>
          <p:nvCxnSpPr>
            <p:cNvPr id="44" name="直接连接符 43"/>
            <p:cNvCxnSpPr/>
            <p:nvPr/>
          </p:nvCxnSpPr>
          <p:spPr>
            <a:xfrm flipV="1">
              <a:off x="8018709" y="-621672"/>
              <a:ext cx="1719493" cy="1719492"/>
            </a:xfrm>
            <a:prstGeom prst="line">
              <a:avLst/>
            </a:prstGeom>
            <a:ln w="3175">
              <a:solidFill>
                <a:srgbClr val="0F2C5D"/>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7261339" y="1201283"/>
              <a:ext cx="666750" cy="701040"/>
            </a:xfrm>
            <a:prstGeom prst="rect">
              <a:avLst/>
            </a:prstGeom>
            <a:noFill/>
          </p:spPr>
          <p:txBody>
            <a:bodyPr rtlCol="0" wrap="square">
              <a:spAutoFit/>
            </a:bodyPr>
            <a:lstStyle/>
            <a:p>
              <a:pPr algn="ctr"/>
              <a:r>
                <a:rPr altLang="zh-CN" lang="en-US" sz="4000">
                  <a:solidFill>
                    <a:schemeClr val="bg1"/>
                  </a:solidFill>
                  <a:latin charset="-122" panose="020b0503020204020204" pitchFamily="34" typeface="微软雅黑"/>
                  <a:ea charset="-122" panose="020b0503020204020204" pitchFamily="34" typeface="微软雅黑"/>
                </a:rPr>
                <a:t>1</a:t>
              </a:r>
            </a:p>
          </p:txBody>
        </p:sp>
        <p:sp>
          <p:nvSpPr>
            <p:cNvPr id="75" name="矩形 74">
              <a:extLst>
                <a:ext uri="{FF2B5EF4-FFF2-40B4-BE49-F238E27FC236}">
                  <a16:creationId xmlns:a16="http://schemas.microsoft.com/office/drawing/2014/main" id="{F4D709C5-3A55-4551-9ED5-E02B216BA5CB}"/>
                </a:ext>
              </a:extLst>
            </p:cNvPr>
            <p:cNvSpPr/>
            <p:nvPr/>
          </p:nvSpPr>
          <p:spPr>
            <a:xfrm rot="2700000">
              <a:off x="7303590" y="1266935"/>
              <a:ext cx="576000" cy="576000"/>
            </a:xfrm>
            <a:prstGeom prst="rect">
              <a:avLst/>
            </a:prstGeom>
            <a:noFill/>
            <a:ln w="1270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3" name="组合 2">
            <a:extLst>
              <a:ext uri="{FF2B5EF4-FFF2-40B4-BE49-F238E27FC236}">
                <a16:creationId xmlns:a16="http://schemas.microsoft.com/office/drawing/2014/main" id="{E8B1EFAB-10A5-4B01-85C1-F591DA488FE0}"/>
              </a:ext>
            </a:extLst>
          </p:cNvPr>
          <p:cNvGrpSpPr/>
          <p:nvPr/>
        </p:nvGrpSpPr>
        <p:grpSpPr>
          <a:xfrm>
            <a:off x="329480" y="-1473555"/>
            <a:ext cx="3679083" cy="3225547"/>
            <a:chOff x="329480" y="-1473555"/>
            <a:chExt cx="3679083" cy="3225547"/>
          </a:xfrm>
        </p:grpSpPr>
        <p:sp>
          <p:nvSpPr>
            <p:cNvPr id="5" name="矩形 4"/>
            <p:cNvSpPr/>
            <p:nvPr/>
          </p:nvSpPr>
          <p:spPr>
            <a:xfrm rot="2968493">
              <a:off x="598521" y="-1742596"/>
              <a:ext cx="3075252" cy="3613333"/>
            </a:xfrm>
            <a:prstGeom prst="rect">
              <a:avLst/>
            </a:prstGeom>
            <a:solidFill>
              <a:srgbClr val="0F2C5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文本框 5"/>
            <p:cNvSpPr txBox="1"/>
            <p:nvPr/>
          </p:nvSpPr>
          <p:spPr>
            <a:xfrm>
              <a:off x="1461405" y="613219"/>
              <a:ext cx="1712686" cy="762000"/>
            </a:xfrm>
            <a:prstGeom prst="rect">
              <a:avLst/>
            </a:prstGeom>
            <a:noFill/>
          </p:spPr>
          <p:txBody>
            <a:bodyPr rtlCol="0" wrap="square">
              <a:spAutoFit/>
            </a:bodyPr>
            <a:lstStyle/>
            <a:p>
              <a:r>
                <a:rPr altLang="en-US" b="1" lang="zh-CN" sz="4400">
                  <a:solidFill>
                    <a:schemeClr val="bg1"/>
                  </a:solidFill>
                  <a:latin charset="-122" panose="020b0503020204020204" pitchFamily="34" typeface="微软雅黑"/>
                  <a:ea charset="-122" panose="020b0503020204020204" pitchFamily="34" typeface="微软雅黑"/>
                </a:rPr>
                <a:t>目 录</a:t>
              </a:r>
            </a:p>
          </p:txBody>
        </p:sp>
        <p:sp>
          <p:nvSpPr>
            <p:cNvPr id="7" name="矩形 6"/>
            <p:cNvSpPr/>
            <p:nvPr/>
          </p:nvSpPr>
          <p:spPr>
            <a:xfrm>
              <a:off x="1480455" y="1382660"/>
              <a:ext cx="2528108" cy="365760"/>
            </a:xfrm>
            <a:prstGeom prst="rect">
              <a:avLst/>
            </a:prstGeom>
          </p:spPr>
          <p:txBody>
            <a:bodyPr wrap="square">
              <a:spAutoFit/>
            </a:bodyPr>
            <a:lstStyle/>
            <a:p>
              <a:pPr algn="dist"/>
              <a:r>
                <a:rPr altLang="zh-CN" lang="en-US">
                  <a:solidFill>
                    <a:schemeClr val="bg1"/>
                  </a:solidFill>
                  <a:latin charset="-122" panose="020b0503020204020204" pitchFamily="34" typeface="微软雅黑"/>
                  <a:ea charset="-122" panose="020b0503020204020204" pitchFamily="34" typeface="微软雅黑"/>
                </a:rPr>
                <a:t>CONTENTS</a:t>
              </a:r>
            </a:p>
          </p:txBody>
        </p:sp>
        <p:sp>
          <p:nvSpPr>
            <p:cNvPr id="76" name="矩形 75">
              <a:extLst>
                <a:ext uri="{FF2B5EF4-FFF2-40B4-BE49-F238E27FC236}">
                  <a16:creationId xmlns:a16="http://schemas.microsoft.com/office/drawing/2014/main" id="{11FB231A-0C06-4F73-A9C7-722192992F72}"/>
                </a:ext>
              </a:extLst>
            </p:cNvPr>
            <p:cNvSpPr/>
            <p:nvPr/>
          </p:nvSpPr>
          <p:spPr>
            <a:xfrm rot="2968493">
              <a:off x="744163" y="-1435446"/>
              <a:ext cx="2698688" cy="3170881"/>
            </a:xfrm>
            <a:prstGeom prst="rect">
              <a:avLst/>
            </a:prstGeom>
            <a:noFill/>
            <a:ln w="1270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Tree>
    <p:extLst>
      <p:ext uri="{BB962C8B-B14F-4D97-AF65-F5344CB8AC3E}">
        <p14:creationId val="406826948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1">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0-#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2" presetSubtype="1">
                                  <p:stCondLst>
                                    <p:cond delay="0"/>
                                  </p:stCondLst>
                                  <p:childTnLst>
                                    <p:set>
                                      <p:cBhvr>
                                        <p:cTn dur="1" fill="hold" id="12">
                                          <p:stCondLst>
                                            <p:cond delay="0"/>
                                          </p:stCondLst>
                                        </p:cTn>
                                        <p:tgtEl>
                                          <p:spTgt spid="8"/>
                                        </p:tgtEl>
                                        <p:attrNameLst>
                                          <p:attrName>style.visibility</p:attrName>
                                        </p:attrNameLst>
                                      </p:cBhvr>
                                      <p:to>
                                        <p:strVal val="visible"/>
                                      </p:to>
                                    </p:set>
                                    <p:animEffect filter="wipe(up)" transition="in">
                                      <p:cBhvr>
                                        <p:cTn dur="500" id="13"/>
                                        <p:tgtEl>
                                          <p:spTgt spid="8"/>
                                        </p:tgtEl>
                                      </p:cBhvr>
                                    </p:animEffect>
                                  </p:childTnLst>
                                </p:cTn>
                              </p:par>
                            </p:childTnLst>
                          </p:cTn>
                        </p:par>
                        <p:par>
                          <p:cTn fill="hold" id="14" nodeType="afterGroup">
                            <p:stCondLst>
                              <p:cond delay="500"/>
                            </p:stCondLst>
                            <p:childTnLst>
                              <p:par>
                                <p:cTn fill="hold" id="15" nodeType="afterEffect" presetClass="entr" presetID="22" presetSubtype="8">
                                  <p:stCondLst>
                                    <p:cond delay="0"/>
                                  </p:stCondLst>
                                  <p:childTnLst>
                                    <p:set>
                                      <p:cBhvr>
                                        <p:cTn dur="1" fill="hold" id="16">
                                          <p:stCondLst>
                                            <p:cond delay="0"/>
                                          </p:stCondLst>
                                        </p:cTn>
                                        <p:tgtEl>
                                          <p:spTgt spid="12"/>
                                        </p:tgtEl>
                                        <p:attrNameLst>
                                          <p:attrName>style.visibility</p:attrName>
                                        </p:attrNameLst>
                                      </p:cBhvr>
                                      <p:to>
                                        <p:strVal val="visible"/>
                                      </p:to>
                                    </p:set>
                                    <p:animEffect filter="wipe(left)" transition="in">
                                      <p:cBhvr>
                                        <p:cTn dur="500" id="17"/>
                                        <p:tgtEl>
                                          <p:spTgt spid="12"/>
                                        </p:tgtEl>
                                      </p:cBhvr>
                                    </p:animEffect>
                                  </p:childTnLst>
                                </p:cTn>
                              </p:par>
                            </p:childTnLst>
                          </p:cTn>
                        </p:par>
                        <p:par>
                          <p:cTn fill="hold" id="18" nodeType="afterGroup">
                            <p:stCondLst>
                              <p:cond delay="1000"/>
                            </p:stCondLst>
                            <p:childTnLst>
                              <p:par>
                                <p:cTn fill="hold" id="19" nodeType="afterEffect" presetClass="entr" presetID="22" presetSubtype="1">
                                  <p:stCondLst>
                                    <p:cond delay="0"/>
                                  </p:stCondLst>
                                  <p:childTnLst>
                                    <p:set>
                                      <p:cBhvr>
                                        <p:cTn dur="1" fill="hold" id="20">
                                          <p:stCondLst>
                                            <p:cond delay="0"/>
                                          </p:stCondLst>
                                        </p:cTn>
                                        <p:tgtEl>
                                          <p:spTgt spid="9"/>
                                        </p:tgtEl>
                                        <p:attrNameLst>
                                          <p:attrName>style.visibility</p:attrName>
                                        </p:attrNameLst>
                                      </p:cBhvr>
                                      <p:to>
                                        <p:strVal val="visible"/>
                                      </p:to>
                                    </p:set>
                                    <p:animEffect filter="wipe(up)" transition="in">
                                      <p:cBhvr>
                                        <p:cTn dur="500" id="21"/>
                                        <p:tgtEl>
                                          <p:spTgt spid="9"/>
                                        </p:tgtEl>
                                      </p:cBhvr>
                                    </p:animEffect>
                                  </p:childTnLst>
                                </p:cTn>
                              </p:par>
                            </p:childTnLst>
                          </p:cTn>
                        </p:par>
                        <p:par>
                          <p:cTn fill="hold" id="22" nodeType="afterGroup">
                            <p:stCondLst>
                              <p:cond delay="1500"/>
                            </p:stCondLst>
                            <p:childTnLst>
                              <p:par>
                                <p:cTn fill="hold" id="23" nodeType="afterEffect" presetClass="entr" presetID="22" presetSubtype="8">
                                  <p:stCondLst>
                                    <p:cond delay="0"/>
                                  </p:stCondLst>
                                  <p:childTnLst>
                                    <p:set>
                                      <p:cBhvr>
                                        <p:cTn dur="1" fill="hold" id="24">
                                          <p:stCondLst>
                                            <p:cond delay="0"/>
                                          </p:stCondLst>
                                        </p:cTn>
                                        <p:tgtEl>
                                          <p:spTgt spid="13"/>
                                        </p:tgtEl>
                                        <p:attrNameLst>
                                          <p:attrName>style.visibility</p:attrName>
                                        </p:attrNameLst>
                                      </p:cBhvr>
                                      <p:to>
                                        <p:strVal val="visible"/>
                                      </p:to>
                                    </p:set>
                                    <p:animEffect filter="wipe(left)" transition="in">
                                      <p:cBhvr>
                                        <p:cTn dur="500" id="25"/>
                                        <p:tgtEl>
                                          <p:spTgt spid="13"/>
                                        </p:tgtEl>
                                      </p:cBhvr>
                                    </p:animEffect>
                                  </p:childTnLst>
                                </p:cTn>
                              </p:par>
                            </p:childTnLst>
                          </p:cTn>
                        </p:par>
                        <p:par>
                          <p:cTn fill="hold" id="26" nodeType="afterGroup">
                            <p:stCondLst>
                              <p:cond delay="2000"/>
                            </p:stCondLst>
                            <p:childTnLst>
                              <p:par>
                                <p:cTn fill="hold" id="27" nodeType="afterEffect" presetClass="entr" presetID="22" presetSubtype="1">
                                  <p:stCondLst>
                                    <p:cond delay="0"/>
                                  </p:stCondLst>
                                  <p:childTnLst>
                                    <p:set>
                                      <p:cBhvr>
                                        <p:cTn dur="1" fill="hold" id="28">
                                          <p:stCondLst>
                                            <p:cond delay="0"/>
                                          </p:stCondLst>
                                        </p:cTn>
                                        <p:tgtEl>
                                          <p:spTgt spid="16"/>
                                        </p:tgtEl>
                                        <p:attrNameLst>
                                          <p:attrName>style.visibility</p:attrName>
                                        </p:attrNameLst>
                                      </p:cBhvr>
                                      <p:to>
                                        <p:strVal val="visible"/>
                                      </p:to>
                                    </p:set>
                                    <p:animEffect filter="wipe(up)" transition="in">
                                      <p:cBhvr>
                                        <p:cTn dur="500" id="29"/>
                                        <p:tgtEl>
                                          <p:spTgt spid="16"/>
                                        </p:tgtEl>
                                      </p:cBhvr>
                                    </p:animEffect>
                                  </p:childTnLst>
                                </p:cTn>
                              </p:par>
                            </p:childTnLst>
                          </p:cTn>
                        </p:par>
                        <p:par>
                          <p:cTn fill="hold" id="30" nodeType="afterGroup">
                            <p:stCondLst>
                              <p:cond delay="2500"/>
                            </p:stCondLst>
                            <p:childTnLst>
                              <p:par>
                                <p:cTn fill="hold" id="31" nodeType="afterEffect" presetClass="entr" presetID="22" presetSubtype="8">
                                  <p:stCondLst>
                                    <p:cond delay="0"/>
                                  </p:stCondLst>
                                  <p:childTnLst>
                                    <p:set>
                                      <p:cBhvr>
                                        <p:cTn dur="1" fill="hold" id="32">
                                          <p:stCondLst>
                                            <p:cond delay="0"/>
                                          </p:stCondLst>
                                        </p:cTn>
                                        <p:tgtEl>
                                          <p:spTgt spid="14"/>
                                        </p:tgtEl>
                                        <p:attrNameLst>
                                          <p:attrName>style.visibility</p:attrName>
                                        </p:attrNameLst>
                                      </p:cBhvr>
                                      <p:to>
                                        <p:strVal val="visible"/>
                                      </p:to>
                                    </p:set>
                                    <p:animEffect filter="wipe(left)" transition="in">
                                      <p:cBhvr>
                                        <p:cTn dur="500" id="33"/>
                                        <p:tgtEl>
                                          <p:spTgt spid="14"/>
                                        </p:tgtEl>
                                      </p:cBhvr>
                                    </p:animEffect>
                                  </p:childTnLst>
                                </p:cTn>
                              </p:par>
                            </p:childTnLst>
                          </p:cTn>
                        </p:par>
                        <p:par>
                          <p:cTn fill="hold" id="34" nodeType="afterGroup">
                            <p:stCondLst>
                              <p:cond delay="3000"/>
                            </p:stCondLst>
                            <p:childTnLst>
                              <p:par>
                                <p:cTn fill="hold" id="35" nodeType="afterEffect" presetClass="entr" presetID="22" presetSubtype="1">
                                  <p:stCondLst>
                                    <p:cond delay="0"/>
                                  </p:stCondLst>
                                  <p:childTnLst>
                                    <p:set>
                                      <p:cBhvr>
                                        <p:cTn dur="1" fill="hold" id="36">
                                          <p:stCondLst>
                                            <p:cond delay="0"/>
                                          </p:stCondLst>
                                        </p:cTn>
                                        <p:tgtEl>
                                          <p:spTgt spid="11"/>
                                        </p:tgtEl>
                                        <p:attrNameLst>
                                          <p:attrName>style.visibility</p:attrName>
                                        </p:attrNameLst>
                                      </p:cBhvr>
                                      <p:to>
                                        <p:strVal val="visible"/>
                                      </p:to>
                                    </p:set>
                                    <p:animEffect filter="wipe(up)" transition="in">
                                      <p:cBhvr>
                                        <p:cTn dur="500" id="37"/>
                                        <p:tgtEl>
                                          <p:spTgt spid="11"/>
                                        </p:tgtEl>
                                      </p:cBhvr>
                                    </p:animEffect>
                                  </p:childTnLst>
                                </p:cTn>
                              </p:par>
                            </p:childTnLst>
                          </p:cTn>
                        </p:par>
                        <p:par>
                          <p:cTn fill="hold" id="38" nodeType="afterGroup">
                            <p:stCondLst>
                              <p:cond delay="3500"/>
                            </p:stCondLst>
                            <p:childTnLst>
                              <p:par>
                                <p:cTn fill="hold" id="39" nodeType="afterEffect" presetClass="entr" presetID="22" presetSubtype="8">
                                  <p:stCondLst>
                                    <p:cond delay="0"/>
                                  </p:stCondLst>
                                  <p:childTnLst>
                                    <p:set>
                                      <p:cBhvr>
                                        <p:cTn dur="1" fill="hold" id="40">
                                          <p:stCondLst>
                                            <p:cond delay="0"/>
                                          </p:stCondLst>
                                        </p:cTn>
                                        <p:tgtEl>
                                          <p:spTgt spid="15"/>
                                        </p:tgtEl>
                                        <p:attrNameLst>
                                          <p:attrName>style.visibility</p:attrName>
                                        </p:attrNameLst>
                                      </p:cBhvr>
                                      <p:to>
                                        <p:strVal val="visible"/>
                                      </p:to>
                                    </p:set>
                                    <p:animEffect filter="wipe(left)" transition="in">
                                      <p:cBhvr>
                                        <p:cTn dur="500" id="41"/>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8" name="直接连接符 7"/>
          <p:cNvCxnSpPr/>
          <p:nvPr/>
        </p:nvCxnSpPr>
        <p:spPr>
          <a:xfrm flipH="1">
            <a:off x="6096000" y="1879600"/>
            <a:ext cx="0" cy="2857500"/>
          </a:xfrm>
          <a:prstGeom prst="line">
            <a:avLst/>
          </a:prstGeom>
          <a:ln>
            <a:solidFill>
              <a:srgbClr val="13396C"/>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485900" y="2400300"/>
            <a:ext cx="2146300" cy="2146300"/>
          </a:xfrm>
          <a:prstGeom prst="ellipse">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0" name="椭圆 9"/>
          <p:cNvSpPr/>
          <p:nvPr/>
        </p:nvSpPr>
        <p:spPr>
          <a:xfrm>
            <a:off x="3365500" y="3213100"/>
            <a:ext cx="1333500" cy="13335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18" name="组合 17"/>
          <p:cNvGrpSpPr/>
          <p:nvPr/>
        </p:nvGrpSpPr>
        <p:grpSpPr>
          <a:xfrm>
            <a:off x="1485900" y="1439674"/>
            <a:ext cx="2476500" cy="365440"/>
            <a:chOff x="7607300" y="899755"/>
            <a:chExt cx="2476500" cy="365440"/>
          </a:xfrm>
        </p:grpSpPr>
        <p:sp>
          <p:nvSpPr>
            <p:cNvPr id="16" name="矩形 15"/>
            <p:cNvSpPr/>
            <p:nvPr/>
          </p:nvSpPr>
          <p:spPr>
            <a:xfrm>
              <a:off x="7988300" y="899755"/>
              <a:ext cx="1714500" cy="3429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7" name="文本框 16"/>
            <p:cNvSpPr txBox="1"/>
            <p:nvPr/>
          </p:nvSpPr>
          <p:spPr>
            <a:xfrm>
              <a:off x="7607300" y="926641"/>
              <a:ext cx="2476500" cy="335280"/>
            </a:xfrm>
            <a:prstGeom prst="rect">
              <a:avLst/>
            </a:prstGeom>
            <a:noFill/>
          </p:spPr>
          <p:txBody>
            <a:bodyPr rtlCol="0" wrap="square">
              <a:spAutoFit/>
            </a:bodyPr>
            <a:lstStyle/>
            <a:p>
              <a:pPr algn="ctr"/>
              <a:r>
                <a:rPr altLang="en-US" lang="zh-CN" sz="1600">
                  <a:solidFill>
                    <a:schemeClr val="bg1"/>
                  </a:solidFill>
                  <a:latin charset="-122" panose="020b0503020204020204" pitchFamily="34" typeface="微软雅黑"/>
                  <a:ea charset="-122" panose="020b0503020204020204" pitchFamily="34" typeface="微软雅黑"/>
                </a:rPr>
                <a:t>资金投入情况</a:t>
              </a:r>
            </a:p>
          </p:txBody>
        </p:sp>
      </p:grpSp>
      <p:grpSp>
        <p:nvGrpSpPr>
          <p:cNvPr id="19" name="组合 18"/>
          <p:cNvGrpSpPr/>
          <p:nvPr/>
        </p:nvGrpSpPr>
        <p:grpSpPr>
          <a:xfrm>
            <a:off x="7696200" y="1395055"/>
            <a:ext cx="2476500" cy="351254"/>
            <a:chOff x="7607300" y="899755"/>
            <a:chExt cx="2476500" cy="351254"/>
          </a:xfrm>
          <a:solidFill>
            <a:srgbClr val="00B0F0"/>
          </a:solidFill>
        </p:grpSpPr>
        <p:sp>
          <p:nvSpPr>
            <p:cNvPr id="20" name="矩形 19"/>
            <p:cNvSpPr/>
            <p:nvPr/>
          </p:nvSpPr>
          <p:spPr>
            <a:xfrm>
              <a:off x="7988300" y="899755"/>
              <a:ext cx="1714500" cy="342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1" name="文本框 20"/>
            <p:cNvSpPr txBox="1"/>
            <p:nvPr/>
          </p:nvSpPr>
          <p:spPr>
            <a:xfrm>
              <a:off x="7607299" y="912455"/>
              <a:ext cx="2476500" cy="335280"/>
            </a:xfrm>
            <a:prstGeom prst="rect">
              <a:avLst/>
            </a:prstGeom>
            <a:noFill/>
          </p:spPr>
          <p:txBody>
            <a:bodyPr rtlCol="0" wrap="square">
              <a:spAutoFit/>
            </a:bodyPr>
            <a:lstStyle/>
            <a:p>
              <a:pPr algn="ctr"/>
              <a:r>
                <a:rPr altLang="en-US" lang="zh-CN" sz="1600">
                  <a:solidFill>
                    <a:schemeClr val="bg1"/>
                  </a:solidFill>
                  <a:latin charset="-122" panose="020b0503020204020204" pitchFamily="34" typeface="微软雅黑"/>
                  <a:ea charset="-122" panose="020b0503020204020204" pitchFamily="34" typeface="微软雅黑"/>
                </a:rPr>
                <a:t>资金使用计划占比</a:t>
              </a:r>
            </a:p>
          </p:txBody>
        </p:sp>
      </p:grpSp>
      <p:sp>
        <p:nvSpPr>
          <p:cNvPr id="22" name="文本框 21"/>
          <p:cNvSpPr txBox="1"/>
          <p:nvPr/>
        </p:nvSpPr>
        <p:spPr>
          <a:xfrm>
            <a:off x="1866900" y="3730596"/>
            <a:ext cx="1371600" cy="396240"/>
          </a:xfrm>
          <a:prstGeom prst="rect">
            <a:avLst/>
          </a:prstGeom>
          <a:noFill/>
        </p:spPr>
        <p:txBody>
          <a:bodyPr rtlCol="0" wrap="square">
            <a:spAutoFit/>
          </a:bodyPr>
          <a:lstStyle/>
          <a:p>
            <a:pPr algn="ctr"/>
            <a:r>
              <a:rPr altLang="en-US" lang="zh-CN" sz="2000">
                <a:solidFill>
                  <a:schemeClr val="bg1"/>
                </a:solidFill>
                <a:latin charset="-122" panose="020b0503020204020204" pitchFamily="34" typeface="微软雅黑"/>
                <a:ea charset="-122" panose="020b0503020204020204" pitchFamily="34" typeface="微软雅黑"/>
              </a:rPr>
              <a:t>第一期</a:t>
            </a:r>
          </a:p>
        </p:txBody>
      </p:sp>
      <p:sp>
        <p:nvSpPr>
          <p:cNvPr id="23" name="文本框 22"/>
          <p:cNvSpPr txBox="1"/>
          <p:nvPr/>
        </p:nvSpPr>
        <p:spPr>
          <a:xfrm>
            <a:off x="3340100" y="4006850"/>
            <a:ext cx="1371600" cy="365760"/>
          </a:xfrm>
          <a:prstGeom prst="rect">
            <a:avLst/>
          </a:prstGeom>
          <a:noFill/>
        </p:spPr>
        <p:txBody>
          <a:bodyPr rtlCol="0" wrap="square">
            <a:spAutoFit/>
          </a:bodyPr>
          <a:lstStyle/>
          <a:p>
            <a:pPr algn="ctr"/>
            <a:r>
              <a:rPr altLang="en-US" lang="zh-CN">
                <a:solidFill>
                  <a:schemeClr val="bg1"/>
                </a:solidFill>
                <a:latin charset="-122" panose="020b0503020204020204" pitchFamily="34" typeface="微软雅黑"/>
                <a:ea charset="-122" panose="020b0503020204020204" pitchFamily="34" typeface="微软雅黑"/>
              </a:rPr>
              <a:t>第一期</a:t>
            </a:r>
          </a:p>
        </p:txBody>
      </p:sp>
      <p:sp>
        <p:nvSpPr>
          <p:cNvPr id="24" name="文本框 23"/>
          <p:cNvSpPr txBox="1"/>
          <p:nvPr/>
        </p:nvSpPr>
        <p:spPr>
          <a:xfrm>
            <a:off x="1587500" y="2926889"/>
            <a:ext cx="1968500" cy="762000"/>
          </a:xfrm>
          <a:prstGeom prst="rect">
            <a:avLst/>
          </a:prstGeom>
          <a:noFill/>
        </p:spPr>
        <p:txBody>
          <a:bodyPr rtlCol="0" wrap="square">
            <a:spAutoFit/>
          </a:bodyPr>
          <a:lstStyle/>
          <a:p>
            <a:pPr algn="ctr"/>
            <a:r>
              <a:rPr altLang="zh-CN" lang="en-US" sz="4400">
                <a:solidFill>
                  <a:schemeClr val="bg1"/>
                </a:solidFill>
                <a:latin charset="-122" panose="020b0503020204020204" pitchFamily="34" typeface="微软雅黑"/>
                <a:ea charset="-122" panose="020b0503020204020204" pitchFamily="34" typeface="微软雅黑"/>
              </a:rPr>
              <a:t>500万</a:t>
            </a:r>
          </a:p>
        </p:txBody>
      </p:sp>
      <p:sp>
        <p:nvSpPr>
          <p:cNvPr id="25" name="文本框 24"/>
          <p:cNvSpPr txBox="1"/>
          <p:nvPr/>
        </p:nvSpPr>
        <p:spPr>
          <a:xfrm>
            <a:off x="3067050" y="3487519"/>
            <a:ext cx="1968500" cy="518160"/>
          </a:xfrm>
          <a:prstGeom prst="rect">
            <a:avLst/>
          </a:prstGeom>
          <a:noFill/>
        </p:spPr>
        <p:txBody>
          <a:bodyPr rtlCol="0" wrap="square">
            <a:spAutoFit/>
          </a:bodyPr>
          <a:lstStyle/>
          <a:p>
            <a:pPr algn="ctr"/>
            <a:r>
              <a:rPr altLang="zh-CN" lang="en-US" sz="2800">
                <a:solidFill>
                  <a:schemeClr val="bg1"/>
                </a:solidFill>
                <a:latin charset="-122" panose="020b0503020204020204" pitchFamily="34" typeface="微软雅黑"/>
                <a:ea charset="-122" panose="020b0503020204020204" pitchFamily="34" typeface="微软雅黑"/>
              </a:rPr>
              <a:t>200万</a:t>
            </a:r>
          </a:p>
        </p:txBody>
      </p:sp>
      <p:cxnSp>
        <p:nvCxnSpPr>
          <p:cNvPr id="27" name="直接连接符 26"/>
          <p:cNvCxnSpPr/>
          <p:nvPr/>
        </p:nvCxnSpPr>
        <p:spPr>
          <a:xfrm>
            <a:off x="1778000" y="3651250"/>
            <a:ext cx="1587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4100" y="3975100"/>
            <a:ext cx="863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6670674" y="2028825"/>
            <a:ext cx="4524375" cy="3016250"/>
            <a:chOff x="6670674" y="2193925"/>
            <a:chExt cx="4524375" cy="3016250"/>
          </a:xfrm>
        </p:grpSpPr>
        <p:graphicFrame>
          <p:nvGraphicFramePr>
            <p:cNvPr id="15" name="图表 14"/>
            <p:cNvGraphicFramePr/>
            <p:nvPr>
              <p:extLst>
                <p:ext uri="{D42A27DB-BD31-4B8C-83A1-F6EECF244321}">
                  <p14:modId val="1033271664"/>
                </p:ext>
              </p:extLst>
            </p:nvPr>
          </p:nvGraphicFramePr>
          <p:xfrm>
            <a:off x="6670674" y="2193925"/>
            <a:ext cx="4524375" cy="3016250"/>
          </p:xfrm>
          <a:graphic>
            <a:graphicData uri="http://schemas.openxmlformats.org/drawingml/2006/chart">
              <c:chart xmlns:c="http://schemas.openxmlformats.org/drawingml/2006/chart" r:id="rId2"/>
            </a:graphicData>
          </a:graphic>
        </p:graphicFrame>
        <p:sp>
          <p:nvSpPr>
            <p:cNvPr id="33" name="文本框 32"/>
            <p:cNvSpPr txBox="1"/>
            <p:nvPr/>
          </p:nvSpPr>
          <p:spPr>
            <a:xfrm>
              <a:off x="9702799" y="3470130"/>
              <a:ext cx="749300" cy="274320"/>
            </a:xfrm>
            <a:prstGeom prst="rect">
              <a:avLst/>
            </a:prstGeom>
            <a:noFill/>
          </p:spPr>
          <p:txBody>
            <a:bodyPr rtlCol="0" wrap="square">
              <a:spAutoFit/>
            </a:bodyPr>
            <a:lstStyle/>
            <a:p>
              <a:r>
                <a:rPr altLang="zh-CN" lang="en-US" sz="1200">
                  <a:solidFill>
                    <a:schemeClr val="bg1"/>
                  </a:solidFill>
                  <a:latin charset="-122" panose="020b0503020204020204" pitchFamily="34" typeface="微软雅黑"/>
                  <a:ea charset="-122" panose="020b0503020204020204" pitchFamily="34" typeface="微软雅黑"/>
                </a:rPr>
                <a:t>60%</a:t>
              </a:r>
            </a:p>
          </p:txBody>
        </p:sp>
        <p:sp>
          <p:nvSpPr>
            <p:cNvPr id="34" name="文本框 33"/>
            <p:cNvSpPr txBox="1"/>
            <p:nvPr/>
          </p:nvSpPr>
          <p:spPr>
            <a:xfrm>
              <a:off x="7937502" y="2801089"/>
              <a:ext cx="749300" cy="274320"/>
            </a:xfrm>
            <a:prstGeom prst="rect">
              <a:avLst/>
            </a:prstGeom>
            <a:noFill/>
          </p:spPr>
          <p:txBody>
            <a:bodyPr rtlCol="0" wrap="square">
              <a:spAutoFit/>
            </a:bodyPr>
            <a:lstStyle/>
            <a:p>
              <a:r>
                <a:rPr altLang="zh-CN" lang="en-US" sz="1200">
                  <a:solidFill>
                    <a:schemeClr val="bg1"/>
                  </a:solidFill>
                  <a:latin charset="-122" panose="020b0503020204020204" pitchFamily="34" typeface="微软雅黑"/>
                  <a:ea charset="-122" panose="020b0503020204020204" pitchFamily="34" typeface="微软雅黑"/>
                </a:rPr>
                <a:t>10%</a:t>
              </a:r>
            </a:p>
          </p:txBody>
        </p:sp>
        <p:sp>
          <p:nvSpPr>
            <p:cNvPr id="35" name="文本框 34"/>
            <p:cNvSpPr txBox="1"/>
            <p:nvPr/>
          </p:nvSpPr>
          <p:spPr>
            <a:xfrm>
              <a:off x="8445502" y="2477636"/>
              <a:ext cx="749300" cy="274320"/>
            </a:xfrm>
            <a:prstGeom prst="rect">
              <a:avLst/>
            </a:prstGeom>
            <a:noFill/>
          </p:spPr>
          <p:txBody>
            <a:bodyPr rtlCol="0" wrap="square">
              <a:spAutoFit/>
            </a:bodyPr>
            <a:lstStyle/>
            <a:p>
              <a:r>
                <a:rPr altLang="zh-CN" lang="en-US" sz="1200">
                  <a:solidFill>
                    <a:schemeClr val="bg1"/>
                  </a:solidFill>
                  <a:latin charset="-122" panose="020b0503020204020204" pitchFamily="34" typeface="微软雅黑"/>
                  <a:ea charset="-122" panose="020b0503020204020204" pitchFamily="34" typeface="微软雅黑"/>
                </a:rPr>
                <a:t>10%</a:t>
              </a:r>
            </a:p>
          </p:txBody>
        </p:sp>
        <p:sp>
          <p:nvSpPr>
            <p:cNvPr id="36" name="文本框 35"/>
            <p:cNvSpPr txBox="1"/>
            <p:nvPr/>
          </p:nvSpPr>
          <p:spPr>
            <a:xfrm>
              <a:off x="7715249" y="3674129"/>
              <a:ext cx="749300" cy="274320"/>
            </a:xfrm>
            <a:prstGeom prst="rect">
              <a:avLst/>
            </a:prstGeom>
            <a:noFill/>
          </p:spPr>
          <p:txBody>
            <a:bodyPr rtlCol="0" wrap="square">
              <a:spAutoFit/>
            </a:bodyPr>
            <a:lstStyle/>
            <a:p>
              <a:r>
                <a:rPr altLang="zh-CN" lang="en-US" sz="1200">
                  <a:solidFill>
                    <a:schemeClr val="bg1"/>
                  </a:solidFill>
                  <a:latin charset="-122" panose="020b0503020204020204" pitchFamily="34" typeface="微软雅黑"/>
                  <a:ea charset="-122" panose="020b0503020204020204" pitchFamily="34" typeface="微软雅黑"/>
                </a:rPr>
                <a:t>20%</a:t>
              </a:r>
            </a:p>
          </p:txBody>
        </p:sp>
        <p:grpSp>
          <p:nvGrpSpPr>
            <p:cNvPr id="38" name="Group 4"/>
            <p:cNvGrpSpPr>
              <a:grpSpLocks noChangeAspect="1"/>
            </p:cNvGrpSpPr>
            <p:nvPr/>
          </p:nvGrpSpPr>
          <p:grpSpPr>
            <a:xfrm>
              <a:off x="8629649" y="3178874"/>
              <a:ext cx="606426" cy="734095"/>
              <a:chOff x="3688" y="1976"/>
              <a:chExt cx="304" cy="368"/>
            </a:xfrm>
          </p:grpSpPr>
          <p:sp>
            <p:nvSpPr>
              <p:cNvPr id="39" name="AutoShape 3"/>
              <p:cNvSpPr>
                <a:spLocks noChangeArrowheads="1" noChangeAspect="1" noTextEdit="1"/>
              </p:cNvSpPr>
              <p:nvPr/>
            </p:nvSpPr>
            <p:spPr bwMode="auto">
              <a:xfrm>
                <a:off x="3688" y="1976"/>
                <a:ext cx="304" cy="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40" name="Freeform 5"/>
              <p:cNvSpPr>
                <a:spLocks noEditPoints="1"/>
              </p:cNvSpPr>
              <p:nvPr/>
            </p:nvSpPr>
            <p:spPr bwMode="auto">
              <a:xfrm>
                <a:off x="3628" y="1969"/>
                <a:ext cx="424" cy="378"/>
              </a:xfrm>
              <a:custGeom>
                <a:gdLst>
                  <a:gd fmla="*/ 85 w 176" name="T0"/>
                  <a:gd fmla="*/ 125 h 157" name="T1"/>
                  <a:gd fmla="*/ 91 w 176" name="T2"/>
                  <a:gd fmla="*/ 125 h 157" name="T3"/>
                  <a:gd fmla="*/ 89 w 176" name="T4"/>
                  <a:gd fmla="*/ 108 h 157" name="T5"/>
                  <a:gd fmla="*/ 73 w 176" name="T6"/>
                  <a:gd fmla="*/ 85 h 157" name="T7"/>
                  <a:gd fmla="*/ 76 w 176" name="T8"/>
                  <a:gd fmla="*/ 90 h 157" name="T9"/>
                  <a:gd fmla="*/ 73 w 176" name="T10"/>
                  <a:gd fmla="*/ 85 h 157" name="T11"/>
                  <a:gd fmla="*/ 85 w 176" name="T12"/>
                  <a:gd fmla="*/ 76 h 157" name="T13"/>
                  <a:gd fmla="*/ 89 w 176" name="T14"/>
                  <a:gd fmla="*/ 95 h 157" name="T15"/>
                  <a:gd fmla="*/ 91 w 176" name="T16"/>
                  <a:gd fmla="*/ 77 h 157" name="T17"/>
                  <a:gd fmla="*/ 129 w 176" name="T18"/>
                  <a:gd fmla="*/ 55 h 157" name="T19"/>
                  <a:gd fmla="*/ 104 w 176" name="T20"/>
                  <a:gd fmla="*/ 32 h 157" name="T21"/>
                  <a:gd fmla="*/ 103 w 176" name="T22"/>
                  <a:gd fmla="*/ 28 h 157" name="T23"/>
                  <a:gd fmla="*/ 112 w 176" name="T24"/>
                  <a:gd fmla="*/ 6 h 157" name="T25"/>
                  <a:gd fmla="*/ 60 w 176" name="T26"/>
                  <a:gd fmla="*/ 6 h 157" name="T27"/>
                  <a:gd fmla="*/ 70 w 176" name="T28"/>
                  <a:gd fmla="*/ 30 h 157" name="T29"/>
                  <a:gd fmla="*/ 73 w 176" name="T30"/>
                  <a:gd fmla="*/ 33 h 157" name="T31"/>
                  <a:gd fmla="*/ 57 w 176" name="T32"/>
                  <a:gd fmla="*/ 156 h 157" name="T33"/>
                  <a:gd fmla="*/ 118 w 176" name="T34"/>
                  <a:gd fmla="*/ 156 h 157" name="T35"/>
                  <a:gd fmla="*/ 114 w 176" name="T36"/>
                  <a:gd fmla="*/ 114 h 157" name="T37"/>
                  <a:gd fmla="*/ 101 w 176" name="T38"/>
                  <a:gd fmla="*/ 129 h 157" name="T39"/>
                  <a:gd fmla="*/ 98 w 176" name="T40"/>
                  <a:gd fmla="*/ 136 h 157" name="T41"/>
                  <a:gd fmla="*/ 91 w 176" name="T42"/>
                  <a:gd fmla="*/ 136 h 157" name="T43"/>
                  <a:gd fmla="*/ 89 w 176" name="T44"/>
                  <a:gd fmla="*/ 132 h 157" name="T45"/>
                  <a:gd fmla="*/ 86 w 176" name="T46"/>
                  <a:gd fmla="*/ 136 h 157" name="T47"/>
                  <a:gd fmla="*/ 78 w 176" name="T48"/>
                  <a:gd fmla="*/ 136 h 157" name="T49"/>
                  <a:gd fmla="*/ 71 w 176" name="T50"/>
                  <a:gd fmla="*/ 127 h 157" name="T51"/>
                  <a:gd fmla="*/ 67 w 176" name="T52"/>
                  <a:gd fmla="*/ 108 h 157" name="T53"/>
                  <a:gd fmla="*/ 77 w 176" name="T54"/>
                  <a:gd fmla="*/ 122 h 157" name="T55"/>
                  <a:gd fmla="*/ 72 w 176" name="T56"/>
                  <a:gd fmla="*/ 102 h 157" name="T57"/>
                  <a:gd fmla="*/ 63 w 176" name="T58"/>
                  <a:gd fmla="*/ 87 h 157" name="T59"/>
                  <a:gd fmla="*/ 71 w 176" name="T60"/>
                  <a:gd fmla="*/ 73 h 157" name="T61"/>
                  <a:gd fmla="*/ 77 w 176" name="T62"/>
                  <a:gd fmla="*/ 63 h 157" name="T63"/>
                  <a:gd fmla="*/ 85 w 176" name="T64"/>
                  <a:gd fmla="*/ 63 h 157" name="T65"/>
                  <a:gd fmla="*/ 87 w 176" name="T66"/>
                  <a:gd fmla="*/ 68 h 157" name="T67"/>
                  <a:gd fmla="*/ 91 w 176" name="T68"/>
                  <a:gd fmla="*/ 63 h 157" name="T69"/>
                  <a:gd fmla="*/ 99 w 176" name="T70"/>
                  <a:gd fmla="*/ 63 h 157" name="T71"/>
                  <a:gd fmla="*/ 100 w 176" name="T72"/>
                  <a:gd fmla="*/ 71 h 157" name="T73"/>
                  <a:gd fmla="*/ 112 w 176" name="T74"/>
                  <a:gd fmla="*/ 87 h 157" name="T75"/>
                  <a:gd fmla="*/ 103 w 176" name="T76"/>
                  <a:gd fmla="*/ 86 h 157" name="T77"/>
                  <a:gd fmla="*/ 100 w 176" name="T78"/>
                  <a:gd fmla="*/ 98 h 157" name="T79"/>
                  <a:gd fmla="*/ 112 w 176" name="T80"/>
                  <a:gd fmla="*/ 106 h 157" name="T81"/>
                  <a:gd fmla="*/ 101 w 176" name="T82"/>
                  <a:gd fmla="*/ 111 h 157" name="T83"/>
                  <a:gd fmla="*/ 99 w 176" name="T84"/>
                  <a:gd fmla="*/ 123 h 157" name="T85"/>
                  <a:gd fmla="*/ 104 w 176" name="T86"/>
                  <a:gd fmla="*/ 116 h 15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57" w="176">
                    <a:moveTo>
                      <a:pt x="85" y="106"/>
                    </a:moveTo>
                    <a:cubicBezTo>
                      <a:pt x="85" y="125"/>
                      <a:pt x="85" y="125"/>
                      <a:pt x="85" y="125"/>
                    </a:cubicBezTo>
                    <a:cubicBezTo>
                      <a:pt x="87" y="125"/>
                      <a:pt x="88" y="125"/>
                      <a:pt x="89" y="125"/>
                    </a:cubicBezTo>
                    <a:cubicBezTo>
                      <a:pt x="90" y="125"/>
                      <a:pt x="90" y="125"/>
                      <a:pt x="91" y="125"/>
                    </a:cubicBezTo>
                    <a:cubicBezTo>
                      <a:pt x="91" y="108"/>
                      <a:pt x="91" y="108"/>
                      <a:pt x="91" y="108"/>
                    </a:cubicBezTo>
                    <a:cubicBezTo>
                      <a:pt x="90" y="108"/>
                      <a:pt x="90" y="108"/>
                      <a:pt x="89" y="108"/>
                    </a:cubicBezTo>
                    <a:cubicBezTo>
                      <a:pt x="88" y="107"/>
                      <a:pt x="86" y="107"/>
                      <a:pt x="85" y="106"/>
                    </a:cubicBezTo>
                    <a:close/>
                    <a:moveTo>
                      <a:pt x="73" y="85"/>
                    </a:moveTo>
                    <a:cubicBezTo>
                      <a:pt x="73" y="86"/>
                      <a:pt x="73" y="88"/>
                      <a:pt x="74" y="89"/>
                    </a:cubicBezTo>
                    <a:cubicBezTo>
                      <a:pt x="75" y="89"/>
                      <a:pt x="75" y="90"/>
                      <a:pt x="76" y="90"/>
                    </a:cubicBezTo>
                    <a:cubicBezTo>
                      <a:pt x="76" y="79"/>
                      <a:pt x="76" y="79"/>
                      <a:pt x="76" y="79"/>
                    </a:cubicBezTo>
                    <a:cubicBezTo>
                      <a:pt x="74" y="81"/>
                      <a:pt x="73" y="83"/>
                      <a:pt x="73" y="85"/>
                    </a:cubicBezTo>
                    <a:close/>
                    <a:moveTo>
                      <a:pt x="88" y="76"/>
                    </a:moveTo>
                    <a:cubicBezTo>
                      <a:pt x="87" y="76"/>
                      <a:pt x="86" y="76"/>
                      <a:pt x="85" y="76"/>
                    </a:cubicBezTo>
                    <a:cubicBezTo>
                      <a:pt x="85" y="94"/>
                      <a:pt x="85" y="94"/>
                      <a:pt x="85" y="94"/>
                    </a:cubicBezTo>
                    <a:cubicBezTo>
                      <a:pt x="86" y="94"/>
                      <a:pt x="87" y="94"/>
                      <a:pt x="89" y="95"/>
                    </a:cubicBezTo>
                    <a:cubicBezTo>
                      <a:pt x="90" y="95"/>
                      <a:pt x="90" y="95"/>
                      <a:pt x="91" y="95"/>
                    </a:cubicBezTo>
                    <a:cubicBezTo>
                      <a:pt x="91" y="77"/>
                      <a:pt x="91" y="77"/>
                      <a:pt x="91" y="77"/>
                    </a:cubicBezTo>
                    <a:cubicBezTo>
                      <a:pt x="90" y="76"/>
                      <a:pt x="89" y="76"/>
                      <a:pt x="88" y="76"/>
                    </a:cubicBezTo>
                    <a:close/>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4" y="114"/>
                    </a:moveTo>
                    <a:cubicBezTo>
                      <a:pt x="113" y="117"/>
                      <a:pt x="112" y="120"/>
                      <a:pt x="110" y="123"/>
                    </a:cubicBezTo>
                    <a:cubicBezTo>
                      <a:pt x="108" y="126"/>
                      <a:pt x="105" y="128"/>
                      <a:pt x="101" y="129"/>
                    </a:cubicBezTo>
                    <a:cubicBezTo>
                      <a:pt x="100" y="130"/>
                      <a:pt x="99" y="130"/>
                      <a:pt x="99" y="130"/>
                    </a:cubicBezTo>
                    <a:cubicBezTo>
                      <a:pt x="98" y="136"/>
                      <a:pt x="98" y="136"/>
                      <a:pt x="98" y="136"/>
                    </a:cubicBezTo>
                    <a:cubicBezTo>
                      <a:pt x="98" y="138"/>
                      <a:pt x="96" y="139"/>
                      <a:pt x="94" y="139"/>
                    </a:cubicBezTo>
                    <a:cubicBezTo>
                      <a:pt x="92" y="139"/>
                      <a:pt x="91" y="138"/>
                      <a:pt x="91" y="136"/>
                    </a:cubicBezTo>
                    <a:cubicBezTo>
                      <a:pt x="91" y="132"/>
                      <a:pt x="91" y="132"/>
                      <a:pt x="91" y="132"/>
                    </a:cubicBezTo>
                    <a:cubicBezTo>
                      <a:pt x="90" y="132"/>
                      <a:pt x="89" y="132"/>
                      <a:pt x="89" y="132"/>
                    </a:cubicBezTo>
                    <a:cubicBezTo>
                      <a:pt x="88" y="132"/>
                      <a:pt x="87" y="132"/>
                      <a:pt x="86" y="132"/>
                    </a:cubicBezTo>
                    <a:cubicBezTo>
                      <a:pt x="86" y="136"/>
                      <a:pt x="86" y="136"/>
                      <a:pt x="86" y="136"/>
                    </a:cubicBezTo>
                    <a:cubicBezTo>
                      <a:pt x="86" y="138"/>
                      <a:pt x="84" y="139"/>
                      <a:pt x="82" y="139"/>
                    </a:cubicBezTo>
                    <a:cubicBezTo>
                      <a:pt x="80" y="139"/>
                      <a:pt x="78" y="138"/>
                      <a:pt x="78" y="136"/>
                    </a:cubicBezTo>
                    <a:cubicBezTo>
                      <a:pt x="78" y="130"/>
                      <a:pt x="78" y="130"/>
                      <a:pt x="78" y="130"/>
                    </a:cubicBezTo>
                    <a:cubicBezTo>
                      <a:pt x="75" y="129"/>
                      <a:pt x="73" y="128"/>
                      <a:pt x="71" y="127"/>
                    </a:cubicBezTo>
                    <a:cubicBezTo>
                      <a:pt x="67" y="124"/>
                      <a:pt x="64" y="119"/>
                      <a:pt x="63" y="113"/>
                    </a:cubicBezTo>
                    <a:cubicBezTo>
                      <a:pt x="62" y="110"/>
                      <a:pt x="64" y="108"/>
                      <a:pt x="67" y="108"/>
                    </a:cubicBezTo>
                    <a:cubicBezTo>
                      <a:pt x="69" y="109"/>
                      <a:pt x="72" y="111"/>
                      <a:pt x="72" y="114"/>
                    </a:cubicBezTo>
                    <a:cubicBezTo>
                      <a:pt x="73" y="117"/>
                      <a:pt x="75" y="120"/>
                      <a:pt x="77" y="122"/>
                    </a:cubicBezTo>
                    <a:cubicBezTo>
                      <a:pt x="76" y="103"/>
                      <a:pt x="76" y="103"/>
                      <a:pt x="76" y="103"/>
                    </a:cubicBezTo>
                    <a:cubicBezTo>
                      <a:pt x="74" y="103"/>
                      <a:pt x="73" y="102"/>
                      <a:pt x="72" y="102"/>
                    </a:cubicBezTo>
                    <a:cubicBezTo>
                      <a:pt x="69" y="100"/>
                      <a:pt x="67" y="98"/>
                      <a:pt x="65" y="95"/>
                    </a:cubicBezTo>
                    <a:cubicBezTo>
                      <a:pt x="64" y="93"/>
                      <a:pt x="63" y="90"/>
                      <a:pt x="63" y="87"/>
                    </a:cubicBezTo>
                    <a:cubicBezTo>
                      <a:pt x="64" y="84"/>
                      <a:pt x="64" y="81"/>
                      <a:pt x="66" y="79"/>
                    </a:cubicBezTo>
                    <a:cubicBezTo>
                      <a:pt x="67" y="77"/>
                      <a:pt x="69" y="75"/>
                      <a:pt x="71" y="73"/>
                    </a:cubicBezTo>
                    <a:cubicBezTo>
                      <a:pt x="72" y="72"/>
                      <a:pt x="74" y="71"/>
                      <a:pt x="77" y="70"/>
                    </a:cubicBezTo>
                    <a:cubicBezTo>
                      <a:pt x="77" y="63"/>
                      <a:pt x="77" y="63"/>
                      <a:pt x="77" y="63"/>
                    </a:cubicBezTo>
                    <a:cubicBezTo>
                      <a:pt x="78" y="62"/>
                      <a:pt x="79" y="60"/>
                      <a:pt x="82" y="60"/>
                    </a:cubicBezTo>
                    <a:cubicBezTo>
                      <a:pt x="84" y="60"/>
                      <a:pt x="85" y="61"/>
                      <a:pt x="85" y="63"/>
                    </a:cubicBezTo>
                    <a:cubicBezTo>
                      <a:pt x="85" y="68"/>
                      <a:pt x="85" y="68"/>
                      <a:pt x="85" y="68"/>
                    </a:cubicBezTo>
                    <a:cubicBezTo>
                      <a:pt x="86" y="68"/>
                      <a:pt x="86" y="68"/>
                      <a:pt x="87" y="68"/>
                    </a:cubicBezTo>
                    <a:cubicBezTo>
                      <a:pt x="88" y="68"/>
                      <a:pt x="90" y="68"/>
                      <a:pt x="91" y="69"/>
                    </a:cubicBezTo>
                    <a:cubicBezTo>
                      <a:pt x="91" y="63"/>
                      <a:pt x="91" y="63"/>
                      <a:pt x="91" y="63"/>
                    </a:cubicBezTo>
                    <a:cubicBezTo>
                      <a:pt x="91" y="61"/>
                      <a:pt x="92" y="60"/>
                      <a:pt x="95" y="60"/>
                    </a:cubicBezTo>
                    <a:cubicBezTo>
                      <a:pt x="97" y="60"/>
                      <a:pt x="99" y="62"/>
                      <a:pt x="99" y="63"/>
                    </a:cubicBezTo>
                    <a:cubicBezTo>
                      <a:pt x="99" y="70"/>
                      <a:pt x="99" y="70"/>
                      <a:pt x="99" y="70"/>
                    </a:cubicBezTo>
                    <a:cubicBezTo>
                      <a:pt x="100" y="70"/>
                      <a:pt x="100" y="70"/>
                      <a:pt x="100" y="71"/>
                    </a:cubicBezTo>
                    <a:cubicBezTo>
                      <a:pt x="104" y="72"/>
                      <a:pt x="106" y="74"/>
                      <a:pt x="108" y="76"/>
                    </a:cubicBezTo>
                    <a:cubicBezTo>
                      <a:pt x="110" y="79"/>
                      <a:pt x="112" y="83"/>
                      <a:pt x="112" y="87"/>
                    </a:cubicBezTo>
                    <a:cubicBezTo>
                      <a:pt x="113" y="90"/>
                      <a:pt x="111" y="92"/>
                      <a:pt x="108" y="92"/>
                    </a:cubicBezTo>
                    <a:cubicBezTo>
                      <a:pt x="105" y="92"/>
                      <a:pt x="103" y="89"/>
                      <a:pt x="103" y="86"/>
                    </a:cubicBezTo>
                    <a:cubicBezTo>
                      <a:pt x="102" y="84"/>
                      <a:pt x="101" y="83"/>
                      <a:pt x="100" y="81"/>
                    </a:cubicBezTo>
                    <a:cubicBezTo>
                      <a:pt x="100" y="98"/>
                      <a:pt x="100" y="98"/>
                      <a:pt x="100" y="98"/>
                    </a:cubicBezTo>
                    <a:cubicBezTo>
                      <a:pt x="103" y="99"/>
                      <a:pt x="105" y="100"/>
                      <a:pt x="106" y="100"/>
                    </a:cubicBezTo>
                    <a:cubicBezTo>
                      <a:pt x="109" y="101"/>
                      <a:pt x="111" y="103"/>
                      <a:pt x="112" y="106"/>
                    </a:cubicBezTo>
                    <a:cubicBezTo>
                      <a:pt x="113" y="108"/>
                      <a:pt x="114" y="111"/>
                      <a:pt x="114" y="114"/>
                    </a:cubicBezTo>
                    <a:close/>
                    <a:moveTo>
                      <a:pt x="101" y="111"/>
                    </a:moveTo>
                    <a:cubicBezTo>
                      <a:pt x="101" y="111"/>
                      <a:pt x="100" y="111"/>
                      <a:pt x="100" y="111"/>
                    </a:cubicBezTo>
                    <a:cubicBezTo>
                      <a:pt x="99" y="123"/>
                      <a:pt x="99" y="123"/>
                      <a:pt x="99" y="123"/>
                    </a:cubicBezTo>
                    <a:cubicBezTo>
                      <a:pt x="99" y="123"/>
                      <a:pt x="99" y="123"/>
                      <a:pt x="100" y="122"/>
                    </a:cubicBezTo>
                    <a:cubicBezTo>
                      <a:pt x="102" y="121"/>
                      <a:pt x="103" y="118"/>
                      <a:pt x="104" y="116"/>
                    </a:cubicBezTo>
                    <a:cubicBezTo>
                      <a:pt x="104" y="114"/>
                      <a:pt x="103" y="112"/>
                      <a:pt x="101" y="111"/>
                    </a:cubicBezTo>
                    <a:close/>
                  </a:path>
                </a:pathLst>
              </a:custGeom>
              <a:solidFill>
                <a:srgbClr val="00B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grpSp>
      </p:grpSp>
      <p:sp>
        <p:nvSpPr>
          <p:cNvPr id="41" name="矩形 40"/>
          <p:cNvSpPr/>
          <p:nvPr/>
        </p:nvSpPr>
        <p:spPr>
          <a:xfrm>
            <a:off x="1352550" y="5206772"/>
            <a:ext cx="3759200" cy="914400"/>
          </a:xfrm>
          <a:prstGeom prst="rect">
            <a:avLst/>
          </a:prstGeom>
          <a:noFill/>
        </p:spPr>
        <p:txBody>
          <a:bodyPr rtlCol="0" wrap="square">
            <a:spAutoFit/>
          </a:bodyPr>
          <a:lstStyle/>
          <a:p>
            <a:pPr>
              <a:lnSpc>
                <a:spcPct val="150000"/>
              </a:lnSpc>
            </a:pPr>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     第一期投资将于2015年5月13日进入，用于XXX开发与推广，第二期预计将2016年3月1日进入，具体占比视第一期财务状况决定。</a:t>
            </a:r>
          </a:p>
        </p:txBody>
      </p:sp>
      <p:sp>
        <p:nvSpPr>
          <p:cNvPr id="42" name="矩形 41"/>
          <p:cNvSpPr/>
          <p:nvPr/>
        </p:nvSpPr>
        <p:spPr>
          <a:xfrm>
            <a:off x="6733777" y="5301781"/>
            <a:ext cx="4398168" cy="640080"/>
          </a:xfrm>
          <a:prstGeom prst="rect">
            <a:avLst/>
          </a:prstGeom>
          <a:noFill/>
        </p:spPr>
        <p:txBody>
          <a:bodyPr rtlCol="0" wrap="square">
            <a:spAutoFit/>
          </a:bodyPr>
          <a:lstStyle/>
          <a:p>
            <a:pPr>
              <a:lnSpc>
                <a:spcPct val="150000"/>
              </a:lnSpc>
            </a:pPr>
            <a:r>
              <a:rPr altLang="zh-CN" lang="en-US" sz="1200">
                <a:solidFill>
                  <a:schemeClr val="tx1">
                    <a:lumMod val="65000"/>
                    <a:lumOff val="35000"/>
                  </a:schemeClr>
                </a:solidFill>
                <a:latin charset="-122" panose="020b0503020204020204" pitchFamily="34" typeface="微软雅黑"/>
                <a:ea charset="-122" panose="020b0503020204020204" pitchFamily="34" typeface="微软雅黑"/>
              </a:rPr>
              <a:t>     第一期投资将主要用在以下方面：技术开发占比为60%、推广拓展占比为20%、设计成本占比10%、人力占比10%。</a:t>
            </a:r>
          </a:p>
        </p:txBody>
      </p:sp>
    </p:spTree>
    <p:extLst>
      <p:ext uri="{BB962C8B-B14F-4D97-AF65-F5344CB8AC3E}">
        <p14:creationId val="153495445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0"/>
                                        </p:tgtEl>
                                        <p:attrNameLst>
                                          <p:attrName>style.visibility</p:attrName>
                                        </p:attrNameLst>
                                      </p:cBhvr>
                                      <p:to>
                                        <p:strVal val="visible"/>
                                      </p:to>
                                    </p:set>
                                    <p:animEffect filter="fade" transition="in">
                                      <p:cBhvr>
                                        <p:cTn dur="500" id="10"/>
                                        <p:tgtEl>
                                          <p:spTgt spid="10"/>
                                        </p:tgtEl>
                                      </p:cBhvr>
                                    </p:animEffect>
                                  </p:childTnLst>
                                </p:cTn>
                              </p:par>
                              <p:par>
                                <p:cTn fill="hold" id="11" nodeType="withEffect" presetClass="entr" presetID="10" presetSubtype="0">
                                  <p:stCondLst>
                                    <p:cond delay="0"/>
                                  </p:stCondLst>
                                  <p:childTnLst>
                                    <p:set>
                                      <p:cBhvr>
                                        <p:cTn dur="1" fill="hold" id="12">
                                          <p:stCondLst>
                                            <p:cond delay="0"/>
                                          </p:stCondLst>
                                        </p:cTn>
                                        <p:tgtEl>
                                          <p:spTgt spid="18"/>
                                        </p:tgtEl>
                                        <p:attrNameLst>
                                          <p:attrName>style.visibility</p:attrName>
                                        </p:attrNameLst>
                                      </p:cBhvr>
                                      <p:to>
                                        <p:strVal val="visible"/>
                                      </p:to>
                                    </p:set>
                                    <p:animEffect filter="fade" transition="in">
                                      <p:cBhvr>
                                        <p:cTn dur="500" id="13"/>
                                        <p:tgtEl>
                                          <p:spTgt spid="18"/>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22"/>
                                        </p:tgtEl>
                                        <p:attrNameLst>
                                          <p:attrName>style.visibility</p:attrName>
                                        </p:attrNameLst>
                                      </p:cBhvr>
                                      <p:to>
                                        <p:strVal val="visible"/>
                                      </p:to>
                                    </p:set>
                                    <p:animEffect filter="fade" transition="in">
                                      <p:cBhvr>
                                        <p:cTn dur="500" id="16"/>
                                        <p:tgtEl>
                                          <p:spTgt spid="22"/>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23"/>
                                        </p:tgtEl>
                                        <p:attrNameLst>
                                          <p:attrName>style.visibility</p:attrName>
                                        </p:attrNameLst>
                                      </p:cBhvr>
                                      <p:to>
                                        <p:strVal val="visible"/>
                                      </p:to>
                                    </p:set>
                                    <p:animEffect filter="fade" transition="in">
                                      <p:cBhvr>
                                        <p:cTn dur="500" id="19"/>
                                        <p:tgtEl>
                                          <p:spTgt spid="23"/>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24"/>
                                        </p:tgtEl>
                                        <p:attrNameLst>
                                          <p:attrName>style.visibility</p:attrName>
                                        </p:attrNameLst>
                                      </p:cBhvr>
                                      <p:to>
                                        <p:strVal val="visible"/>
                                      </p:to>
                                    </p:set>
                                    <p:animEffect filter="fade" transition="in">
                                      <p:cBhvr>
                                        <p:cTn dur="500" id="22"/>
                                        <p:tgtEl>
                                          <p:spTgt spid="24"/>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25"/>
                                        </p:tgtEl>
                                        <p:attrNameLst>
                                          <p:attrName>style.visibility</p:attrName>
                                        </p:attrNameLst>
                                      </p:cBhvr>
                                      <p:to>
                                        <p:strVal val="visible"/>
                                      </p:to>
                                    </p:set>
                                    <p:animEffect filter="fade" transition="in">
                                      <p:cBhvr>
                                        <p:cTn dur="500" id="25"/>
                                        <p:tgtEl>
                                          <p:spTgt spid="25"/>
                                        </p:tgtEl>
                                      </p:cBhvr>
                                    </p:animEffect>
                                  </p:childTnLst>
                                </p:cTn>
                              </p:par>
                              <p:par>
                                <p:cTn fill="hold" id="26" nodeType="withEffect" presetClass="entr" presetID="10" presetSubtype="0">
                                  <p:stCondLst>
                                    <p:cond delay="0"/>
                                  </p:stCondLst>
                                  <p:childTnLst>
                                    <p:set>
                                      <p:cBhvr>
                                        <p:cTn dur="1" fill="hold" id="27">
                                          <p:stCondLst>
                                            <p:cond delay="0"/>
                                          </p:stCondLst>
                                        </p:cTn>
                                        <p:tgtEl>
                                          <p:spTgt spid="27"/>
                                        </p:tgtEl>
                                        <p:attrNameLst>
                                          <p:attrName>style.visibility</p:attrName>
                                        </p:attrNameLst>
                                      </p:cBhvr>
                                      <p:to>
                                        <p:strVal val="visible"/>
                                      </p:to>
                                    </p:set>
                                    <p:animEffect filter="fade" transition="in">
                                      <p:cBhvr>
                                        <p:cTn dur="500" id="28"/>
                                        <p:tgtEl>
                                          <p:spTgt spid="27"/>
                                        </p:tgtEl>
                                      </p:cBhvr>
                                    </p:animEffect>
                                  </p:childTnLst>
                                </p:cTn>
                              </p:par>
                              <p:par>
                                <p:cTn fill="hold" id="29" nodeType="withEffect" presetClass="entr" presetID="10" presetSubtype="0">
                                  <p:stCondLst>
                                    <p:cond delay="0"/>
                                  </p:stCondLst>
                                  <p:childTnLst>
                                    <p:set>
                                      <p:cBhvr>
                                        <p:cTn dur="1" fill="hold" id="30">
                                          <p:stCondLst>
                                            <p:cond delay="0"/>
                                          </p:stCondLst>
                                        </p:cTn>
                                        <p:tgtEl>
                                          <p:spTgt spid="28"/>
                                        </p:tgtEl>
                                        <p:attrNameLst>
                                          <p:attrName>style.visibility</p:attrName>
                                        </p:attrNameLst>
                                      </p:cBhvr>
                                      <p:to>
                                        <p:strVal val="visible"/>
                                      </p:to>
                                    </p:set>
                                    <p:animEffect filter="fade" transition="in">
                                      <p:cBhvr>
                                        <p:cTn dur="500" id="31"/>
                                        <p:tgtEl>
                                          <p:spTgt spid="28"/>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41"/>
                                        </p:tgtEl>
                                        <p:attrNameLst>
                                          <p:attrName>style.visibility</p:attrName>
                                        </p:attrNameLst>
                                      </p:cBhvr>
                                      <p:to>
                                        <p:strVal val="visible"/>
                                      </p:to>
                                    </p:set>
                                    <p:animEffect filter="fade" transition="in">
                                      <p:cBhvr>
                                        <p:cTn dur="500" id="34"/>
                                        <p:tgtEl>
                                          <p:spTgt spid="41"/>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id="37" nodeType="clickEffect" presetClass="entr" presetID="16" presetSubtype="42">
                                  <p:stCondLst>
                                    <p:cond delay="0"/>
                                  </p:stCondLst>
                                  <p:childTnLst>
                                    <p:set>
                                      <p:cBhvr>
                                        <p:cTn dur="1" fill="hold" id="38">
                                          <p:stCondLst>
                                            <p:cond delay="0"/>
                                          </p:stCondLst>
                                        </p:cTn>
                                        <p:tgtEl>
                                          <p:spTgt spid="8"/>
                                        </p:tgtEl>
                                        <p:attrNameLst>
                                          <p:attrName>style.visibility</p:attrName>
                                        </p:attrNameLst>
                                      </p:cBhvr>
                                      <p:to>
                                        <p:strVal val="visible"/>
                                      </p:to>
                                    </p:set>
                                    <p:animEffect filter="barn(outHorizontal)" transition="in">
                                      <p:cBhvr>
                                        <p:cTn dur="500" id="39"/>
                                        <p:tgtEl>
                                          <p:spTgt spid="8"/>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id="42" nodeType="clickEffect" presetClass="entr" presetID="10" presetSubtype="0">
                                  <p:stCondLst>
                                    <p:cond delay="0"/>
                                  </p:stCondLst>
                                  <p:childTnLst>
                                    <p:set>
                                      <p:cBhvr>
                                        <p:cTn dur="1" fill="hold" id="43">
                                          <p:stCondLst>
                                            <p:cond delay="0"/>
                                          </p:stCondLst>
                                        </p:cTn>
                                        <p:tgtEl>
                                          <p:spTgt spid="19"/>
                                        </p:tgtEl>
                                        <p:attrNameLst>
                                          <p:attrName>style.visibility</p:attrName>
                                        </p:attrNameLst>
                                      </p:cBhvr>
                                      <p:to>
                                        <p:strVal val="visible"/>
                                      </p:to>
                                    </p:set>
                                    <p:animEffect filter="fade" transition="in">
                                      <p:cBhvr>
                                        <p:cTn dur="500" id="44"/>
                                        <p:tgtEl>
                                          <p:spTgt spid="19"/>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42"/>
                                        </p:tgtEl>
                                        <p:attrNameLst>
                                          <p:attrName>style.visibility</p:attrName>
                                        </p:attrNameLst>
                                      </p:cBhvr>
                                      <p:to>
                                        <p:strVal val="visible"/>
                                      </p:to>
                                    </p:set>
                                    <p:animEffect filter="fade" transition="in">
                                      <p:cBhvr>
                                        <p:cTn dur="500" id="47"/>
                                        <p:tgtEl>
                                          <p:spTgt spid="42"/>
                                        </p:tgtEl>
                                      </p:cBhvr>
                                    </p:animEffect>
                                  </p:childTnLst>
                                </p:cTn>
                              </p:par>
                              <p:par>
                                <p:cTn fill="hold" id="48" nodeType="withEffect" presetClass="entr" presetID="10" presetSubtype="0">
                                  <p:stCondLst>
                                    <p:cond delay="0"/>
                                  </p:stCondLst>
                                  <p:childTnLst>
                                    <p:set>
                                      <p:cBhvr>
                                        <p:cTn dur="1" fill="hold" id="49">
                                          <p:stCondLst>
                                            <p:cond delay="0"/>
                                          </p:stCondLst>
                                        </p:cTn>
                                        <p:tgtEl>
                                          <p:spTgt spid="43"/>
                                        </p:tgtEl>
                                        <p:attrNameLst>
                                          <p:attrName>style.visibility</p:attrName>
                                        </p:attrNameLst>
                                      </p:cBhvr>
                                      <p:to>
                                        <p:strVal val="visible"/>
                                      </p:to>
                                    </p:set>
                                    <p:animEffect filter="fade" transition="in">
                                      <p:cBhvr>
                                        <p:cTn dur="500" id="50"/>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22"/>
      <p:bldP grpId="0" spid="23"/>
      <p:bldP grpId="0" spid="24"/>
      <p:bldP grpId="0" spid="25"/>
      <p:bldP grpId="0" spid="41"/>
      <p:bldP grpId="0" spid="4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a:extLst>
              <a:ext uri="{FF2B5EF4-FFF2-40B4-BE49-F238E27FC236}">
                <a16:creationId xmlns:a16="http://schemas.microsoft.com/office/drawing/2014/main" id="{54FF336A-1C45-48D7-8000-04DB8EBAFA29}"/>
              </a:ext>
            </a:extLst>
          </p:cNvPr>
          <p:cNvGrpSpPr/>
          <p:nvPr/>
        </p:nvGrpSpPr>
        <p:grpSpPr>
          <a:xfrm>
            <a:off x="1350963" y="1739900"/>
            <a:ext cx="5011737" cy="1968500"/>
            <a:chOff x="1350963" y="1739900"/>
            <a:chExt cx="5011737" cy="1968500"/>
          </a:xfrm>
        </p:grpSpPr>
        <p:sp>
          <p:nvSpPr>
            <p:cNvPr id="6" name="矩形 5"/>
            <p:cNvSpPr/>
            <p:nvPr/>
          </p:nvSpPr>
          <p:spPr>
            <a:xfrm>
              <a:off x="1460500" y="1739900"/>
              <a:ext cx="4610100" cy="1968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10" name="等腰三角形 9"/>
            <p:cNvSpPr/>
            <p:nvPr/>
          </p:nvSpPr>
          <p:spPr>
            <a:xfrm rot="5400000">
              <a:off x="5372100" y="2578100"/>
              <a:ext cx="1689100" cy="2921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15" name="文本框 14"/>
            <p:cNvSpPr txBox="1"/>
            <p:nvPr/>
          </p:nvSpPr>
          <p:spPr>
            <a:xfrm>
              <a:off x="1350963" y="2074346"/>
              <a:ext cx="1231900" cy="1188720"/>
            </a:xfrm>
            <a:prstGeom prst="rect">
              <a:avLst/>
            </a:prstGeom>
            <a:noFill/>
          </p:spPr>
          <p:txBody>
            <a:bodyPr rtlCol="0" wrap="square">
              <a:spAutoFit/>
            </a:bodyPr>
            <a:lstStyle/>
            <a:p>
              <a:pPr algn="ctr"/>
              <a:r>
                <a:rPr altLang="zh-CN" lang="en-US" sz="7200">
                  <a:solidFill>
                    <a:schemeClr val="bg1"/>
                  </a:solidFill>
                  <a:latin charset="-122" panose="020b0503020204020204" pitchFamily="34" typeface="微软雅黑"/>
                  <a:ea charset="-122" panose="020b0503020204020204" pitchFamily="34" typeface="微软雅黑"/>
                </a:rPr>
                <a:t>S</a:t>
              </a:r>
            </a:p>
          </p:txBody>
        </p:sp>
        <p:sp>
          <p:nvSpPr>
            <p:cNvPr id="21" name="矩形 20"/>
            <p:cNvSpPr/>
            <p:nvPr/>
          </p:nvSpPr>
          <p:spPr>
            <a:xfrm>
              <a:off x="2736850" y="1890951"/>
              <a:ext cx="2495550" cy="548640"/>
            </a:xfrm>
            <a:prstGeom prst="rect">
              <a:avLst/>
            </a:prstGeom>
            <a:noFill/>
          </p:spPr>
          <p:txBody>
            <a:bodyPr rtlCol="0" wrap="square">
              <a:spAutoFit/>
            </a:bodyPr>
            <a:lstStyle/>
            <a:p>
              <a:pPr>
                <a:lnSpc>
                  <a:spcPct val="150000"/>
                </a:lnSpc>
              </a:pPr>
              <a:r>
                <a:rPr altLang="en-US" lang="zh-CN" sz="2000">
                  <a:solidFill>
                    <a:schemeClr val="bg1"/>
                  </a:solidFill>
                  <a:latin charset="-122" panose="020b0503020204020204" pitchFamily="34" typeface="微软雅黑"/>
                  <a:ea charset="-122" panose="020b0503020204020204" pitchFamily="34" typeface="微软雅黑"/>
                </a:rPr>
                <a:t>我们的优势有哪些？</a:t>
              </a:r>
            </a:p>
          </p:txBody>
        </p:sp>
        <p:sp>
          <p:nvSpPr>
            <p:cNvPr id="27" name="矩形 26"/>
            <p:cNvSpPr/>
            <p:nvPr/>
          </p:nvSpPr>
          <p:spPr>
            <a:xfrm>
              <a:off x="2428875" y="2484160"/>
              <a:ext cx="3397250" cy="914400"/>
            </a:xfrm>
            <a:prstGeom prst="rect">
              <a:avLst/>
            </a:prstGeom>
            <a:noFill/>
          </p:spPr>
          <p:txBody>
            <a:bodyPr rtlCol="0" wrap="square">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rPr>
                <a:t>     在保留原有大部分XX业务和实现业绩稳步增长的同时，继承了绝大部分的客户资源、保持良好的客户关系，在市场上占领了绝对的优势。</a:t>
              </a:r>
            </a:p>
          </p:txBody>
        </p:sp>
        <p:cxnSp>
          <p:nvCxnSpPr>
            <p:cNvPr id="30" name="直接连接符 29"/>
            <p:cNvCxnSpPr/>
            <p:nvPr/>
          </p:nvCxnSpPr>
          <p:spPr>
            <a:xfrm flipH="1">
              <a:off x="2428875" y="1890951"/>
              <a:ext cx="0" cy="15165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组合 10">
            <a:extLst>
              <a:ext uri="{FF2B5EF4-FFF2-40B4-BE49-F238E27FC236}">
                <a16:creationId xmlns:a16="http://schemas.microsoft.com/office/drawing/2014/main" id="{96A38ECB-EF90-4CF0-B3BE-9C5537A57F99}"/>
              </a:ext>
            </a:extLst>
          </p:cNvPr>
          <p:cNvGrpSpPr/>
          <p:nvPr/>
        </p:nvGrpSpPr>
        <p:grpSpPr>
          <a:xfrm>
            <a:off x="1385888" y="3451341"/>
            <a:ext cx="4684712" cy="2221154"/>
            <a:chOff x="1385888" y="3451341"/>
            <a:chExt cx="4684712" cy="2221154"/>
          </a:xfrm>
        </p:grpSpPr>
        <p:sp>
          <p:nvSpPr>
            <p:cNvPr id="9" name="矩形 8"/>
            <p:cNvSpPr/>
            <p:nvPr/>
          </p:nvSpPr>
          <p:spPr>
            <a:xfrm>
              <a:off x="1460500" y="3703995"/>
              <a:ext cx="4610100" cy="1968500"/>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8" name="文本框 17"/>
            <p:cNvSpPr txBox="1"/>
            <p:nvPr/>
          </p:nvSpPr>
          <p:spPr>
            <a:xfrm>
              <a:off x="1385888" y="4182556"/>
              <a:ext cx="1231900" cy="1188720"/>
            </a:xfrm>
            <a:prstGeom prst="rect">
              <a:avLst/>
            </a:prstGeom>
            <a:noFill/>
          </p:spPr>
          <p:txBody>
            <a:bodyPr rtlCol="0" wrap="square">
              <a:spAutoFit/>
            </a:bodyPr>
            <a:lstStyle/>
            <a:p>
              <a:pPr algn="ctr"/>
              <a:r>
                <a:rPr altLang="zh-CN" lang="en-US" sz="7200">
                  <a:solidFill>
                    <a:schemeClr val="bg1"/>
                  </a:solidFill>
                  <a:latin charset="-122" panose="020b0503020204020204" pitchFamily="34" typeface="微软雅黑"/>
                  <a:ea charset="-122" panose="020b0503020204020204" pitchFamily="34" typeface="微软雅黑"/>
                </a:rPr>
                <a:t>O</a:t>
              </a:r>
            </a:p>
          </p:txBody>
        </p:sp>
        <p:sp>
          <p:nvSpPr>
            <p:cNvPr id="23" name="矩形 22"/>
            <p:cNvSpPr/>
            <p:nvPr/>
          </p:nvSpPr>
          <p:spPr>
            <a:xfrm>
              <a:off x="2692400" y="4985146"/>
              <a:ext cx="2495550" cy="548640"/>
            </a:xfrm>
            <a:prstGeom prst="rect">
              <a:avLst/>
            </a:prstGeom>
            <a:noFill/>
          </p:spPr>
          <p:txBody>
            <a:bodyPr rtlCol="0" wrap="square">
              <a:spAutoFit/>
            </a:bodyPr>
            <a:lstStyle/>
            <a:p>
              <a:pPr>
                <a:lnSpc>
                  <a:spcPct val="150000"/>
                </a:lnSpc>
              </a:pPr>
              <a:r>
                <a:rPr altLang="en-US" lang="zh-CN" sz="2000">
                  <a:solidFill>
                    <a:schemeClr val="bg1"/>
                  </a:solidFill>
                  <a:latin charset="-122" panose="020b0503020204020204" pitchFamily="34" typeface="微软雅黑"/>
                  <a:ea charset="-122" panose="020b0503020204020204" pitchFamily="34" typeface="微软雅黑"/>
                </a:rPr>
                <a:t>我们的机会有哪些？</a:t>
              </a:r>
            </a:p>
          </p:txBody>
        </p:sp>
        <p:sp>
          <p:nvSpPr>
            <p:cNvPr id="28" name="矩形 27"/>
            <p:cNvSpPr/>
            <p:nvPr/>
          </p:nvSpPr>
          <p:spPr>
            <a:xfrm>
              <a:off x="2492375" y="4017605"/>
              <a:ext cx="3298825" cy="914400"/>
            </a:xfrm>
            <a:prstGeom prst="rect">
              <a:avLst/>
            </a:prstGeom>
            <a:noFill/>
          </p:spPr>
          <p:txBody>
            <a:bodyPr rtlCol="0" wrap="square">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rPr>
                <a:t>      中国加入WTO后市场逐步对外开放，将加快企业的国际化进程，有利于企业的经营管理、运作机制、人才培养与国际接轨。</a:t>
              </a:r>
            </a:p>
          </p:txBody>
        </p:sp>
        <p:sp>
          <p:nvSpPr>
            <p:cNvPr id="14" name="等腰三角形 13"/>
            <p:cNvSpPr/>
            <p:nvPr/>
          </p:nvSpPr>
          <p:spPr>
            <a:xfrm>
              <a:off x="2921000" y="3451341"/>
              <a:ext cx="1689100" cy="292100"/>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cxnSp>
          <p:nvCxnSpPr>
            <p:cNvPr id="33" name="直接连接符 32"/>
            <p:cNvCxnSpPr/>
            <p:nvPr/>
          </p:nvCxnSpPr>
          <p:spPr>
            <a:xfrm flipH="1">
              <a:off x="2492375" y="4017605"/>
              <a:ext cx="0" cy="15165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组合 36">
            <a:extLst>
              <a:ext uri="{FF2B5EF4-FFF2-40B4-BE49-F238E27FC236}">
                <a16:creationId xmlns:a16="http://schemas.microsoft.com/office/drawing/2014/main" id="{8EC53913-0DA3-450E-96C9-AFACF7BD9489}"/>
              </a:ext>
            </a:extLst>
          </p:cNvPr>
          <p:cNvGrpSpPr/>
          <p:nvPr/>
        </p:nvGrpSpPr>
        <p:grpSpPr>
          <a:xfrm>
            <a:off x="5778500" y="3703995"/>
            <a:ext cx="4937125" cy="1968500"/>
            <a:chOff x="5778500" y="3703995"/>
            <a:chExt cx="4937125" cy="1968500"/>
          </a:xfrm>
        </p:grpSpPr>
        <p:sp>
          <p:nvSpPr>
            <p:cNvPr id="7" name="矩形 6"/>
            <p:cNvSpPr/>
            <p:nvPr/>
          </p:nvSpPr>
          <p:spPr>
            <a:xfrm>
              <a:off x="6070600" y="3703995"/>
              <a:ext cx="4610100" cy="1968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3" name="等腰三角形 12"/>
            <p:cNvSpPr/>
            <p:nvPr/>
          </p:nvSpPr>
          <p:spPr>
            <a:xfrm rot="16200000">
              <a:off x="5080000" y="4548545"/>
              <a:ext cx="1689100" cy="292100"/>
            </a:xfrm>
            <a:prstGeom prst="triangl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17" name="文本框 16"/>
            <p:cNvSpPr txBox="1"/>
            <p:nvPr/>
          </p:nvSpPr>
          <p:spPr>
            <a:xfrm>
              <a:off x="9483724" y="4131645"/>
              <a:ext cx="1231900" cy="1188720"/>
            </a:xfrm>
            <a:prstGeom prst="rect">
              <a:avLst/>
            </a:prstGeom>
            <a:noFill/>
          </p:spPr>
          <p:txBody>
            <a:bodyPr rtlCol="0" wrap="square">
              <a:spAutoFit/>
            </a:bodyPr>
            <a:lstStyle>
              <a:defPPr>
                <a:defRPr lang="zh-CN"/>
              </a:defPPr>
              <a:lvl1pPr algn="ctr">
                <a:defRPr sz="7200">
                  <a:solidFill>
                    <a:schemeClr val="bg1"/>
                  </a:solidFill>
                  <a:latin charset="-122" panose="020b0503020204020204" pitchFamily="34" typeface="微软雅黑"/>
                  <a:ea charset="-122" panose="020b0503020204020204" pitchFamily="34" typeface="微软雅黑"/>
                </a:defRPr>
              </a:lvl1pPr>
            </a:lstStyle>
            <a:p>
              <a:r>
                <a:rPr altLang="zh-CN" lang="en-US"/>
                <a:t>T</a:t>
              </a:r>
            </a:p>
          </p:txBody>
        </p:sp>
        <p:sp>
          <p:nvSpPr>
            <p:cNvPr id="24" name="矩形 23"/>
            <p:cNvSpPr/>
            <p:nvPr/>
          </p:nvSpPr>
          <p:spPr>
            <a:xfrm>
              <a:off x="6661149" y="4985146"/>
              <a:ext cx="2495550" cy="548640"/>
            </a:xfrm>
            <a:prstGeom prst="rect">
              <a:avLst/>
            </a:prstGeom>
            <a:noFill/>
          </p:spPr>
          <p:txBody>
            <a:bodyPr rtlCol="0" wrap="square">
              <a:spAutoFit/>
            </a:bodyPr>
            <a:lstStyle/>
            <a:p>
              <a:pPr>
                <a:lnSpc>
                  <a:spcPct val="150000"/>
                </a:lnSpc>
              </a:pPr>
              <a:r>
                <a:rPr altLang="en-US" lang="zh-CN" sz="2000">
                  <a:solidFill>
                    <a:schemeClr val="bg1"/>
                  </a:solidFill>
                  <a:latin charset="-122" panose="020b0503020204020204" pitchFamily="34" typeface="微软雅黑"/>
                  <a:ea charset="-122" panose="020b0503020204020204" pitchFamily="34" typeface="微软雅黑"/>
                </a:rPr>
                <a:t>我们的威胁有哪些？</a:t>
              </a:r>
            </a:p>
          </p:txBody>
        </p:sp>
        <p:sp>
          <p:nvSpPr>
            <p:cNvPr id="34" name="矩形 33"/>
            <p:cNvSpPr/>
            <p:nvPr/>
          </p:nvSpPr>
          <p:spPr>
            <a:xfrm>
              <a:off x="6216650" y="4096087"/>
              <a:ext cx="3048000" cy="914400"/>
            </a:xfrm>
            <a:prstGeom prst="rect">
              <a:avLst/>
            </a:prstGeom>
            <a:noFill/>
          </p:spPr>
          <p:txBody>
            <a:bodyPr rtlCol="0" wrap="square">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rPr>
                <a:t>      国内外许多公司采用高薪、高福利等政策吸引移动互联网人才，造成XX行业人才严重流失。</a:t>
              </a:r>
            </a:p>
          </p:txBody>
        </p:sp>
        <p:cxnSp>
          <p:nvCxnSpPr>
            <p:cNvPr id="35" name="直接连接符 34"/>
            <p:cNvCxnSpPr/>
            <p:nvPr/>
          </p:nvCxnSpPr>
          <p:spPr>
            <a:xfrm flipH="1">
              <a:off x="9483725" y="3929975"/>
              <a:ext cx="0" cy="15165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 name="组合 24">
            <a:extLst>
              <a:ext uri="{FF2B5EF4-FFF2-40B4-BE49-F238E27FC236}">
                <a16:creationId xmlns:a16="http://schemas.microsoft.com/office/drawing/2014/main" id="{0D200D17-2620-47B3-9EC3-B87B19E11A84}"/>
              </a:ext>
            </a:extLst>
          </p:cNvPr>
          <p:cNvGrpSpPr/>
          <p:nvPr/>
        </p:nvGrpSpPr>
        <p:grpSpPr>
          <a:xfrm>
            <a:off x="6070600" y="1739900"/>
            <a:ext cx="4670425" cy="2256195"/>
            <a:chOff x="6070600" y="1739900"/>
            <a:chExt cx="4670425" cy="2256195"/>
          </a:xfrm>
        </p:grpSpPr>
        <p:grpSp>
          <p:nvGrpSpPr>
            <p:cNvPr id="20" name="组合 19">
              <a:extLst>
                <a:ext uri="{FF2B5EF4-FFF2-40B4-BE49-F238E27FC236}">
                  <a16:creationId xmlns:a16="http://schemas.microsoft.com/office/drawing/2014/main" id="{C0AE2868-D758-4AF7-8318-F9A4378BB6DD}"/>
                </a:ext>
              </a:extLst>
            </p:cNvPr>
            <p:cNvGrpSpPr/>
            <p:nvPr/>
          </p:nvGrpSpPr>
          <p:grpSpPr>
            <a:xfrm>
              <a:off x="6070600" y="1739900"/>
              <a:ext cx="4670425" cy="1968500"/>
              <a:chOff x="6070600" y="1739900"/>
              <a:chExt cx="4670425" cy="1968500"/>
            </a:xfrm>
          </p:grpSpPr>
          <p:sp>
            <p:nvSpPr>
              <p:cNvPr id="8" name="矩形 7"/>
              <p:cNvSpPr/>
              <p:nvPr/>
            </p:nvSpPr>
            <p:spPr>
              <a:xfrm>
                <a:off x="6070600" y="1739900"/>
                <a:ext cx="4610100" cy="1968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6" name="文本框 15"/>
              <p:cNvSpPr txBox="1"/>
              <p:nvPr/>
            </p:nvSpPr>
            <p:spPr>
              <a:xfrm>
                <a:off x="9509124" y="2177176"/>
                <a:ext cx="1231900" cy="1188720"/>
              </a:xfrm>
              <a:prstGeom prst="rect">
                <a:avLst/>
              </a:prstGeom>
              <a:noFill/>
            </p:spPr>
            <p:txBody>
              <a:bodyPr rtlCol="0" wrap="square">
                <a:spAutoFit/>
              </a:bodyPr>
              <a:lstStyle/>
              <a:p>
                <a:r>
                  <a:rPr altLang="zh-CN" lang="en-US" sz="7200">
                    <a:solidFill>
                      <a:schemeClr val="bg1"/>
                    </a:solidFill>
                    <a:latin charset="-122" panose="020b0503020204020204" pitchFamily="34" typeface="微软雅黑"/>
                    <a:ea charset="-122" panose="020b0503020204020204" pitchFamily="34" typeface="微软雅黑"/>
                  </a:rPr>
                  <a:t>W</a:t>
                </a:r>
              </a:p>
            </p:txBody>
          </p:sp>
          <p:sp>
            <p:nvSpPr>
              <p:cNvPr id="22" name="矩形 21"/>
              <p:cNvSpPr/>
              <p:nvPr/>
            </p:nvSpPr>
            <p:spPr>
              <a:xfrm>
                <a:off x="6699249" y="1828760"/>
                <a:ext cx="2495550" cy="548640"/>
              </a:xfrm>
              <a:prstGeom prst="rect">
                <a:avLst/>
              </a:prstGeom>
              <a:noFill/>
            </p:spPr>
            <p:txBody>
              <a:bodyPr rtlCol="0" wrap="square">
                <a:spAutoFit/>
              </a:bodyPr>
              <a:lstStyle/>
              <a:p>
                <a:pPr>
                  <a:lnSpc>
                    <a:spcPct val="150000"/>
                  </a:lnSpc>
                </a:pPr>
                <a:r>
                  <a:rPr altLang="en-US" lang="zh-CN" sz="2000">
                    <a:solidFill>
                      <a:schemeClr val="bg1"/>
                    </a:solidFill>
                    <a:latin charset="-122" panose="020b0503020204020204" pitchFamily="34" typeface="微软雅黑"/>
                    <a:ea charset="-122" panose="020b0503020204020204" pitchFamily="34" typeface="微软雅黑"/>
                  </a:rPr>
                  <a:t>我们的劣势有哪些？</a:t>
                </a:r>
              </a:p>
            </p:txBody>
          </p:sp>
          <p:sp>
            <p:nvSpPr>
              <p:cNvPr id="26" name="矩形 25"/>
              <p:cNvSpPr/>
              <p:nvPr/>
            </p:nvSpPr>
            <p:spPr>
              <a:xfrm>
                <a:off x="6378575" y="2454175"/>
                <a:ext cx="3213100" cy="914400"/>
              </a:xfrm>
              <a:prstGeom prst="rect">
                <a:avLst/>
              </a:prstGeom>
              <a:noFill/>
            </p:spPr>
            <p:txBody>
              <a:bodyPr rtlCol="0" wrap="square">
                <a:spAutoFit/>
              </a:bodyPr>
              <a:lstStyle/>
              <a:p>
                <a:pPr>
                  <a:lnSpc>
                    <a:spcPct val="150000"/>
                  </a:lnSpc>
                </a:pPr>
                <a:r>
                  <a:rPr altLang="en-US" lang="zh-CN" sz="1200">
                    <a:solidFill>
                      <a:schemeClr val="bg1"/>
                    </a:solidFill>
                    <a:latin charset="-122" panose="020b0503020204020204" pitchFamily="34" typeface="微软雅黑"/>
                    <a:ea charset="-122" panose="020b0503020204020204" pitchFamily="34" typeface="微软雅黑"/>
                  </a:rPr>
                  <a:t>       企业决策层只重视当前战术和策略，忽视长远战略，湮没在日常经营性事物中，不能统观大局。</a:t>
                </a:r>
              </a:p>
            </p:txBody>
          </p:sp>
          <p:cxnSp>
            <p:nvCxnSpPr>
              <p:cNvPr id="32" name="直接连接符 31"/>
              <p:cNvCxnSpPr/>
              <p:nvPr/>
            </p:nvCxnSpPr>
            <p:spPr>
              <a:xfrm flipH="1">
                <a:off x="9461500" y="2014061"/>
                <a:ext cx="0" cy="15165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等腰三角形 11"/>
            <p:cNvSpPr/>
            <p:nvPr/>
          </p:nvSpPr>
          <p:spPr>
            <a:xfrm rot="10800000">
              <a:off x="7531100" y="3703995"/>
              <a:ext cx="1689100" cy="29210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grpSp>
    </p:spTree>
    <p:extLst>
      <p:ext uri="{BB962C8B-B14F-4D97-AF65-F5344CB8AC3E}">
        <p14:creationId val="125154708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9"/>
                                        </p:tgtEl>
                                        <p:attrNameLst>
                                          <p:attrName>style.visibility</p:attrName>
                                        </p:attrNameLst>
                                      </p:cBhvr>
                                      <p:to>
                                        <p:strVal val="visible"/>
                                      </p:to>
                                    </p:set>
                                    <p:animEffect filter="wipe(left)" transition="in">
                                      <p:cBhvr>
                                        <p:cTn dur="500" id="7"/>
                                        <p:tgtEl>
                                          <p:spTgt spid="19"/>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25"/>
                                        </p:tgtEl>
                                        <p:attrNameLst>
                                          <p:attrName>style.visibility</p:attrName>
                                        </p:attrNameLst>
                                      </p:cBhvr>
                                      <p:to>
                                        <p:strVal val="visible"/>
                                      </p:to>
                                    </p:set>
                                    <p:animEffect filter="wipe(up)" transition="in">
                                      <p:cBhvr>
                                        <p:cTn dur="500" id="11"/>
                                        <p:tgtEl>
                                          <p:spTgt spid="25"/>
                                        </p:tgtEl>
                                      </p:cBhvr>
                                    </p:animEffect>
                                  </p:childTnLst>
                                </p:cTn>
                              </p:par>
                            </p:childTnLst>
                          </p:cTn>
                        </p:par>
                        <p:par>
                          <p:cTn fill="hold" id="12" nodeType="afterGroup">
                            <p:stCondLst>
                              <p:cond delay="1000"/>
                            </p:stCondLst>
                            <p:childTnLst>
                              <p:par>
                                <p:cTn fill="hold" id="13" nodeType="afterEffect" presetClass="entr" presetID="22" presetSubtype="2">
                                  <p:stCondLst>
                                    <p:cond delay="0"/>
                                  </p:stCondLst>
                                  <p:childTnLst>
                                    <p:set>
                                      <p:cBhvr>
                                        <p:cTn dur="1" fill="hold" id="14">
                                          <p:stCondLst>
                                            <p:cond delay="0"/>
                                          </p:stCondLst>
                                        </p:cTn>
                                        <p:tgtEl>
                                          <p:spTgt spid="37"/>
                                        </p:tgtEl>
                                        <p:attrNameLst>
                                          <p:attrName>style.visibility</p:attrName>
                                        </p:attrNameLst>
                                      </p:cBhvr>
                                      <p:to>
                                        <p:strVal val="visible"/>
                                      </p:to>
                                    </p:set>
                                    <p:animEffect filter="wipe(right)" transition="in">
                                      <p:cBhvr>
                                        <p:cTn dur="500" id="15"/>
                                        <p:tgtEl>
                                          <p:spTgt spid="37"/>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11"/>
                                        </p:tgtEl>
                                        <p:attrNameLst>
                                          <p:attrName>style.visibility</p:attrName>
                                        </p:attrNameLst>
                                      </p:cBhvr>
                                      <p:to>
                                        <p:strVal val="visible"/>
                                      </p:to>
                                    </p:set>
                                    <p:animEffect filter="wipe(down)" transition="in">
                                      <p:cBhvr>
                                        <p:cTn dur="500" id="19"/>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783437" y="1688418"/>
            <a:ext cx="3345513" cy="3345513"/>
            <a:chOff x="675976" y="1235930"/>
            <a:chExt cx="2509135" cy="2509135"/>
          </a:xfrm>
        </p:grpSpPr>
        <p:sp>
          <p:nvSpPr>
            <p:cNvPr id="9" name="等腰三角形 8"/>
            <p:cNvSpPr/>
            <p:nvPr/>
          </p:nvSpPr>
          <p:spPr>
            <a:xfrm>
              <a:off x="675976" y="1235930"/>
              <a:ext cx="2509135" cy="2509135"/>
            </a:xfrm>
            <a:prstGeom prst="triangle">
              <a:avLst/>
            </a:prstGeom>
            <a:solidFill>
              <a:srgbClr val="13396C"/>
            </a:solidFill>
            <a:ln w="12700">
              <a:solidFill>
                <a:schemeClr val="bg1"/>
              </a:solidFill>
            </a:ln>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lstStyle/>
            <a:p/>
          </p:txBody>
        </p:sp>
        <p:sp>
          <p:nvSpPr>
            <p:cNvPr id="10" name="Freeform 37"/>
            <p:cNvSpPr/>
            <p:nvPr/>
          </p:nvSpPr>
          <p:spPr bwMode="auto">
            <a:xfrm rot="20458948">
              <a:off x="1329943" y="2344872"/>
              <a:ext cx="934171" cy="547860"/>
            </a:xfrm>
            <a:custGeom>
              <a:gdLst>
                <a:gd fmla="*/ 399 w 399" name="T0"/>
                <a:gd fmla="*/ 0 h 234" name="T1"/>
                <a:gd fmla="*/ 286 w 399" name="T2"/>
                <a:gd fmla="*/ 0 h 234" name="T3"/>
                <a:gd fmla="*/ 334 w 399" name="T4"/>
                <a:gd fmla="*/ 46 h 234" name="T5"/>
                <a:gd fmla="*/ 212 w 399" name="T6"/>
                <a:gd fmla="*/ 152 h 234" name="T7"/>
                <a:gd fmla="*/ 130 w 399" name="T8"/>
                <a:gd fmla="*/ 82 h 234" name="T9"/>
                <a:gd fmla="*/ 0 w 399" name="T10"/>
                <a:gd fmla="*/ 188 h 234" name="T11"/>
                <a:gd fmla="*/ 0 w 399" name="T12"/>
                <a:gd fmla="*/ 234 h 234" name="T13"/>
                <a:gd fmla="*/ 130 w 399" name="T14"/>
                <a:gd fmla="*/ 128 h 234" name="T15"/>
                <a:gd fmla="*/ 212 w 399" name="T16"/>
                <a:gd fmla="*/ 198 h 234" name="T17"/>
                <a:gd fmla="*/ 358 w 399" name="T18"/>
                <a:gd fmla="*/ 73 h 234" name="T19"/>
                <a:gd fmla="*/ 399 w 399" name="T20"/>
                <a:gd fmla="*/ 111 h 234" name="T21"/>
                <a:gd fmla="*/ 399 w 399" name="T22"/>
                <a:gd fmla="*/ 0 h 23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34" w="399">
                  <a:moveTo>
                    <a:pt x="399" y="0"/>
                  </a:moveTo>
                  <a:lnTo>
                    <a:pt x="286" y="0"/>
                  </a:lnTo>
                  <a:lnTo>
                    <a:pt x="334" y="46"/>
                  </a:lnTo>
                  <a:lnTo>
                    <a:pt x="212" y="152"/>
                  </a:lnTo>
                  <a:lnTo>
                    <a:pt x="130" y="82"/>
                  </a:lnTo>
                  <a:lnTo>
                    <a:pt x="0" y="188"/>
                  </a:lnTo>
                  <a:lnTo>
                    <a:pt x="0" y="234"/>
                  </a:lnTo>
                  <a:lnTo>
                    <a:pt x="130" y="128"/>
                  </a:lnTo>
                  <a:lnTo>
                    <a:pt x="212" y="198"/>
                  </a:lnTo>
                  <a:lnTo>
                    <a:pt x="358" y="73"/>
                  </a:lnTo>
                  <a:lnTo>
                    <a:pt x="399" y="111"/>
                  </a:lnTo>
                  <a:lnTo>
                    <a:pt x="399" y="0"/>
                  </a:lnTo>
                  <a:close/>
                </a:path>
              </a:pathLst>
            </a:custGeom>
            <a:solidFill>
              <a:schemeClr val="bg1"/>
            </a:solidFill>
            <a:ln w="9525">
              <a:noFill/>
              <a:round/>
            </a:ln>
            <a:extLst/>
          </p:spPr>
          <p:txBody>
            <a:bodyPr anchor="t" anchorCtr="0" bIns="60960" compatLnSpc="1" lIns="121920" numCol="1" rIns="121920" tIns="60960" vert="horz" wrap="square">
              <a:prstTxWarp prst="textNoShape">
                <a:avLst/>
              </a:prstTxWarp>
            </a:bodyPr>
            <a:lstStyle/>
            <a:p>
              <a:pPr defTabSz="914377"/>
              <a:endParaRPr altLang="en-US" lang="zh-CN" sz="1600">
                <a:solidFill>
                  <a:prstClr val="white"/>
                </a:solidFill>
                <a:ea charset="-122" panose="020b0503020204020204" pitchFamily="34" typeface="微软雅黑"/>
              </a:endParaRPr>
            </a:p>
          </p:txBody>
        </p:sp>
        <p:sp>
          <p:nvSpPr>
            <p:cNvPr id="11" name="文本框 10"/>
            <p:cNvSpPr txBox="1"/>
            <p:nvPr/>
          </p:nvSpPr>
          <p:spPr>
            <a:xfrm>
              <a:off x="1668273" y="2776576"/>
              <a:ext cx="363379" cy="556298"/>
            </a:xfrm>
            <a:prstGeom prst="rect">
              <a:avLst/>
            </a:prstGeom>
            <a:noFill/>
            <a:ln>
              <a:noFill/>
            </a:ln>
          </p:spPr>
          <p:txBody>
            <a:bodyPr rtlCol="0" wrap="none">
              <a:spAutoFit/>
            </a:bodyPr>
            <a:lstStyle/>
            <a:p>
              <a:pPr defTabSz="914377"/>
              <a:r>
                <a:rPr altLang="zh-CN" lang="en-US" sz="4267">
                  <a:solidFill>
                    <a:prstClr val="white"/>
                  </a:solidFill>
                  <a:latin charset="0" panose="020b0604020202020204" pitchFamily="34" typeface="Arial"/>
                  <a:ea charset="-122" panose="020b0503020204020204" pitchFamily="34" typeface="微软雅黑"/>
                  <a:cs charset="0" panose="020b0604020202020204" pitchFamily="34" typeface="Arial"/>
                </a:rPr>
                <a:t>?</a:t>
              </a:r>
            </a:p>
          </p:txBody>
        </p:sp>
      </p:grpSp>
      <p:sp>
        <p:nvSpPr>
          <p:cNvPr id="12" name="任意多边形 11"/>
          <p:cNvSpPr/>
          <p:nvPr/>
        </p:nvSpPr>
        <p:spPr>
          <a:xfrm>
            <a:off x="3039757" y="2024766"/>
            <a:ext cx="2174583" cy="791945"/>
          </a:xfrm>
          <a:custGeom>
            <a:gdLst>
              <a:gd fmla="*/ 0 w 1630937" name="connsiteX0"/>
              <a:gd fmla="*/ 98995 h 593959" name="connsiteY0"/>
              <a:gd fmla="*/ 98995 w 1630937" name="connsiteX1"/>
              <a:gd fmla="*/ 0 h 593959" name="connsiteY1"/>
              <a:gd fmla="*/ 1531942 w 1630937" name="connsiteX2"/>
              <a:gd fmla="*/ 0 h 593959" name="connsiteY2"/>
              <a:gd fmla="*/ 1630937 w 1630937" name="connsiteX3"/>
              <a:gd fmla="*/ 98995 h 593959" name="connsiteY3"/>
              <a:gd fmla="*/ 1630937 w 1630937" name="connsiteX4"/>
              <a:gd fmla="*/ 494964 h 593959" name="connsiteY4"/>
              <a:gd fmla="*/ 1531942 w 1630937" name="connsiteX5"/>
              <a:gd fmla="*/ 593959 h 593959" name="connsiteY5"/>
              <a:gd fmla="*/ 98995 w 1630937" name="connsiteX6"/>
              <a:gd fmla="*/ 593959 h 593959" name="connsiteY6"/>
              <a:gd fmla="*/ 0 w 1630937" name="connsiteX7"/>
              <a:gd fmla="*/ 494964 h 593959" name="connsiteY7"/>
              <a:gd fmla="*/ 0 w 1630937" name="connsiteX8"/>
              <a:gd fmla="*/ 98995 h 5939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93959" w="1630937">
                <a:moveTo>
                  <a:pt x="0" y="98995"/>
                </a:moveTo>
                <a:cubicBezTo>
                  <a:pt x="0" y="44322"/>
                  <a:pt x="44322" y="0"/>
                  <a:pt x="98995" y="0"/>
                </a:cubicBezTo>
                <a:lnTo>
                  <a:pt x="1531942" y="0"/>
                </a:lnTo>
                <a:cubicBezTo>
                  <a:pt x="1586615" y="0"/>
                  <a:pt x="1630937" y="44322"/>
                  <a:pt x="1630937" y="98995"/>
                </a:cubicBezTo>
                <a:lnTo>
                  <a:pt x="1630937" y="494964"/>
                </a:lnTo>
                <a:cubicBezTo>
                  <a:pt x="1630937" y="549637"/>
                  <a:pt x="1586615" y="593959"/>
                  <a:pt x="1531942" y="593959"/>
                </a:cubicBezTo>
                <a:lnTo>
                  <a:pt x="98995" y="593959"/>
                </a:lnTo>
                <a:cubicBezTo>
                  <a:pt x="44322" y="593959"/>
                  <a:pt x="0" y="549637"/>
                  <a:pt x="0" y="494964"/>
                </a:cubicBezTo>
                <a:lnTo>
                  <a:pt x="0" y="98995"/>
                </a:lnTo>
                <a:close/>
              </a:path>
            </a:pathLst>
          </a:custGeom>
          <a:solidFill>
            <a:schemeClr val="bg1"/>
          </a:solidFill>
          <a:ln>
            <a:solidFill>
              <a:srgbClr val="13396C"/>
            </a:solidFill>
          </a:ln>
        </p:spPr>
        <p:style>
          <a:lnRef idx="2">
            <a:scrgbClr b="0" g="0" r="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bIns="119940" lIns="119940" numCol="1" rIns="119940" spcCol="1270" spcFirstLastPara="0" tIns="119940" vert="horz" wrap="square">
            <a:noAutofit/>
          </a:bodyPr>
          <a:lstStyle/>
          <a:p>
            <a:pPr algn="ctr" defTabSz="948243">
              <a:lnSpc>
                <a:spcPct val="90000"/>
              </a:lnSpc>
              <a:spcBef>
                <a:spcPct val="0"/>
              </a:spcBef>
              <a:spcAft>
                <a:spcPct val="35000"/>
              </a:spcAft>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点击添加内容</a:t>
            </a:r>
          </a:p>
        </p:txBody>
      </p:sp>
      <p:sp>
        <p:nvSpPr>
          <p:cNvPr id="13" name="任意多边形 12"/>
          <p:cNvSpPr/>
          <p:nvPr/>
        </p:nvSpPr>
        <p:spPr>
          <a:xfrm>
            <a:off x="3039757" y="2915705"/>
            <a:ext cx="2174583" cy="791945"/>
          </a:xfrm>
          <a:custGeom>
            <a:gdLst>
              <a:gd fmla="*/ 0 w 1630937" name="connsiteX0"/>
              <a:gd fmla="*/ 98995 h 593959" name="connsiteY0"/>
              <a:gd fmla="*/ 98995 w 1630937" name="connsiteX1"/>
              <a:gd fmla="*/ 0 h 593959" name="connsiteY1"/>
              <a:gd fmla="*/ 1531942 w 1630937" name="connsiteX2"/>
              <a:gd fmla="*/ 0 h 593959" name="connsiteY2"/>
              <a:gd fmla="*/ 1630937 w 1630937" name="connsiteX3"/>
              <a:gd fmla="*/ 98995 h 593959" name="connsiteY3"/>
              <a:gd fmla="*/ 1630937 w 1630937" name="connsiteX4"/>
              <a:gd fmla="*/ 494964 h 593959" name="connsiteY4"/>
              <a:gd fmla="*/ 1531942 w 1630937" name="connsiteX5"/>
              <a:gd fmla="*/ 593959 h 593959" name="connsiteY5"/>
              <a:gd fmla="*/ 98995 w 1630937" name="connsiteX6"/>
              <a:gd fmla="*/ 593959 h 593959" name="connsiteY6"/>
              <a:gd fmla="*/ 0 w 1630937" name="connsiteX7"/>
              <a:gd fmla="*/ 494964 h 593959" name="connsiteY7"/>
              <a:gd fmla="*/ 0 w 1630937" name="connsiteX8"/>
              <a:gd fmla="*/ 98995 h 5939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93959" w="1630937">
                <a:moveTo>
                  <a:pt x="0" y="98995"/>
                </a:moveTo>
                <a:cubicBezTo>
                  <a:pt x="0" y="44322"/>
                  <a:pt x="44322" y="0"/>
                  <a:pt x="98995" y="0"/>
                </a:cubicBezTo>
                <a:lnTo>
                  <a:pt x="1531942" y="0"/>
                </a:lnTo>
                <a:cubicBezTo>
                  <a:pt x="1586615" y="0"/>
                  <a:pt x="1630937" y="44322"/>
                  <a:pt x="1630937" y="98995"/>
                </a:cubicBezTo>
                <a:lnTo>
                  <a:pt x="1630937" y="494964"/>
                </a:lnTo>
                <a:cubicBezTo>
                  <a:pt x="1630937" y="549637"/>
                  <a:pt x="1586615" y="593959"/>
                  <a:pt x="1531942" y="593959"/>
                </a:cubicBezTo>
                <a:lnTo>
                  <a:pt x="98995" y="593959"/>
                </a:lnTo>
                <a:cubicBezTo>
                  <a:pt x="44322" y="593959"/>
                  <a:pt x="0" y="549637"/>
                  <a:pt x="0" y="494964"/>
                </a:cubicBezTo>
                <a:lnTo>
                  <a:pt x="0" y="98995"/>
                </a:lnTo>
                <a:close/>
              </a:path>
            </a:pathLst>
          </a:custGeom>
          <a:solidFill>
            <a:schemeClr val="bg1"/>
          </a:solidFill>
          <a:ln>
            <a:solidFill>
              <a:srgbClr val="13396C"/>
            </a:solidFill>
          </a:ln>
        </p:spPr>
        <p:style>
          <a:lnRef idx="2">
            <a:scrgbClr b="0" g="0" r="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bIns="119940" lIns="119940" numCol="1" rIns="119940" spcCol="1270" spcFirstLastPara="0" tIns="119940" vert="horz" wrap="square">
            <a:noAutofit/>
          </a:bodyPr>
          <a:lstStyle/>
          <a:p>
            <a:pPr algn="ctr" defTabSz="948243">
              <a:lnSpc>
                <a:spcPct val="90000"/>
              </a:lnSpc>
              <a:spcBef>
                <a:spcPct val="0"/>
              </a:spcBef>
              <a:spcAft>
                <a:spcPct val="35000"/>
              </a:spcAft>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点击添加内容</a:t>
            </a:r>
          </a:p>
        </p:txBody>
      </p:sp>
      <p:sp>
        <p:nvSpPr>
          <p:cNvPr id="14" name="任意多边形 13"/>
          <p:cNvSpPr/>
          <p:nvPr/>
        </p:nvSpPr>
        <p:spPr>
          <a:xfrm>
            <a:off x="3039757" y="3806644"/>
            <a:ext cx="2174583" cy="791945"/>
          </a:xfrm>
          <a:custGeom>
            <a:gdLst>
              <a:gd fmla="*/ 0 w 1630937" name="connsiteX0"/>
              <a:gd fmla="*/ 98995 h 593959" name="connsiteY0"/>
              <a:gd fmla="*/ 98995 w 1630937" name="connsiteX1"/>
              <a:gd fmla="*/ 0 h 593959" name="connsiteY1"/>
              <a:gd fmla="*/ 1531942 w 1630937" name="connsiteX2"/>
              <a:gd fmla="*/ 0 h 593959" name="connsiteY2"/>
              <a:gd fmla="*/ 1630937 w 1630937" name="connsiteX3"/>
              <a:gd fmla="*/ 98995 h 593959" name="connsiteY3"/>
              <a:gd fmla="*/ 1630937 w 1630937" name="connsiteX4"/>
              <a:gd fmla="*/ 494964 h 593959" name="connsiteY4"/>
              <a:gd fmla="*/ 1531942 w 1630937" name="connsiteX5"/>
              <a:gd fmla="*/ 593959 h 593959" name="connsiteY5"/>
              <a:gd fmla="*/ 98995 w 1630937" name="connsiteX6"/>
              <a:gd fmla="*/ 593959 h 593959" name="connsiteY6"/>
              <a:gd fmla="*/ 0 w 1630937" name="connsiteX7"/>
              <a:gd fmla="*/ 494964 h 593959" name="connsiteY7"/>
              <a:gd fmla="*/ 0 w 1630937" name="connsiteX8"/>
              <a:gd fmla="*/ 98995 h 5939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93959" w="1630937">
                <a:moveTo>
                  <a:pt x="0" y="98995"/>
                </a:moveTo>
                <a:cubicBezTo>
                  <a:pt x="0" y="44322"/>
                  <a:pt x="44322" y="0"/>
                  <a:pt x="98995" y="0"/>
                </a:cubicBezTo>
                <a:lnTo>
                  <a:pt x="1531942" y="0"/>
                </a:lnTo>
                <a:cubicBezTo>
                  <a:pt x="1586615" y="0"/>
                  <a:pt x="1630937" y="44322"/>
                  <a:pt x="1630937" y="98995"/>
                </a:cubicBezTo>
                <a:lnTo>
                  <a:pt x="1630937" y="494964"/>
                </a:lnTo>
                <a:cubicBezTo>
                  <a:pt x="1630937" y="549637"/>
                  <a:pt x="1586615" y="593959"/>
                  <a:pt x="1531942" y="593959"/>
                </a:cubicBezTo>
                <a:lnTo>
                  <a:pt x="98995" y="593959"/>
                </a:lnTo>
                <a:cubicBezTo>
                  <a:pt x="44322" y="593959"/>
                  <a:pt x="0" y="549637"/>
                  <a:pt x="0" y="494964"/>
                </a:cubicBezTo>
                <a:lnTo>
                  <a:pt x="0" y="98995"/>
                </a:lnTo>
                <a:close/>
              </a:path>
            </a:pathLst>
          </a:custGeom>
          <a:solidFill>
            <a:schemeClr val="bg1"/>
          </a:solidFill>
          <a:ln>
            <a:solidFill>
              <a:srgbClr val="13396C"/>
            </a:solidFill>
          </a:ln>
        </p:spPr>
        <p:style>
          <a:lnRef idx="2">
            <a:scrgbClr b="0" g="0" r="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bIns="119940" lIns="119940" numCol="1" rIns="119940" spcCol="1270" spcFirstLastPara="0" tIns="119940" vert="horz" wrap="square">
            <a:noAutofit/>
          </a:bodyPr>
          <a:lstStyle/>
          <a:p>
            <a:pPr algn="ctr" defTabSz="948243">
              <a:lnSpc>
                <a:spcPct val="90000"/>
              </a:lnSpc>
              <a:spcBef>
                <a:spcPct val="0"/>
              </a:spcBef>
              <a:spcAft>
                <a:spcPct val="35000"/>
              </a:spcAft>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点击添加内容</a:t>
            </a:r>
          </a:p>
        </p:txBody>
      </p:sp>
      <p:grpSp>
        <p:nvGrpSpPr>
          <p:cNvPr id="15" name="组合 14"/>
          <p:cNvGrpSpPr/>
          <p:nvPr/>
        </p:nvGrpSpPr>
        <p:grpSpPr>
          <a:xfrm>
            <a:off x="5488224" y="2673647"/>
            <a:ext cx="6148936" cy="1754326"/>
            <a:chOff x="4241896" y="1447197"/>
            <a:chExt cx="4631760" cy="1315744"/>
          </a:xfrm>
        </p:grpSpPr>
        <p:sp>
          <p:nvSpPr>
            <p:cNvPr id="16" name="矩形 15"/>
            <p:cNvSpPr>
              <a:spLocks noChangeArrowheads="1"/>
            </p:cNvSpPr>
            <p:nvPr/>
          </p:nvSpPr>
          <p:spPr bwMode="auto">
            <a:xfrm>
              <a:off x="4241897" y="1447197"/>
              <a:ext cx="4631759"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defTabSz="914377">
                <a:lnSpc>
                  <a:spcPts val="2000"/>
                </a:lnSpc>
                <a:buClr>
                  <a:srgbClr val="0070C0"/>
                </a:buClr>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请插入您的文本内容请插入您的文本内容请插入您的文本内容请插入您的文本内容请插入您的文本内容请插入您的文本内容请插入您的文本内容请插入您的文本内容请插入您的文本内容</a:t>
              </a:r>
            </a:p>
          </p:txBody>
        </p:sp>
        <p:sp>
          <p:nvSpPr>
            <p:cNvPr id="17" name="矩形 16"/>
            <p:cNvSpPr>
              <a:spLocks noChangeArrowheads="1"/>
            </p:cNvSpPr>
            <p:nvPr/>
          </p:nvSpPr>
          <p:spPr bwMode="auto">
            <a:xfrm>
              <a:off x="4241897" y="2116611"/>
              <a:ext cx="463176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defTabSz="914377">
                <a:lnSpc>
                  <a:spcPts val="2000"/>
                </a:lnSpc>
                <a:buClr>
                  <a:srgbClr val="0070C0"/>
                </a:buClr>
                <a:defRPr/>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请插入您的文本内容请插入您的文本内容请插入您的文本内容请插入您的文本内容请插入您的文本内容请插入您的文本内容请插入您的文本内容请插入您的文本内容请插入您的文本内容</a:t>
              </a:r>
            </a:p>
          </p:txBody>
        </p:sp>
      </p:grpSp>
      <p:grpSp>
        <p:nvGrpSpPr>
          <p:cNvPr id="18" name="组合 17"/>
          <p:cNvGrpSpPr/>
          <p:nvPr/>
        </p:nvGrpSpPr>
        <p:grpSpPr>
          <a:xfrm>
            <a:off x="5488225" y="2048210"/>
            <a:ext cx="2922087" cy="492379"/>
            <a:chOff x="4024549" y="1733700"/>
            <a:chExt cx="2191565" cy="369284"/>
          </a:xfrm>
        </p:grpSpPr>
        <p:sp>
          <p:nvSpPr>
            <p:cNvPr id="19" name="文本框 18">
              <a:hlinkClick r:id="rId2"/>
            </p:cNvPr>
            <p:cNvSpPr txBox="1"/>
            <p:nvPr/>
          </p:nvSpPr>
          <p:spPr>
            <a:xfrm>
              <a:off x="4024549" y="1733700"/>
              <a:ext cx="1240744" cy="365703"/>
            </a:xfrm>
            <a:prstGeom prst="rect">
              <a:avLst/>
            </a:prstGeom>
            <a:noFill/>
          </p:spPr>
          <p:txBody>
            <a:bodyPr rtlCol="0" wrap="square">
              <a:spAutoFit/>
            </a:bodyPr>
            <a:lstStyle/>
            <a:p>
              <a:pPr algn="dist">
                <a:lnSpc>
                  <a:spcPct val="150000"/>
                </a:lnSpc>
              </a:pPr>
              <a:r>
                <a:rPr altLang="en-US" lang="zh-CN" sz="1733">
                  <a:solidFill>
                    <a:schemeClr val="tx1">
                      <a:lumMod val="85000"/>
                      <a:lumOff val="15000"/>
                    </a:schemeClr>
                  </a:solidFill>
                  <a:latin charset="-122" panose="020b0503020204020204" pitchFamily="34" typeface="微软雅黑"/>
                  <a:ea charset="-122" panose="020b0503020204020204" pitchFamily="34" typeface="微软雅黑"/>
                </a:rPr>
                <a:t>点击添加标题</a:t>
              </a:r>
            </a:p>
          </p:txBody>
        </p:sp>
        <p:sp>
          <p:nvSpPr>
            <p:cNvPr id="20" name="文本框 19">
              <a:hlinkClick r:id="rId2"/>
            </p:cNvPr>
            <p:cNvSpPr txBox="1"/>
            <p:nvPr/>
          </p:nvSpPr>
          <p:spPr>
            <a:xfrm>
              <a:off x="5136206" y="1749219"/>
              <a:ext cx="1079908" cy="365703"/>
            </a:xfrm>
            <a:prstGeom prst="rect">
              <a:avLst/>
            </a:prstGeom>
            <a:noFill/>
          </p:spPr>
          <p:txBody>
            <a:bodyPr rtlCol="0" wrap="square">
              <a:spAutoFit/>
            </a:bodyPr>
            <a:lstStyle/>
            <a:p>
              <a:pPr algn="dist">
                <a:lnSpc>
                  <a:spcPct val="150000"/>
                </a:lnSpc>
              </a:pPr>
              <a:r>
                <a:rPr altLang="zh-CN" lang="en-US" sz="1733">
                  <a:solidFill>
                    <a:schemeClr val="tx1">
                      <a:lumMod val="85000"/>
                      <a:lumOff val="15000"/>
                    </a:schemeClr>
                  </a:solidFill>
                  <a:latin charset="-122" panose="020b0503020204020204" pitchFamily="34" typeface="微软雅黑"/>
                  <a:ea charset="-122" panose="020b0503020204020204" pitchFamily="34" typeface="微软雅黑"/>
                </a:rPr>
                <a:t>Add a title</a:t>
              </a:r>
            </a:p>
          </p:txBody>
        </p:sp>
      </p:grpSp>
    </p:spTree>
    <p:extLst>
      <p:ext uri="{BB962C8B-B14F-4D97-AF65-F5344CB8AC3E}">
        <p14:creationId val="398419894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8"/>
                                        </p:tgtEl>
                                        <p:attrNameLst>
                                          <p:attrName>style.visibility</p:attrName>
                                        </p:attrNameLst>
                                      </p:cBhvr>
                                      <p:to>
                                        <p:strVal val="visible"/>
                                      </p:to>
                                    </p:set>
                                    <p:animEffect filter="wipe(down)" transition="in">
                                      <p:cBhvr>
                                        <p:cTn dur="500" id="7"/>
                                        <p:tgtEl>
                                          <p:spTgt spid="8"/>
                                        </p:tgtEl>
                                      </p:cBhvr>
                                    </p:animEffect>
                                  </p:childTnLst>
                                </p:cTn>
                              </p:par>
                              <p:par>
                                <p:cTn decel="100000" fill="hold" grpId="0" id="8" nodeType="withEffect" presetClass="entr" presetID="50" presetSubtype="0">
                                  <p:stCondLst>
                                    <p:cond delay="400"/>
                                  </p:stCondLst>
                                  <p:childTnLst>
                                    <p:set>
                                      <p:cBhvr>
                                        <p:cTn dur="1" fill="hold" id="9">
                                          <p:stCondLst>
                                            <p:cond delay="0"/>
                                          </p:stCondLst>
                                        </p:cTn>
                                        <p:tgtEl>
                                          <p:spTgt spid="12"/>
                                        </p:tgtEl>
                                        <p:attrNameLst>
                                          <p:attrName>style.visibility</p:attrName>
                                        </p:attrNameLst>
                                      </p:cBhvr>
                                      <p:to>
                                        <p:strVal val="visible"/>
                                      </p:to>
                                    </p:set>
                                    <p:anim calcmode="lin" valueType="num">
                                      <p:cBhvr>
                                        <p:cTn dur="900" fill="hold" id="10"/>
                                        <p:tgtEl>
                                          <p:spTgt spid="12"/>
                                        </p:tgtEl>
                                        <p:attrNameLst>
                                          <p:attrName>ppt_w</p:attrName>
                                        </p:attrNameLst>
                                      </p:cBhvr>
                                      <p:tavLst>
                                        <p:tav tm="0">
                                          <p:val>
                                            <p:strVal val="#ppt_w+.3"/>
                                          </p:val>
                                        </p:tav>
                                        <p:tav tm="100000">
                                          <p:val>
                                            <p:strVal val="#ppt_w"/>
                                          </p:val>
                                        </p:tav>
                                      </p:tavLst>
                                    </p:anim>
                                    <p:anim calcmode="lin" valueType="num">
                                      <p:cBhvr>
                                        <p:cTn dur="900" fill="hold" id="11"/>
                                        <p:tgtEl>
                                          <p:spTgt spid="12"/>
                                        </p:tgtEl>
                                        <p:attrNameLst>
                                          <p:attrName>ppt_h</p:attrName>
                                        </p:attrNameLst>
                                      </p:cBhvr>
                                      <p:tavLst>
                                        <p:tav tm="0">
                                          <p:val>
                                            <p:strVal val="#ppt_h"/>
                                          </p:val>
                                        </p:tav>
                                        <p:tav tm="100000">
                                          <p:val>
                                            <p:strVal val="#ppt_h"/>
                                          </p:val>
                                        </p:tav>
                                      </p:tavLst>
                                    </p:anim>
                                    <p:animEffect filter="fade" transition="in">
                                      <p:cBhvr>
                                        <p:cTn dur="900" id="12"/>
                                        <p:tgtEl>
                                          <p:spTgt spid="12"/>
                                        </p:tgtEl>
                                      </p:cBhvr>
                                    </p:animEffect>
                                  </p:childTnLst>
                                </p:cTn>
                              </p:par>
                              <p:par>
                                <p:cTn decel="100000" fill="hold" grpId="0" id="13" nodeType="withEffect" presetClass="entr" presetID="50" presetSubtype="0">
                                  <p:stCondLst>
                                    <p:cond delay="700"/>
                                  </p:stCondLst>
                                  <p:childTnLst>
                                    <p:set>
                                      <p:cBhvr>
                                        <p:cTn dur="1" fill="hold" id="14">
                                          <p:stCondLst>
                                            <p:cond delay="0"/>
                                          </p:stCondLst>
                                        </p:cTn>
                                        <p:tgtEl>
                                          <p:spTgt spid="13"/>
                                        </p:tgtEl>
                                        <p:attrNameLst>
                                          <p:attrName>style.visibility</p:attrName>
                                        </p:attrNameLst>
                                      </p:cBhvr>
                                      <p:to>
                                        <p:strVal val="visible"/>
                                      </p:to>
                                    </p:set>
                                    <p:anim calcmode="lin" valueType="num">
                                      <p:cBhvr>
                                        <p:cTn dur="900" fill="hold" id="15"/>
                                        <p:tgtEl>
                                          <p:spTgt spid="13"/>
                                        </p:tgtEl>
                                        <p:attrNameLst>
                                          <p:attrName>ppt_w</p:attrName>
                                        </p:attrNameLst>
                                      </p:cBhvr>
                                      <p:tavLst>
                                        <p:tav tm="0">
                                          <p:val>
                                            <p:strVal val="#ppt_w+.3"/>
                                          </p:val>
                                        </p:tav>
                                        <p:tav tm="100000">
                                          <p:val>
                                            <p:strVal val="#ppt_w"/>
                                          </p:val>
                                        </p:tav>
                                      </p:tavLst>
                                    </p:anim>
                                    <p:anim calcmode="lin" valueType="num">
                                      <p:cBhvr>
                                        <p:cTn dur="900" fill="hold" id="16"/>
                                        <p:tgtEl>
                                          <p:spTgt spid="13"/>
                                        </p:tgtEl>
                                        <p:attrNameLst>
                                          <p:attrName>ppt_h</p:attrName>
                                        </p:attrNameLst>
                                      </p:cBhvr>
                                      <p:tavLst>
                                        <p:tav tm="0">
                                          <p:val>
                                            <p:strVal val="#ppt_h"/>
                                          </p:val>
                                        </p:tav>
                                        <p:tav tm="100000">
                                          <p:val>
                                            <p:strVal val="#ppt_h"/>
                                          </p:val>
                                        </p:tav>
                                      </p:tavLst>
                                    </p:anim>
                                    <p:animEffect filter="fade" transition="in">
                                      <p:cBhvr>
                                        <p:cTn dur="900" id="17"/>
                                        <p:tgtEl>
                                          <p:spTgt spid="13"/>
                                        </p:tgtEl>
                                      </p:cBhvr>
                                    </p:animEffect>
                                  </p:childTnLst>
                                </p:cTn>
                              </p:par>
                              <p:par>
                                <p:cTn decel="100000" fill="hold" grpId="0" id="18" nodeType="withEffect" presetClass="entr" presetID="50" presetSubtype="0">
                                  <p:stCondLst>
                                    <p:cond delay="1000"/>
                                  </p:stCondLst>
                                  <p:childTnLst>
                                    <p:set>
                                      <p:cBhvr>
                                        <p:cTn dur="1" fill="hold" id="19">
                                          <p:stCondLst>
                                            <p:cond delay="0"/>
                                          </p:stCondLst>
                                        </p:cTn>
                                        <p:tgtEl>
                                          <p:spTgt spid="14"/>
                                        </p:tgtEl>
                                        <p:attrNameLst>
                                          <p:attrName>style.visibility</p:attrName>
                                        </p:attrNameLst>
                                      </p:cBhvr>
                                      <p:to>
                                        <p:strVal val="visible"/>
                                      </p:to>
                                    </p:set>
                                    <p:anim calcmode="lin" valueType="num">
                                      <p:cBhvr>
                                        <p:cTn dur="900" fill="hold" id="20"/>
                                        <p:tgtEl>
                                          <p:spTgt spid="14"/>
                                        </p:tgtEl>
                                        <p:attrNameLst>
                                          <p:attrName>ppt_w</p:attrName>
                                        </p:attrNameLst>
                                      </p:cBhvr>
                                      <p:tavLst>
                                        <p:tav tm="0">
                                          <p:val>
                                            <p:strVal val="#ppt_w+.3"/>
                                          </p:val>
                                        </p:tav>
                                        <p:tav tm="100000">
                                          <p:val>
                                            <p:strVal val="#ppt_w"/>
                                          </p:val>
                                        </p:tav>
                                      </p:tavLst>
                                    </p:anim>
                                    <p:anim calcmode="lin" valueType="num">
                                      <p:cBhvr>
                                        <p:cTn dur="900" fill="hold" id="21"/>
                                        <p:tgtEl>
                                          <p:spTgt spid="14"/>
                                        </p:tgtEl>
                                        <p:attrNameLst>
                                          <p:attrName>ppt_h</p:attrName>
                                        </p:attrNameLst>
                                      </p:cBhvr>
                                      <p:tavLst>
                                        <p:tav tm="0">
                                          <p:val>
                                            <p:strVal val="#ppt_h"/>
                                          </p:val>
                                        </p:tav>
                                        <p:tav tm="100000">
                                          <p:val>
                                            <p:strVal val="#ppt_h"/>
                                          </p:val>
                                        </p:tav>
                                      </p:tavLst>
                                    </p:anim>
                                    <p:animEffect filter="fade" transition="in">
                                      <p:cBhvr>
                                        <p:cTn dur="900" id="22"/>
                                        <p:tgtEl>
                                          <p:spTgt spid="14"/>
                                        </p:tgtEl>
                                      </p:cBhvr>
                                    </p:animEffect>
                                  </p:childTnLst>
                                </p:cTn>
                              </p:par>
                              <p:par>
                                <p:cTn fill="hold" id="23" nodeType="withEffect" presetClass="entr" presetID="14" presetSubtype="10">
                                  <p:stCondLst>
                                    <p:cond delay="1500"/>
                                  </p:stCondLst>
                                  <p:childTnLst>
                                    <p:set>
                                      <p:cBhvr>
                                        <p:cTn dur="1" fill="hold" id="24">
                                          <p:stCondLst>
                                            <p:cond delay="0"/>
                                          </p:stCondLst>
                                        </p:cTn>
                                        <p:tgtEl>
                                          <p:spTgt spid="15"/>
                                        </p:tgtEl>
                                        <p:attrNameLst>
                                          <p:attrName>style.visibility</p:attrName>
                                        </p:attrNameLst>
                                      </p:cBhvr>
                                      <p:to>
                                        <p:strVal val="visible"/>
                                      </p:to>
                                    </p:set>
                                    <p:animEffect filter="randombar(horizontal)" transition="in">
                                      <p:cBhvr>
                                        <p:cTn dur="500" id="25"/>
                                        <p:tgtEl>
                                          <p:spTgt spid="15"/>
                                        </p:tgtEl>
                                      </p:cBhvr>
                                    </p:animEffect>
                                  </p:childTnLst>
                                </p:cTn>
                              </p:par>
                              <p:par>
                                <p:cTn fill="hold" id="26" nodeType="withEffect" presetClass="entr" presetID="14" presetSubtype="10">
                                  <p:stCondLst>
                                    <p:cond delay="1500"/>
                                  </p:stCondLst>
                                  <p:childTnLst>
                                    <p:set>
                                      <p:cBhvr>
                                        <p:cTn dur="1" fill="hold" id="27">
                                          <p:stCondLst>
                                            <p:cond delay="0"/>
                                          </p:stCondLst>
                                        </p:cTn>
                                        <p:tgtEl>
                                          <p:spTgt spid="18"/>
                                        </p:tgtEl>
                                        <p:attrNameLst>
                                          <p:attrName>style.visibility</p:attrName>
                                        </p:attrNameLst>
                                      </p:cBhvr>
                                      <p:to>
                                        <p:strVal val="visible"/>
                                      </p:to>
                                    </p:set>
                                    <p:animEffect filter="randombar(horizontal)" transition="in">
                                      <p:cBhvr>
                                        <p:cTn dur="500" id="28"/>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a:spLocks noChangeArrowheads="1"/>
          </p:cNvSpPr>
          <p:nvPr/>
        </p:nvSpPr>
        <p:spPr bwMode="auto">
          <a:xfrm>
            <a:off x="934479" y="1268329"/>
            <a:ext cx="10460184" cy="599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defTabSz="914377">
              <a:lnSpc>
                <a:spcPts val="2000"/>
              </a:lnSpc>
              <a:buClr>
                <a:srgbClr val="0070C0"/>
              </a:buClr>
            </a:pPr>
            <a:r>
              <a:rPr altLang="en-US" lang="zh-CN" sz="1200">
                <a:solidFill>
                  <a:prstClr val="black">
                    <a:lumMod val="50000"/>
                    <a:lumOff val="50000"/>
                  </a:prstClr>
                </a:solidFill>
                <a:latin charset="-122" panose="020b0503020204020204" pitchFamily="34" typeface="微软雅黑"/>
                <a:ea charset="-122" panose="020b0503020204020204" pitchFamily="34" typeface="微软雅黑"/>
              </a:rPr>
              <a:t>请插入您的文本内容请插入您的文本内容请插入您的文本内容请插入您的文本内容请插入您的文本内容请插入您的文本内容请插入您的文本内容请插入您的文本内容请插入您的文本内容</a:t>
            </a:r>
          </a:p>
        </p:txBody>
      </p:sp>
      <p:sp>
        <p:nvSpPr>
          <p:cNvPr id="9" name="矩形 8"/>
          <p:cNvSpPr>
            <a:spLocks noChangeArrowheads="1"/>
          </p:cNvSpPr>
          <p:nvPr/>
        </p:nvSpPr>
        <p:spPr bwMode="auto">
          <a:xfrm>
            <a:off x="934479" y="1913344"/>
            <a:ext cx="10460184" cy="599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defTabSz="914377">
              <a:lnSpc>
                <a:spcPts val="2000"/>
              </a:lnSpc>
              <a:buClr>
                <a:srgbClr val="0070C0"/>
              </a:buClr>
              <a:defRPr/>
            </a:pPr>
            <a:r>
              <a:rPr altLang="en-US" lang="zh-CN" sz="1200">
                <a:solidFill>
                  <a:prstClr val="black">
                    <a:lumMod val="50000"/>
                    <a:lumOff val="50000"/>
                  </a:prstClr>
                </a:solidFill>
                <a:latin charset="-122" panose="020b0503020204020204" pitchFamily="34" typeface="微软雅黑"/>
                <a:ea charset="-122" panose="020b0503020204020204" pitchFamily="34" typeface="微软雅黑"/>
              </a:rPr>
              <a:t>请插入您的文本内容请插入您的文本内容请插入您的文本内容请插入您的文本内容请插入您的文本内容请插入您的文本内容请插入您的文本内容请插入您的文本内容请插入您的文本内容</a:t>
            </a:r>
          </a:p>
        </p:txBody>
      </p:sp>
      <p:grpSp>
        <p:nvGrpSpPr>
          <p:cNvPr id="28" name="组合 27">
            <a:extLst>
              <a:ext uri="{FF2B5EF4-FFF2-40B4-BE49-F238E27FC236}">
                <a16:creationId xmlns:a16="http://schemas.microsoft.com/office/drawing/2014/main" id="{B64E7ECC-A9D8-42CA-BBAD-9D2E072DEDC0}"/>
              </a:ext>
            </a:extLst>
          </p:cNvPr>
          <p:cNvGrpSpPr/>
          <p:nvPr/>
        </p:nvGrpSpPr>
        <p:grpSpPr>
          <a:xfrm>
            <a:off x="2056087" y="3382029"/>
            <a:ext cx="8120856" cy="937021"/>
            <a:chOff x="2056087" y="3382029"/>
            <a:chExt cx="8120856" cy="937021"/>
          </a:xfrm>
        </p:grpSpPr>
        <p:sp>
          <p:nvSpPr>
            <p:cNvPr id="12" name="任意多边形: 形状 11">
              <a:extLst>
                <a:ext uri="{FF2B5EF4-FFF2-40B4-BE49-F238E27FC236}">
                  <a16:creationId xmlns:a16="http://schemas.microsoft.com/office/drawing/2014/main" id="{FFE17A7D-85B4-4A8E-803F-76EDAC9A1809}"/>
                </a:ext>
              </a:extLst>
            </p:cNvPr>
            <p:cNvSpPr/>
            <p:nvPr/>
          </p:nvSpPr>
          <p:spPr>
            <a:xfrm>
              <a:off x="2056087" y="3382029"/>
              <a:ext cx="1561703" cy="937021"/>
            </a:xfrm>
            <a:custGeom>
              <a:gdLst>
                <a:gd fmla="*/ 0 w 10000" name="connsiteX0"/>
                <a:gd fmla="*/ 0 h 10000" name="connsiteY0"/>
                <a:gd fmla="*/ 10000 w 10000" name="connsiteX1"/>
                <a:gd fmla="*/ 0 h 10000" name="connsiteY1"/>
                <a:gd fmla="*/ 10000 w 10000" name="connsiteX2"/>
                <a:gd fmla="*/ 10000 h 10000" name="connsiteY2"/>
                <a:gd fmla="*/ 0 w 10000" name="connsiteX3"/>
                <a:gd fmla="*/ 10000 h 10000" name="connsiteY3"/>
                <a:gd fmla="*/ 0 w 10000" name="connsiteX4"/>
                <a:gd fmla="*/ 0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0"/>
                  </a:moveTo>
                  <a:lnTo>
                    <a:pt x="10000" y="0"/>
                  </a:lnTo>
                  <a:lnTo>
                    <a:pt x="10000" y="10000"/>
                  </a:lnTo>
                  <a:lnTo>
                    <a:pt x="0" y="10000"/>
                  </a:lnTo>
                  <a:lnTo>
                    <a:pt x="0" y="0"/>
                  </a:lnTo>
                  <a:close/>
                </a:path>
              </a:pathLst>
            </a:custGeom>
            <a:solidFill>
              <a:srgbClr val="13396C"/>
            </a:solidFill>
            <a:ln w="12700">
              <a:solidFill>
                <a:schemeClr val="bg1"/>
              </a:solid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41910" lIns="41910" numCol="1" rIns="41910" spcCol="1270" spcFirstLastPara="0" tIns="41910" vert="horz" wrap="square">
              <a:noAutofit/>
            </a:bodyPr>
            <a:lstStyle/>
            <a:p>
              <a:pPr algn="ctr" defTabSz="488950" indent="0" lvl="0" marL="0">
                <a:lnSpc>
                  <a:spcPct val="90000"/>
                </a:lnSpc>
                <a:spcBef>
                  <a:spcPct val="0"/>
                </a:spcBef>
                <a:spcAft>
                  <a:spcPct val="35000"/>
                </a:spcAft>
                <a:buNone/>
              </a:pPr>
              <a:r>
                <a:rPr altLang="en-US" kern="1200" lang="zh-CN" sz="1100">
                  <a:solidFill>
                    <a:schemeClr val="bg1"/>
                  </a:solidFill>
                  <a:latin charset="-122" panose="020b0503020204020204" pitchFamily="34" typeface="微软雅黑"/>
                  <a:ea charset="-122" panose="020b0503020204020204" pitchFamily="34" typeface="微软雅黑"/>
                </a:rPr>
                <a:t>点击添加内容</a:t>
              </a:r>
            </a:p>
          </p:txBody>
        </p:sp>
        <p:sp>
          <p:nvSpPr>
            <p:cNvPr id="13" name="任意多边形: 形状 12">
              <a:extLst>
                <a:ext uri="{FF2B5EF4-FFF2-40B4-BE49-F238E27FC236}">
                  <a16:creationId xmlns:a16="http://schemas.microsoft.com/office/drawing/2014/main" id="{FAE4FE68-CF0A-4555-B600-0AB67388EE76}"/>
                </a:ext>
              </a:extLst>
            </p:cNvPr>
            <p:cNvSpPr/>
            <p:nvPr/>
          </p:nvSpPr>
          <p:spPr>
            <a:xfrm>
              <a:off x="3773961" y="3656889"/>
              <a:ext cx="331081" cy="387302"/>
            </a:xfrm>
            <a:custGeom>
              <a:gdLst>
                <a:gd fmla="*/ 0 w 331081" name="connsiteX0"/>
                <a:gd fmla="*/ 77460 h 387302" name="connsiteY0"/>
                <a:gd fmla="*/ 165541 w 331081" name="connsiteX1"/>
                <a:gd fmla="*/ 77460 h 387302" name="connsiteY1"/>
                <a:gd fmla="*/ 165541 w 331081" name="connsiteX2"/>
                <a:gd fmla="*/ 0 h 387302" name="connsiteY2"/>
                <a:gd fmla="*/ 331081 w 331081" name="connsiteX3"/>
                <a:gd fmla="*/ 193651 h 387302" name="connsiteY3"/>
                <a:gd fmla="*/ 165541 w 331081" name="connsiteX4"/>
                <a:gd fmla="*/ 387302 h 387302" name="connsiteY4"/>
                <a:gd fmla="*/ 165541 w 331081" name="connsiteX5"/>
                <a:gd fmla="*/ 309842 h 387302" name="connsiteY5"/>
                <a:gd fmla="*/ 0 w 331081" name="connsiteX6"/>
                <a:gd fmla="*/ 309842 h 387302" name="connsiteY6"/>
                <a:gd fmla="*/ 0 w 331081" name="connsiteX7"/>
                <a:gd fmla="*/ 77460 h 38730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87302" w="331081">
                  <a:moveTo>
                    <a:pt x="0" y="77460"/>
                  </a:moveTo>
                  <a:lnTo>
                    <a:pt x="165541" y="77460"/>
                  </a:lnTo>
                  <a:lnTo>
                    <a:pt x="165541" y="0"/>
                  </a:lnTo>
                  <a:lnTo>
                    <a:pt x="331081" y="193651"/>
                  </a:lnTo>
                  <a:lnTo>
                    <a:pt x="165541" y="387302"/>
                  </a:lnTo>
                  <a:lnTo>
                    <a:pt x="165541" y="309842"/>
                  </a:lnTo>
                  <a:lnTo>
                    <a:pt x="0" y="309842"/>
                  </a:lnTo>
                  <a:lnTo>
                    <a:pt x="0" y="77460"/>
                  </a:lnTo>
                  <a:close/>
                </a:path>
              </a:pathLst>
            </a:custGeom>
            <a:solidFill>
              <a:srgbClr val="13396C"/>
            </a:solidFill>
            <a:ln w="12700">
              <a:solidFill>
                <a:schemeClr val="bg1"/>
              </a:solidFill>
            </a:ln>
          </p:spPr>
          <p:style>
            <a:lnRef idx="0">
              <a:scrgbClr b="0" g="0" r="0"/>
            </a:lnRef>
            <a:fillRef idx="1">
              <a:scrgbClr b="0" g="0" r="0"/>
            </a:fillRef>
            <a:effectRef idx="0">
              <a:schemeClr val="accent1">
                <a:tint val="60000"/>
                <a:hueOff val="0"/>
                <a:satOff val="0"/>
                <a:lumOff val="0"/>
                <a:alphaOff val="0"/>
              </a:schemeClr>
            </a:effectRef>
            <a:fontRef idx="minor">
              <a:schemeClr val="lt1"/>
            </a:fontRef>
          </p:style>
          <p:txBody>
            <a:bodyPr anchor="ctr" anchorCtr="0" bIns="77460" lIns="0" numCol="1" rIns="99324" spcCol="1270" spcFirstLastPara="0" tIns="77460" vert="horz" wrap="square">
              <a:noAutofit/>
            </a:bodyPr>
            <a:lstStyle/>
            <a:p>
              <a:pPr algn="ctr" defTabSz="711200" indent="0" lvl="0" marL="0">
                <a:lnSpc>
                  <a:spcPct val="90000"/>
                </a:lnSpc>
                <a:spcBef>
                  <a:spcPct val="0"/>
                </a:spcBef>
                <a:spcAft>
                  <a:spcPct val="35000"/>
                </a:spcAft>
                <a:buNone/>
              </a:pPr>
              <a:endParaRPr altLang="en-US" kern="1200" lang="zh-CN" sz="1600">
                <a:ea charset="-122" panose="020b0503020204020204" pitchFamily="34" typeface="微软雅黑"/>
              </a:endParaRPr>
            </a:p>
          </p:txBody>
        </p:sp>
        <p:sp>
          <p:nvSpPr>
            <p:cNvPr id="14" name="任意多边形: 形状 13">
              <a:extLst>
                <a:ext uri="{FF2B5EF4-FFF2-40B4-BE49-F238E27FC236}">
                  <a16:creationId xmlns:a16="http://schemas.microsoft.com/office/drawing/2014/main" id="{6EE28A06-D3F8-464B-A1E7-918DE770B783}"/>
                </a:ext>
              </a:extLst>
            </p:cNvPr>
            <p:cNvSpPr/>
            <p:nvPr/>
          </p:nvSpPr>
          <p:spPr>
            <a:xfrm>
              <a:off x="4242472" y="3382029"/>
              <a:ext cx="1561703" cy="937021"/>
            </a:xfrm>
            <a:custGeom>
              <a:gdLst>
                <a:gd fmla="*/ 0 w 10000" name="connsiteX0"/>
                <a:gd fmla="*/ 0 h 10000" name="connsiteY0"/>
                <a:gd fmla="*/ 10000 w 10000" name="connsiteX1"/>
                <a:gd fmla="*/ 0 h 10000" name="connsiteY1"/>
                <a:gd fmla="*/ 10000 w 10000" name="connsiteX2"/>
                <a:gd fmla="*/ 10000 h 10000" name="connsiteY2"/>
                <a:gd fmla="*/ 0 w 10000" name="connsiteX3"/>
                <a:gd fmla="*/ 10000 h 10000" name="connsiteY3"/>
                <a:gd fmla="*/ 0 w 10000" name="connsiteX4"/>
                <a:gd fmla="*/ 0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0"/>
                  </a:moveTo>
                  <a:lnTo>
                    <a:pt x="10000" y="0"/>
                  </a:lnTo>
                  <a:lnTo>
                    <a:pt x="10000" y="10000"/>
                  </a:lnTo>
                  <a:lnTo>
                    <a:pt x="0" y="10000"/>
                  </a:lnTo>
                  <a:lnTo>
                    <a:pt x="0" y="0"/>
                  </a:lnTo>
                  <a:close/>
                </a:path>
              </a:pathLst>
            </a:custGeom>
            <a:solidFill>
              <a:srgbClr val="13396C"/>
            </a:solidFill>
            <a:ln w="12700">
              <a:solidFill>
                <a:schemeClr val="bg1"/>
              </a:solid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38100" lIns="38100" numCol="1" rIns="38100" spcCol="1270" spcFirstLastPara="0" tIns="38100" vert="horz" wrap="square">
              <a:noAutofit/>
            </a:bodyPr>
            <a:lstStyle/>
            <a:p>
              <a:pPr algn="ctr" defTabSz="444500" indent="0" lvl="0" marL="0">
                <a:lnSpc>
                  <a:spcPct val="90000"/>
                </a:lnSpc>
                <a:spcBef>
                  <a:spcPct val="0"/>
                </a:spcBef>
                <a:spcAft>
                  <a:spcPct val="35000"/>
                </a:spcAft>
                <a:buNone/>
              </a:pPr>
              <a:r>
                <a:rPr altLang="en-US" kern="1200" lang="zh-CN" sz="1000">
                  <a:solidFill>
                    <a:schemeClr val="bg1"/>
                  </a:solidFill>
                  <a:latin charset="-122" panose="020b0503020204020204" pitchFamily="34" typeface="微软雅黑"/>
                  <a:ea charset="-122" panose="020b0503020204020204" pitchFamily="34" typeface="微软雅黑"/>
                </a:rPr>
                <a:t>点击添加内容</a:t>
              </a:r>
            </a:p>
          </p:txBody>
        </p:sp>
        <p:sp>
          <p:nvSpPr>
            <p:cNvPr id="15" name="任意多边形: 形状 14">
              <a:extLst>
                <a:ext uri="{FF2B5EF4-FFF2-40B4-BE49-F238E27FC236}">
                  <a16:creationId xmlns:a16="http://schemas.microsoft.com/office/drawing/2014/main" id="{5A8C649B-AE5D-4FCB-9EF1-8DD06BD7BD52}"/>
                </a:ext>
              </a:extLst>
            </p:cNvPr>
            <p:cNvSpPr/>
            <p:nvPr/>
          </p:nvSpPr>
          <p:spPr>
            <a:xfrm>
              <a:off x="5960345" y="3656889"/>
              <a:ext cx="331081" cy="387302"/>
            </a:xfrm>
            <a:custGeom>
              <a:gdLst>
                <a:gd fmla="*/ 0 w 331081" name="connsiteX0"/>
                <a:gd fmla="*/ 77460 h 387302" name="connsiteY0"/>
                <a:gd fmla="*/ 165541 w 331081" name="connsiteX1"/>
                <a:gd fmla="*/ 77460 h 387302" name="connsiteY1"/>
                <a:gd fmla="*/ 165541 w 331081" name="connsiteX2"/>
                <a:gd fmla="*/ 0 h 387302" name="connsiteY2"/>
                <a:gd fmla="*/ 331081 w 331081" name="connsiteX3"/>
                <a:gd fmla="*/ 193651 h 387302" name="connsiteY3"/>
                <a:gd fmla="*/ 165541 w 331081" name="connsiteX4"/>
                <a:gd fmla="*/ 387302 h 387302" name="connsiteY4"/>
                <a:gd fmla="*/ 165541 w 331081" name="connsiteX5"/>
                <a:gd fmla="*/ 309842 h 387302" name="connsiteY5"/>
                <a:gd fmla="*/ 0 w 331081" name="connsiteX6"/>
                <a:gd fmla="*/ 309842 h 387302" name="connsiteY6"/>
                <a:gd fmla="*/ 0 w 331081" name="connsiteX7"/>
                <a:gd fmla="*/ 77460 h 38730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87302" w="331081">
                  <a:moveTo>
                    <a:pt x="0" y="77460"/>
                  </a:moveTo>
                  <a:lnTo>
                    <a:pt x="165541" y="77460"/>
                  </a:lnTo>
                  <a:lnTo>
                    <a:pt x="165541" y="0"/>
                  </a:lnTo>
                  <a:lnTo>
                    <a:pt x="331081" y="193651"/>
                  </a:lnTo>
                  <a:lnTo>
                    <a:pt x="165541" y="387302"/>
                  </a:lnTo>
                  <a:lnTo>
                    <a:pt x="165541" y="309842"/>
                  </a:lnTo>
                  <a:lnTo>
                    <a:pt x="0" y="309842"/>
                  </a:lnTo>
                  <a:lnTo>
                    <a:pt x="0" y="77460"/>
                  </a:lnTo>
                  <a:close/>
                </a:path>
              </a:pathLst>
            </a:custGeom>
            <a:solidFill>
              <a:srgbClr val="13396C"/>
            </a:solidFill>
            <a:ln w="12700">
              <a:solidFill>
                <a:schemeClr val="bg1"/>
              </a:solidFill>
            </a:ln>
          </p:spPr>
          <p:style>
            <a:lnRef idx="0">
              <a:scrgbClr b="0" g="0" r="0"/>
            </a:lnRef>
            <a:fillRef idx="1">
              <a:scrgbClr b="0" g="0" r="0"/>
            </a:fillRef>
            <a:effectRef idx="0">
              <a:schemeClr val="accent1">
                <a:tint val="60000"/>
                <a:hueOff val="0"/>
                <a:satOff val="0"/>
                <a:lumOff val="0"/>
                <a:alphaOff val="0"/>
              </a:schemeClr>
            </a:effectRef>
            <a:fontRef idx="minor">
              <a:schemeClr val="lt1"/>
            </a:fontRef>
          </p:style>
          <p:txBody>
            <a:bodyPr anchor="ctr" anchorCtr="0" bIns="77460" lIns="0" numCol="1" rIns="99324" spcCol="1270" spcFirstLastPara="0" tIns="77460" vert="horz" wrap="square">
              <a:noAutofit/>
            </a:bodyPr>
            <a:lstStyle/>
            <a:p>
              <a:pPr algn="ctr" defTabSz="711200" indent="0" lvl="0" marL="0">
                <a:lnSpc>
                  <a:spcPct val="90000"/>
                </a:lnSpc>
                <a:spcBef>
                  <a:spcPct val="0"/>
                </a:spcBef>
                <a:spcAft>
                  <a:spcPct val="35000"/>
                </a:spcAft>
                <a:buNone/>
              </a:pPr>
              <a:endParaRPr altLang="en-US" kern="1200" lang="zh-CN" sz="1600">
                <a:ea charset="-122" panose="020b0503020204020204" pitchFamily="34" typeface="微软雅黑"/>
              </a:endParaRPr>
            </a:p>
          </p:txBody>
        </p:sp>
        <p:sp>
          <p:nvSpPr>
            <p:cNvPr id="16" name="任意多边形: 形状 15">
              <a:extLst>
                <a:ext uri="{FF2B5EF4-FFF2-40B4-BE49-F238E27FC236}">
                  <a16:creationId xmlns:a16="http://schemas.microsoft.com/office/drawing/2014/main" id="{9311D51D-0110-47AA-903F-9D1AF758FC82}"/>
                </a:ext>
              </a:extLst>
            </p:cNvPr>
            <p:cNvSpPr/>
            <p:nvPr/>
          </p:nvSpPr>
          <p:spPr>
            <a:xfrm>
              <a:off x="6428856" y="3382029"/>
              <a:ext cx="1561703" cy="937021"/>
            </a:xfrm>
            <a:custGeom>
              <a:gdLst>
                <a:gd fmla="*/ 0 w 10000" name="connsiteX0"/>
                <a:gd fmla="*/ 0 h 10000" name="connsiteY0"/>
                <a:gd fmla="*/ 10000 w 10000" name="connsiteX1"/>
                <a:gd fmla="*/ 0 h 10000" name="connsiteY1"/>
                <a:gd fmla="*/ 10000 w 10000" name="connsiteX2"/>
                <a:gd fmla="*/ 10000 h 10000" name="connsiteY2"/>
                <a:gd fmla="*/ 0 w 10000" name="connsiteX3"/>
                <a:gd fmla="*/ 10000 h 10000" name="connsiteY3"/>
                <a:gd fmla="*/ 0 w 10000" name="connsiteX4"/>
                <a:gd fmla="*/ 0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0"/>
                  </a:moveTo>
                  <a:lnTo>
                    <a:pt x="10000" y="0"/>
                  </a:lnTo>
                  <a:lnTo>
                    <a:pt x="10000" y="10000"/>
                  </a:lnTo>
                  <a:lnTo>
                    <a:pt x="0" y="10000"/>
                  </a:lnTo>
                  <a:lnTo>
                    <a:pt x="0" y="0"/>
                  </a:lnTo>
                  <a:close/>
                </a:path>
              </a:pathLst>
            </a:custGeom>
            <a:solidFill>
              <a:srgbClr val="13396C"/>
            </a:solidFill>
            <a:ln w="12700">
              <a:solidFill>
                <a:schemeClr val="bg1"/>
              </a:solid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41910" lIns="41910" numCol="1" rIns="41910" spcCol="1270" spcFirstLastPara="0" tIns="41910" vert="horz" wrap="square">
              <a:noAutofit/>
            </a:bodyPr>
            <a:lstStyle/>
            <a:p>
              <a:pPr algn="ctr" defTabSz="488950" indent="0" lvl="0" marL="0">
                <a:lnSpc>
                  <a:spcPct val="90000"/>
                </a:lnSpc>
                <a:spcBef>
                  <a:spcPct val="0"/>
                </a:spcBef>
                <a:spcAft>
                  <a:spcPct val="35000"/>
                </a:spcAft>
                <a:buNone/>
              </a:pPr>
              <a:r>
                <a:rPr altLang="en-US" kern="1200" lang="zh-CN" sz="1100">
                  <a:solidFill>
                    <a:schemeClr val="bg1"/>
                  </a:solidFill>
                  <a:latin charset="-122" panose="020b0503020204020204" pitchFamily="34" typeface="微软雅黑"/>
                  <a:ea charset="-122" panose="020b0503020204020204" pitchFamily="34" typeface="微软雅黑"/>
                </a:rPr>
                <a:t>点击添加内容</a:t>
              </a:r>
            </a:p>
          </p:txBody>
        </p:sp>
        <p:sp>
          <p:nvSpPr>
            <p:cNvPr id="17" name="任意多边形: 形状 16">
              <a:extLst>
                <a:ext uri="{FF2B5EF4-FFF2-40B4-BE49-F238E27FC236}">
                  <a16:creationId xmlns:a16="http://schemas.microsoft.com/office/drawing/2014/main" id="{1B22AA59-4093-41C2-BCFA-793339701696}"/>
                </a:ext>
              </a:extLst>
            </p:cNvPr>
            <p:cNvSpPr/>
            <p:nvPr/>
          </p:nvSpPr>
          <p:spPr>
            <a:xfrm>
              <a:off x="8146730" y="3656889"/>
              <a:ext cx="331081" cy="387302"/>
            </a:xfrm>
            <a:custGeom>
              <a:gdLst>
                <a:gd fmla="*/ 0 w 331081" name="connsiteX0"/>
                <a:gd fmla="*/ 77460 h 387302" name="connsiteY0"/>
                <a:gd fmla="*/ 165541 w 331081" name="connsiteX1"/>
                <a:gd fmla="*/ 77460 h 387302" name="connsiteY1"/>
                <a:gd fmla="*/ 165541 w 331081" name="connsiteX2"/>
                <a:gd fmla="*/ 0 h 387302" name="connsiteY2"/>
                <a:gd fmla="*/ 331081 w 331081" name="connsiteX3"/>
                <a:gd fmla="*/ 193651 h 387302" name="connsiteY3"/>
                <a:gd fmla="*/ 165541 w 331081" name="connsiteX4"/>
                <a:gd fmla="*/ 387302 h 387302" name="connsiteY4"/>
                <a:gd fmla="*/ 165541 w 331081" name="connsiteX5"/>
                <a:gd fmla="*/ 309842 h 387302" name="connsiteY5"/>
                <a:gd fmla="*/ 0 w 331081" name="connsiteX6"/>
                <a:gd fmla="*/ 309842 h 387302" name="connsiteY6"/>
                <a:gd fmla="*/ 0 w 331081" name="connsiteX7"/>
                <a:gd fmla="*/ 77460 h 38730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87302" w="331081">
                  <a:moveTo>
                    <a:pt x="0" y="77460"/>
                  </a:moveTo>
                  <a:lnTo>
                    <a:pt x="165541" y="77460"/>
                  </a:lnTo>
                  <a:lnTo>
                    <a:pt x="165541" y="0"/>
                  </a:lnTo>
                  <a:lnTo>
                    <a:pt x="331081" y="193651"/>
                  </a:lnTo>
                  <a:lnTo>
                    <a:pt x="165541" y="387302"/>
                  </a:lnTo>
                  <a:lnTo>
                    <a:pt x="165541" y="309842"/>
                  </a:lnTo>
                  <a:lnTo>
                    <a:pt x="0" y="309842"/>
                  </a:lnTo>
                  <a:lnTo>
                    <a:pt x="0" y="77460"/>
                  </a:lnTo>
                  <a:close/>
                </a:path>
              </a:pathLst>
            </a:custGeom>
            <a:solidFill>
              <a:srgbClr val="13396C"/>
            </a:solidFill>
            <a:ln w="12700">
              <a:solidFill>
                <a:schemeClr val="bg1"/>
              </a:solidFill>
            </a:ln>
          </p:spPr>
          <p:style>
            <a:lnRef idx="0">
              <a:scrgbClr b="0" g="0" r="0"/>
            </a:lnRef>
            <a:fillRef idx="1">
              <a:scrgbClr b="0" g="0" r="0"/>
            </a:fillRef>
            <a:effectRef idx="0">
              <a:schemeClr val="accent1">
                <a:tint val="60000"/>
                <a:hueOff val="0"/>
                <a:satOff val="0"/>
                <a:lumOff val="0"/>
                <a:alphaOff val="0"/>
              </a:schemeClr>
            </a:effectRef>
            <a:fontRef idx="minor">
              <a:schemeClr val="lt1"/>
            </a:fontRef>
          </p:style>
          <p:txBody>
            <a:bodyPr anchor="ctr" anchorCtr="0" bIns="77460" lIns="0" numCol="1" rIns="99324" spcCol="1270" spcFirstLastPara="0" tIns="77460" vert="horz" wrap="square">
              <a:noAutofit/>
            </a:bodyPr>
            <a:lstStyle/>
            <a:p>
              <a:pPr algn="ctr" defTabSz="711200" indent="0" lvl="0" marL="0">
                <a:lnSpc>
                  <a:spcPct val="90000"/>
                </a:lnSpc>
                <a:spcBef>
                  <a:spcPct val="0"/>
                </a:spcBef>
                <a:spcAft>
                  <a:spcPct val="35000"/>
                </a:spcAft>
                <a:buNone/>
              </a:pPr>
              <a:endParaRPr altLang="en-US" kern="1200" lang="zh-CN" sz="1600">
                <a:ea charset="-122" panose="020b0503020204020204" pitchFamily="34" typeface="微软雅黑"/>
              </a:endParaRPr>
            </a:p>
          </p:txBody>
        </p:sp>
        <p:sp>
          <p:nvSpPr>
            <p:cNvPr id="18" name="任意多边形: 形状 17">
              <a:extLst>
                <a:ext uri="{FF2B5EF4-FFF2-40B4-BE49-F238E27FC236}">
                  <a16:creationId xmlns:a16="http://schemas.microsoft.com/office/drawing/2014/main" id="{CBA88205-4CEB-49C6-973F-7988402F787F}"/>
                </a:ext>
              </a:extLst>
            </p:cNvPr>
            <p:cNvSpPr/>
            <p:nvPr/>
          </p:nvSpPr>
          <p:spPr>
            <a:xfrm>
              <a:off x="8615240" y="3382029"/>
              <a:ext cx="1561703" cy="937021"/>
            </a:xfrm>
            <a:custGeom>
              <a:gdLst>
                <a:gd fmla="*/ 0 w 10000" name="connsiteX0"/>
                <a:gd fmla="*/ 0 h 10000" name="connsiteY0"/>
                <a:gd fmla="*/ 10000 w 10000" name="connsiteX1"/>
                <a:gd fmla="*/ 0 h 10000" name="connsiteY1"/>
                <a:gd fmla="*/ 10000 w 10000" name="connsiteX2"/>
                <a:gd fmla="*/ 10000 h 10000" name="connsiteY2"/>
                <a:gd fmla="*/ 0 w 10000" name="connsiteX3"/>
                <a:gd fmla="*/ 10000 h 10000" name="connsiteY3"/>
                <a:gd fmla="*/ 0 w 10000" name="connsiteX4"/>
                <a:gd fmla="*/ 0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0"/>
                  </a:moveTo>
                  <a:lnTo>
                    <a:pt x="10000" y="0"/>
                  </a:lnTo>
                  <a:lnTo>
                    <a:pt x="10000" y="10000"/>
                  </a:lnTo>
                  <a:lnTo>
                    <a:pt x="0" y="10000"/>
                  </a:lnTo>
                  <a:lnTo>
                    <a:pt x="0" y="0"/>
                  </a:lnTo>
                  <a:close/>
                </a:path>
              </a:pathLst>
            </a:custGeom>
            <a:solidFill>
              <a:srgbClr val="13396C"/>
            </a:solidFill>
            <a:ln w="12700">
              <a:solidFill>
                <a:schemeClr val="bg1"/>
              </a:solid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38100" lIns="38100" numCol="1" rIns="38100" spcCol="1270" spcFirstLastPara="0" tIns="38100" vert="horz" wrap="square">
              <a:noAutofit/>
            </a:bodyPr>
            <a:lstStyle/>
            <a:p>
              <a:pPr algn="ctr" defTabSz="444500" indent="0" lvl="0" marL="0">
                <a:lnSpc>
                  <a:spcPct val="90000"/>
                </a:lnSpc>
                <a:spcBef>
                  <a:spcPct val="0"/>
                </a:spcBef>
                <a:spcAft>
                  <a:spcPct val="35000"/>
                </a:spcAft>
                <a:buNone/>
              </a:pPr>
              <a:r>
                <a:rPr altLang="en-US" kern="1200" lang="zh-CN" sz="1000">
                  <a:solidFill>
                    <a:schemeClr val="bg1"/>
                  </a:solidFill>
                  <a:latin charset="-122" panose="020b0503020204020204" pitchFamily="34" typeface="微软雅黑"/>
                  <a:ea charset="-122" panose="020b0503020204020204" pitchFamily="34" typeface="微软雅黑"/>
                </a:rPr>
                <a:t>点击添加内容</a:t>
              </a:r>
            </a:p>
          </p:txBody>
        </p:sp>
      </p:grpSp>
      <p:grpSp>
        <p:nvGrpSpPr>
          <p:cNvPr id="29" name="组合 28">
            <a:extLst>
              <a:ext uri="{FF2B5EF4-FFF2-40B4-BE49-F238E27FC236}">
                <a16:creationId xmlns:a16="http://schemas.microsoft.com/office/drawing/2014/main" id="{0009C958-8293-490B-89AA-66A8953A9C29}"/>
              </a:ext>
            </a:extLst>
          </p:cNvPr>
          <p:cNvGrpSpPr/>
          <p:nvPr/>
        </p:nvGrpSpPr>
        <p:grpSpPr>
          <a:xfrm>
            <a:off x="2055520" y="4573477"/>
            <a:ext cx="8120856" cy="937021"/>
            <a:chOff x="2055520" y="4573477"/>
            <a:chExt cx="8120856" cy="937021"/>
          </a:xfrm>
        </p:grpSpPr>
        <p:sp>
          <p:nvSpPr>
            <p:cNvPr id="20" name="任意多边形: 形状 19">
              <a:extLst>
                <a:ext uri="{FF2B5EF4-FFF2-40B4-BE49-F238E27FC236}">
                  <a16:creationId xmlns:a16="http://schemas.microsoft.com/office/drawing/2014/main" id="{98CCC68E-CC41-47B1-A4B2-7D072542E718}"/>
                </a:ext>
              </a:extLst>
            </p:cNvPr>
            <p:cNvSpPr/>
            <p:nvPr/>
          </p:nvSpPr>
          <p:spPr>
            <a:xfrm>
              <a:off x="2055520" y="4573477"/>
              <a:ext cx="1561703" cy="937021"/>
            </a:xfrm>
            <a:custGeom>
              <a:gdLst>
                <a:gd fmla="*/ 0 w 10000" name="connsiteX0"/>
                <a:gd fmla="*/ 0 h 10000" name="connsiteY0"/>
                <a:gd fmla="*/ 10000 w 10000" name="connsiteX1"/>
                <a:gd fmla="*/ 0 h 10000" name="connsiteY1"/>
                <a:gd fmla="*/ 10000 w 10000" name="connsiteX2"/>
                <a:gd fmla="*/ 10000 h 10000" name="connsiteY2"/>
                <a:gd fmla="*/ 0 w 10000" name="connsiteX3"/>
                <a:gd fmla="*/ 10000 h 10000" name="connsiteY3"/>
                <a:gd fmla="*/ 0 w 10000" name="connsiteX4"/>
                <a:gd fmla="*/ 0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0"/>
                  </a:moveTo>
                  <a:lnTo>
                    <a:pt x="10000" y="0"/>
                  </a:lnTo>
                  <a:lnTo>
                    <a:pt x="10000" y="10000"/>
                  </a:lnTo>
                  <a:lnTo>
                    <a:pt x="0" y="10000"/>
                  </a:lnTo>
                  <a:lnTo>
                    <a:pt x="0" y="0"/>
                  </a:lnTo>
                  <a:close/>
                </a:path>
              </a:pathLst>
            </a:custGeom>
            <a:solidFill>
              <a:schemeClr val="bg1"/>
            </a:solidFill>
            <a:ln w="12700">
              <a:solidFill>
                <a:srgbClr val="13396C"/>
              </a:solid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41910" lIns="41910" numCol="1" rIns="41910" spcCol="1270" spcFirstLastPara="0" tIns="41910" vert="horz" wrap="square">
              <a:noAutofit/>
            </a:bodyPr>
            <a:lstStyle/>
            <a:p>
              <a:pPr algn="ctr" defTabSz="488950" indent="0" lvl="0" marL="0">
                <a:lnSpc>
                  <a:spcPct val="90000"/>
                </a:lnSpc>
                <a:spcBef>
                  <a:spcPct val="0"/>
                </a:spcBef>
                <a:spcAft>
                  <a:spcPct val="35000"/>
                </a:spcAft>
                <a:buNone/>
              </a:pPr>
              <a:r>
                <a:rPr altLang="zh-CN" kern="1200" lang="en-US" sz="1100">
                  <a:solidFill>
                    <a:schemeClr val="tx1">
                      <a:lumMod val="85000"/>
                      <a:lumOff val="15000"/>
                    </a:schemeClr>
                  </a:solidFill>
                  <a:latin charset="-122" panose="020b0503020204020204" pitchFamily="34" typeface="微软雅黑"/>
                  <a:ea charset="-122" panose="020b0503020204020204" pitchFamily="34" typeface="微软雅黑"/>
                </a:rPr>
                <a:t>Add a content</a:t>
              </a:r>
            </a:p>
          </p:txBody>
        </p:sp>
        <p:sp>
          <p:nvSpPr>
            <p:cNvPr id="21" name="任意多边形: 形状 20">
              <a:extLst>
                <a:ext uri="{FF2B5EF4-FFF2-40B4-BE49-F238E27FC236}">
                  <a16:creationId xmlns:a16="http://schemas.microsoft.com/office/drawing/2014/main" id="{C9C74E91-3587-4BFC-BBCD-7A22DF623C19}"/>
                </a:ext>
              </a:extLst>
            </p:cNvPr>
            <p:cNvSpPr/>
            <p:nvPr/>
          </p:nvSpPr>
          <p:spPr>
            <a:xfrm>
              <a:off x="3773394" y="4848337"/>
              <a:ext cx="331081" cy="387302"/>
            </a:xfrm>
            <a:custGeom>
              <a:gdLst>
                <a:gd fmla="*/ 0 w 331081" name="connsiteX0"/>
                <a:gd fmla="*/ 77460 h 387302" name="connsiteY0"/>
                <a:gd fmla="*/ 165541 w 331081" name="connsiteX1"/>
                <a:gd fmla="*/ 77460 h 387302" name="connsiteY1"/>
                <a:gd fmla="*/ 165541 w 331081" name="connsiteX2"/>
                <a:gd fmla="*/ 0 h 387302" name="connsiteY2"/>
                <a:gd fmla="*/ 331081 w 331081" name="connsiteX3"/>
                <a:gd fmla="*/ 193651 h 387302" name="connsiteY3"/>
                <a:gd fmla="*/ 165541 w 331081" name="connsiteX4"/>
                <a:gd fmla="*/ 387302 h 387302" name="connsiteY4"/>
                <a:gd fmla="*/ 165541 w 331081" name="connsiteX5"/>
                <a:gd fmla="*/ 309842 h 387302" name="connsiteY5"/>
                <a:gd fmla="*/ 0 w 331081" name="connsiteX6"/>
                <a:gd fmla="*/ 309842 h 387302" name="connsiteY6"/>
                <a:gd fmla="*/ 0 w 331081" name="connsiteX7"/>
                <a:gd fmla="*/ 77460 h 38730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87302" w="331081">
                  <a:moveTo>
                    <a:pt x="0" y="77460"/>
                  </a:moveTo>
                  <a:lnTo>
                    <a:pt x="165541" y="77460"/>
                  </a:lnTo>
                  <a:lnTo>
                    <a:pt x="165541" y="0"/>
                  </a:lnTo>
                  <a:lnTo>
                    <a:pt x="331081" y="193651"/>
                  </a:lnTo>
                  <a:lnTo>
                    <a:pt x="165541" y="387302"/>
                  </a:lnTo>
                  <a:lnTo>
                    <a:pt x="165541" y="309842"/>
                  </a:lnTo>
                  <a:lnTo>
                    <a:pt x="0" y="309842"/>
                  </a:lnTo>
                  <a:lnTo>
                    <a:pt x="0" y="77460"/>
                  </a:lnTo>
                  <a:close/>
                </a:path>
              </a:pathLst>
            </a:custGeom>
            <a:solidFill>
              <a:schemeClr val="bg1"/>
            </a:solidFill>
            <a:ln w="12700">
              <a:solidFill>
                <a:srgbClr val="13396C"/>
              </a:solidFill>
            </a:ln>
          </p:spPr>
          <p:style>
            <a:lnRef idx="0">
              <a:scrgbClr b="0" g="0" r="0"/>
            </a:lnRef>
            <a:fillRef idx="1">
              <a:scrgbClr b="0" g="0" r="0"/>
            </a:fillRef>
            <a:effectRef idx="0">
              <a:schemeClr val="accent1">
                <a:tint val="60000"/>
                <a:hueOff val="0"/>
                <a:satOff val="0"/>
                <a:lumOff val="0"/>
                <a:alphaOff val="0"/>
              </a:schemeClr>
            </a:effectRef>
            <a:fontRef idx="minor">
              <a:schemeClr val="lt1"/>
            </a:fontRef>
          </p:style>
          <p:txBody>
            <a:bodyPr anchor="ctr" anchorCtr="0" bIns="77460" lIns="0" numCol="1" rIns="99324" spcCol="1270" spcFirstLastPara="0" tIns="77460" vert="horz" wrap="square">
              <a:noAutofit/>
            </a:bodyPr>
            <a:lstStyle/>
            <a:p>
              <a:pPr algn="ctr" defTabSz="711200" indent="0" lvl="0" marL="0">
                <a:lnSpc>
                  <a:spcPct val="90000"/>
                </a:lnSpc>
                <a:spcBef>
                  <a:spcPct val="0"/>
                </a:spcBef>
                <a:spcAft>
                  <a:spcPct val="35000"/>
                </a:spcAft>
                <a:buNone/>
              </a:pPr>
              <a:endParaRPr altLang="en-US" kern="1200" lang="zh-CN" sz="1600">
                <a:solidFill>
                  <a:srgbClr val="C20F2A"/>
                </a:solidFill>
                <a:ea charset="-122" panose="020b0503020204020204" pitchFamily="34" typeface="微软雅黑"/>
              </a:endParaRPr>
            </a:p>
          </p:txBody>
        </p:sp>
        <p:sp>
          <p:nvSpPr>
            <p:cNvPr id="22" name="任意多边形: 形状 21">
              <a:extLst>
                <a:ext uri="{FF2B5EF4-FFF2-40B4-BE49-F238E27FC236}">
                  <a16:creationId xmlns:a16="http://schemas.microsoft.com/office/drawing/2014/main" id="{39111A56-CF38-4161-8874-64347CE372CE}"/>
                </a:ext>
              </a:extLst>
            </p:cNvPr>
            <p:cNvSpPr/>
            <p:nvPr/>
          </p:nvSpPr>
          <p:spPr>
            <a:xfrm>
              <a:off x="4241905" y="4573477"/>
              <a:ext cx="1561703" cy="937021"/>
            </a:xfrm>
            <a:custGeom>
              <a:gdLst>
                <a:gd fmla="*/ 0 w 10000" name="connsiteX0"/>
                <a:gd fmla="*/ 0 h 10000" name="connsiteY0"/>
                <a:gd fmla="*/ 10000 w 10000" name="connsiteX1"/>
                <a:gd fmla="*/ 0 h 10000" name="connsiteY1"/>
                <a:gd fmla="*/ 10000 w 10000" name="connsiteX2"/>
                <a:gd fmla="*/ 10000 h 10000" name="connsiteY2"/>
                <a:gd fmla="*/ 0 w 10000" name="connsiteX3"/>
                <a:gd fmla="*/ 10000 h 10000" name="connsiteY3"/>
                <a:gd fmla="*/ 0 w 10000" name="connsiteX4"/>
                <a:gd fmla="*/ 0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0"/>
                  </a:moveTo>
                  <a:lnTo>
                    <a:pt x="10000" y="0"/>
                  </a:lnTo>
                  <a:lnTo>
                    <a:pt x="10000" y="10000"/>
                  </a:lnTo>
                  <a:lnTo>
                    <a:pt x="0" y="10000"/>
                  </a:lnTo>
                  <a:lnTo>
                    <a:pt x="0" y="0"/>
                  </a:lnTo>
                  <a:close/>
                </a:path>
              </a:pathLst>
            </a:custGeom>
            <a:solidFill>
              <a:schemeClr val="bg1"/>
            </a:solidFill>
            <a:ln w="12700">
              <a:solidFill>
                <a:srgbClr val="13396C"/>
              </a:solid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38100" lIns="38100" numCol="1" rIns="38100" spcCol="1270" spcFirstLastPara="0" tIns="38100" vert="horz" wrap="square">
              <a:noAutofit/>
            </a:bodyPr>
            <a:lstStyle/>
            <a:p>
              <a:pPr algn="ctr" defTabSz="444500" indent="0" lvl="0" marL="0">
                <a:lnSpc>
                  <a:spcPct val="90000"/>
                </a:lnSpc>
                <a:spcBef>
                  <a:spcPct val="0"/>
                </a:spcBef>
                <a:spcAft>
                  <a:spcPct val="35000"/>
                </a:spcAft>
                <a:buNone/>
              </a:pPr>
              <a:r>
                <a:rPr altLang="zh-CN" kern="1200" lang="en-US" sz="1000">
                  <a:solidFill>
                    <a:schemeClr val="tx1">
                      <a:lumMod val="85000"/>
                      <a:lumOff val="15000"/>
                    </a:schemeClr>
                  </a:solidFill>
                  <a:latin charset="-122" panose="020b0503020204020204" pitchFamily="34" typeface="微软雅黑"/>
                  <a:ea charset="-122" panose="020b0503020204020204" pitchFamily="34" typeface="微软雅黑"/>
                </a:rPr>
                <a:t>Add a content</a:t>
              </a:r>
            </a:p>
          </p:txBody>
        </p:sp>
        <p:sp>
          <p:nvSpPr>
            <p:cNvPr id="23" name="任意多边形: 形状 22">
              <a:extLst>
                <a:ext uri="{FF2B5EF4-FFF2-40B4-BE49-F238E27FC236}">
                  <a16:creationId xmlns:a16="http://schemas.microsoft.com/office/drawing/2014/main" id="{1DAEA56D-CE87-4842-AD72-24AA6ED22A4F}"/>
                </a:ext>
              </a:extLst>
            </p:cNvPr>
            <p:cNvSpPr/>
            <p:nvPr/>
          </p:nvSpPr>
          <p:spPr>
            <a:xfrm>
              <a:off x="5959778" y="4848337"/>
              <a:ext cx="331081" cy="387302"/>
            </a:xfrm>
            <a:custGeom>
              <a:gdLst>
                <a:gd fmla="*/ 0 w 331081" name="connsiteX0"/>
                <a:gd fmla="*/ 77460 h 387302" name="connsiteY0"/>
                <a:gd fmla="*/ 165541 w 331081" name="connsiteX1"/>
                <a:gd fmla="*/ 77460 h 387302" name="connsiteY1"/>
                <a:gd fmla="*/ 165541 w 331081" name="connsiteX2"/>
                <a:gd fmla="*/ 0 h 387302" name="connsiteY2"/>
                <a:gd fmla="*/ 331081 w 331081" name="connsiteX3"/>
                <a:gd fmla="*/ 193651 h 387302" name="connsiteY3"/>
                <a:gd fmla="*/ 165541 w 331081" name="connsiteX4"/>
                <a:gd fmla="*/ 387302 h 387302" name="connsiteY4"/>
                <a:gd fmla="*/ 165541 w 331081" name="connsiteX5"/>
                <a:gd fmla="*/ 309842 h 387302" name="connsiteY5"/>
                <a:gd fmla="*/ 0 w 331081" name="connsiteX6"/>
                <a:gd fmla="*/ 309842 h 387302" name="connsiteY6"/>
                <a:gd fmla="*/ 0 w 331081" name="connsiteX7"/>
                <a:gd fmla="*/ 77460 h 38730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87302" w="331081">
                  <a:moveTo>
                    <a:pt x="0" y="77460"/>
                  </a:moveTo>
                  <a:lnTo>
                    <a:pt x="165541" y="77460"/>
                  </a:lnTo>
                  <a:lnTo>
                    <a:pt x="165541" y="0"/>
                  </a:lnTo>
                  <a:lnTo>
                    <a:pt x="331081" y="193651"/>
                  </a:lnTo>
                  <a:lnTo>
                    <a:pt x="165541" y="387302"/>
                  </a:lnTo>
                  <a:lnTo>
                    <a:pt x="165541" y="309842"/>
                  </a:lnTo>
                  <a:lnTo>
                    <a:pt x="0" y="309842"/>
                  </a:lnTo>
                  <a:lnTo>
                    <a:pt x="0" y="77460"/>
                  </a:lnTo>
                  <a:close/>
                </a:path>
              </a:pathLst>
            </a:custGeom>
            <a:solidFill>
              <a:schemeClr val="bg1"/>
            </a:solidFill>
            <a:ln w="12700">
              <a:solidFill>
                <a:srgbClr val="13396C"/>
              </a:solidFill>
            </a:ln>
          </p:spPr>
          <p:style>
            <a:lnRef idx="0">
              <a:scrgbClr b="0" g="0" r="0"/>
            </a:lnRef>
            <a:fillRef idx="1">
              <a:scrgbClr b="0" g="0" r="0"/>
            </a:fillRef>
            <a:effectRef idx="0">
              <a:schemeClr val="accent1">
                <a:tint val="60000"/>
                <a:hueOff val="0"/>
                <a:satOff val="0"/>
                <a:lumOff val="0"/>
                <a:alphaOff val="0"/>
              </a:schemeClr>
            </a:effectRef>
            <a:fontRef idx="minor">
              <a:schemeClr val="lt1"/>
            </a:fontRef>
          </p:style>
          <p:txBody>
            <a:bodyPr anchor="ctr" anchorCtr="0" bIns="77460" lIns="0" numCol="1" rIns="99324" spcCol="1270" spcFirstLastPara="0" tIns="77460" vert="horz" wrap="square">
              <a:noAutofit/>
            </a:bodyPr>
            <a:lstStyle/>
            <a:p>
              <a:pPr algn="ctr" defTabSz="711200" indent="0" lvl="0" marL="0">
                <a:lnSpc>
                  <a:spcPct val="90000"/>
                </a:lnSpc>
                <a:spcBef>
                  <a:spcPct val="0"/>
                </a:spcBef>
                <a:spcAft>
                  <a:spcPct val="35000"/>
                </a:spcAft>
                <a:buNone/>
              </a:pPr>
              <a:endParaRPr altLang="en-US" kern="1200" lang="zh-CN" sz="1600">
                <a:solidFill>
                  <a:srgbClr val="C20F2A"/>
                </a:solidFill>
                <a:ea charset="-122" panose="020b0503020204020204" pitchFamily="34" typeface="微软雅黑"/>
              </a:endParaRPr>
            </a:p>
          </p:txBody>
        </p:sp>
        <p:sp>
          <p:nvSpPr>
            <p:cNvPr id="24" name="任意多边形: 形状 23">
              <a:extLst>
                <a:ext uri="{FF2B5EF4-FFF2-40B4-BE49-F238E27FC236}">
                  <a16:creationId xmlns:a16="http://schemas.microsoft.com/office/drawing/2014/main" id="{7CC492E7-3AE9-4C65-B557-12781747966B}"/>
                </a:ext>
              </a:extLst>
            </p:cNvPr>
            <p:cNvSpPr/>
            <p:nvPr/>
          </p:nvSpPr>
          <p:spPr>
            <a:xfrm>
              <a:off x="6428289" y="4573477"/>
              <a:ext cx="1561703" cy="937021"/>
            </a:xfrm>
            <a:custGeom>
              <a:gdLst>
                <a:gd fmla="*/ 0 w 10000" name="connsiteX0"/>
                <a:gd fmla="*/ 0 h 10000" name="connsiteY0"/>
                <a:gd fmla="*/ 10000 w 10000" name="connsiteX1"/>
                <a:gd fmla="*/ 0 h 10000" name="connsiteY1"/>
                <a:gd fmla="*/ 10000 w 10000" name="connsiteX2"/>
                <a:gd fmla="*/ 10000 h 10000" name="connsiteY2"/>
                <a:gd fmla="*/ 0 w 10000" name="connsiteX3"/>
                <a:gd fmla="*/ 10000 h 10000" name="connsiteY3"/>
                <a:gd fmla="*/ 0 w 10000" name="connsiteX4"/>
                <a:gd fmla="*/ 0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0"/>
                  </a:moveTo>
                  <a:lnTo>
                    <a:pt x="10000" y="0"/>
                  </a:lnTo>
                  <a:lnTo>
                    <a:pt x="10000" y="10000"/>
                  </a:lnTo>
                  <a:lnTo>
                    <a:pt x="0" y="10000"/>
                  </a:lnTo>
                  <a:lnTo>
                    <a:pt x="0" y="0"/>
                  </a:lnTo>
                  <a:close/>
                </a:path>
              </a:pathLst>
            </a:custGeom>
            <a:solidFill>
              <a:schemeClr val="bg1"/>
            </a:solidFill>
            <a:ln w="12700">
              <a:solidFill>
                <a:srgbClr val="13396C"/>
              </a:solid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41910" lIns="41910" numCol="1" rIns="41910" spcCol="1270" spcFirstLastPara="0" tIns="41910" vert="horz" wrap="square">
              <a:noAutofit/>
            </a:bodyPr>
            <a:lstStyle/>
            <a:p>
              <a:pPr algn="ctr" defTabSz="488950" indent="0" lvl="0" marL="0">
                <a:lnSpc>
                  <a:spcPct val="90000"/>
                </a:lnSpc>
                <a:spcBef>
                  <a:spcPct val="0"/>
                </a:spcBef>
                <a:spcAft>
                  <a:spcPct val="35000"/>
                </a:spcAft>
                <a:buNone/>
              </a:pPr>
              <a:r>
                <a:rPr altLang="zh-CN" kern="1200" lang="en-US" sz="1100">
                  <a:solidFill>
                    <a:schemeClr val="tx1">
                      <a:lumMod val="85000"/>
                      <a:lumOff val="15000"/>
                    </a:schemeClr>
                  </a:solidFill>
                  <a:latin charset="-122" panose="020b0503020204020204" pitchFamily="34" typeface="微软雅黑"/>
                  <a:ea charset="-122" panose="020b0503020204020204" pitchFamily="34" typeface="微软雅黑"/>
                </a:rPr>
                <a:t>Add a content</a:t>
              </a:r>
            </a:p>
          </p:txBody>
        </p:sp>
        <p:sp>
          <p:nvSpPr>
            <p:cNvPr id="25" name="任意多边形: 形状 24">
              <a:extLst>
                <a:ext uri="{FF2B5EF4-FFF2-40B4-BE49-F238E27FC236}">
                  <a16:creationId xmlns:a16="http://schemas.microsoft.com/office/drawing/2014/main" id="{126EAE73-941D-40DC-A0A8-2111842D7C5C}"/>
                </a:ext>
              </a:extLst>
            </p:cNvPr>
            <p:cNvSpPr/>
            <p:nvPr/>
          </p:nvSpPr>
          <p:spPr>
            <a:xfrm>
              <a:off x="8146163" y="4848337"/>
              <a:ext cx="331081" cy="387302"/>
            </a:xfrm>
            <a:custGeom>
              <a:gdLst>
                <a:gd fmla="*/ 0 w 331081" name="connsiteX0"/>
                <a:gd fmla="*/ 77460 h 387302" name="connsiteY0"/>
                <a:gd fmla="*/ 165541 w 331081" name="connsiteX1"/>
                <a:gd fmla="*/ 77460 h 387302" name="connsiteY1"/>
                <a:gd fmla="*/ 165541 w 331081" name="connsiteX2"/>
                <a:gd fmla="*/ 0 h 387302" name="connsiteY2"/>
                <a:gd fmla="*/ 331081 w 331081" name="connsiteX3"/>
                <a:gd fmla="*/ 193651 h 387302" name="connsiteY3"/>
                <a:gd fmla="*/ 165541 w 331081" name="connsiteX4"/>
                <a:gd fmla="*/ 387302 h 387302" name="connsiteY4"/>
                <a:gd fmla="*/ 165541 w 331081" name="connsiteX5"/>
                <a:gd fmla="*/ 309842 h 387302" name="connsiteY5"/>
                <a:gd fmla="*/ 0 w 331081" name="connsiteX6"/>
                <a:gd fmla="*/ 309842 h 387302" name="connsiteY6"/>
                <a:gd fmla="*/ 0 w 331081" name="connsiteX7"/>
                <a:gd fmla="*/ 77460 h 38730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87302" w="331081">
                  <a:moveTo>
                    <a:pt x="0" y="77460"/>
                  </a:moveTo>
                  <a:lnTo>
                    <a:pt x="165541" y="77460"/>
                  </a:lnTo>
                  <a:lnTo>
                    <a:pt x="165541" y="0"/>
                  </a:lnTo>
                  <a:lnTo>
                    <a:pt x="331081" y="193651"/>
                  </a:lnTo>
                  <a:lnTo>
                    <a:pt x="165541" y="387302"/>
                  </a:lnTo>
                  <a:lnTo>
                    <a:pt x="165541" y="309842"/>
                  </a:lnTo>
                  <a:lnTo>
                    <a:pt x="0" y="309842"/>
                  </a:lnTo>
                  <a:lnTo>
                    <a:pt x="0" y="77460"/>
                  </a:lnTo>
                  <a:close/>
                </a:path>
              </a:pathLst>
            </a:custGeom>
            <a:solidFill>
              <a:schemeClr val="bg1"/>
            </a:solidFill>
            <a:ln w="12700">
              <a:solidFill>
                <a:srgbClr val="13396C"/>
              </a:solidFill>
            </a:ln>
          </p:spPr>
          <p:style>
            <a:lnRef idx="0">
              <a:scrgbClr b="0" g="0" r="0"/>
            </a:lnRef>
            <a:fillRef idx="1">
              <a:scrgbClr b="0" g="0" r="0"/>
            </a:fillRef>
            <a:effectRef idx="0">
              <a:schemeClr val="accent1">
                <a:tint val="60000"/>
                <a:hueOff val="0"/>
                <a:satOff val="0"/>
                <a:lumOff val="0"/>
                <a:alphaOff val="0"/>
              </a:schemeClr>
            </a:effectRef>
            <a:fontRef idx="minor">
              <a:schemeClr val="lt1"/>
            </a:fontRef>
          </p:style>
          <p:txBody>
            <a:bodyPr anchor="ctr" anchorCtr="0" bIns="77460" lIns="0" numCol="1" rIns="99324" spcCol="1270" spcFirstLastPara="0" tIns="77460" vert="horz" wrap="square">
              <a:noAutofit/>
            </a:bodyPr>
            <a:lstStyle/>
            <a:p>
              <a:pPr algn="ctr" defTabSz="711200" indent="0" lvl="0" marL="0">
                <a:lnSpc>
                  <a:spcPct val="90000"/>
                </a:lnSpc>
                <a:spcBef>
                  <a:spcPct val="0"/>
                </a:spcBef>
                <a:spcAft>
                  <a:spcPct val="35000"/>
                </a:spcAft>
                <a:buNone/>
              </a:pPr>
              <a:endParaRPr altLang="en-US" kern="1200" lang="zh-CN" sz="1600">
                <a:solidFill>
                  <a:srgbClr val="C20F2A"/>
                </a:solidFill>
                <a:ea charset="-122" panose="020b0503020204020204" pitchFamily="34" typeface="微软雅黑"/>
              </a:endParaRPr>
            </a:p>
          </p:txBody>
        </p:sp>
        <p:sp>
          <p:nvSpPr>
            <p:cNvPr id="26" name="任意多边形: 形状 25">
              <a:extLst>
                <a:ext uri="{FF2B5EF4-FFF2-40B4-BE49-F238E27FC236}">
                  <a16:creationId xmlns:a16="http://schemas.microsoft.com/office/drawing/2014/main" id="{4DF24FDD-A74C-498E-A6E9-0EF494C097D8}"/>
                </a:ext>
              </a:extLst>
            </p:cNvPr>
            <p:cNvSpPr/>
            <p:nvPr/>
          </p:nvSpPr>
          <p:spPr>
            <a:xfrm>
              <a:off x="8614673" y="4573477"/>
              <a:ext cx="1561703" cy="937021"/>
            </a:xfrm>
            <a:custGeom>
              <a:gdLst>
                <a:gd fmla="*/ 0 w 10000" name="connsiteX0"/>
                <a:gd fmla="*/ 0 h 10000" name="connsiteY0"/>
                <a:gd fmla="*/ 10000 w 10000" name="connsiteX1"/>
                <a:gd fmla="*/ 0 h 10000" name="connsiteY1"/>
                <a:gd fmla="*/ 10000 w 10000" name="connsiteX2"/>
                <a:gd fmla="*/ 10000 h 10000" name="connsiteY2"/>
                <a:gd fmla="*/ 0 w 10000" name="connsiteX3"/>
                <a:gd fmla="*/ 10000 h 10000" name="connsiteY3"/>
                <a:gd fmla="*/ 0 w 10000" name="connsiteX4"/>
                <a:gd fmla="*/ 0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0"/>
                  </a:moveTo>
                  <a:lnTo>
                    <a:pt x="10000" y="0"/>
                  </a:lnTo>
                  <a:lnTo>
                    <a:pt x="10000" y="10000"/>
                  </a:lnTo>
                  <a:lnTo>
                    <a:pt x="0" y="10000"/>
                  </a:lnTo>
                  <a:lnTo>
                    <a:pt x="0" y="0"/>
                  </a:lnTo>
                  <a:close/>
                </a:path>
              </a:pathLst>
            </a:custGeom>
            <a:solidFill>
              <a:schemeClr val="bg1"/>
            </a:solidFill>
            <a:ln w="12700">
              <a:solidFill>
                <a:srgbClr val="13396C"/>
              </a:solid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38100" lIns="38100" numCol="1" rIns="38100" spcCol="1270" spcFirstLastPara="0" tIns="38100" vert="horz" wrap="square">
              <a:noAutofit/>
            </a:bodyPr>
            <a:lstStyle/>
            <a:p>
              <a:pPr algn="ctr" defTabSz="444500" indent="0" lvl="0" marL="0">
                <a:lnSpc>
                  <a:spcPct val="90000"/>
                </a:lnSpc>
                <a:spcBef>
                  <a:spcPct val="0"/>
                </a:spcBef>
                <a:spcAft>
                  <a:spcPct val="35000"/>
                </a:spcAft>
                <a:buNone/>
              </a:pPr>
              <a:r>
                <a:rPr altLang="zh-CN" kern="1200" lang="en-US" sz="1000">
                  <a:solidFill>
                    <a:schemeClr val="tx1">
                      <a:lumMod val="85000"/>
                      <a:lumOff val="15000"/>
                    </a:schemeClr>
                  </a:solidFill>
                  <a:latin charset="-122" panose="020b0503020204020204" pitchFamily="34" typeface="微软雅黑"/>
                  <a:ea charset="-122" panose="020b0503020204020204" pitchFamily="34" typeface="微软雅黑"/>
                </a:rPr>
                <a:t>Add a content</a:t>
              </a:r>
            </a:p>
          </p:txBody>
        </p:sp>
      </p:grpSp>
    </p:spTree>
    <p:extLst>
      <p:ext uri="{BB962C8B-B14F-4D97-AF65-F5344CB8AC3E}">
        <p14:creationId val="271136338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id="7"/>
                                        <p:tgtEl>
                                          <p:spTgt spid="8"/>
                                        </p:tgtEl>
                                        <p:attrNameLst>
                                          <p:attrName>ppt_y</p:attrName>
                                        </p:attrNameLst>
                                      </p:cBhvr>
                                      <p:tavLst>
                                        <p:tav tm="0">
                                          <p:val>
                                            <p:strVal val="#ppt_y+#ppt_h*1.125000"/>
                                          </p:val>
                                        </p:tav>
                                        <p:tav tm="100000">
                                          <p:val>
                                            <p:strVal val="#ppt_y"/>
                                          </p:val>
                                        </p:tav>
                                      </p:tavLst>
                                    </p:anim>
                                    <p:animEffect filter="wipe(up)" transition="in">
                                      <p:cBhvr>
                                        <p:cTn dur="500" id="8"/>
                                        <p:tgtEl>
                                          <p:spTgt spid="8"/>
                                        </p:tgtEl>
                                      </p:cBhvr>
                                    </p:animEffect>
                                  </p:childTnLst>
                                </p:cTn>
                              </p:par>
                              <p:par>
                                <p:cTn fill="hold" grpId="0" id="9" nodeType="withEffect" presetClass="entr" presetID="12" presetSubtype="4">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id="11"/>
                                        <p:tgtEl>
                                          <p:spTgt spid="9"/>
                                        </p:tgtEl>
                                        <p:attrNameLst>
                                          <p:attrName>ppt_y</p:attrName>
                                        </p:attrNameLst>
                                      </p:cBhvr>
                                      <p:tavLst>
                                        <p:tav tm="0">
                                          <p:val>
                                            <p:strVal val="#ppt_y+#ppt_h*1.125000"/>
                                          </p:val>
                                        </p:tav>
                                        <p:tav tm="100000">
                                          <p:val>
                                            <p:strVal val="#ppt_y"/>
                                          </p:val>
                                        </p:tav>
                                      </p:tavLst>
                                    </p:anim>
                                    <p:animEffect filter="wipe(up)" transition="in">
                                      <p:cBhvr>
                                        <p:cTn dur="500" id="12"/>
                                        <p:tgtEl>
                                          <p:spTgt spid="9"/>
                                        </p:tgtEl>
                                      </p:cBhvr>
                                    </p:animEffect>
                                  </p:childTnLst>
                                </p:cTn>
                              </p:par>
                            </p:childTnLst>
                          </p:cTn>
                        </p:par>
                        <p:par>
                          <p:cTn fill="hold" id="13" nodeType="afterGroup">
                            <p:stCondLst>
                              <p:cond delay="500"/>
                            </p:stCondLst>
                            <p:childTnLst>
                              <p:par>
                                <p:cTn fill="hold" id="14" nodeType="afterEffect" presetClass="entr" presetID="22" presetSubtype="8">
                                  <p:stCondLst>
                                    <p:cond delay="0"/>
                                  </p:stCondLst>
                                  <p:childTnLst>
                                    <p:set>
                                      <p:cBhvr>
                                        <p:cTn dur="1" fill="hold" id="15">
                                          <p:stCondLst>
                                            <p:cond delay="0"/>
                                          </p:stCondLst>
                                        </p:cTn>
                                        <p:tgtEl>
                                          <p:spTgt spid="28"/>
                                        </p:tgtEl>
                                        <p:attrNameLst>
                                          <p:attrName>style.visibility</p:attrName>
                                        </p:attrNameLst>
                                      </p:cBhvr>
                                      <p:to>
                                        <p:strVal val="visible"/>
                                      </p:to>
                                    </p:set>
                                    <p:animEffect filter="wipe(left)" transition="in">
                                      <p:cBhvr>
                                        <p:cTn dur="1000" id="16"/>
                                        <p:tgtEl>
                                          <p:spTgt spid="28"/>
                                        </p:tgtEl>
                                      </p:cBhvr>
                                    </p:animEffect>
                                  </p:childTnLst>
                                </p:cTn>
                              </p:par>
                            </p:childTnLst>
                          </p:cTn>
                        </p:par>
                        <p:par>
                          <p:cTn fill="hold" id="17" nodeType="afterGroup">
                            <p:stCondLst>
                              <p:cond delay="1500"/>
                            </p:stCondLst>
                            <p:childTnLst>
                              <p:par>
                                <p:cTn fill="hold" id="18" nodeType="afterEffect" presetClass="entr" presetID="22" presetSubtype="8">
                                  <p:stCondLst>
                                    <p:cond delay="0"/>
                                  </p:stCondLst>
                                  <p:childTnLst>
                                    <p:set>
                                      <p:cBhvr>
                                        <p:cTn dur="1" fill="hold" id="19">
                                          <p:stCondLst>
                                            <p:cond delay="0"/>
                                          </p:stCondLst>
                                        </p:cTn>
                                        <p:tgtEl>
                                          <p:spTgt spid="29"/>
                                        </p:tgtEl>
                                        <p:attrNameLst>
                                          <p:attrName>style.visibility</p:attrName>
                                        </p:attrNameLst>
                                      </p:cBhvr>
                                      <p:to>
                                        <p:strVal val="visible"/>
                                      </p:to>
                                    </p:set>
                                    <p:animEffect filter="wipe(left)" transition="in">
                                      <p:cBhvr>
                                        <p:cTn dur="1000" id="20"/>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3" name="组合 22"/>
          <p:cNvGrpSpPr/>
          <p:nvPr/>
        </p:nvGrpSpPr>
        <p:grpSpPr>
          <a:xfrm>
            <a:off x="2209" y="3771286"/>
            <a:ext cx="12187592" cy="285750"/>
            <a:chOff x="0" y="3771286"/>
            <a:chExt cx="12192000" cy="285750"/>
          </a:xfrm>
        </p:grpSpPr>
        <p:cxnSp>
          <p:nvCxnSpPr>
            <p:cNvPr id="24" name="直接连接符 23"/>
            <p:cNvCxnSpPr/>
            <p:nvPr/>
          </p:nvCxnSpPr>
          <p:spPr>
            <a:xfrm>
              <a:off x="0" y="3914161"/>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1157987" y="3771286"/>
              <a:ext cx="285750" cy="28575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altLang="en-US" lang="zh-CN">
                <a:solidFill>
                  <a:prstClr val="white"/>
                </a:solidFill>
                <a:ea charset="-122" panose="020b0503020204020204" pitchFamily="34" typeface="微软雅黑"/>
              </a:endParaRPr>
            </a:p>
          </p:txBody>
        </p:sp>
        <p:sp>
          <p:nvSpPr>
            <p:cNvPr id="26" name="椭圆 25"/>
            <p:cNvSpPr/>
            <p:nvPr/>
          </p:nvSpPr>
          <p:spPr>
            <a:xfrm>
              <a:off x="3817783" y="3771286"/>
              <a:ext cx="285750" cy="28575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altLang="en-US" lang="zh-CN">
                <a:solidFill>
                  <a:prstClr val="white"/>
                </a:solidFill>
                <a:ea charset="-122" panose="020b0503020204020204" pitchFamily="34" typeface="微软雅黑"/>
              </a:endParaRPr>
            </a:p>
          </p:txBody>
        </p:sp>
        <p:sp>
          <p:nvSpPr>
            <p:cNvPr id="27" name="椭圆 26"/>
            <p:cNvSpPr/>
            <p:nvPr/>
          </p:nvSpPr>
          <p:spPr>
            <a:xfrm>
              <a:off x="6477579" y="3771286"/>
              <a:ext cx="285750" cy="28575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altLang="en-US" lang="zh-CN">
                <a:solidFill>
                  <a:prstClr val="white"/>
                </a:solidFill>
                <a:ea charset="-122" panose="020b0503020204020204" pitchFamily="34" typeface="微软雅黑"/>
              </a:endParaRPr>
            </a:p>
          </p:txBody>
        </p:sp>
        <p:sp>
          <p:nvSpPr>
            <p:cNvPr id="28" name="椭圆 27"/>
            <p:cNvSpPr/>
            <p:nvPr/>
          </p:nvSpPr>
          <p:spPr>
            <a:xfrm>
              <a:off x="9137375" y="3771286"/>
              <a:ext cx="285750" cy="28575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altLang="en-US" lang="zh-CN">
                <a:solidFill>
                  <a:prstClr val="white"/>
                </a:solidFill>
                <a:ea charset="-122" panose="020b0503020204020204" pitchFamily="34" typeface="微软雅黑"/>
              </a:endParaRPr>
            </a:p>
          </p:txBody>
        </p:sp>
      </p:grpSp>
      <p:grpSp>
        <p:nvGrpSpPr>
          <p:cNvPr id="34" name="组合 33"/>
          <p:cNvGrpSpPr/>
          <p:nvPr/>
        </p:nvGrpSpPr>
        <p:grpSpPr>
          <a:xfrm>
            <a:off x="1111760" y="3143077"/>
            <a:ext cx="395552" cy="586237"/>
            <a:chOff x="976397" y="2745409"/>
            <a:chExt cx="648930" cy="961411"/>
          </a:xfrm>
        </p:grpSpPr>
        <p:sp>
          <p:nvSpPr>
            <p:cNvPr id="32" name="任意多边形 31"/>
            <p:cNvSpPr/>
            <p:nvPr/>
          </p:nvSpPr>
          <p:spPr>
            <a:xfrm>
              <a:off x="976397" y="2745409"/>
              <a:ext cx="648930" cy="961411"/>
            </a:xfrm>
            <a:custGeom>
              <a:gdLst>
                <a:gd fmla="*/ 324464 w 648930" name="connsiteX0"/>
                <a:gd fmla="*/ 0 h 961411" name="connsiteY0"/>
                <a:gd fmla="*/ 324464 w 648930" name="connsiteX1"/>
                <a:gd fmla="*/ 0 h 961411" name="connsiteY1"/>
                <a:gd fmla="*/ 324465 w 648930" name="connsiteX2"/>
                <a:gd fmla="*/ 0 h 961411" name="connsiteY2"/>
                <a:gd fmla="*/ 648930 w 648930" name="connsiteX3"/>
                <a:gd fmla="*/ 324465 h 961411" name="connsiteY3"/>
                <a:gd fmla="*/ 593517 w 648930" name="connsiteX4"/>
                <a:gd fmla="*/ 505877 h 961411" name="connsiteY4"/>
                <a:gd fmla="*/ 583509 w 648930" name="connsiteX5"/>
                <a:gd fmla="*/ 518006 h 961411" name="connsiteY5"/>
                <a:gd fmla="*/ 324464 w 648930" name="connsiteX6"/>
                <a:gd fmla="*/ 961411 h 961411" name="connsiteY6"/>
                <a:gd fmla="*/ 65414 w 648930" name="connsiteX7"/>
                <a:gd fmla="*/ 517998 h 961411" name="connsiteY7"/>
                <a:gd fmla="*/ 55414 w 648930" name="connsiteX8"/>
                <a:gd fmla="*/ 505877 h 961411" name="connsiteY8"/>
                <a:gd fmla="*/ 0 w 648930" name="connsiteX9"/>
                <a:gd fmla="*/ 324465 h 961411" name="connsiteY9"/>
                <a:gd fmla="*/ 259074 w 648930" name="connsiteX10"/>
                <a:gd fmla="*/ 6592 h 961411" name="connsiteY10"/>
                <a:gd fmla="*/ 324464 w 648930" name="connsiteX11"/>
                <a:gd fmla="*/ 0 h 96141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61411" w="648930">
                  <a:moveTo>
                    <a:pt x="324464" y="0"/>
                  </a:moveTo>
                  <a:lnTo>
                    <a:pt x="324464" y="0"/>
                  </a:lnTo>
                  <a:lnTo>
                    <a:pt x="324465" y="0"/>
                  </a:lnTo>
                  <a:cubicBezTo>
                    <a:pt x="503662" y="0"/>
                    <a:pt x="648930" y="145268"/>
                    <a:pt x="648930" y="324465"/>
                  </a:cubicBezTo>
                  <a:cubicBezTo>
                    <a:pt x="648930" y="391664"/>
                    <a:pt x="628502" y="454092"/>
                    <a:pt x="593517" y="505877"/>
                  </a:cubicBezTo>
                  <a:lnTo>
                    <a:pt x="583509" y="518006"/>
                  </a:lnTo>
                  <a:cubicBezTo>
                    <a:pt x="497161" y="665808"/>
                    <a:pt x="404462" y="645334"/>
                    <a:pt x="324464" y="961411"/>
                  </a:cubicBezTo>
                  <a:cubicBezTo>
                    <a:pt x="234939" y="642157"/>
                    <a:pt x="151764" y="665802"/>
                    <a:pt x="65414" y="517998"/>
                  </a:cubicBezTo>
                  <a:lnTo>
                    <a:pt x="55414" y="505877"/>
                  </a:lnTo>
                  <a:cubicBezTo>
                    <a:pt x="20428" y="454092"/>
                    <a:pt x="0" y="391664"/>
                    <a:pt x="0" y="324465"/>
                  </a:cubicBezTo>
                  <a:cubicBezTo>
                    <a:pt x="0" y="167668"/>
                    <a:pt x="111221" y="36847"/>
                    <a:pt x="259074" y="6592"/>
                  </a:cubicBezTo>
                  <a:lnTo>
                    <a:pt x="324464"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altLang="en-US" lang="zh-CN">
                <a:solidFill>
                  <a:prstClr val="white"/>
                </a:solidFill>
                <a:ea charset="-122" panose="020b0503020204020204" pitchFamily="34" typeface="微软雅黑"/>
              </a:endParaRPr>
            </a:p>
          </p:txBody>
        </p:sp>
        <p:sp>
          <p:nvSpPr>
            <p:cNvPr id="33" name="椭圆 32"/>
            <p:cNvSpPr/>
            <p:nvPr/>
          </p:nvSpPr>
          <p:spPr>
            <a:xfrm>
              <a:off x="1108931" y="2887976"/>
              <a:ext cx="383862" cy="3838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altLang="en-US" lang="zh-CN">
                <a:solidFill>
                  <a:prstClr val="white"/>
                </a:solidFill>
                <a:ea charset="-122" panose="020b0503020204020204" pitchFamily="34" typeface="微软雅黑"/>
              </a:endParaRPr>
            </a:p>
          </p:txBody>
        </p:sp>
      </p:grpSp>
      <p:grpSp>
        <p:nvGrpSpPr>
          <p:cNvPr id="35" name="组合 34"/>
          <p:cNvGrpSpPr/>
          <p:nvPr/>
        </p:nvGrpSpPr>
        <p:grpSpPr>
          <a:xfrm>
            <a:off x="6422436" y="3143077"/>
            <a:ext cx="395552" cy="586237"/>
            <a:chOff x="976397" y="2745409"/>
            <a:chExt cx="648930" cy="961411"/>
          </a:xfrm>
        </p:grpSpPr>
        <p:sp>
          <p:nvSpPr>
            <p:cNvPr id="36" name="任意多边形 35"/>
            <p:cNvSpPr/>
            <p:nvPr/>
          </p:nvSpPr>
          <p:spPr>
            <a:xfrm>
              <a:off x="976397" y="2745409"/>
              <a:ext cx="648930" cy="961411"/>
            </a:xfrm>
            <a:custGeom>
              <a:gdLst>
                <a:gd fmla="*/ 324464 w 648930" name="connsiteX0"/>
                <a:gd fmla="*/ 0 h 961411" name="connsiteY0"/>
                <a:gd fmla="*/ 324464 w 648930" name="connsiteX1"/>
                <a:gd fmla="*/ 0 h 961411" name="connsiteY1"/>
                <a:gd fmla="*/ 324465 w 648930" name="connsiteX2"/>
                <a:gd fmla="*/ 0 h 961411" name="connsiteY2"/>
                <a:gd fmla="*/ 648930 w 648930" name="connsiteX3"/>
                <a:gd fmla="*/ 324465 h 961411" name="connsiteY3"/>
                <a:gd fmla="*/ 593517 w 648930" name="connsiteX4"/>
                <a:gd fmla="*/ 505877 h 961411" name="connsiteY4"/>
                <a:gd fmla="*/ 583509 w 648930" name="connsiteX5"/>
                <a:gd fmla="*/ 518006 h 961411" name="connsiteY5"/>
                <a:gd fmla="*/ 324464 w 648930" name="connsiteX6"/>
                <a:gd fmla="*/ 961411 h 961411" name="connsiteY6"/>
                <a:gd fmla="*/ 65414 w 648930" name="connsiteX7"/>
                <a:gd fmla="*/ 517998 h 961411" name="connsiteY7"/>
                <a:gd fmla="*/ 55414 w 648930" name="connsiteX8"/>
                <a:gd fmla="*/ 505877 h 961411" name="connsiteY8"/>
                <a:gd fmla="*/ 0 w 648930" name="connsiteX9"/>
                <a:gd fmla="*/ 324465 h 961411" name="connsiteY9"/>
                <a:gd fmla="*/ 259074 w 648930" name="connsiteX10"/>
                <a:gd fmla="*/ 6592 h 961411" name="connsiteY10"/>
                <a:gd fmla="*/ 324464 w 648930" name="connsiteX11"/>
                <a:gd fmla="*/ 0 h 96141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61411" w="648930">
                  <a:moveTo>
                    <a:pt x="324464" y="0"/>
                  </a:moveTo>
                  <a:lnTo>
                    <a:pt x="324464" y="0"/>
                  </a:lnTo>
                  <a:lnTo>
                    <a:pt x="324465" y="0"/>
                  </a:lnTo>
                  <a:cubicBezTo>
                    <a:pt x="503662" y="0"/>
                    <a:pt x="648930" y="145268"/>
                    <a:pt x="648930" y="324465"/>
                  </a:cubicBezTo>
                  <a:cubicBezTo>
                    <a:pt x="648930" y="391664"/>
                    <a:pt x="628502" y="454092"/>
                    <a:pt x="593517" y="505877"/>
                  </a:cubicBezTo>
                  <a:lnTo>
                    <a:pt x="583509" y="518006"/>
                  </a:lnTo>
                  <a:cubicBezTo>
                    <a:pt x="497161" y="665808"/>
                    <a:pt x="404462" y="645334"/>
                    <a:pt x="324464" y="961411"/>
                  </a:cubicBezTo>
                  <a:cubicBezTo>
                    <a:pt x="234939" y="642157"/>
                    <a:pt x="151764" y="665802"/>
                    <a:pt x="65414" y="517998"/>
                  </a:cubicBezTo>
                  <a:lnTo>
                    <a:pt x="55414" y="505877"/>
                  </a:lnTo>
                  <a:cubicBezTo>
                    <a:pt x="20428" y="454092"/>
                    <a:pt x="0" y="391664"/>
                    <a:pt x="0" y="324465"/>
                  </a:cubicBezTo>
                  <a:cubicBezTo>
                    <a:pt x="0" y="167668"/>
                    <a:pt x="111221" y="36847"/>
                    <a:pt x="259074" y="6592"/>
                  </a:cubicBezTo>
                  <a:lnTo>
                    <a:pt x="324464"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altLang="en-US" lang="zh-CN">
                <a:solidFill>
                  <a:prstClr val="white"/>
                </a:solidFill>
                <a:ea charset="-122" panose="020b0503020204020204" pitchFamily="34" typeface="微软雅黑"/>
              </a:endParaRPr>
            </a:p>
          </p:txBody>
        </p:sp>
        <p:sp>
          <p:nvSpPr>
            <p:cNvPr id="37" name="椭圆 36"/>
            <p:cNvSpPr/>
            <p:nvPr/>
          </p:nvSpPr>
          <p:spPr>
            <a:xfrm>
              <a:off x="1108931" y="2887976"/>
              <a:ext cx="383862" cy="3838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altLang="en-US" lang="zh-CN">
                <a:solidFill>
                  <a:prstClr val="white"/>
                </a:solidFill>
                <a:ea charset="-122" panose="020b0503020204020204" pitchFamily="34" typeface="微软雅黑"/>
              </a:endParaRPr>
            </a:p>
          </p:txBody>
        </p:sp>
      </p:grpSp>
      <p:grpSp>
        <p:nvGrpSpPr>
          <p:cNvPr id="38" name="组合 37"/>
          <p:cNvGrpSpPr/>
          <p:nvPr/>
        </p:nvGrpSpPr>
        <p:grpSpPr>
          <a:xfrm flipV="1">
            <a:off x="3767689" y="4117420"/>
            <a:ext cx="395552" cy="586237"/>
            <a:chOff x="976397" y="2745409"/>
            <a:chExt cx="648930" cy="961411"/>
          </a:xfrm>
        </p:grpSpPr>
        <p:sp>
          <p:nvSpPr>
            <p:cNvPr id="39" name="任意多边形 38"/>
            <p:cNvSpPr/>
            <p:nvPr/>
          </p:nvSpPr>
          <p:spPr>
            <a:xfrm>
              <a:off x="976397" y="2745409"/>
              <a:ext cx="648930" cy="961411"/>
            </a:xfrm>
            <a:custGeom>
              <a:gdLst>
                <a:gd fmla="*/ 324464 w 648930" name="connsiteX0"/>
                <a:gd fmla="*/ 0 h 961411" name="connsiteY0"/>
                <a:gd fmla="*/ 324464 w 648930" name="connsiteX1"/>
                <a:gd fmla="*/ 0 h 961411" name="connsiteY1"/>
                <a:gd fmla="*/ 324465 w 648930" name="connsiteX2"/>
                <a:gd fmla="*/ 0 h 961411" name="connsiteY2"/>
                <a:gd fmla="*/ 648930 w 648930" name="connsiteX3"/>
                <a:gd fmla="*/ 324465 h 961411" name="connsiteY3"/>
                <a:gd fmla="*/ 593517 w 648930" name="connsiteX4"/>
                <a:gd fmla="*/ 505877 h 961411" name="connsiteY4"/>
                <a:gd fmla="*/ 583509 w 648930" name="connsiteX5"/>
                <a:gd fmla="*/ 518006 h 961411" name="connsiteY5"/>
                <a:gd fmla="*/ 324464 w 648930" name="connsiteX6"/>
                <a:gd fmla="*/ 961411 h 961411" name="connsiteY6"/>
                <a:gd fmla="*/ 65414 w 648930" name="connsiteX7"/>
                <a:gd fmla="*/ 517998 h 961411" name="connsiteY7"/>
                <a:gd fmla="*/ 55414 w 648930" name="connsiteX8"/>
                <a:gd fmla="*/ 505877 h 961411" name="connsiteY8"/>
                <a:gd fmla="*/ 0 w 648930" name="connsiteX9"/>
                <a:gd fmla="*/ 324465 h 961411" name="connsiteY9"/>
                <a:gd fmla="*/ 259074 w 648930" name="connsiteX10"/>
                <a:gd fmla="*/ 6592 h 961411" name="connsiteY10"/>
                <a:gd fmla="*/ 324464 w 648930" name="connsiteX11"/>
                <a:gd fmla="*/ 0 h 96141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61411" w="648930">
                  <a:moveTo>
                    <a:pt x="324464" y="0"/>
                  </a:moveTo>
                  <a:lnTo>
                    <a:pt x="324464" y="0"/>
                  </a:lnTo>
                  <a:lnTo>
                    <a:pt x="324465" y="0"/>
                  </a:lnTo>
                  <a:cubicBezTo>
                    <a:pt x="503662" y="0"/>
                    <a:pt x="648930" y="145268"/>
                    <a:pt x="648930" y="324465"/>
                  </a:cubicBezTo>
                  <a:cubicBezTo>
                    <a:pt x="648930" y="391664"/>
                    <a:pt x="628502" y="454092"/>
                    <a:pt x="593517" y="505877"/>
                  </a:cubicBezTo>
                  <a:lnTo>
                    <a:pt x="583509" y="518006"/>
                  </a:lnTo>
                  <a:cubicBezTo>
                    <a:pt x="497161" y="665808"/>
                    <a:pt x="404462" y="645334"/>
                    <a:pt x="324464" y="961411"/>
                  </a:cubicBezTo>
                  <a:cubicBezTo>
                    <a:pt x="234939" y="642157"/>
                    <a:pt x="151764" y="665802"/>
                    <a:pt x="65414" y="517998"/>
                  </a:cubicBezTo>
                  <a:lnTo>
                    <a:pt x="55414" y="505877"/>
                  </a:lnTo>
                  <a:cubicBezTo>
                    <a:pt x="20428" y="454092"/>
                    <a:pt x="0" y="391664"/>
                    <a:pt x="0" y="324465"/>
                  </a:cubicBezTo>
                  <a:cubicBezTo>
                    <a:pt x="0" y="167668"/>
                    <a:pt x="111221" y="36847"/>
                    <a:pt x="259074" y="6592"/>
                  </a:cubicBezTo>
                  <a:lnTo>
                    <a:pt x="324464"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altLang="en-US" lang="zh-CN">
                <a:solidFill>
                  <a:prstClr val="white"/>
                </a:solidFill>
                <a:ea charset="-122" panose="020b0503020204020204" pitchFamily="34" typeface="微软雅黑"/>
              </a:endParaRPr>
            </a:p>
          </p:txBody>
        </p:sp>
        <p:sp>
          <p:nvSpPr>
            <p:cNvPr id="40" name="椭圆 39"/>
            <p:cNvSpPr/>
            <p:nvPr/>
          </p:nvSpPr>
          <p:spPr>
            <a:xfrm>
              <a:off x="1108931" y="2887976"/>
              <a:ext cx="383862" cy="3838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altLang="en-US" lang="zh-CN">
                <a:solidFill>
                  <a:prstClr val="white"/>
                </a:solidFill>
                <a:ea charset="-122" panose="020b0503020204020204" pitchFamily="34" typeface="微软雅黑"/>
              </a:endParaRPr>
            </a:p>
          </p:txBody>
        </p:sp>
      </p:grpSp>
      <p:grpSp>
        <p:nvGrpSpPr>
          <p:cNvPr id="41" name="组合 40"/>
          <p:cNvGrpSpPr/>
          <p:nvPr/>
        </p:nvGrpSpPr>
        <p:grpSpPr>
          <a:xfrm flipV="1">
            <a:off x="9106930" y="4117420"/>
            <a:ext cx="395552" cy="586237"/>
            <a:chOff x="976397" y="2745409"/>
            <a:chExt cx="648930" cy="961411"/>
          </a:xfrm>
        </p:grpSpPr>
        <p:sp>
          <p:nvSpPr>
            <p:cNvPr id="42" name="任意多边形 41"/>
            <p:cNvSpPr/>
            <p:nvPr/>
          </p:nvSpPr>
          <p:spPr>
            <a:xfrm>
              <a:off x="976397" y="2745409"/>
              <a:ext cx="648930" cy="961411"/>
            </a:xfrm>
            <a:custGeom>
              <a:gdLst>
                <a:gd fmla="*/ 324464 w 648930" name="connsiteX0"/>
                <a:gd fmla="*/ 0 h 961411" name="connsiteY0"/>
                <a:gd fmla="*/ 324464 w 648930" name="connsiteX1"/>
                <a:gd fmla="*/ 0 h 961411" name="connsiteY1"/>
                <a:gd fmla="*/ 324465 w 648930" name="connsiteX2"/>
                <a:gd fmla="*/ 0 h 961411" name="connsiteY2"/>
                <a:gd fmla="*/ 648930 w 648930" name="connsiteX3"/>
                <a:gd fmla="*/ 324465 h 961411" name="connsiteY3"/>
                <a:gd fmla="*/ 593517 w 648930" name="connsiteX4"/>
                <a:gd fmla="*/ 505877 h 961411" name="connsiteY4"/>
                <a:gd fmla="*/ 583509 w 648930" name="connsiteX5"/>
                <a:gd fmla="*/ 518006 h 961411" name="connsiteY5"/>
                <a:gd fmla="*/ 324464 w 648930" name="connsiteX6"/>
                <a:gd fmla="*/ 961411 h 961411" name="connsiteY6"/>
                <a:gd fmla="*/ 65414 w 648930" name="connsiteX7"/>
                <a:gd fmla="*/ 517998 h 961411" name="connsiteY7"/>
                <a:gd fmla="*/ 55414 w 648930" name="connsiteX8"/>
                <a:gd fmla="*/ 505877 h 961411" name="connsiteY8"/>
                <a:gd fmla="*/ 0 w 648930" name="connsiteX9"/>
                <a:gd fmla="*/ 324465 h 961411" name="connsiteY9"/>
                <a:gd fmla="*/ 259074 w 648930" name="connsiteX10"/>
                <a:gd fmla="*/ 6592 h 961411" name="connsiteY10"/>
                <a:gd fmla="*/ 324464 w 648930" name="connsiteX11"/>
                <a:gd fmla="*/ 0 h 96141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61411" w="648930">
                  <a:moveTo>
                    <a:pt x="324464" y="0"/>
                  </a:moveTo>
                  <a:lnTo>
                    <a:pt x="324464" y="0"/>
                  </a:lnTo>
                  <a:lnTo>
                    <a:pt x="324465" y="0"/>
                  </a:lnTo>
                  <a:cubicBezTo>
                    <a:pt x="503662" y="0"/>
                    <a:pt x="648930" y="145268"/>
                    <a:pt x="648930" y="324465"/>
                  </a:cubicBezTo>
                  <a:cubicBezTo>
                    <a:pt x="648930" y="391664"/>
                    <a:pt x="628502" y="454092"/>
                    <a:pt x="593517" y="505877"/>
                  </a:cubicBezTo>
                  <a:lnTo>
                    <a:pt x="583509" y="518006"/>
                  </a:lnTo>
                  <a:cubicBezTo>
                    <a:pt x="497161" y="665808"/>
                    <a:pt x="404462" y="645334"/>
                    <a:pt x="324464" y="961411"/>
                  </a:cubicBezTo>
                  <a:cubicBezTo>
                    <a:pt x="234939" y="642157"/>
                    <a:pt x="151764" y="665802"/>
                    <a:pt x="65414" y="517998"/>
                  </a:cubicBezTo>
                  <a:lnTo>
                    <a:pt x="55414" y="505877"/>
                  </a:lnTo>
                  <a:cubicBezTo>
                    <a:pt x="20428" y="454092"/>
                    <a:pt x="0" y="391664"/>
                    <a:pt x="0" y="324465"/>
                  </a:cubicBezTo>
                  <a:cubicBezTo>
                    <a:pt x="0" y="167668"/>
                    <a:pt x="111221" y="36847"/>
                    <a:pt x="259074" y="6592"/>
                  </a:cubicBezTo>
                  <a:lnTo>
                    <a:pt x="324464"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altLang="en-US" lang="zh-CN">
                <a:solidFill>
                  <a:prstClr val="white"/>
                </a:solidFill>
                <a:ea charset="-122" panose="020b0503020204020204" pitchFamily="34" typeface="微软雅黑"/>
              </a:endParaRPr>
            </a:p>
          </p:txBody>
        </p:sp>
        <p:sp>
          <p:nvSpPr>
            <p:cNvPr id="43" name="椭圆 42"/>
            <p:cNvSpPr/>
            <p:nvPr/>
          </p:nvSpPr>
          <p:spPr>
            <a:xfrm>
              <a:off x="1108931" y="2887976"/>
              <a:ext cx="383862" cy="3838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7"/>
              <a:endParaRPr altLang="en-US" lang="zh-CN">
                <a:solidFill>
                  <a:prstClr val="white"/>
                </a:solidFill>
                <a:ea charset="-122" panose="020b0503020204020204" pitchFamily="34" typeface="微软雅黑"/>
              </a:endParaRPr>
            </a:p>
          </p:txBody>
        </p:sp>
      </p:grpSp>
      <p:grpSp>
        <p:nvGrpSpPr>
          <p:cNvPr id="44" name="组合 43"/>
          <p:cNvGrpSpPr/>
          <p:nvPr/>
        </p:nvGrpSpPr>
        <p:grpSpPr>
          <a:xfrm>
            <a:off x="1578577" y="1894219"/>
            <a:ext cx="2268293" cy="1989752"/>
            <a:chOff x="2762327" y="1745711"/>
            <a:chExt cx="2269113" cy="1989752"/>
          </a:xfrm>
        </p:grpSpPr>
        <p:sp>
          <p:nvSpPr>
            <p:cNvPr id="45" name="TextBox 55"/>
            <p:cNvSpPr txBox="1">
              <a:spLocks noChangeArrowheads="1"/>
            </p:cNvSpPr>
            <p:nvPr/>
          </p:nvSpPr>
          <p:spPr bwMode="auto">
            <a:xfrm>
              <a:off x="2762327" y="1745711"/>
              <a:ext cx="2240841"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l" fontAlgn="base"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fontAlgn="base"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fontAlgn="base"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fontAlgn="base"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fontAlgn="base"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defTabSz="914217"/>
              <a:r>
                <a:rPr altLang="en-US" lang="zh-CN">
                  <a:solidFill>
                    <a:prstClr val="black">
                      <a:lumMod val="65000"/>
                      <a:lumOff val="35000"/>
                    </a:prstClr>
                  </a:solidFill>
                  <a:latin charset="-122" panose="020b0503020204020204" pitchFamily="34" typeface="微软雅黑"/>
                  <a:ea charset="-122" panose="020b0503020204020204" pitchFamily="34" typeface="微软雅黑"/>
                </a:rPr>
                <a:t>插入您的标题内容</a:t>
              </a:r>
            </a:p>
          </p:txBody>
        </p:sp>
        <p:sp>
          <p:nvSpPr>
            <p:cNvPr id="46" name="矩形 45"/>
            <p:cNvSpPr/>
            <p:nvPr/>
          </p:nvSpPr>
          <p:spPr>
            <a:xfrm>
              <a:off x="2762327" y="2350468"/>
              <a:ext cx="2269113" cy="1371600"/>
            </a:xfrm>
            <a:prstGeom prst="rect">
              <a:avLst/>
            </a:prstGeom>
          </p:spPr>
          <p:txBody>
            <a:bodyPr wrap="square">
              <a:spAutoFit/>
            </a:bodyPr>
            <a:lstStyle/>
            <a:p>
              <a:pPr defTabSz="914217">
                <a:lnSpc>
                  <a:spcPct val="150000"/>
                </a:lnSpc>
              </a:pPr>
              <a:r>
                <a:rPr altLang="en-US" lang="zh-CN" sz="1400">
                  <a:solidFill>
                    <a:prstClr val="black">
                      <a:lumMod val="50000"/>
                      <a:lumOff val="50000"/>
                    </a:prstClr>
                  </a:solidFill>
                  <a:latin charset="-122" panose="020b0503020204020204" pitchFamily="34" typeface="微软雅黑"/>
                  <a:ea charset="-122" panose="020b0503020204020204" pitchFamily="34" typeface="微软雅黑"/>
                </a:rPr>
                <a:t>请插入您的文本内容请插入您的文本内容请插入您的文本内容请插入您的文本内容</a:t>
              </a:r>
            </a:p>
          </p:txBody>
        </p:sp>
      </p:grpSp>
      <p:grpSp>
        <p:nvGrpSpPr>
          <p:cNvPr id="47" name="组合 46"/>
          <p:cNvGrpSpPr/>
          <p:nvPr/>
        </p:nvGrpSpPr>
        <p:grpSpPr>
          <a:xfrm>
            <a:off x="4231337" y="4102106"/>
            <a:ext cx="2268293" cy="1958937"/>
            <a:chOff x="2762327" y="1776527"/>
            <a:chExt cx="2269113" cy="1958936"/>
          </a:xfrm>
        </p:grpSpPr>
        <p:sp>
          <p:nvSpPr>
            <p:cNvPr id="48" name="TextBox 55"/>
            <p:cNvSpPr txBox="1">
              <a:spLocks noChangeArrowheads="1"/>
            </p:cNvSpPr>
            <p:nvPr/>
          </p:nvSpPr>
          <p:spPr bwMode="auto">
            <a:xfrm>
              <a:off x="2762327" y="1776527"/>
              <a:ext cx="2240841"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l" fontAlgn="base"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fontAlgn="base"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fontAlgn="base"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fontAlgn="base"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fontAlgn="base"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defTabSz="914217"/>
              <a:r>
                <a:rPr altLang="en-US" lang="zh-CN">
                  <a:solidFill>
                    <a:prstClr val="black">
                      <a:lumMod val="65000"/>
                      <a:lumOff val="35000"/>
                    </a:prstClr>
                  </a:solidFill>
                  <a:latin charset="-122" panose="020b0503020204020204" pitchFamily="34" typeface="微软雅黑"/>
                  <a:ea charset="-122" panose="020b0503020204020204" pitchFamily="34" typeface="微软雅黑"/>
                </a:rPr>
                <a:t>插入您的标题内容</a:t>
              </a:r>
            </a:p>
          </p:txBody>
        </p:sp>
        <p:sp>
          <p:nvSpPr>
            <p:cNvPr id="49" name="矩形 48"/>
            <p:cNvSpPr/>
            <p:nvPr/>
          </p:nvSpPr>
          <p:spPr>
            <a:xfrm>
              <a:off x="2762326" y="2350467"/>
              <a:ext cx="2269113" cy="1371600"/>
            </a:xfrm>
            <a:prstGeom prst="rect">
              <a:avLst/>
            </a:prstGeom>
          </p:spPr>
          <p:txBody>
            <a:bodyPr wrap="square">
              <a:spAutoFit/>
            </a:bodyPr>
            <a:lstStyle/>
            <a:p>
              <a:pPr defTabSz="914217">
                <a:lnSpc>
                  <a:spcPct val="150000"/>
                </a:lnSpc>
              </a:pPr>
              <a:r>
                <a:rPr altLang="en-US" lang="zh-CN" sz="1400">
                  <a:solidFill>
                    <a:prstClr val="black">
                      <a:lumMod val="50000"/>
                      <a:lumOff val="50000"/>
                    </a:prstClr>
                  </a:solidFill>
                  <a:latin charset="-122" panose="020b0503020204020204" pitchFamily="34" typeface="微软雅黑"/>
                  <a:ea charset="-122" panose="020b0503020204020204" pitchFamily="34" typeface="微软雅黑"/>
                </a:rPr>
                <a:t>请插入您的文本内容请插入您的文本内容请插入您的文本内容请插入您的文本内容</a:t>
              </a:r>
            </a:p>
          </p:txBody>
        </p:sp>
      </p:grpSp>
      <p:grpSp>
        <p:nvGrpSpPr>
          <p:cNvPr id="50" name="组合 49"/>
          <p:cNvGrpSpPr/>
          <p:nvPr/>
        </p:nvGrpSpPr>
        <p:grpSpPr>
          <a:xfrm>
            <a:off x="9583273" y="4102109"/>
            <a:ext cx="2268293" cy="1958938"/>
            <a:chOff x="2762327" y="1776526"/>
            <a:chExt cx="2269113" cy="1958937"/>
          </a:xfrm>
        </p:grpSpPr>
        <p:sp>
          <p:nvSpPr>
            <p:cNvPr id="51" name="TextBox 55"/>
            <p:cNvSpPr txBox="1">
              <a:spLocks noChangeArrowheads="1"/>
            </p:cNvSpPr>
            <p:nvPr/>
          </p:nvSpPr>
          <p:spPr bwMode="auto">
            <a:xfrm>
              <a:off x="2762328" y="1776526"/>
              <a:ext cx="2240841"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l" fontAlgn="base"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fontAlgn="base"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fontAlgn="base"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fontAlgn="base"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fontAlgn="base"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defTabSz="914217"/>
              <a:r>
                <a:rPr altLang="en-US" lang="zh-CN">
                  <a:solidFill>
                    <a:prstClr val="black">
                      <a:lumMod val="65000"/>
                      <a:lumOff val="35000"/>
                    </a:prstClr>
                  </a:solidFill>
                  <a:latin charset="-122" panose="020b0503020204020204" pitchFamily="34" typeface="微软雅黑"/>
                  <a:ea charset="-122" panose="020b0503020204020204" pitchFamily="34" typeface="微软雅黑"/>
                </a:rPr>
                <a:t>插入您的标题内容</a:t>
              </a:r>
            </a:p>
          </p:txBody>
        </p:sp>
        <p:sp>
          <p:nvSpPr>
            <p:cNvPr id="52" name="矩形 51"/>
            <p:cNvSpPr/>
            <p:nvPr/>
          </p:nvSpPr>
          <p:spPr>
            <a:xfrm>
              <a:off x="2762328" y="2350467"/>
              <a:ext cx="2269113" cy="1371600"/>
            </a:xfrm>
            <a:prstGeom prst="rect">
              <a:avLst/>
            </a:prstGeom>
          </p:spPr>
          <p:txBody>
            <a:bodyPr wrap="square">
              <a:spAutoFit/>
            </a:bodyPr>
            <a:lstStyle/>
            <a:p>
              <a:pPr defTabSz="914217">
                <a:lnSpc>
                  <a:spcPct val="150000"/>
                </a:lnSpc>
              </a:pPr>
              <a:r>
                <a:rPr altLang="en-US" lang="zh-CN" sz="1400">
                  <a:solidFill>
                    <a:prstClr val="black">
                      <a:lumMod val="50000"/>
                      <a:lumOff val="50000"/>
                    </a:prstClr>
                  </a:solidFill>
                  <a:latin charset="-122" panose="020b0503020204020204" pitchFamily="34" typeface="微软雅黑"/>
                  <a:ea charset="-122" panose="020b0503020204020204" pitchFamily="34" typeface="微软雅黑"/>
                </a:rPr>
                <a:t>请插入您的文本内容请插入您的文本内容请插入您的文本内容请插入您的文本内容</a:t>
              </a:r>
            </a:p>
          </p:txBody>
        </p:sp>
      </p:grpSp>
      <p:grpSp>
        <p:nvGrpSpPr>
          <p:cNvPr id="53" name="组合 52"/>
          <p:cNvGrpSpPr/>
          <p:nvPr/>
        </p:nvGrpSpPr>
        <p:grpSpPr>
          <a:xfrm>
            <a:off x="6983518" y="1894219"/>
            <a:ext cx="2268293" cy="1989752"/>
            <a:chOff x="2762327" y="1745711"/>
            <a:chExt cx="2269113" cy="1989752"/>
          </a:xfrm>
        </p:grpSpPr>
        <p:sp>
          <p:nvSpPr>
            <p:cNvPr id="54" name="TextBox 55"/>
            <p:cNvSpPr txBox="1">
              <a:spLocks noChangeArrowheads="1"/>
            </p:cNvSpPr>
            <p:nvPr/>
          </p:nvSpPr>
          <p:spPr bwMode="auto">
            <a:xfrm>
              <a:off x="2762326" y="1745711"/>
              <a:ext cx="2240841"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l" fontAlgn="base"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fontAlgn="base"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fontAlgn="base"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fontAlgn="base"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fontAlgn="base"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defTabSz="914217"/>
              <a:r>
                <a:rPr altLang="en-US" lang="zh-CN">
                  <a:solidFill>
                    <a:prstClr val="black">
                      <a:lumMod val="65000"/>
                      <a:lumOff val="35000"/>
                    </a:prstClr>
                  </a:solidFill>
                  <a:latin charset="-122" panose="020b0503020204020204" pitchFamily="34" typeface="微软雅黑"/>
                  <a:ea charset="-122" panose="020b0503020204020204" pitchFamily="34" typeface="微软雅黑"/>
                </a:rPr>
                <a:t>插入您的标题内容</a:t>
              </a:r>
            </a:p>
          </p:txBody>
        </p:sp>
        <p:sp>
          <p:nvSpPr>
            <p:cNvPr id="55" name="矩形 54"/>
            <p:cNvSpPr/>
            <p:nvPr/>
          </p:nvSpPr>
          <p:spPr>
            <a:xfrm>
              <a:off x="2762326" y="2350468"/>
              <a:ext cx="2269113" cy="1371600"/>
            </a:xfrm>
            <a:prstGeom prst="rect">
              <a:avLst/>
            </a:prstGeom>
          </p:spPr>
          <p:txBody>
            <a:bodyPr wrap="square">
              <a:spAutoFit/>
            </a:bodyPr>
            <a:lstStyle/>
            <a:p>
              <a:pPr defTabSz="914217">
                <a:lnSpc>
                  <a:spcPct val="150000"/>
                </a:lnSpc>
              </a:pPr>
              <a:r>
                <a:rPr altLang="en-US" lang="zh-CN" sz="1400">
                  <a:solidFill>
                    <a:prstClr val="black">
                      <a:lumMod val="50000"/>
                      <a:lumOff val="50000"/>
                    </a:prstClr>
                  </a:solidFill>
                  <a:latin charset="-122" panose="020b0503020204020204" pitchFamily="34" typeface="微软雅黑"/>
                  <a:ea charset="-122" panose="020b0503020204020204" pitchFamily="34" typeface="微软雅黑"/>
                </a:rPr>
                <a:t>请插入您的文本内容请插入您的文本内容请插入您的文本内容请插入您的文本内容</a:t>
              </a:r>
            </a:p>
          </p:txBody>
        </p:sp>
      </p:grpSp>
    </p:spTree>
    <p:extLst>
      <p:ext uri="{BB962C8B-B14F-4D97-AF65-F5344CB8AC3E}">
        <p14:creationId val="195696257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500"/>
                                  </p:stCondLst>
                                  <p:childTnLst>
                                    <p:set>
                                      <p:cBhvr>
                                        <p:cTn dur="1" fill="hold" id="6">
                                          <p:stCondLst>
                                            <p:cond delay="0"/>
                                          </p:stCondLst>
                                        </p:cTn>
                                        <p:tgtEl>
                                          <p:spTgt spid="23"/>
                                        </p:tgtEl>
                                        <p:attrNameLst>
                                          <p:attrName>style.visibility</p:attrName>
                                        </p:attrNameLst>
                                      </p:cBhvr>
                                      <p:to>
                                        <p:strVal val="visible"/>
                                      </p:to>
                                    </p:set>
                                    <p:anim calcmode="lin" valueType="num">
                                      <p:cBhvr additive="base">
                                        <p:cTn dur="500" fill="hold" id="7"/>
                                        <p:tgtEl>
                                          <p:spTgt spid="23"/>
                                        </p:tgtEl>
                                        <p:attrNameLst>
                                          <p:attrName>ppt_x</p:attrName>
                                        </p:attrNameLst>
                                      </p:cBhvr>
                                      <p:tavLst>
                                        <p:tav tm="0">
                                          <p:val>
                                            <p:strVal val="0-#ppt_w/2"/>
                                          </p:val>
                                        </p:tav>
                                        <p:tav tm="100000">
                                          <p:val>
                                            <p:strVal val="#ppt_x"/>
                                          </p:val>
                                        </p:tav>
                                      </p:tavLst>
                                    </p:anim>
                                    <p:anim calcmode="lin" valueType="num">
                                      <p:cBhvr additive="base">
                                        <p:cTn dur="500" fill="hold" id="8"/>
                                        <p:tgtEl>
                                          <p:spTgt spid="23"/>
                                        </p:tgtEl>
                                        <p:attrNameLst>
                                          <p:attrName>ppt_y</p:attrName>
                                        </p:attrNameLst>
                                      </p:cBhvr>
                                      <p:tavLst>
                                        <p:tav tm="0">
                                          <p:val>
                                            <p:strVal val="#ppt_y"/>
                                          </p:val>
                                        </p:tav>
                                        <p:tav tm="100000">
                                          <p:val>
                                            <p:strVal val="#ppt_y"/>
                                          </p:val>
                                        </p:tav>
                                      </p:tavLst>
                                    </p:anim>
                                  </p:childTnLst>
                                </p:cTn>
                              </p:par>
                              <p:par>
                                <p:cTn fill="hold" id="9" nodeType="withEffect" presetClass="entr" presetID="22" presetSubtype="4">
                                  <p:stCondLst>
                                    <p:cond delay="1000"/>
                                  </p:stCondLst>
                                  <p:childTnLst>
                                    <p:set>
                                      <p:cBhvr>
                                        <p:cTn dur="1" fill="hold" id="10">
                                          <p:stCondLst>
                                            <p:cond delay="0"/>
                                          </p:stCondLst>
                                        </p:cTn>
                                        <p:tgtEl>
                                          <p:spTgt spid="34"/>
                                        </p:tgtEl>
                                        <p:attrNameLst>
                                          <p:attrName>style.visibility</p:attrName>
                                        </p:attrNameLst>
                                      </p:cBhvr>
                                      <p:to>
                                        <p:strVal val="visible"/>
                                      </p:to>
                                    </p:set>
                                    <p:animEffect filter="wipe(down)" transition="in">
                                      <p:cBhvr>
                                        <p:cTn dur="500" id="11"/>
                                        <p:tgtEl>
                                          <p:spTgt spid="34"/>
                                        </p:tgtEl>
                                      </p:cBhvr>
                                    </p:animEffect>
                                  </p:childTnLst>
                                </p:cTn>
                              </p:par>
                              <p:par>
                                <p:cTn fill="hold" id="12" nodeType="withEffect" presetClass="entr" presetID="22" presetSubtype="4">
                                  <p:stCondLst>
                                    <p:cond delay="1000"/>
                                  </p:stCondLst>
                                  <p:childTnLst>
                                    <p:set>
                                      <p:cBhvr>
                                        <p:cTn dur="1" fill="hold" id="13">
                                          <p:stCondLst>
                                            <p:cond delay="0"/>
                                          </p:stCondLst>
                                        </p:cTn>
                                        <p:tgtEl>
                                          <p:spTgt spid="44"/>
                                        </p:tgtEl>
                                        <p:attrNameLst>
                                          <p:attrName>style.visibility</p:attrName>
                                        </p:attrNameLst>
                                      </p:cBhvr>
                                      <p:to>
                                        <p:strVal val="visible"/>
                                      </p:to>
                                    </p:set>
                                    <p:animEffect filter="wipe(down)" transition="in">
                                      <p:cBhvr>
                                        <p:cTn dur="500" id="14"/>
                                        <p:tgtEl>
                                          <p:spTgt spid="44"/>
                                        </p:tgtEl>
                                      </p:cBhvr>
                                    </p:animEffect>
                                  </p:childTnLst>
                                </p:cTn>
                              </p:par>
                              <p:par>
                                <p:cTn fill="hold" id="15" nodeType="withEffect" presetClass="entr" presetID="22" presetSubtype="1">
                                  <p:stCondLst>
                                    <p:cond delay="1000"/>
                                  </p:stCondLst>
                                  <p:childTnLst>
                                    <p:set>
                                      <p:cBhvr>
                                        <p:cTn dur="1" fill="hold" id="16">
                                          <p:stCondLst>
                                            <p:cond delay="0"/>
                                          </p:stCondLst>
                                        </p:cTn>
                                        <p:tgtEl>
                                          <p:spTgt spid="38"/>
                                        </p:tgtEl>
                                        <p:attrNameLst>
                                          <p:attrName>style.visibility</p:attrName>
                                        </p:attrNameLst>
                                      </p:cBhvr>
                                      <p:to>
                                        <p:strVal val="visible"/>
                                      </p:to>
                                    </p:set>
                                    <p:animEffect filter="wipe(up)" transition="in">
                                      <p:cBhvr>
                                        <p:cTn dur="500" id="17"/>
                                        <p:tgtEl>
                                          <p:spTgt spid="38"/>
                                        </p:tgtEl>
                                      </p:cBhvr>
                                    </p:animEffect>
                                  </p:childTnLst>
                                </p:cTn>
                              </p:par>
                              <p:par>
                                <p:cTn fill="hold" id="18" nodeType="withEffect" presetClass="entr" presetID="22" presetSubtype="1">
                                  <p:stCondLst>
                                    <p:cond delay="1000"/>
                                  </p:stCondLst>
                                  <p:childTnLst>
                                    <p:set>
                                      <p:cBhvr>
                                        <p:cTn dur="1" fill="hold" id="19">
                                          <p:stCondLst>
                                            <p:cond delay="0"/>
                                          </p:stCondLst>
                                        </p:cTn>
                                        <p:tgtEl>
                                          <p:spTgt spid="47"/>
                                        </p:tgtEl>
                                        <p:attrNameLst>
                                          <p:attrName>style.visibility</p:attrName>
                                        </p:attrNameLst>
                                      </p:cBhvr>
                                      <p:to>
                                        <p:strVal val="visible"/>
                                      </p:to>
                                    </p:set>
                                    <p:animEffect filter="wipe(up)" transition="in">
                                      <p:cBhvr>
                                        <p:cTn dur="500" id="20"/>
                                        <p:tgtEl>
                                          <p:spTgt spid="47"/>
                                        </p:tgtEl>
                                      </p:cBhvr>
                                    </p:animEffect>
                                  </p:childTnLst>
                                </p:cTn>
                              </p:par>
                              <p:par>
                                <p:cTn fill="hold" id="21" nodeType="withEffect" presetClass="entr" presetID="22" presetSubtype="4">
                                  <p:stCondLst>
                                    <p:cond delay="1000"/>
                                  </p:stCondLst>
                                  <p:childTnLst>
                                    <p:set>
                                      <p:cBhvr>
                                        <p:cTn dur="1" fill="hold" id="22">
                                          <p:stCondLst>
                                            <p:cond delay="0"/>
                                          </p:stCondLst>
                                        </p:cTn>
                                        <p:tgtEl>
                                          <p:spTgt spid="53"/>
                                        </p:tgtEl>
                                        <p:attrNameLst>
                                          <p:attrName>style.visibility</p:attrName>
                                        </p:attrNameLst>
                                      </p:cBhvr>
                                      <p:to>
                                        <p:strVal val="visible"/>
                                      </p:to>
                                    </p:set>
                                    <p:animEffect filter="wipe(down)" transition="in">
                                      <p:cBhvr>
                                        <p:cTn dur="500" id="23"/>
                                        <p:tgtEl>
                                          <p:spTgt spid="53"/>
                                        </p:tgtEl>
                                      </p:cBhvr>
                                    </p:animEffect>
                                  </p:childTnLst>
                                </p:cTn>
                              </p:par>
                              <p:par>
                                <p:cTn fill="hold" id="24" nodeType="withEffect" presetClass="entr" presetID="22" presetSubtype="4">
                                  <p:stCondLst>
                                    <p:cond delay="1000"/>
                                  </p:stCondLst>
                                  <p:childTnLst>
                                    <p:set>
                                      <p:cBhvr>
                                        <p:cTn dur="1" fill="hold" id="25">
                                          <p:stCondLst>
                                            <p:cond delay="0"/>
                                          </p:stCondLst>
                                        </p:cTn>
                                        <p:tgtEl>
                                          <p:spTgt spid="35"/>
                                        </p:tgtEl>
                                        <p:attrNameLst>
                                          <p:attrName>style.visibility</p:attrName>
                                        </p:attrNameLst>
                                      </p:cBhvr>
                                      <p:to>
                                        <p:strVal val="visible"/>
                                      </p:to>
                                    </p:set>
                                    <p:animEffect filter="wipe(down)" transition="in">
                                      <p:cBhvr>
                                        <p:cTn dur="500" id="26"/>
                                        <p:tgtEl>
                                          <p:spTgt spid="35"/>
                                        </p:tgtEl>
                                      </p:cBhvr>
                                    </p:animEffect>
                                  </p:childTnLst>
                                </p:cTn>
                              </p:par>
                              <p:par>
                                <p:cTn fill="hold" id="27" nodeType="withEffect" presetClass="entr" presetID="22" presetSubtype="1">
                                  <p:stCondLst>
                                    <p:cond delay="1000"/>
                                  </p:stCondLst>
                                  <p:childTnLst>
                                    <p:set>
                                      <p:cBhvr>
                                        <p:cTn dur="1" fill="hold" id="28">
                                          <p:stCondLst>
                                            <p:cond delay="0"/>
                                          </p:stCondLst>
                                        </p:cTn>
                                        <p:tgtEl>
                                          <p:spTgt spid="41"/>
                                        </p:tgtEl>
                                        <p:attrNameLst>
                                          <p:attrName>style.visibility</p:attrName>
                                        </p:attrNameLst>
                                      </p:cBhvr>
                                      <p:to>
                                        <p:strVal val="visible"/>
                                      </p:to>
                                    </p:set>
                                    <p:animEffect filter="wipe(up)" transition="in">
                                      <p:cBhvr>
                                        <p:cTn dur="500" id="29"/>
                                        <p:tgtEl>
                                          <p:spTgt spid="41"/>
                                        </p:tgtEl>
                                      </p:cBhvr>
                                    </p:animEffect>
                                  </p:childTnLst>
                                </p:cTn>
                              </p:par>
                              <p:par>
                                <p:cTn fill="hold" id="30" nodeType="withEffect" presetClass="entr" presetID="22" presetSubtype="1">
                                  <p:stCondLst>
                                    <p:cond delay="1000"/>
                                  </p:stCondLst>
                                  <p:childTnLst>
                                    <p:set>
                                      <p:cBhvr>
                                        <p:cTn dur="1" fill="hold" id="31">
                                          <p:stCondLst>
                                            <p:cond delay="0"/>
                                          </p:stCondLst>
                                        </p:cTn>
                                        <p:tgtEl>
                                          <p:spTgt spid="50"/>
                                        </p:tgtEl>
                                        <p:attrNameLst>
                                          <p:attrName>style.visibility</p:attrName>
                                        </p:attrNameLst>
                                      </p:cBhvr>
                                      <p:to>
                                        <p:strVal val="visible"/>
                                      </p:to>
                                    </p:set>
                                    <p:animEffect filter="wipe(up)" transition="in">
                                      <p:cBhvr>
                                        <p:cTn dur="500" id="32"/>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7C300DC7-F7FA-4942-8CC0-2A66DAF0012E}"/>
              </a:ext>
            </a:extLst>
          </p:cNvPr>
          <p:cNvPicPr>
            <a:picLocks noChangeAspect="1"/>
          </p:cNvPicPr>
          <p:nvPr/>
        </p:nvPicPr>
        <p:blipFill>
          <a:blip r:embed="rId2">
            <a:extLst>
              <a:ext uri="{28A0092B-C50C-407E-A947-70E740481C1C}">
                <a14:useLocalDpi val="0"/>
              </a:ext>
            </a:extLst>
          </a:blip>
          <a:srcRect b="5350" t="4561"/>
          <a:stretch>
            <a:fillRect/>
          </a:stretch>
        </p:blipFill>
        <p:spPr>
          <a:xfrm>
            <a:off x="0" y="-33867"/>
            <a:ext cx="12225867" cy="6891867"/>
          </a:xfrm>
          <a:prstGeom prst="rect">
            <a:avLst/>
          </a:prstGeom>
        </p:spPr>
      </p:pic>
      <p:sp>
        <p:nvSpPr>
          <p:cNvPr id="2" name="任意多边形 1"/>
          <p:cNvSpPr/>
          <p:nvPr/>
        </p:nvSpPr>
        <p:spPr>
          <a:xfrm>
            <a:off x="3759200" y="-33867"/>
            <a:ext cx="8466667" cy="6908800"/>
          </a:xfrm>
          <a:custGeom>
            <a:gdLst>
              <a:gd fmla="*/ 2882900 w 6350000" name="connsiteX0"/>
              <a:gd fmla="*/ 0 h 5181600" name="connsiteY0"/>
              <a:gd fmla="*/ 2260600 w 6350000" name="connsiteX1"/>
              <a:gd fmla="*/ 1485900 h 5181600" name="connsiteY1"/>
              <a:gd fmla="*/ 0 w 6350000" name="connsiteX2"/>
              <a:gd fmla="*/ 1485900 h 5181600" name="connsiteY2"/>
              <a:gd fmla="*/ 0 w 6350000" name="connsiteX3"/>
              <a:gd fmla="*/ 2019300 h 5181600" name="connsiteY3"/>
              <a:gd fmla="*/ 990600 w 6350000" name="connsiteX4"/>
              <a:gd fmla="*/ 2019300 h 5181600" name="connsiteY4"/>
              <a:gd fmla="*/ 1003300 w 6350000" name="connsiteX5"/>
              <a:gd fmla="*/ 2616200 h 5181600" name="connsiteY5"/>
              <a:gd fmla="*/ 1968500 w 6350000" name="connsiteX6"/>
              <a:gd fmla="*/ 2616200 h 5181600" name="connsiteY6"/>
              <a:gd fmla="*/ 952500 w 6350000" name="connsiteX7"/>
              <a:gd fmla="*/ 5181600 h 5181600" name="connsiteY7"/>
              <a:gd fmla="*/ 6324600 w 6350000" name="connsiteX8"/>
              <a:gd fmla="*/ 5168900 h 5181600" name="connsiteY8"/>
              <a:gd fmla="*/ 6350000 w 6350000" name="connsiteX9"/>
              <a:gd fmla="*/ 12700 h 5181600" name="connsiteY9"/>
              <a:gd fmla="*/ 2882900 w 6350000" name="connsiteX10"/>
              <a:gd fmla="*/ 0 h 518160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181600" w="6350000">
                <a:moveTo>
                  <a:pt x="2882900" y="0"/>
                </a:moveTo>
                <a:lnTo>
                  <a:pt x="2260600" y="1485900"/>
                </a:lnTo>
                <a:lnTo>
                  <a:pt x="0" y="1485900"/>
                </a:lnTo>
                <a:lnTo>
                  <a:pt x="0" y="2019300"/>
                </a:lnTo>
                <a:lnTo>
                  <a:pt x="990600" y="2019300"/>
                </a:lnTo>
                <a:lnTo>
                  <a:pt x="1003300" y="2616200"/>
                </a:lnTo>
                <a:lnTo>
                  <a:pt x="1968500" y="2616200"/>
                </a:lnTo>
                <a:lnTo>
                  <a:pt x="952500" y="5181600"/>
                </a:lnTo>
                <a:lnTo>
                  <a:pt x="6324600" y="5168900"/>
                </a:lnTo>
                <a:lnTo>
                  <a:pt x="6350000" y="12700"/>
                </a:lnTo>
                <a:lnTo>
                  <a:pt x="2882900" y="0"/>
                </a:lnTo>
                <a:close/>
              </a:path>
            </a:pathLst>
          </a:custGeom>
          <a:solidFill>
            <a:srgbClr val="0F2C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3" name="TextBox 2"/>
          <p:cNvSpPr txBox="1"/>
          <p:nvPr/>
        </p:nvSpPr>
        <p:spPr>
          <a:xfrm>
            <a:off x="4032669" y="2110828"/>
            <a:ext cx="3827780" cy="396240"/>
          </a:xfrm>
          <a:prstGeom prst="rect">
            <a:avLst/>
          </a:prstGeom>
          <a:noFill/>
        </p:spPr>
        <p:txBody>
          <a:bodyPr rtlCol="0" wrap="none">
            <a:spAutoFit/>
          </a:bodyPr>
          <a:lstStyle/>
          <a:p>
            <a:pPr algn="dist"/>
            <a:r>
              <a:rPr altLang="en-US" lang="zh-CN" sz="2000">
                <a:solidFill>
                  <a:schemeClr val="bg1"/>
                </a:solidFill>
                <a:latin charset="-122" panose="020b0503020204020204" pitchFamily="34" typeface="微软雅黑"/>
                <a:ea charset="-122" panose="020b0503020204020204" pitchFamily="34" typeface="微软雅黑"/>
              </a:rPr>
              <a:t>框架完整    内容实用    严谨专业</a:t>
            </a:r>
          </a:p>
        </p:txBody>
      </p:sp>
      <p:sp>
        <p:nvSpPr>
          <p:cNvPr id="4" name="TextBox 3"/>
          <p:cNvSpPr txBox="1"/>
          <p:nvPr/>
        </p:nvSpPr>
        <p:spPr>
          <a:xfrm>
            <a:off x="5379096" y="2579425"/>
            <a:ext cx="3753614" cy="701040"/>
          </a:xfrm>
          <a:prstGeom prst="rect">
            <a:avLst/>
          </a:prstGeom>
          <a:noFill/>
        </p:spPr>
        <p:txBody>
          <a:bodyPr rtlCol="0" wrap="square">
            <a:spAutoFit/>
          </a:bodyPr>
          <a:lstStyle/>
          <a:p>
            <a:pPr algn="dist"/>
            <a:r>
              <a:rPr altLang="en-US" b="1" lang="zh-CN" sz="4000">
                <a:solidFill>
                  <a:schemeClr val="bg1"/>
                </a:solidFill>
                <a:latin charset="-122" panose="020b0503020204020204" pitchFamily="34" typeface="微软雅黑"/>
                <a:ea charset="-122" panose="020b0503020204020204" pitchFamily="34" typeface="微软雅黑"/>
              </a:rPr>
              <a:t>感谢聆听</a:t>
            </a:r>
          </a:p>
        </p:txBody>
      </p:sp>
      <p:sp>
        <p:nvSpPr>
          <p:cNvPr id="5" name="任意多边形 4"/>
          <p:cNvSpPr/>
          <p:nvPr/>
        </p:nvSpPr>
        <p:spPr>
          <a:xfrm>
            <a:off x="3855101" y="89635"/>
            <a:ext cx="8240315" cy="6635579"/>
          </a:xfrm>
          <a:custGeom>
            <a:gdLst>
              <a:gd fmla="*/ 3017728 w 6456134" name="connsiteX0"/>
              <a:gd fmla="*/ 898 h 5328548" name="connsiteY0"/>
              <a:gd fmla="*/ 2375682 w 6456134" name="connsiteX1"/>
              <a:gd fmla="*/ 1577239 h 5328548" name="connsiteY1"/>
              <a:gd fmla="*/ 0 w 6456134" name="connsiteX2"/>
              <a:gd fmla="*/ 1572813 h 5328548" name="connsiteY2"/>
              <a:gd fmla="*/ 8947 w 6456134" name="connsiteX3"/>
              <a:gd fmla="*/ 1999960 h 5328548" name="connsiteY3"/>
              <a:gd fmla="*/ 1083467 w 6456134" name="connsiteX4"/>
              <a:gd fmla="*/ 2009131 h 5328548" name="connsiteY4"/>
              <a:gd fmla="*/ 1085061 w 6456134" name="connsiteX5"/>
              <a:gd fmla="*/ 2612671 h 5328548" name="connsiteY5"/>
              <a:gd fmla="*/ 2143130 w 6456134" name="connsiteX6"/>
              <a:gd fmla="*/ 2612670 h 5328548" name="connsiteY6"/>
              <a:gd fmla="*/ 1089179 w 6456134" name="connsiteX7"/>
              <a:gd fmla="*/ 5316264 h 5328548" name="connsiteY7"/>
              <a:gd fmla="*/ 6441842 w 6456134" name="connsiteX8"/>
              <a:gd fmla="*/ 5328548 h 5328548" name="connsiteY8"/>
              <a:gd fmla="*/ 6456134 w 6456134" name="connsiteX9"/>
              <a:gd fmla="*/ 0 h 5328548" name="connsiteY9"/>
              <a:gd fmla="*/ 3017728 w 6456134" name="connsiteX10"/>
              <a:gd fmla="*/ 898 h 5328548"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28548" w="6456134">
                <a:moveTo>
                  <a:pt x="3017728" y="898"/>
                </a:moveTo>
                <a:lnTo>
                  <a:pt x="2375682" y="1577239"/>
                </a:lnTo>
                <a:lnTo>
                  <a:pt x="0" y="1572813"/>
                </a:lnTo>
                <a:lnTo>
                  <a:pt x="8947" y="1999960"/>
                </a:lnTo>
                <a:lnTo>
                  <a:pt x="1083467" y="2009131"/>
                </a:lnTo>
                <a:cubicBezTo>
                  <a:pt x="1083998" y="2214106"/>
                  <a:pt x="1084530" y="2407696"/>
                  <a:pt x="1085061" y="2612671"/>
                </a:cubicBezTo>
                <a:lnTo>
                  <a:pt x="2143130" y="2612670"/>
                </a:lnTo>
                <a:lnTo>
                  <a:pt x="1089179" y="5316264"/>
                </a:lnTo>
                <a:lnTo>
                  <a:pt x="6441842" y="5328548"/>
                </a:lnTo>
                <a:lnTo>
                  <a:pt x="6456134" y="0"/>
                </a:lnTo>
                <a:lnTo>
                  <a:pt x="3017728" y="898"/>
                </a:lnTo>
                <a:close/>
              </a:path>
            </a:pathLst>
          </a:custGeom>
          <a:noFill/>
          <a:ln w="1270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6" name="梯形 5"/>
          <p:cNvSpPr/>
          <p:nvPr/>
        </p:nvSpPr>
        <p:spPr>
          <a:xfrm rot="19727812">
            <a:off x="-695842" y="201193"/>
            <a:ext cx="3264363" cy="566123"/>
          </a:xfrm>
          <a:prstGeom prst="trapezoid">
            <a:avLst/>
          </a:prstGeom>
          <a:solidFill>
            <a:srgbClr val="0F2C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7" name="梯形 6"/>
          <p:cNvSpPr/>
          <p:nvPr/>
        </p:nvSpPr>
        <p:spPr>
          <a:xfrm rot="19727812">
            <a:off x="-385607" y="237615"/>
            <a:ext cx="2869837" cy="382676"/>
          </a:xfrm>
          <a:prstGeom prst="trapezoid">
            <a:avLst/>
          </a:prstGeom>
          <a:noFill/>
          <a:ln w="635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ea charset="-122" panose="020b0503020204020204" pitchFamily="34" typeface="微软雅黑"/>
            </a:endParaRPr>
          </a:p>
        </p:txBody>
      </p:sp>
      <p:sp>
        <p:nvSpPr>
          <p:cNvPr id="8" name="TextBox 7"/>
          <p:cNvSpPr txBox="1"/>
          <p:nvPr/>
        </p:nvSpPr>
        <p:spPr>
          <a:xfrm rot="19712960">
            <a:off x="210304" y="323731"/>
            <a:ext cx="1206817" cy="457200"/>
          </a:xfrm>
          <a:prstGeom prst="rect">
            <a:avLst/>
          </a:prstGeom>
          <a:noFill/>
        </p:spPr>
        <p:txBody>
          <a:bodyPr rtlCol="0" wrap="none">
            <a:spAutoFit/>
          </a:bodyPr>
          <a:lstStyle/>
          <a:p>
            <a:r>
              <a:rPr altLang="zh-CN" b="1" lang="en-US" smtClean="0" sz="2400">
                <a:solidFill>
                  <a:schemeClr val="bg1"/>
                </a:solidFill>
                <a:latin charset="-122" panose="020b0503020204020204" pitchFamily="34" typeface="微软雅黑"/>
                <a:ea charset="-122" panose="020b0503020204020204" pitchFamily="34" typeface="微软雅黑"/>
              </a:rPr>
              <a:t>2019.4</a:t>
            </a:r>
          </a:p>
        </p:txBody>
      </p:sp>
      <p:sp>
        <p:nvSpPr>
          <p:cNvPr id="10" name="矩形 9">
            <a:extLst>
              <a:ext uri="{FF2B5EF4-FFF2-40B4-BE49-F238E27FC236}">
                <a16:creationId xmlns:a16="http://schemas.microsoft.com/office/drawing/2014/main" id="{970F58D4-2AFF-4866-804D-257E2A7A335A}"/>
              </a:ext>
            </a:extLst>
          </p:cNvPr>
          <p:cNvSpPr/>
          <p:nvPr/>
        </p:nvSpPr>
        <p:spPr>
          <a:xfrm>
            <a:off x="6550362" y="4193577"/>
            <a:ext cx="2455198" cy="335280"/>
          </a:xfrm>
          <a:prstGeom prst="rect">
            <a:avLst/>
          </a:prstGeom>
        </p:spPr>
        <p:txBody>
          <a:bodyPr wrap="square">
            <a:spAutoFit/>
          </a:bodyPr>
          <a:lstStyle/>
          <a:p>
            <a:pPr algn="dist"/>
            <a:r>
              <a:rPr altLang="en-US" lang="zh-CN" sz="1600">
                <a:solidFill>
                  <a:schemeClr val="bg1"/>
                </a:solidFill>
                <a:latin charset="-122" panose="020b0503020204020204" pitchFamily="34" typeface="微软雅黑"/>
                <a:ea charset="-122" panose="020b0503020204020204" pitchFamily="34" typeface="微软雅黑"/>
              </a:rPr>
              <a:t>请插入您的公司名称</a:t>
            </a:r>
          </a:p>
        </p:txBody>
      </p:sp>
      <p:sp>
        <p:nvSpPr>
          <p:cNvPr id="11" name="文本框 10">
            <a:extLst>
              <a:ext uri="{FF2B5EF4-FFF2-40B4-BE49-F238E27FC236}">
                <a16:creationId xmlns:a16="http://schemas.microsoft.com/office/drawing/2014/main" id="{167400B6-E563-4EBC-B849-4747EA664333}"/>
              </a:ext>
            </a:extLst>
          </p:cNvPr>
          <p:cNvSpPr txBox="1"/>
          <p:nvPr/>
        </p:nvSpPr>
        <p:spPr>
          <a:xfrm>
            <a:off x="6550366" y="4636462"/>
            <a:ext cx="2455196" cy="335280"/>
          </a:xfrm>
          <a:prstGeom prst="rect">
            <a:avLst/>
          </a:prstGeom>
        </p:spPr>
        <p:txBody>
          <a:bodyPr wrap="square">
            <a:spAutoFit/>
          </a:bodyPr>
          <a:lstStyle>
            <a:defPPr>
              <a:defRPr lang="zh-CN"/>
            </a:defPPr>
            <a:lvl1pPr algn="dist">
              <a:defRPr sz="1600">
                <a:solidFill>
                  <a:schemeClr val="bg1"/>
                </a:solidFill>
                <a:latin typeface="+mj-ea"/>
                <a:ea typeface="+mj-ea"/>
              </a:defRPr>
            </a:lvl1pPr>
          </a:lstStyle>
          <a:p>
            <a:pPr algn="r"/>
            <a:r>
              <a:rPr altLang="en-US" lang="zh-CN">
                <a:latin charset="-122" panose="020b0503020204020204" pitchFamily="34" typeface="微软雅黑"/>
                <a:ea charset="-122" panose="020b0503020204020204" pitchFamily="34" typeface="微软雅黑"/>
              </a:rPr>
              <a:t>汇报人：小包总</a:t>
            </a:r>
          </a:p>
        </p:txBody>
      </p:sp>
      <p:sp>
        <p:nvSpPr>
          <p:cNvPr id="12" name="矩形 11">
            <a:extLst>
              <a:ext uri="{FF2B5EF4-FFF2-40B4-BE49-F238E27FC236}">
                <a16:creationId xmlns:a16="http://schemas.microsoft.com/office/drawing/2014/main" id="{32D3EB01-8B08-478D-90D2-E9E7F35C5504}"/>
              </a:ext>
            </a:extLst>
          </p:cNvPr>
          <p:cNvSpPr/>
          <p:nvPr/>
        </p:nvSpPr>
        <p:spPr>
          <a:xfrm>
            <a:off x="6829101" y="3363775"/>
            <a:ext cx="4352915" cy="304800"/>
          </a:xfrm>
          <a:prstGeom prst="rect">
            <a:avLst/>
          </a:prstGeom>
        </p:spPr>
        <p:txBody>
          <a:bodyPr wrap="square">
            <a:spAutoFit/>
          </a:bodyPr>
          <a:lstStyle/>
          <a:p>
            <a:pPr algn="dist"/>
            <a:r>
              <a:rPr altLang="zh-CN" lang="en-US" sz="1400">
                <a:solidFill>
                  <a:schemeClr val="bg1"/>
                </a:solidFill>
                <a:latin charset="-122" panose="020b0503020204020204" pitchFamily="34" typeface="微软雅黑"/>
                <a:ea charset="-122" panose="020b0503020204020204" pitchFamily="34" typeface="微软雅黑"/>
              </a:rPr>
              <a:t>BUSINESS PLAN POWERPOINT TEMPLATE</a:t>
            </a:r>
          </a:p>
        </p:txBody>
      </p:sp>
      <p:sp>
        <p:nvSpPr>
          <p:cNvPr id="13" name="等腰三角形 12">
            <a:extLst>
              <a:ext uri="{FF2B5EF4-FFF2-40B4-BE49-F238E27FC236}">
                <a16:creationId xmlns:a16="http://schemas.microsoft.com/office/drawing/2014/main" id="{9B7149DC-6242-4991-B15F-D5A7070BCAA5}"/>
              </a:ext>
            </a:extLst>
          </p:cNvPr>
          <p:cNvSpPr/>
          <p:nvPr/>
        </p:nvSpPr>
        <p:spPr>
          <a:xfrm rot="10800000">
            <a:off x="7686743" y="3703909"/>
            <a:ext cx="304800" cy="17867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Tree>
    <p:extLst>
      <p:ext uri="{BB962C8B-B14F-4D97-AF65-F5344CB8AC3E}">
        <p14:creationId val="1812464381"/>
      </p:ext>
    </p:extLst>
  </p:cSld>
  <p:clrMapOvr>
    <a:masterClrMapping/>
  </p:clrMapOvr>
  <mc:AlternateContent>
    <mc:Choice Requires="p14">
      <p:transition p14:dur="1200" spd="slow">
        <p14:prism/>
      </p:transition>
    </mc:Choice>
    <mc:Fallback>
      <p:transition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连接符 10"/>
          <p:cNvCxnSpPr/>
          <p:nvPr/>
        </p:nvCxnSpPr>
        <p:spPr>
          <a:xfrm>
            <a:off x="10084642" y="1384124"/>
            <a:ext cx="4214716" cy="4939309"/>
          </a:xfrm>
          <a:prstGeom prst="line">
            <a:avLst/>
          </a:prstGeom>
          <a:ln w="2540">
            <a:solidFill>
              <a:srgbClr val="0F2C5D">
                <a:alpha val="21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11842" y="-2469655"/>
            <a:ext cx="4214716" cy="4939309"/>
          </a:xfrm>
          <a:prstGeom prst="line">
            <a:avLst/>
          </a:prstGeom>
          <a:ln w="2540">
            <a:solidFill>
              <a:srgbClr val="0F2C5D">
                <a:alpha val="21000"/>
              </a:srgbClr>
            </a:solidFill>
            <a:prstDash val="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734473" y="2465536"/>
            <a:ext cx="3208562" cy="822960"/>
          </a:xfrm>
          <a:prstGeom prst="rect">
            <a:avLst/>
          </a:prstGeom>
          <a:noFill/>
        </p:spPr>
        <p:txBody>
          <a:bodyPr rtlCol="0" wrap="square">
            <a:spAutoFit/>
          </a:bodyPr>
          <a:lstStyle/>
          <a:p>
            <a:pPr algn="ctr"/>
            <a:r>
              <a:rPr altLang="en-US" b="1" lang="zh-CN" sz="4800">
                <a:solidFill>
                  <a:srgbClr val="0F2C5D"/>
                </a:solidFill>
                <a:latin charset="-122" panose="020b0503020204020204" pitchFamily="34" typeface="微软雅黑"/>
                <a:ea charset="-122" panose="020b0503020204020204" pitchFamily="34" typeface="微软雅黑"/>
              </a:rPr>
              <a:t>项目介绍</a:t>
            </a:r>
          </a:p>
        </p:txBody>
      </p:sp>
      <p:cxnSp>
        <p:nvCxnSpPr>
          <p:cNvPr id="15" name="直接连接符 14"/>
          <p:cNvCxnSpPr/>
          <p:nvPr/>
        </p:nvCxnSpPr>
        <p:spPr>
          <a:xfrm>
            <a:off x="5016947" y="3391343"/>
            <a:ext cx="7175053" cy="0"/>
          </a:xfrm>
          <a:prstGeom prst="line">
            <a:avLst/>
          </a:prstGeom>
          <a:ln>
            <a:solidFill>
              <a:srgbClr val="0F2C5D"/>
            </a:solidFill>
            <a:prstDash val="dash"/>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422481" y="3505524"/>
            <a:ext cx="1340355" cy="335280"/>
          </a:xfrm>
          <a:prstGeom prst="rect">
            <a:avLst/>
          </a:prstGeom>
          <a:noFill/>
        </p:spPr>
        <p:txBody>
          <a:bodyPr rtlCol="0" wrap="square">
            <a:spAutoFit/>
          </a:bodyPr>
          <a:lstStyle/>
          <a:p>
            <a:pPr algn="ctr"/>
            <a:r>
              <a:rPr altLang="en-US" lang="zh-CN" sz="1600">
                <a:solidFill>
                  <a:srgbClr val="0F2C5D"/>
                </a:solidFill>
                <a:latin charset="-122" panose="020b0503020204020204" pitchFamily="34" typeface="微软雅黑"/>
                <a:ea charset="-122" panose="020b0503020204020204" pitchFamily="34" typeface="微软雅黑"/>
              </a:rPr>
              <a:t>行业前景</a:t>
            </a:r>
          </a:p>
        </p:txBody>
      </p:sp>
      <p:sp>
        <p:nvSpPr>
          <p:cNvPr id="17" name="文本框 16"/>
          <p:cNvSpPr txBox="1"/>
          <p:nvPr/>
        </p:nvSpPr>
        <p:spPr>
          <a:xfrm>
            <a:off x="8611814" y="3505524"/>
            <a:ext cx="1340355" cy="335280"/>
          </a:xfrm>
          <a:prstGeom prst="rect">
            <a:avLst/>
          </a:prstGeom>
          <a:noFill/>
        </p:spPr>
        <p:txBody>
          <a:bodyPr rtlCol="0" wrap="square">
            <a:spAutoFit/>
          </a:bodyPr>
          <a:lstStyle/>
          <a:p>
            <a:pPr algn="ctr"/>
            <a:r>
              <a:rPr altLang="en-US" lang="zh-CN" sz="1600">
                <a:solidFill>
                  <a:srgbClr val="0F2C5D"/>
                </a:solidFill>
                <a:latin charset="-122" panose="020b0503020204020204" pitchFamily="34" typeface="微软雅黑"/>
                <a:ea charset="-122" panose="020b0503020204020204" pitchFamily="34" typeface="微软雅黑"/>
              </a:rPr>
              <a:t>需求分析</a:t>
            </a:r>
          </a:p>
        </p:txBody>
      </p:sp>
      <p:sp>
        <p:nvSpPr>
          <p:cNvPr id="18" name="文本框 17"/>
          <p:cNvSpPr txBox="1"/>
          <p:nvPr/>
        </p:nvSpPr>
        <p:spPr>
          <a:xfrm>
            <a:off x="9783549" y="3505524"/>
            <a:ext cx="1340355" cy="335280"/>
          </a:xfrm>
          <a:prstGeom prst="rect">
            <a:avLst/>
          </a:prstGeom>
          <a:noFill/>
        </p:spPr>
        <p:txBody>
          <a:bodyPr rtlCol="0" wrap="square">
            <a:spAutoFit/>
          </a:bodyPr>
          <a:lstStyle/>
          <a:p>
            <a:pPr algn="ctr"/>
            <a:r>
              <a:rPr altLang="en-US" lang="zh-CN" sz="1600">
                <a:solidFill>
                  <a:srgbClr val="0F2C5D"/>
                </a:solidFill>
                <a:latin charset="-122" panose="020b0503020204020204" pitchFamily="34" typeface="微软雅黑"/>
                <a:ea charset="-122" panose="020b0503020204020204" pitchFamily="34" typeface="微软雅黑"/>
              </a:rPr>
              <a:t>盈利模式</a:t>
            </a:r>
          </a:p>
        </p:txBody>
      </p:sp>
      <p:sp>
        <p:nvSpPr>
          <p:cNvPr id="19" name="文本框 18"/>
          <p:cNvSpPr txBox="1"/>
          <p:nvPr/>
        </p:nvSpPr>
        <p:spPr>
          <a:xfrm>
            <a:off x="10930720" y="3505524"/>
            <a:ext cx="1340355" cy="335280"/>
          </a:xfrm>
          <a:prstGeom prst="rect">
            <a:avLst/>
          </a:prstGeom>
          <a:noFill/>
        </p:spPr>
        <p:txBody>
          <a:bodyPr rtlCol="0" wrap="square">
            <a:spAutoFit/>
          </a:bodyPr>
          <a:lstStyle/>
          <a:p>
            <a:pPr algn="ctr"/>
            <a:r>
              <a:rPr altLang="en-US" lang="zh-CN" sz="1600">
                <a:solidFill>
                  <a:srgbClr val="0F2C5D"/>
                </a:solidFill>
                <a:latin charset="-122" panose="020b0503020204020204" pitchFamily="34" typeface="微软雅黑"/>
                <a:ea charset="-122" panose="020b0503020204020204" pitchFamily="34" typeface="微软雅黑"/>
              </a:rPr>
              <a:t>核心优势</a:t>
            </a:r>
          </a:p>
        </p:txBody>
      </p:sp>
      <p:grpSp>
        <p:nvGrpSpPr>
          <p:cNvPr id="2" name="组合 1">
            <a:extLst>
              <a:ext uri="{FF2B5EF4-FFF2-40B4-BE49-F238E27FC236}">
                <a16:creationId xmlns:a16="http://schemas.microsoft.com/office/drawing/2014/main" id="{C338C522-1CE3-47D6-81CA-022223EB42A5}"/>
              </a:ext>
            </a:extLst>
          </p:cNvPr>
          <p:cNvGrpSpPr/>
          <p:nvPr/>
        </p:nvGrpSpPr>
        <p:grpSpPr>
          <a:xfrm>
            <a:off x="1" y="2423886"/>
            <a:ext cx="5422517" cy="1993765"/>
            <a:chOff x="1" y="2423886"/>
            <a:chExt cx="5422517" cy="1993765"/>
          </a:xfrm>
        </p:grpSpPr>
        <p:pic>
          <p:nvPicPr>
            <p:cNvPr id="7" name="图片 6"/>
            <p:cNvPicPr>
              <a:picLocks noChangeAspect="1"/>
            </p:cNvPicPr>
            <p:nvPr/>
          </p:nvPicPr>
          <p:blipFill>
            <a:blip r:embed="rId2">
              <a:extLst>
                <a:ext uri="{28A0092B-C50C-407E-A947-70E740481C1C}">
                  <a14:useLocalDpi val="0"/>
                </a:ext>
              </a:extLst>
            </a:blip>
            <a:srcRect b="33959" r="46107" t="25245"/>
            <a:stretch>
              <a:fillRect/>
            </a:stretch>
          </p:blipFill>
          <p:spPr>
            <a:xfrm>
              <a:off x="1" y="2423886"/>
              <a:ext cx="4049486" cy="1915885"/>
            </a:xfrm>
            <a:prstGeom prst="rect">
              <a:avLst/>
            </a:prstGeom>
          </p:spPr>
        </p:pic>
        <p:sp>
          <p:nvSpPr>
            <p:cNvPr id="5" name="矩形 4"/>
            <p:cNvSpPr/>
            <p:nvPr/>
          </p:nvSpPr>
          <p:spPr>
            <a:xfrm rot="2700000">
              <a:off x="3365391" y="2707247"/>
              <a:ext cx="1368193" cy="1368193"/>
            </a:xfrm>
            <a:prstGeom prst="rect">
              <a:avLst/>
            </a:prstGeom>
            <a:solidFill>
              <a:srgbClr val="0F2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8" name="矩形 7"/>
            <p:cNvSpPr/>
            <p:nvPr/>
          </p:nvSpPr>
          <p:spPr>
            <a:xfrm rot="2700000">
              <a:off x="4569440" y="4046923"/>
              <a:ext cx="370728" cy="370728"/>
            </a:xfrm>
            <a:prstGeom prst="rect">
              <a:avLst/>
            </a:prstGeom>
            <a:solidFill>
              <a:srgbClr val="0F2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9" name="矩形 8"/>
            <p:cNvSpPr/>
            <p:nvPr/>
          </p:nvSpPr>
          <p:spPr>
            <a:xfrm rot="2700000">
              <a:off x="5240973" y="4003712"/>
              <a:ext cx="181545" cy="181545"/>
            </a:xfrm>
            <a:prstGeom prst="rect">
              <a:avLst/>
            </a:prstGeom>
            <a:solidFill>
              <a:srgbClr val="0F2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0" name="文本框 9"/>
            <p:cNvSpPr txBox="1"/>
            <p:nvPr/>
          </p:nvSpPr>
          <p:spPr>
            <a:xfrm>
              <a:off x="3070710" y="2934379"/>
              <a:ext cx="1963492" cy="1188720"/>
            </a:xfrm>
            <a:prstGeom prst="rect">
              <a:avLst/>
            </a:prstGeom>
            <a:noFill/>
          </p:spPr>
          <p:txBody>
            <a:bodyPr rtlCol="0" wrap="square">
              <a:spAutoFit/>
            </a:bodyPr>
            <a:lstStyle/>
            <a:p>
              <a:pPr algn="ctr"/>
              <a:r>
                <a:rPr altLang="zh-CN" lang="en-US" sz="3600">
                  <a:solidFill>
                    <a:schemeClr val="bg1"/>
                  </a:solidFill>
                  <a:latin charset="-122" panose="020b0503020204020204" pitchFamily="34" typeface="微软雅黑"/>
                  <a:ea charset="-122" panose="020b0503020204020204" pitchFamily="34" typeface="微软雅黑"/>
                </a:rPr>
                <a:t>PART</a:t>
              </a:r>
            </a:p>
            <a:p>
              <a:pPr algn="ctr"/>
              <a:r>
                <a:rPr altLang="zh-CN" lang="en-US" sz="3600">
                  <a:solidFill>
                    <a:schemeClr val="bg1"/>
                  </a:solidFill>
                  <a:latin charset="-122" panose="020b0503020204020204" pitchFamily="34" typeface="微软雅黑"/>
                  <a:ea charset="-122" panose="020b0503020204020204" pitchFamily="34" typeface="微软雅黑"/>
                </a:rPr>
                <a:t>1</a:t>
              </a:r>
            </a:p>
          </p:txBody>
        </p:sp>
        <p:sp>
          <p:nvSpPr>
            <p:cNvPr id="20" name="矩形 19">
              <a:extLst>
                <a:ext uri="{FF2B5EF4-FFF2-40B4-BE49-F238E27FC236}">
                  <a16:creationId xmlns:a16="http://schemas.microsoft.com/office/drawing/2014/main" id="{51EFC408-A19E-419D-8E36-79159366D720}"/>
                </a:ext>
              </a:extLst>
            </p:cNvPr>
            <p:cNvSpPr/>
            <p:nvPr/>
          </p:nvSpPr>
          <p:spPr>
            <a:xfrm rot="2700000">
              <a:off x="3459230" y="2786515"/>
              <a:ext cx="1201625" cy="1201625"/>
            </a:xfrm>
            <a:prstGeom prst="rect">
              <a:avLst/>
            </a:prstGeom>
            <a:noFill/>
            <a:ln w="12700">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Tree>
    <p:extLst>
      <p:ext uri="{BB962C8B-B14F-4D97-AF65-F5344CB8AC3E}">
        <p14:creationId val="106028442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5"/>
                                        </p:tgtEl>
                                        <p:attrNameLst>
                                          <p:attrName>style.visibility</p:attrName>
                                        </p:attrNameLst>
                                      </p:cBhvr>
                                      <p:to>
                                        <p:strVal val="visible"/>
                                      </p:to>
                                    </p:set>
                                    <p:animEffect filter="fade" transition="in">
                                      <p:cBhvr>
                                        <p:cTn dur="500" id="11"/>
                                        <p:tgtEl>
                                          <p:spTgt spid="15"/>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3"/>
                                        </p:tgtEl>
                                        <p:attrNameLst>
                                          <p:attrName>style.visibility</p:attrName>
                                        </p:attrNameLst>
                                      </p:cBhvr>
                                      <p:to>
                                        <p:strVal val="visible"/>
                                      </p:to>
                                    </p:set>
                                    <p:animEffect filter="fade" transition="in">
                                      <p:cBhvr>
                                        <p:cTn dur="500" id="15"/>
                                        <p:tgtEl>
                                          <p:spTgt spid="13"/>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16"/>
                                        </p:tgtEl>
                                        <p:attrNameLst>
                                          <p:attrName>style.visibility</p:attrName>
                                        </p:attrNameLst>
                                      </p:cBhvr>
                                      <p:to>
                                        <p:strVal val="visible"/>
                                      </p:to>
                                    </p:set>
                                    <p:animEffect filter="fade" transition="in">
                                      <p:cBhvr>
                                        <p:cTn dur="500" id="19"/>
                                        <p:tgtEl>
                                          <p:spTgt spid="16"/>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17"/>
                                        </p:tgtEl>
                                        <p:attrNameLst>
                                          <p:attrName>style.visibility</p:attrName>
                                        </p:attrNameLst>
                                      </p:cBhvr>
                                      <p:to>
                                        <p:strVal val="visible"/>
                                      </p:to>
                                    </p:set>
                                    <p:animEffect filter="fade" transition="in">
                                      <p:cBhvr>
                                        <p:cTn dur="500" id="23"/>
                                        <p:tgtEl>
                                          <p:spTgt spid="17"/>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18"/>
                                        </p:tgtEl>
                                        <p:attrNameLst>
                                          <p:attrName>style.visibility</p:attrName>
                                        </p:attrNameLst>
                                      </p:cBhvr>
                                      <p:to>
                                        <p:strVal val="visible"/>
                                      </p:to>
                                    </p:set>
                                    <p:animEffect filter="fade" transition="in">
                                      <p:cBhvr>
                                        <p:cTn dur="500" id="27"/>
                                        <p:tgtEl>
                                          <p:spTgt spid="18"/>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19"/>
                                        </p:tgtEl>
                                        <p:attrNameLst>
                                          <p:attrName>style.visibility</p:attrName>
                                        </p:attrNameLst>
                                      </p:cBhvr>
                                      <p:to>
                                        <p:strVal val="visible"/>
                                      </p:to>
                                    </p:set>
                                    <p:animEffect filter="fade" transition="in">
                                      <p:cBhvr>
                                        <p:cTn dur="500" id="31"/>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6"/>
      <p:bldP grpId="0" spid="17"/>
      <p:bldP grpId="0" spid="18"/>
      <p:bldP grpId="0" spid="1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JGQ\PPT 制作素材\shutterstock\shutterstock_103970726.jpg" id="326" name="Picture 4"/>
          <p:cNvPicPr>
            <a:picLocks noChangeArrowheads="1" noChangeAspect="1"/>
          </p:cNvPicPr>
          <p:nvPr/>
        </p:nvPicPr>
        <p:blipFill>
          <a:blip r:embed="rId2">
            <a:extLst>
              <a:ext uri="{28A0092B-C50C-407E-A947-70E740481C1C}">
                <a14:useLocalDpi val="0"/>
              </a:ext>
            </a:extLst>
          </a:blip>
          <a:srcRect l="13298" r="6656"/>
          <a:stretch>
            <a:fillRect/>
          </a:stretch>
        </p:blipFill>
        <p:spPr bwMode="auto">
          <a:xfrm>
            <a:off x="7907798" y="1464179"/>
            <a:ext cx="2784309" cy="2303872"/>
          </a:xfrm>
          <a:prstGeom prst="hexagon">
            <a:avLst/>
          </a:prstGeom>
          <a:solidFill>
            <a:schemeClr val="bg2">
              <a:lumMod val="25000"/>
            </a:schemeClr>
          </a:solidFill>
          <a:ln w="3175">
            <a:solidFill>
              <a:srgbClr val="13396C"/>
            </a:solidFill>
          </a:ln>
          <a:effectLst/>
          <a:extLst/>
        </p:spPr>
      </p:pic>
      <p:pic>
        <p:nvPicPr>
          <p:cNvPr descr="E:\JGQ\PPT 制作素材\shutterstock\shutterstock_78307930.jpg" id="327" name="Picture 2"/>
          <p:cNvPicPr>
            <a:picLocks noChangeArrowheads="1" noChangeAspect="1"/>
          </p:cNvPicPr>
          <p:nvPr/>
        </p:nvPicPr>
        <p:blipFill>
          <a:blip r:embed="rId3">
            <a:extLst>
              <a:ext uri="{28A0092B-C50C-407E-A947-70E740481C1C}">
                <a14:useLocalDpi val="0"/>
              </a:ext>
            </a:extLst>
          </a:blip>
          <a:stretch>
            <a:fillRect/>
          </a:stretch>
        </p:blipFill>
        <p:spPr bwMode="auto">
          <a:xfrm>
            <a:off x="1667104" y="1464179"/>
            <a:ext cx="2784309" cy="2303872"/>
          </a:xfrm>
          <a:prstGeom prst="hexagon">
            <a:avLst/>
          </a:prstGeom>
          <a:solidFill>
            <a:srgbClr val="00B1B4"/>
          </a:solidFill>
          <a:ln w="3175">
            <a:solidFill>
              <a:srgbClr val="13396C"/>
            </a:solidFill>
          </a:ln>
          <a:effectLst/>
          <a:extLst/>
        </p:spPr>
      </p:pic>
      <p:pic>
        <p:nvPicPr>
          <p:cNvPr descr="E:\JGQ\PPT 制作素材\shutterstock\shutterstock_125860454.jpg" id="328" name="Picture 3"/>
          <p:cNvPicPr>
            <a:picLocks noChangeArrowheads="1" noChangeAspect="1"/>
          </p:cNvPicPr>
          <p:nvPr/>
        </p:nvPicPr>
        <p:blipFill>
          <a:blip r:embed="rId5">
            <a:extLst>
              <a:ext uri="{28A0092B-C50C-407E-A947-70E740481C1C}">
                <a14:useLocalDpi val="0"/>
              </a:ext>
            </a:extLst>
          </a:blip>
          <a:srcRect b="-150598" l="270321" r="-254186" t="156966"/>
          <a:stretch>
            <a:fillRect/>
          </a:stretch>
        </p:blipFill>
        <p:spPr bwMode="auto">
          <a:xfrm>
            <a:off x="4741487" y="1464175"/>
            <a:ext cx="2876237" cy="2303872"/>
          </a:xfrm>
          <a:prstGeom prst="hexagon">
            <a:avLst/>
          </a:prstGeom>
          <a:blipFill>
            <a:blip r:embed="rId4"/>
            <a:stretch>
              <a:fillRect/>
            </a:stretch>
          </a:blipFill>
          <a:ln w="3175">
            <a:solidFill>
              <a:srgbClr val="13396C"/>
            </a:solidFill>
          </a:ln>
          <a:effectLst/>
          <a:extLst/>
        </p:spPr>
      </p:pic>
      <p:grpSp>
        <p:nvGrpSpPr>
          <p:cNvPr id="329" name="组合 328"/>
          <p:cNvGrpSpPr/>
          <p:nvPr/>
        </p:nvGrpSpPr>
        <p:grpSpPr>
          <a:xfrm>
            <a:off x="4237267" y="1464219"/>
            <a:ext cx="3869267" cy="797984"/>
            <a:chOff x="3043240" y="1339815"/>
            <a:chExt cx="2902064" cy="598310"/>
          </a:xfrm>
          <a:solidFill>
            <a:srgbClr val="13396C"/>
          </a:solidFill>
          <a:effectLst/>
        </p:grpSpPr>
        <p:sp>
          <p:nvSpPr>
            <p:cNvPr id="330" name="等腰三角形 41"/>
            <p:cNvSpPr/>
            <p:nvPr/>
          </p:nvSpPr>
          <p:spPr>
            <a:xfrm rot="10800000">
              <a:off x="5403945" y="1339815"/>
              <a:ext cx="541359" cy="598310"/>
            </a:xfrm>
            <a:custGeom>
              <a:rect b="b" l="l" r="r" t="t"/>
              <a:pathLst>
                <a:path h="481627" w="435509">
                  <a:moveTo>
                    <a:pt x="435509" y="481627"/>
                  </a:moveTo>
                  <a:lnTo>
                    <a:pt x="0" y="481627"/>
                  </a:lnTo>
                  <a:lnTo>
                    <a:pt x="217754" y="0"/>
                  </a:lnTo>
                  <a:close/>
                </a:path>
              </a:pathLst>
            </a:custGeom>
            <a:gr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altLang="en-US" lang="zh-CN">
                <a:solidFill>
                  <a:prstClr val="white"/>
                </a:solidFill>
                <a:ea charset="-122" panose="020b0503020204020204" pitchFamily="34" typeface="微软雅黑"/>
              </a:endParaRPr>
            </a:p>
          </p:txBody>
        </p:sp>
        <p:sp>
          <p:nvSpPr>
            <p:cNvPr id="331" name="等腰三角形 41"/>
            <p:cNvSpPr/>
            <p:nvPr/>
          </p:nvSpPr>
          <p:spPr>
            <a:xfrm rot="10800000">
              <a:off x="3043240" y="1339815"/>
              <a:ext cx="541358" cy="598310"/>
            </a:xfrm>
            <a:custGeom>
              <a:rect b="b" l="l" r="r" t="t"/>
              <a:pathLst>
                <a:path h="481627" w="435509">
                  <a:moveTo>
                    <a:pt x="435509" y="481627"/>
                  </a:moveTo>
                  <a:lnTo>
                    <a:pt x="0" y="481627"/>
                  </a:lnTo>
                  <a:lnTo>
                    <a:pt x="217754" y="0"/>
                  </a:lnTo>
                  <a:close/>
                </a:path>
              </a:pathLst>
            </a:custGeom>
            <a:grpFill/>
            <a:ln cap="sq" w="12700">
              <a:solidFill>
                <a:schemeClr val="bg1"/>
              </a:solidFill>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bIns="63395" lIns="0" rIns="0" tIns="365621"/>
            <a:lstStyle/>
            <a:p>
              <a:pPr algn="ctr" defTabSz="1267530">
                <a:defRPr/>
              </a:pPr>
              <a:endParaRPr altLang="en-US" lang="zh-CN" sz="4267">
                <a:solidFill>
                  <a:prstClr val="white"/>
                </a:solidFill>
                <a:ea charset="-122" panose="020b0503020204020204" pitchFamily="34" typeface="微软雅黑"/>
              </a:endParaRPr>
            </a:p>
          </p:txBody>
        </p:sp>
      </p:grpSp>
      <p:grpSp>
        <p:nvGrpSpPr>
          <p:cNvPr id="332" name="组合 331"/>
          <p:cNvGrpSpPr/>
          <p:nvPr/>
        </p:nvGrpSpPr>
        <p:grpSpPr>
          <a:xfrm>
            <a:off x="4237267" y="2971285"/>
            <a:ext cx="3869267" cy="795867"/>
            <a:chOff x="3043240" y="2469414"/>
            <a:chExt cx="2902064" cy="598310"/>
          </a:xfrm>
          <a:solidFill>
            <a:srgbClr val="0070C0"/>
          </a:solidFill>
          <a:effectLst/>
        </p:grpSpPr>
        <p:sp>
          <p:nvSpPr>
            <p:cNvPr id="333" name="等腰三角形 41"/>
            <p:cNvSpPr/>
            <p:nvPr/>
          </p:nvSpPr>
          <p:spPr>
            <a:xfrm>
              <a:off x="5403945" y="2469414"/>
              <a:ext cx="541359" cy="598310"/>
            </a:xfrm>
            <a:custGeom>
              <a:rect b="b" l="l" r="r" t="t"/>
              <a:pathLst>
                <a:path h="481627" w="435509">
                  <a:moveTo>
                    <a:pt x="435509" y="481627"/>
                  </a:moveTo>
                  <a:lnTo>
                    <a:pt x="0" y="481627"/>
                  </a:lnTo>
                  <a:lnTo>
                    <a:pt x="217754" y="0"/>
                  </a:lnTo>
                  <a:close/>
                </a:path>
              </a:pathLst>
            </a:custGeom>
            <a:grpFill/>
            <a:ln cap="sq" w="12700">
              <a:solidFill>
                <a:schemeClr val="bg1"/>
              </a:solidFill>
              <a:miter lim="800000"/>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bIns="63395" lIns="0" rIns="0" tIns="365621"/>
            <a:lstStyle/>
            <a:p>
              <a:pPr algn="ctr" defTabSz="1267530">
                <a:defRPr/>
              </a:pPr>
              <a:endParaRPr altLang="en-US" lang="zh-CN" sz="4267">
                <a:solidFill>
                  <a:prstClr val="white"/>
                </a:solidFill>
                <a:ea charset="-122" panose="020b0503020204020204" pitchFamily="34" typeface="微软雅黑"/>
              </a:endParaRPr>
            </a:p>
          </p:txBody>
        </p:sp>
        <p:sp>
          <p:nvSpPr>
            <p:cNvPr id="334" name="等腰三角形 41"/>
            <p:cNvSpPr/>
            <p:nvPr/>
          </p:nvSpPr>
          <p:spPr>
            <a:xfrm>
              <a:off x="3043240" y="2469414"/>
              <a:ext cx="541358" cy="598310"/>
            </a:xfrm>
            <a:custGeom>
              <a:rect b="b" l="l" r="r" t="t"/>
              <a:pathLst>
                <a:path h="481627" w="435509">
                  <a:moveTo>
                    <a:pt x="435509" y="481627"/>
                  </a:moveTo>
                  <a:lnTo>
                    <a:pt x="0" y="481627"/>
                  </a:lnTo>
                  <a:lnTo>
                    <a:pt x="217754" y="0"/>
                  </a:lnTo>
                  <a:close/>
                </a:path>
              </a:pathLst>
            </a:custGeom>
            <a:gr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altLang="en-US" lang="zh-CN">
                <a:solidFill>
                  <a:prstClr val="white"/>
                </a:solidFill>
                <a:ea charset="-122" panose="020b0503020204020204" pitchFamily="34" typeface="微软雅黑"/>
              </a:endParaRPr>
            </a:p>
          </p:txBody>
        </p:sp>
      </p:grpSp>
      <p:sp>
        <p:nvSpPr>
          <p:cNvPr id="335" name="Text Box 11"/>
          <p:cNvSpPr txBox="1">
            <a:spLocks noChangeArrowheads="1"/>
          </p:cNvSpPr>
          <p:nvPr/>
        </p:nvSpPr>
        <p:spPr bwMode="auto">
          <a:xfrm>
            <a:off x="1630893" y="4111896"/>
            <a:ext cx="9285519" cy="599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just" defTabSz="914377">
              <a:lnSpc>
                <a:spcPts val="2000"/>
              </a:lnSpc>
              <a:buClr>
                <a:srgbClr val="0070C0"/>
              </a:buClr>
            </a:pPr>
            <a:r>
              <a:rPr altLang="en-US" lang="zh-CN" spc="67" sz="1200">
                <a:solidFill>
                  <a:schemeClr val="tx1">
                    <a:lumMod val="75000"/>
                    <a:lumOff val="25000"/>
                  </a:schemeClr>
                </a:solidFill>
                <a:latin charset="-122" panose="020b0503020204020204" pitchFamily="34" typeface="微软雅黑"/>
                <a:ea charset="-122" panose="020b0503020204020204" pitchFamily="34" typeface="微软雅黑"/>
              </a:rPr>
              <a:t>请插入您的文本内容请插入您的文本内容请插入您的文本内容请插入您的文本内容请插入您的文本内容请插入您的文本内容请插入您的文本内容请插入您的文本内容请插入您的文本内容请插入您的文本内容</a:t>
            </a:r>
          </a:p>
        </p:txBody>
      </p:sp>
      <p:sp>
        <p:nvSpPr>
          <p:cNvPr id="336" name="矩形 335"/>
          <p:cNvSpPr>
            <a:spLocks noChangeArrowheads="1"/>
          </p:cNvSpPr>
          <p:nvPr/>
        </p:nvSpPr>
        <p:spPr bwMode="auto">
          <a:xfrm>
            <a:off x="1630893" y="4725441"/>
            <a:ext cx="9173633"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just" defTabSz="914377">
              <a:lnSpc>
                <a:spcPts val="2000"/>
              </a:lnSpc>
              <a:buClr>
                <a:srgbClr val="0070C0"/>
              </a:buClr>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a:t>
            </a:r>
          </a:p>
        </p:txBody>
      </p:sp>
    </p:spTree>
    <p:extLst>
      <p:ext uri="{BB962C8B-B14F-4D97-AF65-F5344CB8AC3E}">
        <p14:creationId val="68486808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4">
                                  <p:stCondLst>
                                    <p:cond delay="400"/>
                                  </p:stCondLst>
                                  <p:childTnLst>
                                    <p:set>
                                      <p:cBhvr>
                                        <p:cTn dur="1" fill="hold" id="6">
                                          <p:stCondLst>
                                            <p:cond delay="0"/>
                                          </p:stCondLst>
                                        </p:cTn>
                                        <p:tgtEl>
                                          <p:spTgt spid="332"/>
                                        </p:tgtEl>
                                        <p:attrNameLst>
                                          <p:attrName>style.visibility</p:attrName>
                                        </p:attrNameLst>
                                      </p:cBhvr>
                                      <p:to>
                                        <p:strVal val="visible"/>
                                      </p:to>
                                    </p:set>
                                    <p:anim calcmode="lin" valueType="num">
                                      <p:cBhvr additive="base">
                                        <p:cTn dur="500" id="7"/>
                                        <p:tgtEl>
                                          <p:spTgt spid="332"/>
                                        </p:tgtEl>
                                        <p:attrNameLst>
                                          <p:attrName>ppt_y</p:attrName>
                                        </p:attrNameLst>
                                      </p:cBhvr>
                                      <p:tavLst>
                                        <p:tav tm="0">
                                          <p:val>
                                            <p:strVal val="#ppt_y+#ppt_h*1.125000"/>
                                          </p:val>
                                        </p:tav>
                                        <p:tav tm="100000">
                                          <p:val>
                                            <p:strVal val="#ppt_y"/>
                                          </p:val>
                                        </p:tav>
                                      </p:tavLst>
                                    </p:anim>
                                    <p:animEffect filter="wipe(up)" transition="in">
                                      <p:cBhvr>
                                        <p:cTn dur="500" id="8"/>
                                        <p:tgtEl>
                                          <p:spTgt spid="332"/>
                                        </p:tgtEl>
                                      </p:cBhvr>
                                    </p:animEffect>
                                  </p:childTnLst>
                                </p:cTn>
                              </p:par>
                              <p:par>
                                <p:cTn fill="hold" id="9" nodeType="withEffect" presetClass="entr" presetID="12" presetSubtype="1">
                                  <p:stCondLst>
                                    <p:cond delay="400"/>
                                  </p:stCondLst>
                                  <p:childTnLst>
                                    <p:set>
                                      <p:cBhvr>
                                        <p:cTn dur="1" fill="hold" id="10">
                                          <p:stCondLst>
                                            <p:cond delay="0"/>
                                          </p:stCondLst>
                                        </p:cTn>
                                        <p:tgtEl>
                                          <p:spTgt spid="329"/>
                                        </p:tgtEl>
                                        <p:attrNameLst>
                                          <p:attrName>style.visibility</p:attrName>
                                        </p:attrNameLst>
                                      </p:cBhvr>
                                      <p:to>
                                        <p:strVal val="visible"/>
                                      </p:to>
                                    </p:set>
                                    <p:anim calcmode="lin" valueType="num">
                                      <p:cBhvr additive="base">
                                        <p:cTn dur="500" id="11"/>
                                        <p:tgtEl>
                                          <p:spTgt spid="329"/>
                                        </p:tgtEl>
                                        <p:attrNameLst>
                                          <p:attrName>ppt_y</p:attrName>
                                        </p:attrNameLst>
                                      </p:cBhvr>
                                      <p:tavLst>
                                        <p:tav tm="0">
                                          <p:val>
                                            <p:strVal val="#ppt_y-#ppt_h*1.125000"/>
                                          </p:val>
                                        </p:tav>
                                        <p:tav tm="100000">
                                          <p:val>
                                            <p:strVal val="#ppt_y"/>
                                          </p:val>
                                        </p:tav>
                                      </p:tavLst>
                                    </p:anim>
                                    <p:animEffect filter="wipe(down)" transition="in">
                                      <p:cBhvr>
                                        <p:cTn dur="500" id="12"/>
                                        <p:tgtEl>
                                          <p:spTgt spid="329"/>
                                        </p:tgtEl>
                                      </p:cBhvr>
                                    </p:animEffect>
                                  </p:childTnLst>
                                </p:cTn>
                              </p:par>
                              <p:par>
                                <p:cTn fill="hold" id="13" nodeType="withEffect" presetClass="entr" presetID="53" presetSubtype="0">
                                  <p:stCondLst>
                                    <p:cond delay="400"/>
                                  </p:stCondLst>
                                  <p:childTnLst>
                                    <p:set>
                                      <p:cBhvr>
                                        <p:cTn dur="1" fill="hold" id="14">
                                          <p:stCondLst>
                                            <p:cond delay="0"/>
                                          </p:stCondLst>
                                        </p:cTn>
                                        <p:tgtEl>
                                          <p:spTgt spid="327"/>
                                        </p:tgtEl>
                                        <p:attrNameLst>
                                          <p:attrName>style.visibility</p:attrName>
                                        </p:attrNameLst>
                                      </p:cBhvr>
                                      <p:to>
                                        <p:strVal val="visible"/>
                                      </p:to>
                                    </p:set>
                                    <p:anim calcmode="lin" valueType="num">
                                      <p:cBhvr>
                                        <p:cTn dur="500" fill="hold" id="15"/>
                                        <p:tgtEl>
                                          <p:spTgt spid="327"/>
                                        </p:tgtEl>
                                        <p:attrNameLst>
                                          <p:attrName>ppt_w</p:attrName>
                                        </p:attrNameLst>
                                      </p:cBhvr>
                                      <p:tavLst>
                                        <p:tav tm="0">
                                          <p:val>
                                            <p:fltVal val="0"/>
                                          </p:val>
                                        </p:tav>
                                        <p:tav tm="100000">
                                          <p:val>
                                            <p:strVal val="#ppt_w"/>
                                          </p:val>
                                        </p:tav>
                                      </p:tavLst>
                                    </p:anim>
                                    <p:anim calcmode="lin" valueType="num">
                                      <p:cBhvr>
                                        <p:cTn dur="500" fill="hold" id="16"/>
                                        <p:tgtEl>
                                          <p:spTgt spid="327"/>
                                        </p:tgtEl>
                                        <p:attrNameLst>
                                          <p:attrName>ppt_h</p:attrName>
                                        </p:attrNameLst>
                                      </p:cBhvr>
                                      <p:tavLst>
                                        <p:tav tm="0">
                                          <p:val>
                                            <p:fltVal val="0"/>
                                          </p:val>
                                        </p:tav>
                                        <p:tav tm="100000">
                                          <p:val>
                                            <p:strVal val="#ppt_h"/>
                                          </p:val>
                                        </p:tav>
                                      </p:tavLst>
                                    </p:anim>
                                    <p:animEffect filter="fade" transition="in">
                                      <p:cBhvr>
                                        <p:cTn dur="500" id="17"/>
                                        <p:tgtEl>
                                          <p:spTgt spid="327"/>
                                        </p:tgtEl>
                                      </p:cBhvr>
                                    </p:animEffect>
                                  </p:childTnLst>
                                </p:cTn>
                              </p:par>
                              <p:par>
                                <p:cTn fill="hold" id="18" nodeType="withEffect" presetClass="entr" presetID="53" presetSubtype="0">
                                  <p:stCondLst>
                                    <p:cond delay="400"/>
                                  </p:stCondLst>
                                  <p:childTnLst>
                                    <p:set>
                                      <p:cBhvr>
                                        <p:cTn dur="1" fill="hold" id="19">
                                          <p:stCondLst>
                                            <p:cond delay="0"/>
                                          </p:stCondLst>
                                        </p:cTn>
                                        <p:tgtEl>
                                          <p:spTgt spid="328"/>
                                        </p:tgtEl>
                                        <p:attrNameLst>
                                          <p:attrName>style.visibility</p:attrName>
                                        </p:attrNameLst>
                                      </p:cBhvr>
                                      <p:to>
                                        <p:strVal val="visible"/>
                                      </p:to>
                                    </p:set>
                                    <p:anim calcmode="lin" valueType="num">
                                      <p:cBhvr>
                                        <p:cTn dur="500" fill="hold" id="20"/>
                                        <p:tgtEl>
                                          <p:spTgt spid="328"/>
                                        </p:tgtEl>
                                        <p:attrNameLst>
                                          <p:attrName>ppt_w</p:attrName>
                                        </p:attrNameLst>
                                      </p:cBhvr>
                                      <p:tavLst>
                                        <p:tav tm="0">
                                          <p:val>
                                            <p:fltVal val="0"/>
                                          </p:val>
                                        </p:tav>
                                        <p:tav tm="100000">
                                          <p:val>
                                            <p:strVal val="#ppt_w"/>
                                          </p:val>
                                        </p:tav>
                                      </p:tavLst>
                                    </p:anim>
                                    <p:anim calcmode="lin" valueType="num">
                                      <p:cBhvr>
                                        <p:cTn dur="500" fill="hold" id="21"/>
                                        <p:tgtEl>
                                          <p:spTgt spid="328"/>
                                        </p:tgtEl>
                                        <p:attrNameLst>
                                          <p:attrName>ppt_h</p:attrName>
                                        </p:attrNameLst>
                                      </p:cBhvr>
                                      <p:tavLst>
                                        <p:tav tm="0">
                                          <p:val>
                                            <p:fltVal val="0"/>
                                          </p:val>
                                        </p:tav>
                                        <p:tav tm="100000">
                                          <p:val>
                                            <p:strVal val="#ppt_h"/>
                                          </p:val>
                                        </p:tav>
                                      </p:tavLst>
                                    </p:anim>
                                    <p:animEffect filter="fade" transition="in">
                                      <p:cBhvr>
                                        <p:cTn dur="500" id="22"/>
                                        <p:tgtEl>
                                          <p:spTgt spid="328"/>
                                        </p:tgtEl>
                                      </p:cBhvr>
                                    </p:animEffect>
                                  </p:childTnLst>
                                </p:cTn>
                              </p:par>
                              <p:par>
                                <p:cTn fill="hold" id="23" nodeType="withEffect" presetClass="entr" presetID="53" presetSubtype="0">
                                  <p:stCondLst>
                                    <p:cond delay="400"/>
                                  </p:stCondLst>
                                  <p:childTnLst>
                                    <p:set>
                                      <p:cBhvr>
                                        <p:cTn dur="1" fill="hold" id="24">
                                          <p:stCondLst>
                                            <p:cond delay="0"/>
                                          </p:stCondLst>
                                        </p:cTn>
                                        <p:tgtEl>
                                          <p:spTgt spid="326"/>
                                        </p:tgtEl>
                                        <p:attrNameLst>
                                          <p:attrName>style.visibility</p:attrName>
                                        </p:attrNameLst>
                                      </p:cBhvr>
                                      <p:to>
                                        <p:strVal val="visible"/>
                                      </p:to>
                                    </p:set>
                                    <p:anim calcmode="lin" valueType="num">
                                      <p:cBhvr>
                                        <p:cTn dur="500" fill="hold" id="25"/>
                                        <p:tgtEl>
                                          <p:spTgt spid="326"/>
                                        </p:tgtEl>
                                        <p:attrNameLst>
                                          <p:attrName>ppt_w</p:attrName>
                                        </p:attrNameLst>
                                      </p:cBhvr>
                                      <p:tavLst>
                                        <p:tav tm="0">
                                          <p:val>
                                            <p:fltVal val="0"/>
                                          </p:val>
                                        </p:tav>
                                        <p:tav tm="100000">
                                          <p:val>
                                            <p:strVal val="#ppt_w"/>
                                          </p:val>
                                        </p:tav>
                                      </p:tavLst>
                                    </p:anim>
                                    <p:anim calcmode="lin" valueType="num">
                                      <p:cBhvr>
                                        <p:cTn dur="500" fill="hold" id="26"/>
                                        <p:tgtEl>
                                          <p:spTgt spid="326"/>
                                        </p:tgtEl>
                                        <p:attrNameLst>
                                          <p:attrName>ppt_h</p:attrName>
                                        </p:attrNameLst>
                                      </p:cBhvr>
                                      <p:tavLst>
                                        <p:tav tm="0">
                                          <p:val>
                                            <p:fltVal val="0"/>
                                          </p:val>
                                        </p:tav>
                                        <p:tav tm="100000">
                                          <p:val>
                                            <p:strVal val="#ppt_h"/>
                                          </p:val>
                                        </p:tav>
                                      </p:tavLst>
                                    </p:anim>
                                    <p:animEffect filter="fade" transition="in">
                                      <p:cBhvr>
                                        <p:cTn dur="500" id="27"/>
                                        <p:tgtEl>
                                          <p:spTgt spid="326"/>
                                        </p:tgtEl>
                                      </p:cBhvr>
                                    </p:animEffect>
                                  </p:childTnLst>
                                </p:cTn>
                              </p:par>
                              <p:par>
                                <p:cTn fill="hold" grpId="0" id="28" nodeType="withEffect" presetClass="entr" presetID="23" presetSubtype="16">
                                  <p:stCondLst>
                                    <p:cond delay="700"/>
                                  </p:stCondLst>
                                  <p:childTnLst>
                                    <p:set>
                                      <p:cBhvr>
                                        <p:cTn dur="1" fill="hold" id="29">
                                          <p:stCondLst>
                                            <p:cond delay="0"/>
                                          </p:stCondLst>
                                        </p:cTn>
                                        <p:tgtEl>
                                          <p:spTgt spid="335"/>
                                        </p:tgtEl>
                                        <p:attrNameLst>
                                          <p:attrName>style.visibility</p:attrName>
                                        </p:attrNameLst>
                                      </p:cBhvr>
                                      <p:to>
                                        <p:strVal val="visible"/>
                                      </p:to>
                                    </p:set>
                                    <p:anim calcmode="lin" valueType="num">
                                      <p:cBhvr>
                                        <p:cTn dur="500" fill="hold" id="30"/>
                                        <p:tgtEl>
                                          <p:spTgt spid="335"/>
                                        </p:tgtEl>
                                        <p:attrNameLst>
                                          <p:attrName>ppt_w</p:attrName>
                                        </p:attrNameLst>
                                      </p:cBhvr>
                                      <p:tavLst>
                                        <p:tav tm="0">
                                          <p:val>
                                            <p:fltVal val="0"/>
                                          </p:val>
                                        </p:tav>
                                        <p:tav tm="100000">
                                          <p:val>
                                            <p:strVal val="#ppt_w"/>
                                          </p:val>
                                        </p:tav>
                                      </p:tavLst>
                                    </p:anim>
                                    <p:anim calcmode="lin" valueType="num">
                                      <p:cBhvr>
                                        <p:cTn dur="500" fill="hold" id="31"/>
                                        <p:tgtEl>
                                          <p:spTgt spid="335"/>
                                        </p:tgtEl>
                                        <p:attrNameLst>
                                          <p:attrName>ppt_h</p:attrName>
                                        </p:attrNameLst>
                                      </p:cBhvr>
                                      <p:tavLst>
                                        <p:tav tm="0">
                                          <p:val>
                                            <p:fltVal val="0"/>
                                          </p:val>
                                        </p:tav>
                                        <p:tav tm="100000">
                                          <p:val>
                                            <p:strVal val="#ppt_h"/>
                                          </p:val>
                                        </p:tav>
                                      </p:tavLst>
                                    </p:anim>
                                  </p:childTnLst>
                                </p:cTn>
                              </p:par>
                              <p:par>
                                <p:cTn fill="hold" grpId="0" id="32" nodeType="withEffect" presetClass="entr" presetID="23" presetSubtype="16">
                                  <p:stCondLst>
                                    <p:cond delay="700"/>
                                  </p:stCondLst>
                                  <p:childTnLst>
                                    <p:set>
                                      <p:cBhvr>
                                        <p:cTn dur="1" fill="hold" id="33">
                                          <p:stCondLst>
                                            <p:cond delay="0"/>
                                          </p:stCondLst>
                                        </p:cTn>
                                        <p:tgtEl>
                                          <p:spTgt spid="336"/>
                                        </p:tgtEl>
                                        <p:attrNameLst>
                                          <p:attrName>style.visibility</p:attrName>
                                        </p:attrNameLst>
                                      </p:cBhvr>
                                      <p:to>
                                        <p:strVal val="visible"/>
                                      </p:to>
                                    </p:set>
                                    <p:anim calcmode="lin" valueType="num">
                                      <p:cBhvr>
                                        <p:cTn dur="500" fill="hold" id="34"/>
                                        <p:tgtEl>
                                          <p:spTgt spid="336"/>
                                        </p:tgtEl>
                                        <p:attrNameLst>
                                          <p:attrName>ppt_w</p:attrName>
                                        </p:attrNameLst>
                                      </p:cBhvr>
                                      <p:tavLst>
                                        <p:tav tm="0">
                                          <p:val>
                                            <p:fltVal val="0"/>
                                          </p:val>
                                        </p:tav>
                                        <p:tav tm="100000">
                                          <p:val>
                                            <p:strVal val="#ppt_w"/>
                                          </p:val>
                                        </p:tav>
                                      </p:tavLst>
                                    </p:anim>
                                    <p:anim calcmode="lin" valueType="num">
                                      <p:cBhvr>
                                        <p:cTn dur="500" fill="hold" id="35"/>
                                        <p:tgtEl>
                                          <p:spTgt spid="336"/>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5"/>
      <p:bldP grpId="0" spid="33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0" y="1199400"/>
            <a:ext cx="12192000" cy="2548741"/>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endParaRPr altLang="en-US" lang="zh-CN">
              <a:solidFill>
                <a:prstClr val="white"/>
              </a:solidFill>
              <a:ea charset="-122" panose="020b0503020204020204" pitchFamily="34" typeface="微软雅黑"/>
            </a:endParaRPr>
          </a:p>
        </p:txBody>
      </p:sp>
      <p:pic>
        <p:nvPicPr>
          <p:cNvPr id="9" name="图片 8"/>
          <p:cNvPicPr>
            <a:picLocks noChangeAspect="1"/>
          </p:cNvPicPr>
          <p:nvPr/>
        </p:nvPicPr>
        <p:blipFill>
          <a:blip r:embed="rId2">
            <a:extLst>
              <a:ext uri="{28A0092B-C50C-407E-A947-70E740481C1C}">
                <a14:useLocalDpi val="0"/>
              </a:ext>
            </a:extLst>
          </a:blip>
          <a:stretch>
            <a:fillRect/>
          </a:stretch>
        </p:blipFill>
        <p:spPr>
          <a:xfrm>
            <a:off x="10583" y="1301348"/>
            <a:ext cx="12170833" cy="2336800"/>
          </a:xfrm>
          <a:prstGeom prst="rect">
            <a:avLst/>
          </a:prstGeom>
        </p:spPr>
      </p:pic>
      <p:sp>
        <p:nvSpPr>
          <p:cNvPr id="11" name="矩形 10"/>
          <p:cNvSpPr>
            <a:spLocks noChangeArrowheads="1"/>
          </p:cNvSpPr>
          <p:nvPr/>
        </p:nvSpPr>
        <p:spPr bwMode="auto">
          <a:xfrm>
            <a:off x="662260" y="4223569"/>
            <a:ext cx="5164667"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defTabSz="914377">
              <a:lnSpc>
                <a:spcPts val="2000"/>
              </a:lnSpc>
              <a:buClr>
                <a:srgbClr val="0070C0"/>
              </a:buClr>
              <a:defRPr/>
            </a:pPr>
            <a:r>
              <a:rPr altLang="zh-CN" lang="en-US" spc="67" sz="1200">
                <a:solidFill>
                  <a:schemeClr val="tx1">
                    <a:lumMod val="75000"/>
                    <a:lumOff val="25000"/>
                  </a:schemeClr>
                </a:solidFill>
                <a:latin charset="-122" panose="020b0503020204020204" pitchFamily="34" typeface="微软雅黑"/>
                <a:ea charset="-122" panose="020b0503020204020204" pitchFamily="34" typeface="微软雅黑"/>
              </a:rPr>
              <a:t>1.请插入您的文本内容请插入您的文本内容请插入您的文本内容请插入您的文本内容请插入您的文本内容请插入您的文本内容请插入您的文本内容请插入您的文本内容</a:t>
            </a:r>
          </a:p>
        </p:txBody>
      </p:sp>
      <p:sp>
        <p:nvSpPr>
          <p:cNvPr id="16" name="矩形 15"/>
          <p:cNvSpPr>
            <a:spLocks noChangeArrowheads="1"/>
          </p:cNvSpPr>
          <p:nvPr/>
        </p:nvSpPr>
        <p:spPr bwMode="auto">
          <a:xfrm>
            <a:off x="6428854" y="4212353"/>
            <a:ext cx="5148341"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defTabSz="914377">
              <a:lnSpc>
                <a:spcPts val="2000"/>
              </a:lnSpc>
              <a:buClr>
                <a:srgbClr val="0070C0"/>
              </a:buClr>
            </a:pPr>
            <a:r>
              <a:rPr altLang="zh-CN" lang="en-US" spc="67" sz="1200">
                <a:solidFill>
                  <a:schemeClr val="tx1">
                    <a:lumMod val="75000"/>
                    <a:lumOff val="25000"/>
                  </a:schemeClr>
                </a:solidFill>
                <a:latin charset="-122" panose="020b0503020204020204" pitchFamily="34" typeface="微软雅黑"/>
                <a:ea charset="-122" panose="020b0503020204020204" pitchFamily="34" typeface="微软雅黑"/>
              </a:rPr>
              <a:t>2.请插入您的文本内容请插入您的文本内容请插入您的文本内容请插入您的文本内容请插入您的文本内容请插入您的文本内容请插入您的文本内容请插入您的文本内容</a:t>
            </a:r>
          </a:p>
        </p:txBody>
      </p:sp>
      <p:sp>
        <p:nvSpPr>
          <p:cNvPr id="21" name="矩形 20"/>
          <p:cNvSpPr>
            <a:spLocks noChangeArrowheads="1"/>
          </p:cNvSpPr>
          <p:nvPr/>
        </p:nvSpPr>
        <p:spPr bwMode="auto">
          <a:xfrm>
            <a:off x="6411919" y="5235692"/>
            <a:ext cx="5182208"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defTabSz="914377">
              <a:lnSpc>
                <a:spcPts val="2000"/>
              </a:lnSpc>
              <a:buClr>
                <a:srgbClr val="0070C0"/>
              </a:buClr>
              <a:defRPr/>
            </a:pPr>
            <a:r>
              <a:rPr altLang="zh-CN" lang="en-US" sz="1200">
                <a:solidFill>
                  <a:schemeClr val="tx1">
                    <a:lumMod val="75000"/>
                    <a:lumOff val="25000"/>
                  </a:schemeClr>
                </a:solidFill>
                <a:latin charset="-122" panose="020b0503020204020204" pitchFamily="34" typeface="微软雅黑"/>
                <a:ea charset="-122" panose="020b0503020204020204" pitchFamily="34" typeface="微软雅黑"/>
              </a:rPr>
              <a:t>4.请插入您的文本内容请插入您的文本内容请插入您的文本内容请插入您的文本内容请插入您的文本内容请插入您的文本内容请插入您的文本内容请插入您的文本内容</a:t>
            </a:r>
          </a:p>
        </p:txBody>
      </p:sp>
      <p:sp>
        <p:nvSpPr>
          <p:cNvPr id="26" name="矩形 25"/>
          <p:cNvSpPr>
            <a:spLocks noChangeArrowheads="1"/>
          </p:cNvSpPr>
          <p:nvPr/>
        </p:nvSpPr>
        <p:spPr bwMode="auto">
          <a:xfrm>
            <a:off x="662260" y="5129882"/>
            <a:ext cx="5164667"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defTabSz="914377">
              <a:lnSpc>
                <a:spcPts val="2000"/>
              </a:lnSpc>
              <a:buClr>
                <a:srgbClr val="0070C0"/>
              </a:buClr>
              <a:defRPr/>
            </a:pPr>
            <a:r>
              <a:rPr altLang="en-US" lang="zh-CN" spc="67" sz="1200">
                <a:solidFill>
                  <a:schemeClr val="tx1">
                    <a:lumMod val="75000"/>
                    <a:lumOff val="25000"/>
                  </a:schemeClr>
                </a:solidFill>
                <a:latin charset="-122" panose="020b0503020204020204" pitchFamily="34" typeface="微软雅黑"/>
                <a:ea charset="-122" panose="020b0503020204020204" pitchFamily="34" typeface="微软雅黑"/>
              </a:rPr>
              <a:t>３.l请插入您的文本内容请插入您的文本内容请插入您的文本内容请插入您的文本内容请插入您的文本内容请插入您的文本内容请插入您的文本内容请插入您的文本内容</a:t>
            </a:r>
          </a:p>
        </p:txBody>
      </p:sp>
    </p:spTree>
    <p:extLst>
      <p:ext uri="{BB962C8B-B14F-4D97-AF65-F5344CB8AC3E}">
        <p14:creationId val="363241418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par>
                                <p:cTn fill="hold" id="8" nodeType="withEffect" presetClass="entr" presetID="16" presetSubtype="37">
                                  <p:stCondLst>
                                    <p:cond delay="200"/>
                                  </p:stCondLst>
                                  <p:childTnLst>
                                    <p:set>
                                      <p:cBhvr>
                                        <p:cTn dur="1" fill="hold" id="9">
                                          <p:stCondLst>
                                            <p:cond delay="0"/>
                                          </p:stCondLst>
                                        </p:cTn>
                                        <p:tgtEl>
                                          <p:spTgt spid="9"/>
                                        </p:tgtEl>
                                        <p:attrNameLst>
                                          <p:attrName>style.visibility</p:attrName>
                                        </p:attrNameLst>
                                      </p:cBhvr>
                                      <p:to>
                                        <p:strVal val="visible"/>
                                      </p:to>
                                    </p:set>
                                    <p:animEffect filter="barn(outVertical)" transition="in">
                                      <p:cBhvr>
                                        <p:cTn dur="500" id="10"/>
                                        <p:tgtEl>
                                          <p:spTgt spid="9"/>
                                        </p:tgtEl>
                                      </p:cBhvr>
                                    </p:animEffect>
                                  </p:childTnLst>
                                </p:cTn>
                              </p:par>
                              <p:par>
                                <p:cTn fill="hold" grpId="0" id="11" nodeType="withEffect" presetClass="entr" presetID="12" presetSubtype="8">
                                  <p:stCondLst>
                                    <p:cond delay="700"/>
                                  </p:stCondLst>
                                  <p:childTnLst>
                                    <p:set>
                                      <p:cBhvr>
                                        <p:cTn dur="1" fill="hold" id="12">
                                          <p:stCondLst>
                                            <p:cond delay="0"/>
                                          </p:stCondLst>
                                        </p:cTn>
                                        <p:tgtEl>
                                          <p:spTgt spid="11"/>
                                        </p:tgtEl>
                                        <p:attrNameLst>
                                          <p:attrName>style.visibility</p:attrName>
                                        </p:attrNameLst>
                                      </p:cBhvr>
                                      <p:to>
                                        <p:strVal val="visible"/>
                                      </p:to>
                                    </p:set>
                                    <p:anim calcmode="lin" valueType="num">
                                      <p:cBhvr additive="base">
                                        <p:cTn dur="500" id="13"/>
                                        <p:tgtEl>
                                          <p:spTgt spid="11"/>
                                        </p:tgtEl>
                                        <p:attrNameLst>
                                          <p:attrName>ppt_x</p:attrName>
                                        </p:attrNameLst>
                                      </p:cBhvr>
                                      <p:tavLst>
                                        <p:tav tm="0">
                                          <p:val>
                                            <p:strVal val="#ppt_x-#ppt_w*1.125000"/>
                                          </p:val>
                                        </p:tav>
                                        <p:tav tm="100000">
                                          <p:val>
                                            <p:strVal val="#ppt_x"/>
                                          </p:val>
                                        </p:tav>
                                      </p:tavLst>
                                    </p:anim>
                                    <p:animEffect filter="wipe(right)" transition="in">
                                      <p:cBhvr>
                                        <p:cTn dur="500" id="14"/>
                                        <p:tgtEl>
                                          <p:spTgt spid="11"/>
                                        </p:tgtEl>
                                      </p:cBhvr>
                                    </p:animEffect>
                                  </p:childTnLst>
                                </p:cTn>
                              </p:par>
                              <p:par>
                                <p:cTn fill="hold" grpId="0" id="15" nodeType="withEffect" presetClass="entr" presetID="12" presetSubtype="8">
                                  <p:stCondLst>
                                    <p:cond delay="700"/>
                                  </p:stCondLst>
                                  <p:childTnLst>
                                    <p:set>
                                      <p:cBhvr>
                                        <p:cTn dur="1" fill="hold" id="16">
                                          <p:stCondLst>
                                            <p:cond delay="0"/>
                                          </p:stCondLst>
                                        </p:cTn>
                                        <p:tgtEl>
                                          <p:spTgt spid="26"/>
                                        </p:tgtEl>
                                        <p:attrNameLst>
                                          <p:attrName>style.visibility</p:attrName>
                                        </p:attrNameLst>
                                      </p:cBhvr>
                                      <p:to>
                                        <p:strVal val="visible"/>
                                      </p:to>
                                    </p:set>
                                    <p:anim calcmode="lin" valueType="num">
                                      <p:cBhvr additive="base">
                                        <p:cTn dur="500" id="17"/>
                                        <p:tgtEl>
                                          <p:spTgt spid="26"/>
                                        </p:tgtEl>
                                        <p:attrNameLst>
                                          <p:attrName>ppt_x</p:attrName>
                                        </p:attrNameLst>
                                      </p:cBhvr>
                                      <p:tavLst>
                                        <p:tav tm="0">
                                          <p:val>
                                            <p:strVal val="#ppt_x-#ppt_w*1.125000"/>
                                          </p:val>
                                        </p:tav>
                                        <p:tav tm="100000">
                                          <p:val>
                                            <p:strVal val="#ppt_x"/>
                                          </p:val>
                                        </p:tav>
                                      </p:tavLst>
                                    </p:anim>
                                    <p:animEffect filter="wipe(right)" transition="in">
                                      <p:cBhvr>
                                        <p:cTn dur="500" id="18"/>
                                        <p:tgtEl>
                                          <p:spTgt spid="26"/>
                                        </p:tgtEl>
                                      </p:cBhvr>
                                    </p:animEffect>
                                  </p:childTnLst>
                                </p:cTn>
                              </p:par>
                              <p:par>
                                <p:cTn fill="hold" grpId="0" id="19" nodeType="withEffect" presetClass="entr" presetID="12" presetSubtype="8">
                                  <p:stCondLst>
                                    <p:cond delay="1100"/>
                                  </p:stCondLst>
                                  <p:childTnLst>
                                    <p:set>
                                      <p:cBhvr>
                                        <p:cTn dur="1" fill="hold" id="20">
                                          <p:stCondLst>
                                            <p:cond delay="0"/>
                                          </p:stCondLst>
                                        </p:cTn>
                                        <p:tgtEl>
                                          <p:spTgt spid="16"/>
                                        </p:tgtEl>
                                        <p:attrNameLst>
                                          <p:attrName>style.visibility</p:attrName>
                                        </p:attrNameLst>
                                      </p:cBhvr>
                                      <p:to>
                                        <p:strVal val="visible"/>
                                      </p:to>
                                    </p:set>
                                    <p:anim calcmode="lin" valueType="num">
                                      <p:cBhvr additive="base">
                                        <p:cTn dur="500" id="21"/>
                                        <p:tgtEl>
                                          <p:spTgt spid="16"/>
                                        </p:tgtEl>
                                        <p:attrNameLst>
                                          <p:attrName>ppt_x</p:attrName>
                                        </p:attrNameLst>
                                      </p:cBhvr>
                                      <p:tavLst>
                                        <p:tav tm="0">
                                          <p:val>
                                            <p:strVal val="#ppt_x-#ppt_w*1.125000"/>
                                          </p:val>
                                        </p:tav>
                                        <p:tav tm="100000">
                                          <p:val>
                                            <p:strVal val="#ppt_x"/>
                                          </p:val>
                                        </p:tav>
                                      </p:tavLst>
                                    </p:anim>
                                    <p:animEffect filter="wipe(right)" transition="in">
                                      <p:cBhvr>
                                        <p:cTn dur="500" id="22"/>
                                        <p:tgtEl>
                                          <p:spTgt spid="16"/>
                                        </p:tgtEl>
                                      </p:cBhvr>
                                    </p:animEffect>
                                  </p:childTnLst>
                                </p:cTn>
                              </p:par>
                              <p:par>
                                <p:cTn fill="hold" grpId="0" id="23" nodeType="withEffect" presetClass="entr" presetID="12" presetSubtype="8">
                                  <p:stCondLst>
                                    <p:cond delay="1100"/>
                                  </p:stCondLst>
                                  <p:childTnLst>
                                    <p:set>
                                      <p:cBhvr>
                                        <p:cTn dur="1" fill="hold" id="24">
                                          <p:stCondLst>
                                            <p:cond delay="0"/>
                                          </p:stCondLst>
                                        </p:cTn>
                                        <p:tgtEl>
                                          <p:spTgt spid="21"/>
                                        </p:tgtEl>
                                        <p:attrNameLst>
                                          <p:attrName>style.visibility</p:attrName>
                                        </p:attrNameLst>
                                      </p:cBhvr>
                                      <p:to>
                                        <p:strVal val="visible"/>
                                      </p:to>
                                    </p:set>
                                    <p:anim calcmode="lin" valueType="num">
                                      <p:cBhvr additive="base">
                                        <p:cTn dur="500" id="25"/>
                                        <p:tgtEl>
                                          <p:spTgt spid="21"/>
                                        </p:tgtEl>
                                        <p:attrNameLst>
                                          <p:attrName>ppt_x</p:attrName>
                                        </p:attrNameLst>
                                      </p:cBhvr>
                                      <p:tavLst>
                                        <p:tav tm="0">
                                          <p:val>
                                            <p:strVal val="#ppt_x-#ppt_w*1.125000"/>
                                          </p:val>
                                        </p:tav>
                                        <p:tav tm="100000">
                                          <p:val>
                                            <p:strVal val="#ppt_x"/>
                                          </p:val>
                                        </p:tav>
                                      </p:tavLst>
                                    </p:anim>
                                    <p:animEffect filter="wipe(right)" transition="in">
                                      <p:cBhvr>
                                        <p:cTn dur="500" id="26"/>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1"/>
      <p:bldP grpId="0" spid="16"/>
      <p:bldP grpId="0" spid="21"/>
      <p:bldP grpId="0" spid="2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a:spLocks noChangeArrowheads="1"/>
          </p:cNvSpPr>
          <p:nvPr/>
        </p:nvSpPr>
        <p:spPr bwMode="auto">
          <a:xfrm>
            <a:off x="771367" y="2608211"/>
            <a:ext cx="6185336" cy="599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defTabSz="914377">
              <a:lnSpc>
                <a:spcPts val="2000"/>
              </a:lnSpc>
              <a:buClr>
                <a:srgbClr val="0070C0"/>
              </a:buClr>
            </a:pPr>
            <a:r>
              <a:rPr altLang="en-US" lang="zh-CN" spc="67" sz="1200">
                <a:solidFill>
                  <a:schemeClr val="tx1">
                    <a:lumMod val="75000"/>
                    <a:lumOff val="25000"/>
                  </a:schemeClr>
                </a:solidFill>
                <a:latin charset="-122" panose="020b0503020204020204" pitchFamily="34" typeface="微软雅黑"/>
                <a:ea charset="-122" panose="020b0503020204020204" pitchFamily="34" typeface="微软雅黑"/>
              </a:rPr>
              <a:t>请插入您的文本内容请插入您的文本内容请插入您的文本内容请插入您的文本内容请插入您的文本内容请插入您的文本内容请插入您的文本内容请插入您的文本内容</a:t>
            </a:r>
          </a:p>
        </p:txBody>
      </p:sp>
      <p:sp>
        <p:nvSpPr>
          <p:cNvPr id="9" name="矩形 8"/>
          <p:cNvSpPr>
            <a:spLocks noChangeArrowheads="1"/>
          </p:cNvSpPr>
          <p:nvPr/>
        </p:nvSpPr>
        <p:spPr bwMode="auto">
          <a:xfrm>
            <a:off x="771366" y="3539999"/>
            <a:ext cx="6269943" cy="599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defTabSz="914377">
              <a:lnSpc>
                <a:spcPts val="2000"/>
              </a:lnSpc>
              <a:buClr>
                <a:srgbClr val="0070C0"/>
              </a:buClr>
              <a:defRPr/>
            </a:pPr>
            <a:r>
              <a:rPr altLang="en-US" lang="zh-CN" spc="67" sz="1200">
                <a:solidFill>
                  <a:schemeClr val="tx1">
                    <a:lumMod val="75000"/>
                    <a:lumOff val="25000"/>
                  </a:schemeClr>
                </a:solidFill>
                <a:latin charset="-122" panose="020b0503020204020204" pitchFamily="34" typeface="微软雅黑"/>
                <a:ea charset="-122" panose="020b0503020204020204" pitchFamily="34" typeface="微软雅黑"/>
              </a:rPr>
              <a:t>请插入您的文本内容请插入您的文本内容请插入您的文本内容请插入您的文本内容请插入您的文本内容请插入您的文本内容请插入您的文本内容请插入您的文本内容</a:t>
            </a:r>
          </a:p>
        </p:txBody>
      </p:sp>
      <p:grpSp>
        <p:nvGrpSpPr>
          <p:cNvPr id="10" name="组合 9"/>
          <p:cNvGrpSpPr/>
          <p:nvPr/>
        </p:nvGrpSpPr>
        <p:grpSpPr>
          <a:xfrm>
            <a:off x="6437544" y="1433106"/>
            <a:ext cx="5880115" cy="3920076"/>
            <a:chOff x="4767044" y="1074984"/>
            <a:chExt cx="4410086" cy="2940057"/>
          </a:xfrm>
        </p:grpSpPr>
        <p:graphicFrame>
          <p:nvGraphicFramePr>
            <p:cNvPr id="11" name="图示 10"/>
            <p:cNvGraphicFramePr/>
            <p:nvPr>
              <p:extLst>
                <p:ext uri="{D42A27DB-BD31-4B8C-83A1-F6EECF244321}">
                  <p14:modId val="1057546455"/>
                </p:ext>
              </p:extLst>
            </p:nvPr>
          </p:nvGraphicFramePr>
          <p:xfrm>
            <a:off x="4767044" y="1074984"/>
            <a:ext cx="4410086" cy="2940057"/>
          </p:xfrm>
          <a:graphic>
            <a:graphicData uri="http://schemas.openxmlformats.org/drawingml/2006/diagram">
              <dgm:relIds xmlns:dgm="http://schemas.openxmlformats.org/drawingml/2006/diagram" r:cs="rId6" r:dm="rId3" r:lo="rId4" r:qs="rId5"/>
            </a:graphicData>
          </a:graphic>
        </p:graphicFrame>
        <p:sp>
          <p:nvSpPr>
            <p:cNvPr id="12" name="文本框 11">
              <a:hlinkClick r:id="rId7"/>
            </p:cNvPr>
            <p:cNvSpPr txBox="1"/>
            <p:nvPr/>
          </p:nvSpPr>
          <p:spPr>
            <a:xfrm>
              <a:off x="5680545" y="1694513"/>
              <a:ext cx="266700" cy="1531392"/>
            </a:xfrm>
            <a:prstGeom prst="rect">
              <a:avLst/>
            </a:prstGeom>
            <a:noFill/>
            <a:ln>
              <a:noFill/>
            </a:ln>
          </p:spPr>
          <p:txBody>
            <a:bodyPr rtlCol="0" wrap="square">
              <a:spAutoFit/>
            </a:bodyPr>
            <a:lstStyle/>
            <a:p>
              <a:pPr defTabSz="914377"/>
              <a:r>
                <a:rPr altLang="en-US" lang="zh-CN" spc="147" sz="2133">
                  <a:solidFill>
                    <a:prstClr val="white"/>
                  </a:solidFill>
                  <a:latin charset="-122" panose="020b0503020204020204" pitchFamily="34" typeface="微软雅黑"/>
                  <a:ea charset="-122" panose="020b0503020204020204" pitchFamily="34" typeface="微软雅黑"/>
                </a:rPr>
                <a:t>点击添加标题</a:t>
              </a:r>
            </a:p>
          </p:txBody>
        </p:sp>
      </p:grpSp>
      <p:grpSp>
        <p:nvGrpSpPr>
          <p:cNvPr id="13" name="组合 12"/>
          <p:cNvGrpSpPr/>
          <p:nvPr/>
        </p:nvGrpSpPr>
        <p:grpSpPr>
          <a:xfrm>
            <a:off x="801846" y="1985464"/>
            <a:ext cx="2922087" cy="492379"/>
            <a:chOff x="4024549" y="1733700"/>
            <a:chExt cx="2191565" cy="369284"/>
          </a:xfrm>
        </p:grpSpPr>
        <p:sp>
          <p:nvSpPr>
            <p:cNvPr id="14" name="文本框 13">
              <a:hlinkClick r:id="rId7"/>
            </p:cNvPr>
            <p:cNvSpPr txBox="1"/>
            <p:nvPr/>
          </p:nvSpPr>
          <p:spPr>
            <a:xfrm>
              <a:off x="4024549" y="1733700"/>
              <a:ext cx="1240744" cy="365703"/>
            </a:xfrm>
            <a:prstGeom prst="rect">
              <a:avLst/>
            </a:prstGeom>
            <a:noFill/>
          </p:spPr>
          <p:txBody>
            <a:bodyPr rtlCol="0" wrap="square">
              <a:spAutoFit/>
            </a:bodyPr>
            <a:lstStyle/>
            <a:p>
              <a:pPr algn="dist">
                <a:lnSpc>
                  <a:spcPct val="150000"/>
                </a:lnSpc>
              </a:pPr>
              <a:r>
                <a:rPr altLang="en-US" lang="zh-CN" sz="1733">
                  <a:solidFill>
                    <a:schemeClr val="tx1">
                      <a:lumMod val="75000"/>
                      <a:lumOff val="25000"/>
                    </a:schemeClr>
                  </a:solidFill>
                  <a:latin charset="-122" panose="020b0503020204020204" pitchFamily="34" typeface="微软雅黑"/>
                  <a:ea charset="-122" panose="020b0503020204020204" pitchFamily="34" typeface="微软雅黑"/>
                </a:rPr>
                <a:t>点击添加标题</a:t>
              </a:r>
            </a:p>
          </p:txBody>
        </p:sp>
        <p:sp>
          <p:nvSpPr>
            <p:cNvPr id="15" name="文本框 14"/>
            <p:cNvSpPr txBox="1"/>
            <p:nvPr/>
          </p:nvSpPr>
          <p:spPr>
            <a:xfrm>
              <a:off x="5136206" y="1749219"/>
              <a:ext cx="1079908" cy="365703"/>
            </a:xfrm>
            <a:prstGeom prst="rect">
              <a:avLst/>
            </a:prstGeom>
            <a:noFill/>
          </p:spPr>
          <p:txBody>
            <a:bodyPr rtlCol="0" wrap="square">
              <a:spAutoFit/>
            </a:bodyPr>
            <a:lstStyle/>
            <a:p>
              <a:pPr algn="dist">
                <a:lnSpc>
                  <a:spcPct val="150000"/>
                </a:lnSpc>
              </a:pPr>
              <a:r>
                <a:rPr altLang="zh-CN" lang="en-US" sz="1733">
                  <a:solidFill>
                    <a:schemeClr val="tx1">
                      <a:lumMod val="75000"/>
                      <a:lumOff val="25000"/>
                    </a:schemeClr>
                  </a:solidFill>
                  <a:latin charset="-122" panose="020b0503020204020204" pitchFamily="34" typeface="微软雅黑"/>
                  <a:ea charset="-122" panose="020b0503020204020204" pitchFamily="34" typeface="微软雅黑"/>
                </a:rPr>
                <a:t>Add a title</a:t>
              </a:r>
            </a:p>
          </p:txBody>
        </p:sp>
      </p:grpSp>
    </p:spTree>
    <p:extLst>
      <p:ext uri="{BB962C8B-B14F-4D97-AF65-F5344CB8AC3E}">
        <p14:creationId val="337159561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4">
                                  <p:stCondLst>
                                    <p:cond delay="50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id="7"/>
                                        <p:tgtEl>
                                          <p:spTgt spid="13"/>
                                        </p:tgtEl>
                                        <p:attrNameLst>
                                          <p:attrName>ppt_y</p:attrName>
                                        </p:attrNameLst>
                                      </p:cBhvr>
                                      <p:tavLst>
                                        <p:tav tm="0">
                                          <p:val>
                                            <p:strVal val="#ppt_y+#ppt_h*1.125000"/>
                                          </p:val>
                                        </p:tav>
                                        <p:tav tm="100000">
                                          <p:val>
                                            <p:strVal val="#ppt_y"/>
                                          </p:val>
                                        </p:tav>
                                      </p:tavLst>
                                    </p:anim>
                                    <p:animEffect filter="wipe(up)" transition="in">
                                      <p:cBhvr>
                                        <p:cTn dur="500" id="8"/>
                                        <p:tgtEl>
                                          <p:spTgt spid="13"/>
                                        </p:tgtEl>
                                      </p:cBhvr>
                                    </p:animEffect>
                                  </p:childTnLst>
                                </p:cTn>
                              </p:par>
                              <p:par>
                                <p:cTn fill="hold" grpId="0" id="9" nodeType="withEffect" presetClass="entr" presetID="12" presetSubtype="4">
                                  <p:stCondLst>
                                    <p:cond delay="60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id="11"/>
                                        <p:tgtEl>
                                          <p:spTgt spid="8"/>
                                        </p:tgtEl>
                                        <p:attrNameLst>
                                          <p:attrName>ppt_y</p:attrName>
                                        </p:attrNameLst>
                                      </p:cBhvr>
                                      <p:tavLst>
                                        <p:tav tm="0">
                                          <p:val>
                                            <p:strVal val="#ppt_y+#ppt_h*1.125000"/>
                                          </p:val>
                                        </p:tav>
                                        <p:tav tm="100000">
                                          <p:val>
                                            <p:strVal val="#ppt_y"/>
                                          </p:val>
                                        </p:tav>
                                      </p:tavLst>
                                    </p:anim>
                                    <p:animEffect filter="wipe(up)" transition="in">
                                      <p:cBhvr>
                                        <p:cTn dur="500" id="12"/>
                                        <p:tgtEl>
                                          <p:spTgt spid="8"/>
                                        </p:tgtEl>
                                      </p:cBhvr>
                                    </p:animEffect>
                                  </p:childTnLst>
                                </p:cTn>
                              </p:par>
                              <p:par>
                                <p:cTn fill="hold" grpId="0" id="13" nodeType="withEffect" presetClass="entr" presetID="12" presetSubtype="4">
                                  <p:stCondLst>
                                    <p:cond delay="70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500" id="15"/>
                                        <p:tgtEl>
                                          <p:spTgt spid="9"/>
                                        </p:tgtEl>
                                        <p:attrNameLst>
                                          <p:attrName>ppt_y</p:attrName>
                                        </p:attrNameLst>
                                      </p:cBhvr>
                                      <p:tavLst>
                                        <p:tav tm="0">
                                          <p:val>
                                            <p:strVal val="#ppt_y+#ppt_h*1.125000"/>
                                          </p:val>
                                        </p:tav>
                                        <p:tav tm="100000">
                                          <p:val>
                                            <p:strVal val="#ppt_y"/>
                                          </p:val>
                                        </p:tav>
                                      </p:tavLst>
                                    </p:anim>
                                    <p:animEffect filter="wipe(up)" transition="in">
                                      <p:cBhvr>
                                        <p:cTn dur="500" id="16"/>
                                        <p:tgtEl>
                                          <p:spTgt spid="9"/>
                                        </p:tgtEl>
                                      </p:cBhvr>
                                    </p:animEffect>
                                  </p:childTnLst>
                                </p:cTn>
                              </p:par>
                              <p:par>
                                <p:cTn fill="hold" id="17" nodeType="withEffect" presetClass="entr" presetID="37" presetSubtype="0">
                                  <p:stCondLst>
                                    <p:cond delay="0"/>
                                  </p:stCondLst>
                                  <p:childTnLst>
                                    <p:set>
                                      <p:cBhvr>
                                        <p:cTn dur="1" fill="hold" id="18">
                                          <p:stCondLst>
                                            <p:cond delay="0"/>
                                          </p:stCondLst>
                                        </p:cTn>
                                        <p:tgtEl>
                                          <p:spTgt spid="10"/>
                                        </p:tgtEl>
                                        <p:attrNameLst>
                                          <p:attrName>style.visibility</p:attrName>
                                        </p:attrNameLst>
                                      </p:cBhvr>
                                      <p:to>
                                        <p:strVal val="visible"/>
                                      </p:to>
                                    </p:set>
                                    <p:animEffect filter="fade" transition="in">
                                      <p:cBhvr>
                                        <p:cTn dur="800" id="19"/>
                                        <p:tgtEl>
                                          <p:spTgt spid="10"/>
                                        </p:tgtEl>
                                      </p:cBhvr>
                                    </p:animEffect>
                                    <p:anim calcmode="lin" valueType="num">
                                      <p:cBhvr>
                                        <p:cTn dur="800" fill="hold" id="20"/>
                                        <p:tgtEl>
                                          <p:spTgt spid="10"/>
                                        </p:tgtEl>
                                        <p:attrNameLst>
                                          <p:attrName>ppt_x</p:attrName>
                                        </p:attrNameLst>
                                      </p:cBhvr>
                                      <p:tavLst>
                                        <p:tav tm="0">
                                          <p:val>
                                            <p:strVal val="#ppt_x"/>
                                          </p:val>
                                        </p:tav>
                                        <p:tav tm="100000">
                                          <p:val>
                                            <p:strVal val="#ppt_x"/>
                                          </p:val>
                                        </p:tav>
                                      </p:tavLst>
                                    </p:anim>
                                    <p:anim calcmode="lin" valueType="num">
                                      <p:cBhvr>
                                        <p:cTn decel="100000" dur="720" fill="hold" id="21"/>
                                        <p:tgtEl>
                                          <p:spTgt spid="10"/>
                                        </p:tgtEl>
                                        <p:attrNameLst>
                                          <p:attrName>ppt_y</p:attrName>
                                        </p:attrNameLst>
                                      </p:cBhvr>
                                      <p:tavLst>
                                        <p:tav tm="0">
                                          <p:val>
                                            <p:strVal val="#ppt_y+1"/>
                                          </p:val>
                                        </p:tav>
                                        <p:tav tm="100000">
                                          <p:val>
                                            <p:strVal val="#ppt_y-.03"/>
                                          </p:val>
                                        </p:tav>
                                      </p:tavLst>
                                    </p:anim>
                                    <p:anim calcmode="lin" valueType="num">
                                      <p:cBhvr>
                                        <p:cTn accel="100000" dur="80" fill="hold" id="22">
                                          <p:stCondLst>
                                            <p:cond delay="72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8497206" y="1680029"/>
            <a:ext cx="1162050" cy="1162050"/>
          </a:xfrm>
          <a:prstGeom prst="rect">
            <a:avLst/>
          </a:pr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9" name="矩形 8"/>
          <p:cNvSpPr/>
          <p:nvPr/>
        </p:nvSpPr>
        <p:spPr>
          <a:xfrm rot="5400000">
            <a:off x="9849756" y="1680029"/>
            <a:ext cx="1162050" cy="1162050"/>
          </a:xfrm>
          <a:prstGeom prst="rect">
            <a:avLst/>
          </a:prstGeom>
          <a:solidFill>
            <a:srgbClr val="0F2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0" name="矩形 9"/>
          <p:cNvSpPr/>
          <p:nvPr/>
        </p:nvSpPr>
        <p:spPr>
          <a:xfrm rot="5400000">
            <a:off x="8497206" y="3051629"/>
            <a:ext cx="1162050" cy="11620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1" name="矩形 10"/>
          <p:cNvSpPr/>
          <p:nvPr/>
        </p:nvSpPr>
        <p:spPr>
          <a:xfrm>
            <a:off x="9849756" y="3051629"/>
            <a:ext cx="1162050" cy="116205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2" name="矩形 11"/>
          <p:cNvSpPr/>
          <p:nvPr/>
        </p:nvSpPr>
        <p:spPr>
          <a:xfrm rot="5400000">
            <a:off x="9849756" y="4423229"/>
            <a:ext cx="1162050" cy="11620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3" name="矩形 12"/>
          <p:cNvSpPr/>
          <p:nvPr/>
        </p:nvSpPr>
        <p:spPr>
          <a:xfrm rot="5400000">
            <a:off x="8497206" y="4423229"/>
            <a:ext cx="1162050" cy="1162050"/>
          </a:xfrm>
          <a:prstGeom prst="rect">
            <a:avLst/>
          </a:prstGeom>
          <a:blipFill dpi="0" rotWithShape="0">
            <a:blip r:embed="rId4"/>
            <a:tile algn="tl" flip="none" sx="60000" sy="60000" tx="-114300" ty="-254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4" name="矩形 13"/>
          <p:cNvSpPr/>
          <p:nvPr/>
        </p:nvSpPr>
        <p:spPr>
          <a:xfrm rot="5400000">
            <a:off x="7144656" y="4423229"/>
            <a:ext cx="1162050" cy="1162050"/>
          </a:xfrm>
          <a:prstGeom prst="rect">
            <a:avLst/>
          </a:prstGeom>
          <a:solidFill>
            <a:srgbClr val="DDDB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4" name="文本框 23"/>
          <p:cNvSpPr txBox="1"/>
          <p:nvPr/>
        </p:nvSpPr>
        <p:spPr>
          <a:xfrm>
            <a:off x="1151893" y="2479339"/>
            <a:ext cx="5326289" cy="2651761"/>
          </a:xfrm>
          <a:prstGeom prst="rect">
            <a:avLst/>
          </a:prstGeom>
          <a:noFill/>
        </p:spPr>
        <p:txBody>
          <a:bodyPr rtlCol="0" wrap="square">
            <a:spAutoFit/>
          </a:bodyPr>
          <a:lstStyle/>
          <a:p>
            <a:pPr>
              <a:lnSpc>
                <a:spcPct val="200000"/>
              </a:lnSpc>
            </a:pPr>
            <a:r>
              <a:rPr altLang="en-US" lang="zh-CN" sz="1400">
                <a:solidFill>
                  <a:prstClr val="black">
                    <a:lumMod val="50000"/>
                    <a:lumOff val="50000"/>
                  </a:prstClr>
                </a:solidFill>
                <a:latin charset="-122" panose="020b0503020204020204" pitchFamily="34" typeface="微软雅黑"/>
                <a:ea charset="-122" panose="020b0503020204020204" pitchFamily="34" typeface="微软雅黑"/>
              </a:rPr>
              <a:t>　　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请插入您的文本内容</a:t>
            </a:r>
          </a:p>
          <a:p>
            <a:pPr>
              <a:lnSpc>
                <a:spcPct val="200000"/>
              </a:lnSpc>
            </a:pPr>
            <a:r>
              <a:rPr altLang="en-US" lang="zh-CN" sz="1400">
                <a:solidFill>
                  <a:prstClr val="black">
                    <a:lumMod val="50000"/>
                    <a:lumOff val="50000"/>
                  </a:prstClr>
                </a:solidFill>
                <a:latin charset="-122" panose="020b0503020204020204" pitchFamily="34" typeface="微软雅黑"/>
                <a:ea charset="-122" panose="020b0503020204020204" pitchFamily="34" typeface="微软雅黑"/>
              </a:rPr>
              <a:t>　　请插入您的文本内容请插入您的文本内容请插入您的文本内容请插入您的文本内容请插入您的文本内容请插入您的文本内容</a:t>
            </a:r>
          </a:p>
        </p:txBody>
      </p:sp>
      <p:grpSp>
        <p:nvGrpSpPr>
          <p:cNvPr id="33" name="组合 32"/>
          <p:cNvGrpSpPr/>
          <p:nvPr/>
        </p:nvGrpSpPr>
        <p:grpSpPr>
          <a:xfrm>
            <a:off x="1309803" y="1921168"/>
            <a:ext cx="4428618" cy="476147"/>
            <a:chOff x="1265602" y="1767878"/>
            <a:chExt cx="4428618" cy="476147"/>
          </a:xfrm>
        </p:grpSpPr>
        <p:sp>
          <p:nvSpPr>
            <p:cNvPr id="25" name="矩形 24"/>
            <p:cNvSpPr/>
            <p:nvPr/>
          </p:nvSpPr>
          <p:spPr>
            <a:xfrm>
              <a:off x="1265602" y="1767878"/>
              <a:ext cx="4414762" cy="476147"/>
            </a:xfrm>
            <a:prstGeom prst="rect">
              <a:avLst/>
            </a:prstGeom>
            <a:solidFill>
              <a:srgbClr val="0F2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6" name="文本框 25"/>
            <p:cNvSpPr txBox="1"/>
            <p:nvPr/>
          </p:nvSpPr>
          <p:spPr>
            <a:xfrm>
              <a:off x="1287618" y="1805896"/>
              <a:ext cx="4406602" cy="396240"/>
            </a:xfrm>
            <a:prstGeom prst="rect">
              <a:avLst/>
            </a:prstGeom>
            <a:noFill/>
          </p:spPr>
          <p:txBody>
            <a:bodyPr rtlCol="0" wrap="square">
              <a:spAutoFit/>
            </a:bodyPr>
            <a:lstStyle/>
            <a:p>
              <a:r>
                <a:rPr altLang="en-US" lang="zh-CN" sz="2000">
                  <a:solidFill>
                    <a:schemeClr val="bg1"/>
                  </a:solidFill>
                  <a:latin charset="-122" panose="020b0503020204020204" pitchFamily="34" typeface="微软雅黑"/>
                  <a:ea charset="-122" panose="020b0503020204020204" pitchFamily="34" typeface="微软雅黑"/>
                </a:rPr>
                <a:t>朝阳产业    革新先锋    市场潜力巨大</a:t>
              </a:r>
            </a:p>
          </p:txBody>
        </p:sp>
        <p:cxnSp>
          <p:nvCxnSpPr>
            <p:cNvPr id="28" name="直接连接符 27"/>
            <p:cNvCxnSpPr/>
            <p:nvPr/>
          </p:nvCxnSpPr>
          <p:spPr>
            <a:xfrm flipH="1">
              <a:off x="2544376" y="1875171"/>
              <a:ext cx="0" cy="258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846704" y="1875171"/>
              <a:ext cx="0" cy="258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00488039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3"/>
                                        </p:tgtEl>
                                        <p:attrNameLst>
                                          <p:attrName>style.visibility</p:attrName>
                                        </p:attrNameLst>
                                      </p:cBhvr>
                                      <p:to>
                                        <p:strVal val="visible"/>
                                      </p:to>
                                    </p:set>
                                    <p:animEffect filter="fade" transition="in">
                                      <p:cBhvr>
                                        <p:cTn dur="500" id="7"/>
                                        <p:tgtEl>
                                          <p:spTgt spid="33"/>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4"/>
                                        </p:tgtEl>
                                        <p:attrNameLst>
                                          <p:attrName>style.visibility</p:attrName>
                                        </p:attrNameLst>
                                      </p:cBhvr>
                                      <p:to>
                                        <p:strVal val="visible"/>
                                      </p:to>
                                    </p:set>
                                    <p:animEffect filter="fade" transition="in">
                                      <p:cBhvr>
                                        <p:cTn dur="500" id="11"/>
                                        <p:tgtEl>
                                          <p:spTgt spid="24"/>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8"/>
                                        </p:tgtEl>
                                        <p:attrNameLst>
                                          <p:attrName>style.visibility</p:attrName>
                                        </p:attrNameLst>
                                      </p:cBhvr>
                                      <p:to>
                                        <p:strVal val="visible"/>
                                      </p:to>
                                    </p:set>
                                    <p:animEffect filter="fade" transition="in">
                                      <p:cBhvr>
                                        <p:cTn dur="500" id="15"/>
                                        <p:tgtEl>
                                          <p:spTgt spid="8"/>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11"/>
                                        </p:tgtEl>
                                        <p:attrNameLst>
                                          <p:attrName>style.visibility</p:attrName>
                                        </p:attrNameLst>
                                      </p:cBhvr>
                                      <p:to>
                                        <p:strVal val="visible"/>
                                      </p:to>
                                    </p:set>
                                    <p:animEffect filter="fade" transition="in">
                                      <p:cBhvr>
                                        <p:cTn dur="500" id="19"/>
                                        <p:tgtEl>
                                          <p:spTgt spid="11"/>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10"/>
                                        </p:tgtEl>
                                        <p:attrNameLst>
                                          <p:attrName>style.visibility</p:attrName>
                                        </p:attrNameLst>
                                      </p:cBhvr>
                                      <p:to>
                                        <p:strVal val="visible"/>
                                      </p:to>
                                    </p:set>
                                    <p:animEffect filter="fade" transition="in">
                                      <p:cBhvr>
                                        <p:cTn dur="500" id="23"/>
                                        <p:tgtEl>
                                          <p:spTgt spid="10"/>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13"/>
                                        </p:tgtEl>
                                        <p:attrNameLst>
                                          <p:attrName>style.visibility</p:attrName>
                                        </p:attrNameLst>
                                      </p:cBhvr>
                                      <p:to>
                                        <p:strVal val="visible"/>
                                      </p:to>
                                    </p:set>
                                    <p:animEffect filter="fade" transition="in">
                                      <p:cBhvr>
                                        <p:cTn dur="500" id="27"/>
                                        <p:tgtEl>
                                          <p:spTgt spid="13"/>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14"/>
                                        </p:tgtEl>
                                        <p:attrNameLst>
                                          <p:attrName>style.visibility</p:attrName>
                                        </p:attrNameLst>
                                      </p:cBhvr>
                                      <p:to>
                                        <p:strVal val="visible"/>
                                      </p:to>
                                    </p:set>
                                    <p:animEffect filter="fade" transition="in">
                                      <p:cBhvr>
                                        <p:cTn dur="500" id="31"/>
                                        <p:tgtEl>
                                          <p:spTgt spid="14"/>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12"/>
                                        </p:tgtEl>
                                        <p:attrNameLst>
                                          <p:attrName>style.visibility</p:attrName>
                                        </p:attrNameLst>
                                      </p:cBhvr>
                                      <p:to>
                                        <p:strVal val="visible"/>
                                      </p:to>
                                    </p:set>
                                    <p:animEffect filter="fade" transition="in">
                                      <p:cBhvr>
                                        <p:cTn dur="500" id="35"/>
                                        <p:tgtEl>
                                          <p:spTgt spid="12"/>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9"/>
                                        </p:tgtEl>
                                        <p:attrNameLst>
                                          <p:attrName>style.visibility</p:attrName>
                                        </p:attrNameLst>
                                      </p:cBhvr>
                                      <p:to>
                                        <p:strVal val="visible"/>
                                      </p:to>
                                    </p:set>
                                    <p:animEffect filter="fade" transition="in">
                                      <p:cBhvr>
                                        <p:cTn dur="500" id="39"/>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2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p:nvPr/>
        </p:nvGrpSpPr>
        <p:grpSpPr>
          <a:xfrm>
            <a:off x="5878288" y="1389097"/>
            <a:ext cx="5204985" cy="4113770"/>
            <a:chOff x="5820228" y="1155991"/>
            <a:chExt cx="5204985" cy="4113770"/>
          </a:xfrm>
        </p:grpSpPr>
        <p:graphicFrame>
          <p:nvGraphicFramePr>
            <p:cNvPr id="22" name="图表 21"/>
            <p:cNvGraphicFramePr/>
            <p:nvPr>
              <p:extLst>
                <p:ext uri="{D42A27DB-BD31-4B8C-83A1-F6EECF244321}">
                  <p14:modId val="2898868600"/>
                </p:ext>
              </p:extLst>
            </p:nvPr>
          </p:nvGraphicFramePr>
          <p:xfrm>
            <a:off x="5820228" y="1799771"/>
            <a:ext cx="5204985" cy="3469990"/>
          </p:xfrm>
          <a:graphic>
            <a:graphicData uri="http://schemas.openxmlformats.org/drawingml/2006/chart">
              <c:chart xmlns:c="http://schemas.openxmlformats.org/drawingml/2006/chart" r:id="rId2"/>
            </a:graphicData>
          </a:graphic>
        </p:graphicFrame>
        <p:sp>
          <p:nvSpPr>
            <p:cNvPr id="33" name="任意多边形 32"/>
            <p:cNvSpPr/>
            <p:nvPr/>
          </p:nvSpPr>
          <p:spPr>
            <a:xfrm rot="2920123">
              <a:off x="7353109" y="-215335"/>
              <a:ext cx="2059642" cy="4802293"/>
            </a:xfrm>
            <a:custGeom>
              <a:gdLst>
                <a:gd fmla="*/ 1554072 w 2059642" name="connsiteX0"/>
                <a:gd fmla="*/ 0 h 4802293" name="connsiteY0"/>
                <a:gd fmla="*/ 2059642 w 2059642" name="connsiteX1"/>
                <a:gd fmla="*/ 470165 h 4802293" name="connsiteY1"/>
                <a:gd fmla="*/ 1779097 w 2059642" name="connsiteX2"/>
                <a:gd fmla="*/ 470165 h 4802293" name="connsiteY2"/>
                <a:gd fmla="*/ 1770526 w 2059642" name="connsiteX3"/>
                <a:gd fmla="*/ 566418 h 4802293" name="connsiteY3"/>
                <a:gd fmla="*/ 1340935 w 2059642" name="connsiteX4"/>
                <a:gd fmla="*/ 2384783 h 4802293" name="connsiteY4"/>
                <a:gd fmla="*/ 118514 w 2059642" name="connsiteX5"/>
                <a:gd fmla="*/ 4676114 h 4802293" name="connsiteY5"/>
                <a:gd fmla="*/ 0 w 2059642" name="connsiteX6"/>
                <a:gd fmla="*/ 4802293 h 4802293" name="connsiteY6"/>
                <a:gd fmla="*/ 100847 w 2059642" name="connsiteX7"/>
                <a:gd fmla="*/ 4649585 h 4802293" name="connsiteY7"/>
                <a:gd fmla="*/ 946208 w 2059642" name="connsiteX8"/>
                <a:gd fmla="*/ 2694678 h 4802293" name="connsiteY8"/>
                <a:gd fmla="*/ 1305085 w 2059642" name="connsiteX9"/>
                <a:gd fmla="*/ 595271 h 4802293" name="connsiteY9"/>
                <a:gd fmla="*/ 1304310 w 2059642" name="connsiteX10"/>
                <a:gd fmla="*/ 470165 h 4802293" name="connsiteY10"/>
                <a:gd fmla="*/ 1048502 w 2059642" name="connsiteX11"/>
                <a:gd fmla="*/ 470165 h 4802293"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802293" w="2059641">
                  <a:moveTo>
                    <a:pt x="1554072" y="0"/>
                  </a:moveTo>
                  <a:lnTo>
                    <a:pt x="2059642" y="470165"/>
                  </a:lnTo>
                  <a:lnTo>
                    <a:pt x="1779097" y="470165"/>
                  </a:lnTo>
                  <a:lnTo>
                    <a:pt x="1770526" y="566418"/>
                  </a:lnTo>
                  <a:cubicBezTo>
                    <a:pt x="1709917" y="1106984"/>
                    <a:pt x="1566484" y="1734248"/>
                    <a:pt x="1340935" y="2384783"/>
                  </a:cubicBezTo>
                  <a:cubicBezTo>
                    <a:pt x="1002613" y="3360586"/>
                    <a:pt x="551595" y="4180897"/>
                    <a:pt x="118514" y="4676114"/>
                  </a:cubicBezTo>
                  <a:lnTo>
                    <a:pt x="0" y="4802293"/>
                  </a:lnTo>
                  <a:lnTo>
                    <a:pt x="100847" y="4649585"/>
                  </a:lnTo>
                  <a:cubicBezTo>
                    <a:pt x="416432" y="4143838"/>
                    <a:pt x="717488" y="3464708"/>
                    <a:pt x="946208" y="2694678"/>
                  </a:cubicBezTo>
                  <a:cubicBezTo>
                    <a:pt x="1174927" y="1924647"/>
                    <a:pt x="1293417" y="1191289"/>
                    <a:pt x="1305085" y="595271"/>
                  </a:cubicBezTo>
                  <a:lnTo>
                    <a:pt x="1304310" y="470165"/>
                  </a:lnTo>
                  <a:lnTo>
                    <a:pt x="1048502" y="470165"/>
                  </a:lnTo>
                  <a:close/>
                </a:path>
              </a:pathLst>
            </a:cu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35" name="文本框 34"/>
          <p:cNvSpPr txBox="1"/>
          <p:nvPr/>
        </p:nvSpPr>
        <p:spPr>
          <a:xfrm>
            <a:off x="4659617" y="1154463"/>
            <a:ext cx="2113769" cy="365760"/>
          </a:xfrm>
          <a:prstGeom prst="rect">
            <a:avLst/>
          </a:prstGeom>
          <a:noFill/>
        </p:spPr>
        <p:txBody>
          <a:bodyPr rtlCol="0" wrap="square">
            <a:spAutoFit/>
          </a:bodyPr>
          <a:lstStyle/>
          <a:p>
            <a:r>
              <a:rPr altLang="en-US" b="1" lang="zh-CN">
                <a:solidFill>
                  <a:srgbClr val="13396C"/>
                </a:solidFill>
                <a:latin charset="-122" panose="020b0503020204020204" pitchFamily="34" typeface="微软雅黑"/>
                <a:ea charset="-122" panose="020b0503020204020204" pitchFamily="34" typeface="微软雅黑"/>
              </a:rPr>
              <a:t>近年行业需求走势</a:t>
            </a:r>
          </a:p>
        </p:txBody>
      </p:sp>
      <p:sp>
        <p:nvSpPr>
          <p:cNvPr id="36" name="矩形 35"/>
          <p:cNvSpPr/>
          <p:nvPr/>
        </p:nvSpPr>
        <p:spPr>
          <a:xfrm>
            <a:off x="4688645" y="1139949"/>
            <a:ext cx="1954112" cy="369332"/>
          </a:xfrm>
          <a:prstGeom prst="rect">
            <a:avLst/>
          </a:prstGeom>
          <a:noFill/>
          <a:ln>
            <a:solidFill>
              <a:srgbClr val="13396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aphicFrame>
        <p:nvGraphicFramePr>
          <p:cNvPr id="43" name="图表 42"/>
          <p:cNvGraphicFramePr/>
          <p:nvPr>
            <p:extLst>
              <p:ext uri="{D42A27DB-BD31-4B8C-83A1-F6EECF244321}">
                <p14:modId val="3509363593"/>
              </p:ext>
            </p:extLst>
          </p:nvPr>
        </p:nvGraphicFramePr>
        <p:xfrm>
          <a:off x="832632" y="1981073"/>
          <a:ext cx="4160284" cy="2773523"/>
        </p:xfrm>
        <a:graphic>
          <a:graphicData uri="http://schemas.openxmlformats.org/drawingml/2006/chart">
            <c:chart xmlns:c="http://schemas.openxmlformats.org/drawingml/2006/chart" r:id="rId3"/>
          </a:graphicData>
        </a:graphic>
      </p:graphicFrame>
      <p:sp>
        <p:nvSpPr>
          <p:cNvPr id="44" name="文本框 43"/>
          <p:cNvSpPr txBox="1"/>
          <p:nvPr/>
        </p:nvSpPr>
        <p:spPr>
          <a:xfrm>
            <a:off x="2960916" y="2924630"/>
            <a:ext cx="1059543" cy="518160"/>
          </a:xfrm>
          <a:prstGeom prst="rect">
            <a:avLst/>
          </a:prstGeom>
          <a:noFill/>
        </p:spPr>
        <p:txBody>
          <a:bodyPr rtlCol="0" wrap="square">
            <a:spAutoFit/>
          </a:bodyPr>
          <a:lstStyle/>
          <a:p>
            <a:r>
              <a:rPr altLang="zh-CN" b="1" lang="en-US" sz="2800">
                <a:solidFill>
                  <a:schemeClr val="bg1"/>
                </a:solidFill>
                <a:latin charset="-122" panose="020b0503020204020204" pitchFamily="34" typeface="微软雅黑"/>
                <a:ea charset="-122" panose="020b0503020204020204" pitchFamily="34" typeface="微软雅黑"/>
              </a:rPr>
              <a:t>60%</a:t>
            </a:r>
          </a:p>
        </p:txBody>
      </p:sp>
      <p:sp>
        <p:nvSpPr>
          <p:cNvPr id="45" name="文本框 44"/>
          <p:cNvSpPr txBox="1"/>
          <p:nvPr/>
        </p:nvSpPr>
        <p:spPr>
          <a:xfrm>
            <a:off x="9588634" y="616729"/>
            <a:ext cx="1574801" cy="518160"/>
          </a:xfrm>
          <a:prstGeom prst="rect">
            <a:avLst/>
          </a:prstGeom>
          <a:noFill/>
        </p:spPr>
        <p:txBody>
          <a:bodyPr rtlCol="0" wrap="square">
            <a:spAutoFit/>
          </a:bodyPr>
          <a:lstStyle/>
          <a:p>
            <a:r>
              <a:rPr altLang="zh-CN" b="1" lang="en-US" sz="2800">
                <a:solidFill>
                  <a:srgbClr val="13396C"/>
                </a:solidFill>
                <a:latin charset="-122" panose="020b0503020204020204" pitchFamily="34" typeface="微软雅黑"/>
                <a:ea charset="-122" panose="020b0503020204020204" pitchFamily="34" typeface="微软雅黑"/>
              </a:rPr>
              <a:t>32亿元</a:t>
            </a:r>
          </a:p>
        </p:txBody>
      </p:sp>
      <p:sp>
        <p:nvSpPr>
          <p:cNvPr id="46" name="文本框 45"/>
          <p:cNvSpPr txBox="1"/>
          <p:nvPr/>
        </p:nvSpPr>
        <p:spPr>
          <a:xfrm>
            <a:off x="1640115" y="5562154"/>
            <a:ext cx="8911771" cy="731520"/>
          </a:xfrm>
          <a:prstGeom prst="rect">
            <a:avLst/>
          </a:prstGeom>
          <a:noFill/>
        </p:spPr>
        <p:txBody>
          <a:bodyPr rtlCol="0" wrap="square">
            <a:spAutoFit/>
          </a:bodyPr>
          <a:lstStyle/>
          <a:p>
            <a:pPr>
              <a:lnSpc>
                <a:spcPct val="150000"/>
              </a:lnSpc>
            </a:pPr>
            <a:r>
              <a:rPr altLang="zh-CN" lang="en-US" sz="1400">
                <a:solidFill>
                  <a:schemeClr val="tx1">
                    <a:lumMod val="65000"/>
                    <a:lumOff val="35000"/>
                  </a:schemeClr>
                </a:solidFill>
                <a:latin charset="-122" panose="020b0503020204020204" pitchFamily="34" typeface="微软雅黑"/>
                <a:ea charset="-122" panose="020b0503020204020204" pitchFamily="34" typeface="微软雅黑"/>
              </a:rPr>
              <a:t>     XX人群占比60%，近年来市场占有率逐年上增，据XXX机构数据分析，预测在2016年市场交易额达到32亿元，需求明显，市场缺口十分大，盈利空间明显，现在上线是填补空白的良好契机。</a:t>
            </a:r>
          </a:p>
        </p:txBody>
      </p:sp>
    </p:spTree>
    <p:extLst>
      <p:ext uri="{BB962C8B-B14F-4D97-AF65-F5344CB8AC3E}">
        <p14:creationId val="265957115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3"/>
                                        </p:tgtEl>
                                        <p:attrNameLst>
                                          <p:attrName>style.visibility</p:attrName>
                                        </p:attrNameLst>
                                      </p:cBhvr>
                                      <p:to>
                                        <p:strVal val="visible"/>
                                      </p:to>
                                    </p:set>
                                    <p:animEffect filter="fade" transition="in">
                                      <p:cBhvr>
                                        <p:cTn dur="500" id="7"/>
                                        <p:tgtEl>
                                          <p:spTgt spid="4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34"/>
                                        </p:tgtEl>
                                        <p:attrNameLst>
                                          <p:attrName>style.visibility</p:attrName>
                                        </p:attrNameLst>
                                      </p:cBhvr>
                                      <p:to>
                                        <p:strVal val="visible"/>
                                      </p:to>
                                    </p:set>
                                    <p:animEffect filter="fade" transition="in">
                                      <p:cBhvr>
                                        <p:cTn dur="500" id="12"/>
                                        <p:tgtEl>
                                          <p:spTgt spid="34"/>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42" presetSubtype="0">
                                  <p:stCondLst>
                                    <p:cond delay="0"/>
                                  </p:stCondLst>
                                  <p:childTnLst>
                                    <p:set>
                                      <p:cBhvr>
                                        <p:cTn dur="1" fill="hold" id="16">
                                          <p:stCondLst>
                                            <p:cond delay="0"/>
                                          </p:stCondLst>
                                        </p:cTn>
                                        <p:tgtEl>
                                          <p:spTgt spid="45"/>
                                        </p:tgtEl>
                                        <p:attrNameLst>
                                          <p:attrName>style.visibility</p:attrName>
                                        </p:attrNameLst>
                                      </p:cBhvr>
                                      <p:to>
                                        <p:strVal val="visible"/>
                                      </p:to>
                                    </p:set>
                                    <p:animEffect filter="fade" transition="in">
                                      <p:cBhvr>
                                        <p:cTn dur="500" id="17"/>
                                        <p:tgtEl>
                                          <p:spTgt spid="45"/>
                                        </p:tgtEl>
                                      </p:cBhvr>
                                    </p:animEffect>
                                    <p:anim calcmode="lin" valueType="num">
                                      <p:cBhvr>
                                        <p:cTn dur="500" fill="hold" id="18"/>
                                        <p:tgtEl>
                                          <p:spTgt spid="45"/>
                                        </p:tgtEl>
                                        <p:attrNameLst>
                                          <p:attrName>ppt_x</p:attrName>
                                        </p:attrNameLst>
                                      </p:cBhvr>
                                      <p:tavLst>
                                        <p:tav tm="0">
                                          <p:val>
                                            <p:strVal val="#ppt_x"/>
                                          </p:val>
                                        </p:tav>
                                        <p:tav tm="100000">
                                          <p:val>
                                            <p:strVal val="#ppt_x"/>
                                          </p:val>
                                        </p:tav>
                                      </p:tavLst>
                                    </p:anim>
                                    <p:anim calcmode="lin" valueType="num">
                                      <p:cBhvr>
                                        <p:cTn dur="500" fill="hold" id="19"/>
                                        <p:tgtEl>
                                          <p:spTgt spid="45"/>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10" presetSubtype="0">
                                  <p:stCondLst>
                                    <p:cond delay="0"/>
                                  </p:stCondLst>
                                  <p:childTnLst>
                                    <p:set>
                                      <p:cBhvr>
                                        <p:cTn dur="1" fill="hold" id="23">
                                          <p:stCondLst>
                                            <p:cond delay="0"/>
                                          </p:stCondLst>
                                        </p:cTn>
                                        <p:tgtEl>
                                          <p:spTgt spid="46"/>
                                        </p:tgtEl>
                                        <p:attrNameLst>
                                          <p:attrName>style.visibility</p:attrName>
                                        </p:attrNameLst>
                                      </p:cBhvr>
                                      <p:to>
                                        <p:strVal val="visible"/>
                                      </p:to>
                                    </p:set>
                                    <p:animEffect filter="fade" transition="in">
                                      <p:cBhvr>
                                        <p:cTn dur="500" id="24"/>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Graphic grpId="0" spid="43">
        <p:bldAsOne/>
      </p:bldGraphic>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矩形 21"/>
          <p:cNvSpPr/>
          <p:nvPr/>
        </p:nvSpPr>
        <p:spPr>
          <a:xfrm>
            <a:off x="2341678" y="5466038"/>
            <a:ext cx="7508644" cy="731520"/>
          </a:xfrm>
          <a:prstGeom prst="rect">
            <a:avLst/>
          </a:prstGeom>
          <a:noFill/>
        </p:spPr>
        <p:txBody>
          <a:bodyPr rtlCol="0" wrap="square">
            <a:spAutoFit/>
          </a:bodyPr>
          <a:lstStyle/>
          <a:p>
            <a:pPr>
              <a:lnSpc>
                <a:spcPct val="150000"/>
              </a:lnSpc>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      盈利模式为产品内收费为准，主要手段有广告位出租、付费下载、会员充值，增值服务，另有租借资质、佣金收取等盈利来源。</a:t>
            </a:r>
          </a:p>
        </p:txBody>
      </p:sp>
      <p:grpSp>
        <p:nvGrpSpPr>
          <p:cNvPr id="27" name="组合 26"/>
          <p:cNvGrpSpPr/>
          <p:nvPr/>
        </p:nvGrpSpPr>
        <p:grpSpPr>
          <a:xfrm>
            <a:off x="6096000" y="1755902"/>
            <a:ext cx="5036483" cy="2738746"/>
            <a:chOff x="5609002" y="1752599"/>
            <a:chExt cx="5920312" cy="3219355"/>
          </a:xfrm>
        </p:grpSpPr>
        <p:grpSp>
          <p:nvGrpSpPr>
            <p:cNvPr id="11" name="组合 10"/>
            <p:cNvGrpSpPr/>
            <p:nvPr/>
          </p:nvGrpSpPr>
          <p:grpSpPr>
            <a:xfrm>
              <a:off x="6877050" y="1752599"/>
              <a:ext cx="3219354" cy="3219355"/>
              <a:chOff x="4248150" y="1885949"/>
              <a:chExt cx="3219354" cy="3219355"/>
            </a:xfrm>
          </p:grpSpPr>
          <p:sp>
            <p:nvSpPr>
              <p:cNvPr id="7" name="矩形 6"/>
              <p:cNvSpPr/>
              <p:nvPr/>
            </p:nvSpPr>
            <p:spPr>
              <a:xfrm rot="2700000">
                <a:off x="4248150" y="1885949"/>
                <a:ext cx="1333500" cy="1333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 name="矩形 7"/>
              <p:cNvSpPr/>
              <p:nvPr/>
            </p:nvSpPr>
            <p:spPr>
              <a:xfrm rot="2700000">
                <a:off x="6134004" y="1885951"/>
                <a:ext cx="1333500" cy="1333500"/>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9" name="矩形 8"/>
              <p:cNvSpPr/>
              <p:nvPr/>
            </p:nvSpPr>
            <p:spPr>
              <a:xfrm rot="2700000">
                <a:off x="4248151" y="3771803"/>
                <a:ext cx="1333500" cy="1333500"/>
              </a:xfrm>
              <a:prstGeom prst="rect">
                <a:avLst/>
              </a:prstGeom>
              <a:solidFill>
                <a:srgbClr val="DDDB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0" name="矩形 9"/>
              <p:cNvSpPr/>
              <p:nvPr/>
            </p:nvSpPr>
            <p:spPr>
              <a:xfrm rot="2700000">
                <a:off x="6134004" y="3771804"/>
                <a:ext cx="1333500" cy="133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12" name="矩形 11"/>
            <p:cNvSpPr/>
            <p:nvPr/>
          </p:nvSpPr>
          <p:spPr>
            <a:xfrm rot="2700000">
              <a:off x="5609002" y="2951428"/>
              <a:ext cx="821693" cy="821693"/>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3" name="矩形 12"/>
            <p:cNvSpPr/>
            <p:nvPr/>
          </p:nvSpPr>
          <p:spPr>
            <a:xfrm rot="2700000">
              <a:off x="10542758" y="2951428"/>
              <a:ext cx="821693" cy="8216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4" name="文本框 13"/>
            <p:cNvSpPr txBox="1"/>
            <p:nvPr/>
          </p:nvSpPr>
          <p:spPr>
            <a:xfrm>
              <a:off x="8100437" y="2969726"/>
              <a:ext cx="922033" cy="824062"/>
            </a:xfrm>
            <a:prstGeom prst="rect">
              <a:avLst/>
            </a:prstGeom>
            <a:noFill/>
          </p:spPr>
          <p:txBody>
            <a:bodyPr rtlCol="0" wrap="square">
              <a:spAutoFit/>
            </a:bodyPr>
            <a:lstStyle/>
            <a:p>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盈利</a:t>
              </a:r>
            </a:p>
            <a:p>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手段</a:t>
              </a:r>
            </a:p>
          </p:txBody>
        </p:sp>
        <p:sp>
          <p:nvSpPr>
            <p:cNvPr id="15" name="文本框 14"/>
            <p:cNvSpPr txBox="1"/>
            <p:nvPr/>
          </p:nvSpPr>
          <p:spPr>
            <a:xfrm>
              <a:off x="6961625" y="2073363"/>
              <a:ext cx="1135497" cy="752404"/>
            </a:xfrm>
            <a:prstGeom prst="rect">
              <a:avLst/>
            </a:prstGeom>
            <a:noFill/>
          </p:spPr>
          <p:txBody>
            <a:bodyPr rtlCol="0" wrap="square">
              <a:spAutoFit/>
            </a:bodyPr>
            <a:lstStyle/>
            <a:p>
              <a:pPr algn="ctr"/>
              <a:r>
                <a:rPr altLang="en-US" b="1" lang="zh-CN">
                  <a:solidFill>
                    <a:schemeClr val="bg1"/>
                  </a:solidFill>
                  <a:latin charset="-122" panose="020b0503020204020204" pitchFamily="34" typeface="微软雅黑"/>
                  <a:ea charset="-122" panose="020b0503020204020204" pitchFamily="34" typeface="微软雅黑"/>
                </a:rPr>
                <a:t>广告位出租</a:t>
              </a:r>
            </a:p>
          </p:txBody>
        </p:sp>
        <p:sp>
          <p:nvSpPr>
            <p:cNvPr id="16" name="文本框 15"/>
            <p:cNvSpPr txBox="1"/>
            <p:nvPr/>
          </p:nvSpPr>
          <p:spPr>
            <a:xfrm>
              <a:off x="9060945" y="2051226"/>
              <a:ext cx="922033" cy="752404"/>
            </a:xfrm>
            <a:prstGeom prst="rect">
              <a:avLst/>
            </a:prstGeom>
            <a:noFill/>
          </p:spPr>
          <p:txBody>
            <a:bodyPr rtlCol="0" wrap="square">
              <a:spAutoFit/>
            </a:bodyPr>
            <a:lstStyle/>
            <a:p>
              <a:r>
                <a:rPr altLang="en-US" b="1" lang="zh-CN">
                  <a:solidFill>
                    <a:schemeClr val="bg1"/>
                  </a:solidFill>
                  <a:latin charset="-122" panose="020b0503020204020204" pitchFamily="34" typeface="微软雅黑"/>
                  <a:ea charset="-122" panose="020b0503020204020204" pitchFamily="34" typeface="微软雅黑"/>
                </a:rPr>
                <a:t>付费</a:t>
              </a:r>
            </a:p>
            <a:p>
              <a:r>
                <a:rPr altLang="en-US" b="1" lang="zh-CN">
                  <a:solidFill>
                    <a:schemeClr val="bg1"/>
                  </a:solidFill>
                  <a:latin charset="-122" panose="020b0503020204020204" pitchFamily="34" typeface="微软雅黑"/>
                  <a:ea charset="-122" panose="020b0503020204020204" pitchFamily="34" typeface="微软雅黑"/>
                </a:rPr>
                <a:t>下载</a:t>
              </a:r>
            </a:p>
          </p:txBody>
        </p:sp>
        <p:sp>
          <p:nvSpPr>
            <p:cNvPr id="17" name="文本框 16"/>
            <p:cNvSpPr txBox="1"/>
            <p:nvPr/>
          </p:nvSpPr>
          <p:spPr>
            <a:xfrm>
              <a:off x="7154711" y="3946064"/>
              <a:ext cx="922033" cy="752404"/>
            </a:xfrm>
            <a:prstGeom prst="rect">
              <a:avLst/>
            </a:prstGeom>
            <a:noFill/>
          </p:spPr>
          <p:txBody>
            <a:bodyPr rtlCol="0" wrap="square">
              <a:spAutoFit/>
            </a:bodyPr>
            <a:lstStyle/>
            <a:p>
              <a:r>
                <a:rPr altLang="en-US" b="1" lang="zh-CN">
                  <a:solidFill>
                    <a:schemeClr val="bg1"/>
                  </a:solidFill>
                  <a:latin charset="-122" panose="020b0503020204020204" pitchFamily="34" typeface="微软雅黑"/>
                  <a:ea charset="-122" panose="020b0503020204020204" pitchFamily="34" typeface="微软雅黑"/>
                </a:rPr>
                <a:t>会员充值</a:t>
              </a:r>
            </a:p>
          </p:txBody>
        </p:sp>
        <p:sp>
          <p:nvSpPr>
            <p:cNvPr id="23" name="文本框 22"/>
            <p:cNvSpPr txBox="1"/>
            <p:nvPr/>
          </p:nvSpPr>
          <p:spPr>
            <a:xfrm>
              <a:off x="9040566" y="3946064"/>
              <a:ext cx="922033" cy="752404"/>
            </a:xfrm>
            <a:prstGeom prst="rect">
              <a:avLst/>
            </a:prstGeom>
            <a:noFill/>
          </p:spPr>
          <p:txBody>
            <a:bodyPr rtlCol="0" wrap="square">
              <a:spAutoFit/>
            </a:bodyPr>
            <a:lstStyle/>
            <a:p>
              <a:r>
                <a:rPr altLang="en-US" b="1" lang="zh-CN">
                  <a:solidFill>
                    <a:schemeClr val="bg1"/>
                  </a:solidFill>
                  <a:latin charset="-122" panose="020b0503020204020204" pitchFamily="34" typeface="微软雅黑"/>
                  <a:ea charset="-122" panose="020b0503020204020204" pitchFamily="34" typeface="微软雅黑"/>
                </a:rPr>
                <a:t>增值服务</a:t>
              </a:r>
            </a:p>
          </p:txBody>
        </p:sp>
        <p:sp>
          <p:nvSpPr>
            <p:cNvPr id="24" name="文本框 23"/>
            <p:cNvSpPr txBox="1"/>
            <p:nvPr/>
          </p:nvSpPr>
          <p:spPr>
            <a:xfrm>
              <a:off x="5665438" y="3037522"/>
              <a:ext cx="922033" cy="680747"/>
            </a:xfrm>
            <a:prstGeom prst="rect">
              <a:avLst/>
            </a:prstGeom>
            <a:noFill/>
          </p:spPr>
          <p:txBody>
            <a:bodyPr rtlCol="0" wrap="square">
              <a:spAutoFit/>
            </a:bodyPr>
            <a:lstStyle/>
            <a:p>
              <a:r>
                <a:rPr altLang="en-US" b="1" lang="zh-CN" sz="1600">
                  <a:solidFill>
                    <a:schemeClr val="bg1"/>
                  </a:solidFill>
                  <a:latin charset="-122" panose="020b0503020204020204" pitchFamily="34" typeface="微软雅黑"/>
                  <a:ea charset="-122" panose="020b0503020204020204" pitchFamily="34" typeface="微软雅黑"/>
                </a:rPr>
                <a:t>租借</a:t>
              </a:r>
            </a:p>
            <a:p>
              <a:r>
                <a:rPr altLang="en-US" b="1" lang="zh-CN" sz="1600">
                  <a:solidFill>
                    <a:schemeClr val="bg1"/>
                  </a:solidFill>
                  <a:latin charset="-122" panose="020b0503020204020204" pitchFamily="34" typeface="微软雅黑"/>
                  <a:ea charset="-122" panose="020b0503020204020204" pitchFamily="34" typeface="微软雅黑"/>
                </a:rPr>
                <a:t>资质</a:t>
              </a:r>
            </a:p>
          </p:txBody>
        </p:sp>
        <p:sp>
          <p:nvSpPr>
            <p:cNvPr id="25" name="文本框 24"/>
            <p:cNvSpPr txBox="1"/>
            <p:nvPr/>
          </p:nvSpPr>
          <p:spPr>
            <a:xfrm>
              <a:off x="10607280" y="3033685"/>
              <a:ext cx="922033" cy="680747"/>
            </a:xfrm>
            <a:prstGeom prst="rect">
              <a:avLst/>
            </a:prstGeom>
            <a:noFill/>
          </p:spPr>
          <p:txBody>
            <a:bodyPr rtlCol="0" wrap="square">
              <a:spAutoFit/>
            </a:bodyPr>
            <a:lstStyle/>
            <a:p>
              <a:r>
                <a:rPr altLang="en-US" b="1" lang="zh-CN" sz="1600">
                  <a:solidFill>
                    <a:schemeClr val="bg1"/>
                  </a:solidFill>
                  <a:latin charset="-122" panose="020b0503020204020204" pitchFamily="34" typeface="微软雅黑"/>
                  <a:ea charset="-122" panose="020b0503020204020204" pitchFamily="34" typeface="微软雅黑"/>
                </a:rPr>
                <a:t>佣金</a:t>
              </a:r>
            </a:p>
            <a:p>
              <a:r>
                <a:rPr altLang="en-US" b="1" lang="zh-CN" sz="1600">
                  <a:solidFill>
                    <a:schemeClr val="bg1"/>
                  </a:solidFill>
                  <a:latin charset="-122" panose="020b0503020204020204" pitchFamily="34" typeface="微软雅黑"/>
                  <a:ea charset="-122" panose="020b0503020204020204" pitchFamily="34" typeface="微软雅黑"/>
                </a:rPr>
                <a:t>收取</a:t>
              </a:r>
            </a:p>
          </p:txBody>
        </p:sp>
        <p:sp>
          <p:nvSpPr>
            <p:cNvPr id="26" name="矩形 25"/>
            <p:cNvSpPr/>
            <p:nvPr/>
          </p:nvSpPr>
          <p:spPr>
            <a:xfrm rot="2700000">
              <a:off x="8003695" y="2862584"/>
              <a:ext cx="998642" cy="998640"/>
            </a:xfrm>
            <a:prstGeom prst="rect">
              <a:avLst/>
            </a:prstGeom>
            <a:noFill/>
            <a:ln>
              <a:solidFill>
                <a:srgbClr val="13396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3" name="组合 2">
            <a:extLst>
              <a:ext uri="{FF2B5EF4-FFF2-40B4-BE49-F238E27FC236}">
                <a16:creationId xmlns:a16="http://schemas.microsoft.com/office/drawing/2014/main" id="{F5ABB417-252E-4998-B5B3-4FABA646873F}"/>
              </a:ext>
            </a:extLst>
          </p:cNvPr>
          <p:cNvGrpSpPr/>
          <p:nvPr/>
        </p:nvGrpSpPr>
        <p:grpSpPr>
          <a:xfrm>
            <a:off x="875311" y="1562519"/>
            <a:ext cx="4264726" cy="3309865"/>
            <a:chOff x="875311" y="1562519"/>
            <a:chExt cx="4264726" cy="3309865"/>
          </a:xfrm>
        </p:grpSpPr>
        <p:pic>
          <p:nvPicPr>
            <p:cNvPr id="20" name="图片 19"/>
            <p:cNvPicPr>
              <a:picLocks noChangeAspect="1"/>
            </p:cNvPicPr>
            <p:nvPr/>
          </p:nvPicPr>
          <p:blipFill>
            <a:blip r:embed="rId2">
              <a:extLst>
                <a:ext uri="{28A0092B-C50C-407E-A947-70E740481C1C}">
                  <a14:useLocalDpi val="0"/>
                </a:ext>
              </a:extLst>
            </a:blip>
            <a:stretch>
              <a:fillRect/>
            </a:stretch>
          </p:blipFill>
          <p:spPr>
            <a:xfrm>
              <a:off x="1074973" y="1763742"/>
              <a:ext cx="3894076" cy="2921275"/>
            </a:xfrm>
            <a:prstGeom prst="rect">
              <a:avLst/>
            </a:prstGeom>
          </p:spPr>
        </p:pic>
        <p:cxnSp>
          <p:nvCxnSpPr>
            <p:cNvPr id="29" name="直接连接符 28"/>
            <p:cNvCxnSpPr/>
            <p:nvPr/>
          </p:nvCxnSpPr>
          <p:spPr>
            <a:xfrm>
              <a:off x="4405746" y="1562519"/>
              <a:ext cx="734291" cy="0"/>
            </a:xfrm>
            <a:prstGeom prst="line">
              <a:avLst/>
            </a:prstGeom>
            <a:ln>
              <a:solidFill>
                <a:srgbClr val="13396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4767622" y="1929665"/>
              <a:ext cx="734291" cy="0"/>
            </a:xfrm>
            <a:prstGeom prst="line">
              <a:avLst/>
            </a:prstGeom>
            <a:ln>
              <a:solidFill>
                <a:srgbClr val="13396C"/>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rot="10800000">
              <a:off x="875311" y="4138093"/>
              <a:ext cx="734291" cy="734291"/>
              <a:chOff x="4558146" y="1947144"/>
              <a:chExt cx="734291" cy="734291"/>
            </a:xfrm>
          </p:grpSpPr>
          <p:cxnSp>
            <p:nvCxnSpPr>
              <p:cNvPr id="31" name="直接连接符 30"/>
              <p:cNvCxnSpPr/>
              <p:nvPr/>
            </p:nvCxnSpPr>
            <p:spPr>
              <a:xfrm>
                <a:off x="4558146" y="1947144"/>
                <a:ext cx="734291" cy="0"/>
              </a:xfrm>
              <a:prstGeom prst="line">
                <a:avLst/>
              </a:prstGeom>
              <a:ln>
                <a:solidFill>
                  <a:srgbClr val="13396C"/>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4920022" y="2314290"/>
                <a:ext cx="734291" cy="0"/>
              </a:xfrm>
              <a:prstGeom prst="line">
                <a:avLst/>
              </a:prstGeom>
              <a:ln>
                <a:solidFill>
                  <a:srgbClr val="13396C"/>
                </a:solidFill>
              </a:ln>
            </p:spPr>
            <p:style>
              <a:lnRef idx="1">
                <a:schemeClr val="accent1"/>
              </a:lnRef>
              <a:fillRef idx="0">
                <a:schemeClr val="accent1"/>
              </a:fillRef>
              <a:effectRef idx="0">
                <a:schemeClr val="accent1"/>
              </a:effectRef>
              <a:fontRef idx="minor">
                <a:schemeClr val="tx1"/>
              </a:fontRef>
            </p:style>
          </p:cxnSp>
        </p:grpSp>
        <p:sp>
          <p:nvSpPr>
            <p:cNvPr id="2" name="等腰三角形 1"/>
            <p:cNvSpPr/>
            <p:nvPr/>
          </p:nvSpPr>
          <p:spPr>
            <a:xfrm>
              <a:off x="1050990" y="3499213"/>
              <a:ext cx="3918059" cy="1185804"/>
            </a:xfrm>
            <a:prstGeom prst="triangle">
              <a:avLst>
                <a:gd fmla="val 0" name="adj"/>
              </a:avLst>
            </a:prstGeom>
            <a:solidFill>
              <a:srgbClr val="F0D2AF">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8" name="等腰三角形 27"/>
            <p:cNvSpPr/>
            <p:nvPr/>
          </p:nvSpPr>
          <p:spPr>
            <a:xfrm flipH="1">
              <a:off x="1733517" y="3948545"/>
              <a:ext cx="3235531" cy="736472"/>
            </a:xfrm>
            <a:prstGeom prst="triangle">
              <a:avLst>
                <a:gd fmla="val 0" name="adj"/>
              </a:avLst>
            </a:prstGeom>
            <a:solidFill>
              <a:srgbClr val="F0D2A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Tree>
    <p:extLst>
      <p:ext uri="{BB962C8B-B14F-4D97-AF65-F5344CB8AC3E}">
        <p14:creationId val="52882125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10" presetSubtype="0">
                                  <p:stCondLst>
                                    <p:cond delay="0"/>
                                  </p:stCondLst>
                                  <p:childTnLst>
                                    <p:set>
                                      <p:cBhvr>
                                        <p:cTn dur="1" fill="hold" id="13">
                                          <p:stCondLst>
                                            <p:cond delay="0"/>
                                          </p:stCondLst>
                                        </p:cTn>
                                        <p:tgtEl>
                                          <p:spTgt spid="27"/>
                                        </p:tgtEl>
                                        <p:attrNameLst>
                                          <p:attrName>style.visibility</p:attrName>
                                        </p:attrNameLst>
                                      </p:cBhvr>
                                      <p:to>
                                        <p:strVal val="visible"/>
                                      </p:to>
                                    </p:set>
                                    <p:animEffect filter="fade" transition="in">
                                      <p:cBhvr>
                                        <p:cTn dur="500" id="14"/>
                                        <p:tgtEl>
                                          <p:spTgt spid="27"/>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10" presetSubtype="0">
                                  <p:stCondLst>
                                    <p:cond delay="0"/>
                                  </p:stCondLst>
                                  <p:childTnLst>
                                    <p:set>
                                      <p:cBhvr>
                                        <p:cTn dur="1" fill="hold" id="18">
                                          <p:stCondLst>
                                            <p:cond delay="0"/>
                                          </p:stCondLst>
                                        </p:cTn>
                                        <p:tgtEl>
                                          <p:spTgt spid="22"/>
                                        </p:tgtEl>
                                        <p:attrNameLst>
                                          <p:attrName>style.visibility</p:attrName>
                                        </p:attrNameLst>
                                      </p:cBhvr>
                                      <p:to>
                                        <p:strVal val="visible"/>
                                      </p:to>
                                    </p:set>
                                    <p:animEffect filter="fade" transition="in">
                                      <p:cBhvr>
                                        <p:cTn dur="500" id="19"/>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225</Paragraphs>
  <Slides>25</Slides>
  <Notes>2</Notes>
  <TotalTime>2089</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25</vt:i4>
      </vt:variant>
    </vt:vector>
  </HeadingPairs>
  <TitlesOfParts>
    <vt:vector baseType="lpstr" size="34">
      <vt:lpstr>Arial</vt:lpstr>
      <vt:lpstr>Calibri Light</vt:lpstr>
      <vt:lpstr>Calibri</vt:lpstr>
      <vt:lpstr>微软雅黑</vt:lpstr>
      <vt:lpstr>方正粗宋简体</vt:lpstr>
      <vt:lpstr>等线 Light</vt:lpstr>
      <vt:lpstr>等线</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2015-12-07T16:40:02Z</dcterms:created>
  <cp:lastModifiedBy>优品PPT</cp:lastModifiedBy>
  <dcterms:modified xsi:type="dcterms:W3CDTF">2021-08-20T11:05:10Z</dcterms:modified>
  <cp:revision>92</cp:revision>
  <dc:title>PowerPoint 演示文稿</dc:title>
</cp:coreProperties>
</file>