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805" r:id="rId13"/>
  </p:sldMasterIdLst>
  <p:notesMasterIdLst>
    <p:notesMasterId r:id="rId14"/>
  </p:notesMasterIdLst>
  <p:sldIdLst>
    <p:sldId id="257" r:id="rId15"/>
    <p:sldId id="258" r:id="rId16"/>
    <p:sldId id="259" r:id="rId17"/>
    <p:sldId id="260" r:id="rId18"/>
    <p:sldId id="261" r:id="rId19"/>
    <p:sldId id="262" r:id="rId20"/>
    <p:sldId id="265" r:id="rId21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notesMasters/notesMaster1.xml" Type="http://schemas.openxmlformats.org/officeDocument/2006/relationships/notesMaster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4BC43-CB37-4C61-BC99-EB020448E48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0557C-15AF-4905-9DC4-FDA9CAC1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761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FACA1-6A12-4F5F-AF58-63F3CAA28E80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3DD8-FC98-4878-B508-57910BCB03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155174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6E50C-34D3-47B3-BD8D-B94F3AC70261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D282-B747-4F2E-9536-3C7772A5440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859100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2132-B237-4805-9831-869373B2B00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C667-374A-4426-8246-542BF6A8EF9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339769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6C3FF-C069-42A1-9E4C-16E2BFBE19A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4CD-5138-4ECB-ABB4-02B99707B8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853503886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AB97A-5203-4A96-92F8-BF9C20CA261A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B9E1-3CA9-4128-971B-4FC0EB1A6AF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505940803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F852C-64BA-4EFE-A429-AD191A3D455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E3EC-BF18-4988-97B3-1EDCA1363F0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38166315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46A5F-F1E8-4916-8558-97A2D812F3BD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C2C1-D35A-4247-AC0A-7F4CD33620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50660347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13545-291A-47D9-8BDF-B33513E682F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3A1B9-E973-40CE-B01B-BEEC2D2907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289155325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DB0A1-BD36-4165-A9B5-055F355193D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0552-F315-42EA-91F4-D3C281819B4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01271998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ED030-0940-4447-986A-977DCA198DB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0B51-32D2-45A7-83C0-247C5B3E18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97153418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6136-CE8A-4408-9D4E-FE790F7E2D8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1D5D-C8AD-429A-8957-50F74643531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147537434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04778-751B-48B3-954B-94D1F3514E4C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D1F2-5179-4E67-B756-300BCEC2D0F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396953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9B450-4AFA-4B06-BB62-C891CF4DE3C5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8EA6A-70C0-494A-8B9B-7D6269F75E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4407904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FFDC8-E35F-41A5-91B2-4ED0AFCBF37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D600-398F-4245-A21A-F1EB2D741B8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12565492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133C0-B897-4AC9-ADCC-15198DBA6C7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361C-B563-4DB2-A34F-70DE20F79BE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445516884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27530-8F49-4352-9B29-476545C2259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0916-5F4B-4E20-B164-2CAD44AD309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32217147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927DA-4941-45B4-9544-0BCE20F7A3C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661B-A633-49E3-AC5B-0707006369D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605003656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E5659-C7E9-4B51-B216-5971F74D3BF9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1FAD-060A-4FB5-B534-98F6002212B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283236229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0336F-8718-47F9-A632-151F09FDFEC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92F-8E02-403D-92EA-60AD4BFE5F9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67049194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C6C63-E94F-477B-9C23-B03C81BBF0A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5ABA-1CEA-4EE4-8F4E-1232D8EAF31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0914617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9710E-BF1E-40B0-8CEE-02A829476D5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2F07-AACF-4154-92CA-6A8E965FD63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7374468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26921-FD1D-4924-9A6F-823DA582761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19E7-EC7C-4F1A-953F-027A94FC109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38034935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7413E-6562-41D1-A819-317CF0CF432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6B14-38D6-4EF9-B922-400B2C02FA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42148847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080C9-8F72-48B1-98E8-E5AB9857878E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3B173-C551-4947-A065-0EBA2A37BEB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8475383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2AE28-D7BD-4C43-9DE2-6650916F8F5A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49481-32C9-4E01-8B57-B49FA914605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71725220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BCD97-9DA1-4A9E-99DF-446D280C7E4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2D42-3EB6-4624-B8DA-621E2692D6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30224994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2DD53-4C5A-4D5D-BCC3-5B59D13C959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6BC13-41F1-4962-BDF3-980AD9F3CA2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60882490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3DFB8-7179-4EE1-B5B5-8D965C7AF90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C7802-BD38-4B0F-8FBF-618F3E8C99B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843618940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16F08-1755-43FA-B934-5743D25F58AC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59422-CED3-4780-BA5E-0C59C87376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949895701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6FA48-6AF1-40D0-93F1-460170B60F5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6AEA-6139-49FF-8B15-70FDAFC7ABA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26417965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0500F-70C5-46DE-BD10-A72786A5742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D173-1074-41D9-9C76-357CDDB79CE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49564936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32523-E783-4E52-8528-E4E850DAF97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BB32-D4A8-4039-B5C5-5CC0C40949E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942559177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B0062-9000-460C-8F75-242CB74AA59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0C9E2-5BC6-4D51-80D2-FD02585FCD6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24808121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B82A6-81BF-4EA7-9399-1D49974669C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0C88-DF31-4A4B-94C9-CADD3D6E59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61971772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AAA5-7E84-4888-9611-8B541768080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05578-4E9D-4726-B96D-7CEA91664E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90807297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63C95-62B7-4FF7-92BC-9764A34C8D1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CB334-659F-4BA5-911F-FAB513BB55F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202283249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7ED80-F6C0-459F-8C3C-391FD8F13CEC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B43A-4577-4A0B-9075-E891E8FB675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67662826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A600F-0FC7-47B2-A733-47557B0E58D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9408-8F4E-4C3D-91FB-CDAA8A395F6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03197582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7843094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7975379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3177757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7110081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367494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8004146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23913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86EC4-6726-4F4A-A858-96B48E4224C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50ED-EAD0-4153-A2D0-348BE02213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06568181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2786112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0810533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629724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70075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60D1C6-D12D-4349-8F96-F4156F22FD8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693A2-5739-4B3C-B947-8231707FF59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7088332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0E91F-90A9-473D-8CD5-3CB2B57BDA6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56C8-F5D4-4843-9A35-2B04F2AEE9F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5485938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7B132-2A85-4361-B767-ADFF472E7E9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6C0C-67EE-4CC3-AB14-D6F90268D63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012983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198F2-C3A9-4D6B-98AE-046B18AE971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4841-85A0-438D-BA32-350BEBC6E3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0820218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DFEB4-8077-4CD2-A72A-8FC13651FB5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49AB-1443-4083-9589-A00414FAD6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9451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A7980-AAC7-4A7E-B3E6-13B8AB6D3B62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7F98-26FC-4304-9001-05A96D0895F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138883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8C74A-A6B6-46B1-A943-3CD578629B9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A7F0-EEF8-48CF-8F0A-DA0251F3C4D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0558471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3CAC4-C8AC-4520-97F2-BC0D2E05A66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6ACE0-EDDE-47C4-9249-C1783AAC017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435646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51BC79-B998-4BEC-9DE3-E6C44CF05DC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9FD06-B838-4EFB-ABBB-CA351A32361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2100991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40138-420C-4868-8EAF-15AA67CDC34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1AF3-2B76-419E-82AD-CE34F8A8E1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93118334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40C86-0868-437D-A5CD-1BC56A87089D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832B2-3929-406B-B712-4C862811D9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4347309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85525-834E-4354-9E14-469A84C9AF9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81DB-5D23-418F-8394-95D8C8D111F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949181289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AA708-50D3-46FD-A64E-B09E8FB4EA4D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EB9B-9D49-499F-B97D-EB1D41E96B0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3375027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BF2BE-7CD1-4BF5-8DB8-7C497222A5F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F861-9917-43CD-8DEC-52C08E25CC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4761022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94E51-9575-42B6-B679-3158F87679E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9DEE4-9E60-4DD8-955E-03A6B65B379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5632510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0C8E4-A126-4266-8F46-4E5E52869A6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413D-D922-45E5-A2AF-740FEC7C99C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526730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5AB14-7214-47A5-8C88-37086CD22084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5CB4-0AAF-4ED6-A7DE-8A67336C358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9640375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234E-59FA-4082-AFF3-AABCC1C03B9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014F-47DA-4222-B02A-7A0C6AA393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1102396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1D28F-5761-4891-A34D-09F843F6495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1DA3-9C17-4F18-83C9-6AE290165B5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9085046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8673F-4904-427B-9762-EA2AE70584B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C115-185E-4256-8EA9-83E11C61A0C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58733571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69C34-5239-42EB-99BD-7414B68AFB1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0075F-2F8D-40E4-A890-D1FF8EC6876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4432606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AB0103-290D-4834-B1DC-6CF8BF6588AD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AD6A9-783D-4956-BED5-58AB3CC3AFA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4681121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CF9DD-C6F0-41DA-8A09-AE9E2A9955E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F1D7-B13E-4432-B554-20512D84BDF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97096709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B02C7-6C7E-40EB-9FE9-32BD7CC668A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6B2B2-CC71-4279-A1C2-ABD1E5622B5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8787323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A7C12-F23B-46A0-92D7-9F7595E52539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6003-9FCA-41AA-81F4-BD802295847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877449326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E5CD9-3815-43D0-BCAC-5025E024122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61ECC-D44C-49A3-BD1A-96B7D21DDB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63454641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2CEC4-1517-428D-A958-1BF326946E8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2E036-FB0B-4186-AAF2-C196775E811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1106824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A748F-F475-4644-A99B-DE487459C617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34F3-5DF1-4EF9-8E6A-94749A999DB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0865496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CA91C-8D18-4CC0-8B0B-A00225CCE3A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E109-A662-4AD2-B78F-7FE0D12CB7C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823115134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75FAD-C817-447F-AB55-D2D95F179C1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DAD11-378C-413A-92F3-3C41000BE4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91410889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47FA9-C887-48B3-9927-5EF7649079A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937D-13C2-415F-80C7-DC7045A8A01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89486254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B2EC0-EB86-43CE-9DE4-CF43C25756B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4CA3-16CF-4C9C-9964-313DA3441C9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83955295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05824-2264-4501-A035-7397E829568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AE72-4352-4D06-B2AB-146388737F7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53494143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A109B-7041-491C-BFB2-21AB80E8D41A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44EC-4667-4660-AC08-E6D9ED0B35A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78917998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893500-020A-4479-9707-BB9A8141F6F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BCDF-6DF7-4AAF-A0F6-F79B9EFAD0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533456071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7EB0C-5F4F-4302-AA28-7672B44CC12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38E1-0AA2-4B62-BAE3-434D0CE5E60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6465403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75E7F-33A0-4274-BBC1-6D7E9BCC1FC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B40C-3CD5-44F0-BC67-A33AEBA8375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16319231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4440B-E76C-4E83-8822-8710E030E9CD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6EDA6-66F2-49BA-9253-4E17B8EF65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54835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D0F40-BB0F-4851-8696-4957813B060F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27BF-F69E-4D47-A7C5-8713ACCE588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9614939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B9FDB-2338-4704-9CD7-8BA0F26E79C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25AF8-0892-42D8-A050-206A777A33A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29125271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10CD1-5393-4D68-AA22-7CDA982E3D5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8C80-1F70-41D0-BF73-7A890E6899B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20946630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A15A4-A004-4BF2-9479-5FF58D23A73D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EE258-22ED-42D6-8967-51FF7ACC45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13391115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7B777-EB13-42E7-B38C-770A27564DC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BCAA-CAF7-4AE9-B1F4-599CA02319A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51055572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8E1ED-B92D-4269-BCCB-67BD172F80D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5F36-5945-417F-8991-909B2D58B2C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75387602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4FA6A-12C6-4B82-A572-C71EDF26B42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BCF6-96FA-4A4D-B7C7-8222EE557EB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450440525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69594-0036-4358-ACB9-1BF567EB171E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C1D6F-1603-445A-A04B-309675911A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08484849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03055-72FF-46B5-9450-297074602E5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97070-9E67-40A8-A80E-4D2398CDD83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913127198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EF3EB-4F79-4164-B726-11FC4B04AE59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DF3C-4821-481B-AAAA-752391FB04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28870694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BDE2F-C91D-4426-8867-D23256E8FCD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C475-F610-4208-8870-34B96A3494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76681831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290C3-AF31-4756-95E9-507BEA9CFA7F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78BFD-BE61-4FDF-AC9C-9E716DF6D39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0859025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692B3-5396-4BE4-A1A2-29A26E6F067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A6F0-827B-4EF4-AE1E-3B95104454A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52474279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38283-1CCC-406C-8874-03E8CD6A38D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1C0E-0C9A-4D25-9DD6-E88DB529E71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30877067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0910E-16A6-4F11-B076-62EF08151A5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B0647-1604-4DB5-B1FF-F2C91736A1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99453382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D2AC3-00DF-4F59-8B73-AD27824A6DB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123C-B17C-44BC-9CE2-7460687888C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35111075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E91DF-10C2-463A-90F3-0A20406001B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DF46-BD83-43D0-84A3-BE1FA4349C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489325585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968D-7A4A-4296-B774-85700517F35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037A-295C-404D-838A-F6B6FAA694D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04047164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91522-11DE-474B-91A3-FAEB8807E40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C94D-BEB2-421E-84B6-70F9E32F326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67662413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07464-FFE5-4ED8-934C-3261708C49C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4403-B432-4835-89B1-8BA5485733E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73067557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EDEDA-85BF-4A2B-8162-C899C2D1AC6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E63DF-69F5-4714-A388-8BDD6666224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68863791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23CD1-4FD4-480E-9E2F-1AFC6E2DB38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852B2-F415-486C-A996-4670FB1958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376460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B539-E998-4DB2-83AB-B4FF67DAC543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DA1F-56A4-48E6-85D3-B27697A907D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5910506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8FCD6-032C-41DD-AC40-CFD49C8D49FA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6619C-DBB5-40E0-A738-CBDC3E416AA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645884275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34110-446C-4402-B610-D1304571532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265C-5648-42BC-A48B-EB9DF4935A6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47695675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38E09-55D1-4B82-BACE-DF0A92D6586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06CB-014D-490E-8D15-6F63F1BF19A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57445017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E3A04-B29F-4B80-95E6-95F6A0D2287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A2AF-DD8A-44C4-94C3-86212443658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953298854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161F4-8B70-4EC9-A861-B56DE2A481FC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15EC-D5DD-4F45-8591-8C38DB5DD44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178594480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4F7B7-445C-4310-9C25-B6A9DE4A0FB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57B1-6344-450B-A649-25F02E05CE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65784001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024AB-BC3F-47C6-B5AB-D943E3E168F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0A364-9257-4F55-8CE9-FFAF4F5DFDD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4177100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F4FE5-B774-4109-AD3F-1A9AC137529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CE124-7FF7-4795-A571-A79ACCE6865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70765921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59AE9-B4D0-40FF-A036-DBE2F465E17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E5E6-60D2-428C-A73D-7C9450AFE06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695945980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8A69C-6EEE-4281-A5FC-A31DEE508727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31FDA-639D-481B-B65F-1C1579D60AE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338035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017FD-29DA-4ED2-8945-8F94DB5BB0E9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42CE-77F0-4961-A994-237357D08A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0366593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178EF-5370-423D-9396-E34FFE043BE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238E3-AD74-48E4-AC3F-6F0EFF5C1E4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02508845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73A16-D2AC-4AB9-AC60-8E260FA23F9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637B9-82A4-4913-9417-F8CD87C856F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817173073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8368A-D28F-4C0E-9652-D27CA14E476B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C9BF1-BAC9-4761-A447-4C611DEA90A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93268274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4585D-C047-4E4F-A6F9-B493056A9FD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3EB22-4EEF-4BAB-AFA4-851029BA42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69645261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1D0E8-8DAF-4E09-BC78-42E7E743A54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5CE63-A75F-486A-A5A8-6B16BBAE44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7690429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626D4-7087-4B40-92A0-75DA260A982A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AE7A-A8C5-428E-8E66-3897E58AC52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888964970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90DB6-553C-4BB7-A390-BE36C085C049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70271-6FAD-4655-A1E7-823CAAC70D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763506983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65123-7592-47A7-983D-EE646E0CAB5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38BEF-CE2B-4D2D-BD31-66644EEB14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31083289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DCD65-BF1B-446D-842A-0EC9ABD55AA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3E74-7EE5-406E-AAF8-E69EBDFF379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54938550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139B4-BDE8-4793-B312-5837A08B1C21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A6FB-7668-4C27-978F-E718723D45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6204061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17A38-EF66-4B1B-891B-26F4B4450206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0F3A-D0B9-4B64-9740-492D7E2C4E9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3129747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8022A-EB6F-45CC-A78C-D4E411E0608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6048-58B2-4F2D-8345-896BC2F936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79110248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FFAFF-A48C-40A2-A0D2-086124B4580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9EB87-FA6A-4B81-992D-5AC7BCCE95E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59320938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8C815-220D-4977-9B55-66BC3D533BB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04F1-9364-47BB-900A-028B5B12620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04595363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CBFF7-F0DB-4DA9-8113-90C5D7D0EF6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DD41-6338-4418-BC74-703F83B932F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26973192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74E8A-1588-48F7-97F6-AF9421EBB62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71CD-3DD4-4021-B210-FBEA7AFFF7B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53991133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9580-9F15-48AF-AF7D-B30686D7EE3C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BF9FD-CEE3-449E-8CF7-53CA29FE5D3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768996812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8D776-B9D2-45E5-899D-77D4597352F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31A25-3E08-4127-81A0-6F80128FD4D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84050812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8D653-38CD-4FE2-94CD-3B004F2757B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7BB2-B622-4751-A84A-280CAB57DA5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796399520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9E564-E337-4AB5-A1D6-7F9324E39BF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8112-2CB9-4B48-B882-49A11A8C0D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910731253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EF8C9-DF08-4A59-AF61-4ACDB764056F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AA41-68A2-4173-B30D-2FE987C3FF3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1303660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54223A8-42EC-4915-8389-35D3D723EF31}" type="datetime1">
              <a:rPr lang="zh-CN" altLang="en-US"/>
              <a:t>2018/5/26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A2AB01F-C140-4E2B-8EBD-864F376046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0A5E38E-31B9-4841-8064-561BE137602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37098B-A367-48DA-8090-FD5AB5A022D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4B83C11-7E20-465C-BD4A-0FED23BADAC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9C81AEB-601F-4DE2-926C-75AE649958C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558FDA2-74DC-4646-B38C-4CBD1260B3C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A08B57-9B9B-4E85-80B9-F110DC97C16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9134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CDCEAA9-AEB7-427F-83E9-F01F755E63A6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F5858A-12F1-40AA-8AB5-2F6FE2BC0CA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06E15CB-0498-4758-86FA-88B59829A9D5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7D7795-981C-4912-B760-04F533CEAF6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5C60A98-F926-4409-94E3-2662FE2EB042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78393AC-7510-4917-94CA-1CA45AC7069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3BBD5F3-FA8C-4E81-A739-B9827D425CC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1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1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474F5B0-425F-4F0C-B140-DF062DE2C0E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0504187-5D2C-487B-AB5F-A99B20A5D5E0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550FB6E-322C-44E8-89A7-0EB4E71DDA4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7BA637-EDEA-48A9-B4E1-C3B324534188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17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331F71-AFFF-43DF-AE0C-DDADDFA5C9E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6DC719B-D7F9-4BAE-B00E-F55E86C5A794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19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76BAD5E-EA89-4D89-947F-CE6023E1AC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485EEAB-CE26-49E2-A3E4-0F60400C03E3}" type="datetime1">
              <a:rPr lang="zh-CN" altLang="en-US"/>
              <a:t>2018/5/26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22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DD5A16-4628-4AD8-BDDC-B7073D35FBB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8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30"/>
          <p:cNvSpPr>
            <a:spLocks noChangeArrowheads="1"/>
          </p:cNvSpPr>
          <p:nvPr/>
        </p:nvSpPr>
        <p:spPr bwMode="auto">
          <a:xfrm>
            <a:off x="6484938" y="1984375"/>
            <a:ext cx="1211262" cy="1123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39" name="矩形 29"/>
          <p:cNvSpPr>
            <a:spLocks noChangeArrowheads="1"/>
          </p:cNvSpPr>
          <p:nvPr/>
        </p:nvSpPr>
        <p:spPr bwMode="auto">
          <a:xfrm>
            <a:off x="8820150" y="3887788"/>
            <a:ext cx="30353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40" name="矩形 26"/>
          <p:cNvSpPr>
            <a:spLocks noChangeArrowheads="1"/>
          </p:cNvSpPr>
          <p:nvPr/>
        </p:nvSpPr>
        <p:spPr bwMode="auto">
          <a:xfrm>
            <a:off x="8820150" y="3411538"/>
            <a:ext cx="3035300" cy="206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41" name="矩形 27"/>
          <p:cNvSpPr>
            <a:spLocks noChangeArrowheads="1"/>
          </p:cNvSpPr>
          <p:nvPr/>
        </p:nvSpPr>
        <p:spPr bwMode="auto">
          <a:xfrm>
            <a:off x="8820150" y="914400"/>
            <a:ext cx="3035300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cxnSp>
        <p:nvCxnSpPr>
          <p:cNvPr id="14342" name="直接箭头连接符 9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14343" name="图片 11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10840" t="9862"/>
          <a:stretch>
            <a:fillRect/>
          </a:stretch>
        </p:blipFill>
        <p:spPr bwMode="auto">
          <a:xfrm>
            <a:off x="352425" y="1984375"/>
            <a:ext cx="54006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"/>
          <p:cNvSpPr>
            <a:spLocks noChangeArrowheads="1"/>
          </p:cNvSpPr>
          <p:nvPr/>
        </p:nvSpPr>
        <p:spPr bwMode="auto">
          <a:xfrm>
            <a:off x="8924765" y="503238"/>
            <a:ext cx="283559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WHO IS ME?</a:t>
            </a:r>
          </a:p>
        </p:txBody>
      </p:sp>
      <p:sp>
        <p:nvSpPr>
          <p:cNvPr id="14345" name="文本框 5"/>
          <p:cNvSpPr>
            <a:spLocks noChangeArrowheads="1"/>
          </p:cNvSpPr>
          <p:nvPr/>
        </p:nvSpPr>
        <p:spPr bwMode="auto">
          <a:xfrm>
            <a:off x="9624695" y="1403350"/>
            <a:ext cx="2316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lang="en-US" sz="2400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</a:rPr>
              <a:t>——截止至大三</a:t>
            </a:r>
          </a:p>
        </p:txBody>
      </p:sp>
      <p:sp>
        <p:nvSpPr>
          <p:cNvPr id="14346" name="矩形 12"/>
          <p:cNvSpPr>
            <a:spLocks noChangeArrowheads="1"/>
          </p:cNvSpPr>
          <p:nvPr/>
        </p:nvSpPr>
        <p:spPr bwMode="auto">
          <a:xfrm>
            <a:off x="7962899" y="1871663"/>
            <a:ext cx="13636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广东商学院</a:t>
            </a:r>
          </a:p>
        </p:txBody>
      </p:sp>
      <p:sp>
        <p:nvSpPr>
          <p:cNvPr id="14347" name="矩形 13"/>
          <p:cNvSpPr>
            <a:spLocks noChangeArrowheads="1"/>
          </p:cNvSpPr>
          <p:nvPr/>
        </p:nvSpPr>
        <p:spPr bwMode="auto">
          <a:xfrm>
            <a:off x="6370639" y="1762125"/>
            <a:ext cx="1579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2009.9-至今</a:t>
            </a:r>
          </a:p>
        </p:txBody>
      </p:sp>
      <p:sp>
        <p:nvSpPr>
          <p:cNvPr id="14348" name="矩形 14"/>
          <p:cNvSpPr>
            <a:spLocks noChangeArrowheads="1"/>
          </p:cNvSpPr>
          <p:nvPr/>
        </p:nvSpPr>
        <p:spPr bwMode="auto">
          <a:xfrm>
            <a:off x="6226175" y="2706688"/>
            <a:ext cx="1833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2010.9-2011.6</a:t>
            </a:r>
          </a:p>
        </p:txBody>
      </p:sp>
      <p:sp>
        <p:nvSpPr>
          <p:cNvPr id="14349" name="矩形 15"/>
          <p:cNvSpPr>
            <a:spLocks noChangeArrowheads="1"/>
          </p:cNvSpPr>
          <p:nvPr/>
        </p:nvSpPr>
        <p:spPr bwMode="auto">
          <a:xfrm>
            <a:off x="6370639" y="2235200"/>
            <a:ext cx="1579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2012.5-至今</a:t>
            </a:r>
          </a:p>
        </p:txBody>
      </p:sp>
      <p:sp>
        <p:nvSpPr>
          <p:cNvPr id="14350" name="矩形 16"/>
          <p:cNvSpPr>
            <a:spLocks noChangeArrowheads="1"/>
          </p:cNvSpPr>
          <p:nvPr/>
        </p:nvSpPr>
        <p:spPr bwMode="auto">
          <a:xfrm>
            <a:off x="9391649" y="1865313"/>
            <a:ext cx="18973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 国际经济与贸易</a:t>
            </a:r>
          </a:p>
        </p:txBody>
      </p:sp>
      <p:sp>
        <p:nvSpPr>
          <p:cNvPr id="14351" name="直接连接符 17"/>
          <p:cNvSpPr>
            <a:spLocks noChangeShapeType="1"/>
          </p:cNvSpPr>
          <p:nvPr/>
        </p:nvSpPr>
        <p:spPr bwMode="auto">
          <a:xfrm flipH="1">
            <a:off x="8643938" y="3887788"/>
            <a:ext cx="0" cy="2970212"/>
          </a:xfrm>
          <a:prstGeom prst="line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52" name="矩形 18"/>
          <p:cNvSpPr>
            <a:spLocks noChangeArrowheads="1"/>
          </p:cNvSpPr>
          <p:nvPr/>
        </p:nvSpPr>
        <p:spPr bwMode="auto">
          <a:xfrm>
            <a:off x="7962899" y="2370138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预备党员</a:t>
            </a:r>
          </a:p>
        </p:txBody>
      </p:sp>
      <p:sp>
        <p:nvSpPr>
          <p:cNvPr id="14353" name="矩形 19"/>
          <p:cNvSpPr>
            <a:spLocks noChangeArrowheads="1"/>
          </p:cNvSpPr>
          <p:nvPr/>
        </p:nvSpPr>
        <p:spPr bwMode="auto">
          <a:xfrm>
            <a:off x="7962899" y="284797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校三等奖学金</a:t>
            </a:r>
          </a:p>
        </p:txBody>
      </p:sp>
      <p:sp>
        <p:nvSpPr>
          <p:cNvPr id="14354" name="矩形 21"/>
          <p:cNvSpPr>
            <a:spLocks noChangeArrowheads="1"/>
          </p:cNvSpPr>
          <p:nvPr/>
        </p:nvSpPr>
        <p:spPr bwMode="auto">
          <a:xfrm>
            <a:off x="8689974" y="3328988"/>
            <a:ext cx="3154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1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座右铭：钢铁男儿，金子心肠。</a:t>
            </a:r>
          </a:p>
        </p:txBody>
      </p:sp>
      <p:sp>
        <p:nvSpPr>
          <p:cNvPr id="14355" name="矩形 28"/>
          <p:cNvSpPr>
            <a:spLocks noChangeArrowheads="1"/>
          </p:cNvSpPr>
          <p:nvPr/>
        </p:nvSpPr>
        <p:spPr bwMode="auto">
          <a:xfrm>
            <a:off x="8689974" y="3698874"/>
            <a:ext cx="316547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国际贸易 91；国际金融 88；商务函电89；</a:t>
            </a:r>
          </a:p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国际贸易实务 85；国际商务谈判 85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28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r="41185"/>
          <a:stretch>
            <a:fillRect/>
          </a:stretch>
        </p:blipFill>
        <p:spPr bwMode="auto">
          <a:xfrm>
            <a:off x="6118225" y="0"/>
            <a:ext cx="607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3" name="直接箭头连接符 1"/>
          <p:cNvCxnSpPr>
            <a:cxnSpLocks noChangeShapeType="1"/>
          </p:cNvCxnSpPr>
          <p:nvPr/>
        </p:nvCxnSpPr>
        <p:spPr bwMode="auto">
          <a:xfrm flipH="1">
            <a:off x="0" y="1722438"/>
            <a:ext cx="9131300" cy="5135562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64" name="矩形 29"/>
          <p:cNvSpPr>
            <a:spLocks noChangeArrowheads="1"/>
          </p:cNvSpPr>
          <p:nvPr/>
        </p:nvSpPr>
        <p:spPr bwMode="auto">
          <a:xfrm>
            <a:off x="350838" y="1581150"/>
            <a:ext cx="2967037" cy="266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574925" y="5899150"/>
            <a:ext cx="52482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学院文艺团团长           国标队模特队队员</a:t>
            </a:r>
          </a:p>
        </p:txBody>
      </p:sp>
      <p:grpSp>
        <p:nvGrpSpPr>
          <p:cNvPr id="15366" name="组合 3"/>
          <p:cNvGrpSpPr/>
          <p:nvPr/>
        </p:nvGrpSpPr>
        <p:grpSpPr>
          <a:xfrm>
            <a:off x="2682875" y="3665538"/>
            <a:ext cx="554038" cy="554037"/>
            <a:chExt cx="554400" cy="554400"/>
          </a:xfrm>
        </p:grpSpPr>
        <p:sp>
          <p:nvSpPr>
            <p:cNvPr id="15367" name="矩形 4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68" name="文本框 5"/>
            <p:cNvSpPr>
              <a:spLocks noChangeArrowheads="1"/>
            </p:cNvSpPr>
            <p:nvPr/>
          </p:nvSpPr>
          <p:spPr bwMode="auto">
            <a:xfrm>
              <a:off x="51263" y="75483"/>
              <a:ext cx="437165" cy="39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chemeClr val="bg1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模</a:t>
              </a:r>
            </a:p>
          </p:txBody>
        </p:sp>
      </p:grpSp>
      <p:grpSp>
        <p:nvGrpSpPr>
          <p:cNvPr id="15369" name="组合 6"/>
          <p:cNvGrpSpPr/>
          <p:nvPr/>
        </p:nvGrpSpPr>
        <p:grpSpPr>
          <a:xfrm>
            <a:off x="2676525" y="5292725"/>
            <a:ext cx="554038" cy="555625"/>
            <a:chExt cx="554400" cy="554400"/>
          </a:xfrm>
        </p:grpSpPr>
        <p:sp>
          <p:nvSpPr>
            <p:cNvPr id="15370" name="矩形 7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cmpd="sng" w="12700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71" name="文本框 8"/>
            <p:cNvSpPr>
              <a:spLocks noChangeArrowheads="1"/>
            </p:cNvSpPr>
            <p:nvPr/>
          </p:nvSpPr>
          <p:spPr bwMode="auto">
            <a:xfrm>
              <a:off x="56627" y="77145"/>
              <a:ext cx="437165" cy="39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国</a:t>
              </a:r>
            </a:p>
          </p:txBody>
        </p:sp>
      </p:grpSp>
      <p:grpSp>
        <p:nvGrpSpPr>
          <p:cNvPr id="15372" name="组合 9"/>
          <p:cNvGrpSpPr/>
          <p:nvPr/>
        </p:nvGrpSpPr>
        <p:grpSpPr>
          <a:xfrm>
            <a:off x="323850" y="3665538"/>
            <a:ext cx="554038" cy="554037"/>
            <a:chExt cx="554444" cy="554444"/>
          </a:xfrm>
        </p:grpSpPr>
        <p:sp>
          <p:nvSpPr>
            <p:cNvPr id="15373" name="矩形 10"/>
            <p:cNvSpPr>
              <a:spLocks noChangeArrowheads="1"/>
            </p:cNvSpPr>
            <p:nvPr/>
          </p:nvSpPr>
          <p:spPr bwMode="auto">
            <a:xfrm>
              <a:off x="0" y="0"/>
              <a:ext cx="554444" cy="554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74" name="文本框 11"/>
            <p:cNvSpPr>
              <a:spLocks noChangeArrowheads="1"/>
            </p:cNvSpPr>
            <p:nvPr/>
          </p:nvSpPr>
          <p:spPr bwMode="auto">
            <a:xfrm>
              <a:off x="55054" y="75527"/>
              <a:ext cx="437200" cy="39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chemeClr val="bg1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书</a:t>
              </a:r>
            </a:p>
          </p:txBody>
        </p:sp>
      </p:grpSp>
      <p:grpSp>
        <p:nvGrpSpPr>
          <p:cNvPr id="15375" name="组合 12"/>
          <p:cNvGrpSpPr/>
          <p:nvPr/>
        </p:nvGrpSpPr>
        <p:grpSpPr>
          <a:xfrm>
            <a:off x="319088" y="5292725"/>
            <a:ext cx="554037" cy="555625"/>
            <a:chExt cx="554400" cy="554400"/>
          </a:xfrm>
        </p:grpSpPr>
        <p:sp>
          <p:nvSpPr>
            <p:cNvPr id="15376" name="矩形 13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cmpd="sng" w="12700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77" name="文本框 14"/>
            <p:cNvSpPr>
              <a:spLocks noChangeArrowheads="1"/>
            </p:cNvSpPr>
            <p:nvPr/>
          </p:nvSpPr>
          <p:spPr bwMode="auto">
            <a:xfrm>
              <a:off x="56627" y="102515"/>
              <a:ext cx="437166" cy="39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运</a:t>
              </a:r>
            </a:p>
          </p:txBody>
        </p:sp>
      </p:grpSp>
      <p:sp>
        <p:nvSpPr>
          <p:cNvPr id="15378" name="矩形 15"/>
          <p:cNvSpPr>
            <a:spLocks noChangeArrowheads="1"/>
          </p:cNvSpPr>
          <p:nvPr/>
        </p:nvSpPr>
        <p:spPr bwMode="auto">
          <a:xfrm>
            <a:off x="204788" y="4291013"/>
            <a:ext cx="2305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阅读爱好者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读书笔记记录者</a:t>
            </a:r>
          </a:p>
        </p:txBody>
      </p:sp>
      <p:sp>
        <p:nvSpPr>
          <p:cNvPr id="15379" name="矩形 16"/>
          <p:cNvSpPr>
            <a:spLocks noChangeArrowheads="1"/>
          </p:cNvSpPr>
          <p:nvPr/>
        </p:nvSpPr>
        <p:spPr bwMode="auto">
          <a:xfrm>
            <a:off x="225425" y="5899150"/>
            <a:ext cx="19050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健身爱好者</a:t>
            </a:r>
          </a:p>
        </p:txBody>
      </p:sp>
      <p:sp>
        <p:nvSpPr>
          <p:cNvPr id="15380" name="文本框 18"/>
          <p:cNvSpPr>
            <a:spLocks noChangeArrowheads="1"/>
          </p:cNvSpPr>
          <p:nvPr/>
        </p:nvSpPr>
        <p:spPr bwMode="auto">
          <a:xfrm>
            <a:off x="298450" y="1471613"/>
            <a:ext cx="31784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Words that define me</a:t>
            </a:r>
          </a:p>
        </p:txBody>
      </p:sp>
      <p:sp>
        <p:nvSpPr>
          <p:cNvPr id="15381" name="矩形 19"/>
          <p:cNvSpPr>
            <a:spLocks noChangeArrowheads="1"/>
          </p:cNvSpPr>
          <p:nvPr/>
        </p:nvSpPr>
        <p:spPr bwMode="auto">
          <a:xfrm>
            <a:off x="220663" y="1846263"/>
            <a:ext cx="572452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对待工作认真负责，善于沟通、协调有较强的组织能力与团队精神；活泼开朗、乐观上进、有爱心并善于施教并行；上进心强、勤于学习能不断提高自身的能力与综合素质。 </a:t>
            </a:r>
          </a:p>
        </p:txBody>
      </p:sp>
      <p:grpSp>
        <p:nvGrpSpPr>
          <p:cNvPr id="15382" name="组合 20"/>
          <p:cNvGrpSpPr/>
          <p:nvPr/>
        </p:nvGrpSpPr>
        <p:grpSpPr>
          <a:xfrm>
            <a:off x="5056188" y="3665538"/>
            <a:ext cx="554037" cy="554037"/>
            <a:chExt cx="554400" cy="554400"/>
          </a:xfrm>
        </p:grpSpPr>
        <p:sp>
          <p:nvSpPr>
            <p:cNvPr id="15383" name="矩形 21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84" name="文本框 22"/>
            <p:cNvSpPr>
              <a:spLocks noChangeArrowheads="1"/>
            </p:cNvSpPr>
            <p:nvPr/>
          </p:nvSpPr>
          <p:spPr bwMode="auto">
            <a:xfrm>
              <a:off x="56627" y="75483"/>
              <a:ext cx="437166" cy="39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chemeClr val="bg1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篮</a:t>
              </a:r>
            </a:p>
          </p:txBody>
        </p:sp>
      </p:grpSp>
      <p:sp>
        <p:nvSpPr>
          <p:cNvPr id="15385" name="矩形 23"/>
          <p:cNvSpPr>
            <a:spLocks noChangeArrowheads="1"/>
          </p:cNvSpPr>
          <p:nvPr/>
        </p:nvSpPr>
        <p:spPr bwMode="auto">
          <a:xfrm>
            <a:off x="2573338" y="4291013"/>
            <a:ext cx="21240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学校模特队队员</a:t>
            </a:r>
          </a:p>
        </p:txBody>
      </p:sp>
      <p:sp>
        <p:nvSpPr>
          <p:cNvPr id="15386" name="矩形 24"/>
          <p:cNvSpPr>
            <a:spLocks noChangeArrowheads="1"/>
          </p:cNvSpPr>
          <p:nvPr/>
        </p:nvSpPr>
        <p:spPr bwMode="auto">
          <a:xfrm>
            <a:off x="4941888" y="4291013"/>
            <a:ext cx="2305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街头篮球实践者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班级篮球队队员</a:t>
            </a:r>
          </a:p>
        </p:txBody>
      </p:sp>
      <p:sp>
        <p:nvSpPr>
          <p:cNvPr id="15387" name="矩形 25"/>
          <p:cNvSpPr>
            <a:spLocks noChangeArrowheads="1"/>
          </p:cNvSpPr>
          <p:nvPr/>
        </p:nvSpPr>
        <p:spPr bwMode="auto">
          <a:xfrm>
            <a:off x="350838" y="914400"/>
            <a:ext cx="2967037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8" name="文本框 26"/>
          <p:cNvSpPr>
            <a:spLocks noChangeArrowheads="1"/>
          </p:cNvSpPr>
          <p:nvPr/>
        </p:nvSpPr>
        <p:spPr bwMode="auto">
          <a:xfrm>
            <a:off x="220663" y="503238"/>
            <a:ext cx="304196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60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Interests</a:t>
            </a:r>
          </a:p>
        </p:txBody>
      </p:sp>
      <p:cxnSp>
        <p:nvCxnSpPr>
          <p:cNvPr id="15389" name="直接箭头连接符 32"/>
          <p:cNvCxnSpPr>
            <a:cxnSpLocks noChangeShapeType="1"/>
          </p:cNvCxnSpPr>
          <p:nvPr/>
        </p:nvCxnSpPr>
        <p:spPr bwMode="auto">
          <a:xfrm flipH="1">
            <a:off x="10334625" y="0"/>
            <a:ext cx="1857375" cy="1044575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椭圆 20"/>
          <p:cNvSpPr>
            <a:spLocks noChangeArrowheads="1"/>
          </p:cNvSpPr>
          <p:nvPr/>
        </p:nvSpPr>
        <p:spPr bwMode="auto">
          <a:xfrm>
            <a:off x="9829800" y="3070225"/>
            <a:ext cx="2022475" cy="2022475"/>
          </a:xfrm>
          <a:prstGeom prst="ellipse">
            <a:avLst/>
          </a:prstGeom>
          <a:solidFill>
            <a:schemeClr val="tx1"/>
          </a:solidFill>
          <a:ln cmpd="sng" w="12700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6387" name="矩形 14"/>
          <p:cNvSpPr>
            <a:spLocks noChangeArrowheads="1"/>
          </p:cNvSpPr>
          <p:nvPr/>
        </p:nvSpPr>
        <p:spPr bwMode="auto">
          <a:xfrm>
            <a:off x="428625" y="1744663"/>
            <a:ext cx="1273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6388" name="矩形 15"/>
          <p:cNvSpPr>
            <a:spLocks noChangeArrowheads="1"/>
          </p:cNvSpPr>
          <p:nvPr/>
        </p:nvSpPr>
        <p:spPr bwMode="auto">
          <a:xfrm>
            <a:off x="428625" y="2879725"/>
            <a:ext cx="1273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cxnSp>
        <p:nvCxnSpPr>
          <p:cNvPr id="16389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6390" name="矩形 2"/>
          <p:cNvSpPr>
            <a:spLocks noChangeArrowheads="1"/>
          </p:cNvSpPr>
          <p:nvPr/>
        </p:nvSpPr>
        <p:spPr bwMode="auto">
          <a:xfrm>
            <a:off x="8562975" y="914400"/>
            <a:ext cx="3289300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6391" name="文本框 3"/>
          <p:cNvSpPr>
            <a:spLocks noChangeArrowheads="1"/>
          </p:cNvSpPr>
          <p:nvPr/>
        </p:nvSpPr>
        <p:spPr bwMode="auto">
          <a:xfrm>
            <a:off x="8408671" y="503238"/>
            <a:ext cx="358330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lang="en-US" sz="60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Education</a:t>
            </a:r>
          </a:p>
        </p:txBody>
      </p:sp>
      <p:grpSp>
        <p:nvGrpSpPr>
          <p:cNvPr id="16392" name="组合 4"/>
          <p:cNvGrpSpPr/>
          <p:nvPr/>
        </p:nvGrpSpPr>
        <p:grpSpPr>
          <a:xfrm>
            <a:off x="249238" y="1519238"/>
            <a:ext cx="8226425" cy="2070100"/>
            <a:chExt cx="8227042" cy="2069894"/>
          </a:xfrm>
        </p:grpSpPr>
        <p:sp>
          <p:nvSpPr>
            <p:cNvPr id="16393" name="矩形 5"/>
            <p:cNvSpPr>
              <a:spLocks noChangeArrowheads="1"/>
            </p:cNvSpPr>
            <p:nvPr/>
          </p:nvSpPr>
          <p:spPr bwMode="auto">
            <a:xfrm>
              <a:off x="1736932" y="108771"/>
              <a:ext cx="3719351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乐昌市“五·一”模特商业演出</a:t>
              </a:r>
            </a:p>
          </p:txBody>
        </p:sp>
        <p:sp>
          <p:nvSpPr>
            <p:cNvPr id="16394" name="矩形 6"/>
            <p:cNvSpPr>
              <a:spLocks noChangeArrowheads="1"/>
            </p:cNvSpPr>
            <p:nvPr/>
          </p:nvSpPr>
          <p:spPr bwMode="auto">
            <a:xfrm>
              <a:off x="-254739" y="0"/>
              <a:ext cx="1834017" cy="54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altLang="zh-CN" lang="en-US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2012.4.30-5.1</a:t>
              </a:r>
            </a:p>
          </p:txBody>
        </p:sp>
        <p:sp>
          <p:nvSpPr>
            <p:cNvPr id="16395" name="矩形 7"/>
            <p:cNvSpPr>
              <a:spLocks noChangeArrowheads="1"/>
            </p:cNvSpPr>
            <p:nvPr/>
          </p:nvSpPr>
          <p:spPr bwMode="auto">
            <a:xfrm>
              <a:off x="1736933" y="416487"/>
              <a:ext cx="6086230" cy="91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广州三百六度珠宝首饰 —— 有限公司见习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维护店内珠宝，接待客户，10天销售额为5000元。</a:t>
              </a:r>
            </a:p>
          </p:txBody>
        </p:sp>
        <p:sp>
          <p:nvSpPr>
            <p:cNvPr id="16396" name="矩形 8"/>
            <p:cNvSpPr>
              <a:spLocks noChangeArrowheads="1"/>
            </p:cNvSpPr>
            <p:nvPr/>
          </p:nvSpPr>
          <p:spPr bwMode="auto">
            <a:xfrm>
              <a:off x="1736933" y="1186126"/>
              <a:ext cx="6490109" cy="91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深圳世界大学生运动会 —— 可口可乐运营人员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全国50000名选拔者，500名运营人员之一。</a:t>
              </a:r>
            </a:p>
          </p:txBody>
        </p:sp>
        <p:sp>
          <p:nvSpPr>
            <p:cNvPr id="16397" name="矩形 9"/>
            <p:cNvSpPr>
              <a:spLocks noChangeArrowheads="1"/>
            </p:cNvSpPr>
            <p:nvPr/>
          </p:nvSpPr>
          <p:spPr bwMode="auto">
            <a:xfrm>
              <a:off x="0" y="1166811"/>
              <a:ext cx="2011831" cy="54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zh-CN" lang="en-US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2011.7-2011.8	</a:t>
              </a:r>
            </a:p>
          </p:txBody>
        </p:sp>
      </p:grpSp>
      <p:sp>
        <p:nvSpPr>
          <p:cNvPr id="16398" name="矩形 12"/>
          <p:cNvSpPr>
            <a:spLocks noChangeArrowheads="1"/>
          </p:cNvSpPr>
          <p:nvPr/>
        </p:nvSpPr>
        <p:spPr bwMode="auto">
          <a:xfrm>
            <a:off x="2119313" y="4005263"/>
            <a:ext cx="9732962" cy="2289175"/>
          </a:xfrm>
          <a:prstGeom prst="rect">
            <a:avLst/>
          </a:prstGeom>
          <a:solidFill>
            <a:schemeClr val="accent1"/>
          </a:solidFill>
          <a:ln cmpd="sng" w="12700">
            <a:solidFill>
              <a:srgbClr val="42719B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6399" name="图片 16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19313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图片 17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29200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图片 18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10525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图片 19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01100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矩形 16"/>
          <p:cNvSpPr>
            <a:spLocks noChangeArrowheads="1"/>
          </p:cNvSpPr>
          <p:nvPr/>
        </p:nvSpPr>
        <p:spPr bwMode="auto">
          <a:xfrm>
            <a:off x="428625" y="1744663"/>
            <a:ext cx="1273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11" name="矩形 17"/>
          <p:cNvSpPr>
            <a:spLocks noChangeArrowheads="1"/>
          </p:cNvSpPr>
          <p:nvPr/>
        </p:nvSpPr>
        <p:spPr bwMode="auto">
          <a:xfrm>
            <a:off x="428625" y="2133600"/>
            <a:ext cx="1273175" cy="1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12" name="矩形 18"/>
          <p:cNvSpPr>
            <a:spLocks noChangeArrowheads="1"/>
          </p:cNvSpPr>
          <p:nvPr/>
        </p:nvSpPr>
        <p:spPr bwMode="auto">
          <a:xfrm>
            <a:off x="428625" y="2884488"/>
            <a:ext cx="1273175" cy="192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cxnSp>
        <p:nvCxnSpPr>
          <p:cNvPr id="17413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7414" name="组合 3"/>
          <p:cNvGrpSpPr/>
          <p:nvPr/>
        </p:nvGrpSpPr>
        <p:grpSpPr>
          <a:xfrm>
            <a:off x="220663" y="1519238"/>
            <a:ext cx="10818812" cy="5491162"/>
            <a:chExt cx="10819859" cy="5491432"/>
          </a:xfrm>
        </p:grpSpPr>
        <p:sp>
          <p:nvSpPr>
            <p:cNvPr id="17415" name="矩形 4"/>
            <p:cNvSpPr>
              <a:spLocks noChangeArrowheads="1"/>
            </p:cNvSpPr>
            <p:nvPr/>
          </p:nvSpPr>
          <p:spPr bwMode="auto">
            <a:xfrm>
              <a:off x="1736933" y="108771"/>
              <a:ext cx="3719351" cy="36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乐昌市“五·一”模特商业演出</a:t>
              </a:r>
            </a:p>
          </p:txBody>
        </p:sp>
        <p:sp>
          <p:nvSpPr>
            <p:cNvPr id="17416" name="矩形 5"/>
            <p:cNvSpPr>
              <a:spLocks noChangeArrowheads="1"/>
            </p:cNvSpPr>
            <p:nvPr/>
          </p:nvSpPr>
          <p:spPr bwMode="auto">
            <a:xfrm>
              <a:off x="-254779" y="0"/>
              <a:ext cx="1834057" cy="54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altLang="zh-CN" lang="en-US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2012.4.30-5.1</a:t>
              </a:r>
            </a:p>
          </p:txBody>
        </p:sp>
        <p:sp>
          <p:nvSpPr>
            <p:cNvPr id="17417" name="矩形 6"/>
            <p:cNvSpPr>
              <a:spLocks noChangeArrowheads="1"/>
            </p:cNvSpPr>
            <p:nvPr/>
          </p:nvSpPr>
          <p:spPr bwMode="auto">
            <a:xfrm>
              <a:off x="-127767" y="416487"/>
              <a:ext cx="1707045" cy="54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altLang="zh-CN" lang="en-US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2012.1.10-20</a:t>
              </a:r>
            </a:p>
          </p:txBody>
        </p:sp>
        <p:sp>
          <p:nvSpPr>
            <p:cNvPr id="17418" name="矩形 7"/>
            <p:cNvSpPr>
              <a:spLocks noChangeArrowheads="1"/>
            </p:cNvSpPr>
            <p:nvPr/>
          </p:nvSpPr>
          <p:spPr bwMode="auto">
            <a:xfrm>
              <a:off x="4723859" y="427431"/>
              <a:ext cx="5420567" cy="50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zh-CN" lang="en-US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 维护店内珠宝，接待客户，10天销售额为5000元；</a:t>
              </a:r>
            </a:p>
          </p:txBody>
        </p:sp>
        <p:sp>
          <p:nvSpPr>
            <p:cNvPr id="17419" name="直接连接符 8"/>
            <p:cNvSpPr>
              <a:spLocks noChangeShapeType="1"/>
            </p:cNvSpPr>
            <p:nvPr/>
          </p:nvSpPr>
          <p:spPr bwMode="auto">
            <a:xfrm>
              <a:off x="1705998" y="255005"/>
              <a:ext cx="1" cy="5236427"/>
            </a:xfrm>
            <a:prstGeom prst="line">
              <a:avLst/>
            </a:prstGeom>
            <a:noFill/>
            <a:ln cmpd="sng"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20" name="矩形 9"/>
            <p:cNvSpPr>
              <a:spLocks noChangeArrowheads="1"/>
            </p:cNvSpPr>
            <p:nvPr/>
          </p:nvSpPr>
          <p:spPr bwMode="auto">
            <a:xfrm>
              <a:off x="1736933" y="416487"/>
              <a:ext cx="3040674" cy="91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广州三百六度珠宝首饰 ——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有限公司见习</a:t>
              </a:r>
            </a:p>
          </p:txBody>
        </p:sp>
        <p:sp>
          <p:nvSpPr>
            <p:cNvPr id="17421" name="矩形 10"/>
            <p:cNvSpPr>
              <a:spLocks noChangeArrowheads="1"/>
            </p:cNvSpPr>
            <p:nvPr/>
          </p:nvSpPr>
          <p:spPr bwMode="auto">
            <a:xfrm>
              <a:off x="1736933" y="1186126"/>
              <a:ext cx="3040674" cy="91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深圳世界大学生运动会 ——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可口可乐运营人员</a:t>
              </a:r>
            </a:p>
          </p:txBody>
        </p:sp>
        <p:sp>
          <p:nvSpPr>
            <p:cNvPr id="17422" name="矩形 11"/>
            <p:cNvSpPr>
              <a:spLocks noChangeArrowheads="1"/>
            </p:cNvSpPr>
            <p:nvPr/>
          </p:nvSpPr>
          <p:spPr bwMode="auto">
            <a:xfrm>
              <a:off x="4723859" y="1202715"/>
              <a:ext cx="6096000" cy="91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tabLst>
                  <a:tab pos="1457325"/>
                  <a:tab pos="3060700"/>
                </a:tabLs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zh-CN" lang="en-US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 可口可乐公司实习证明； 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zh-CN" lang="en-US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0" panose="02020603050405020304" pitchFamily="18" typeface="Times New Roman"/>
                </a:rPr>
                <a:t> 全国50000名选拔者，500名运营人员之一。</a:t>
              </a:r>
            </a:p>
          </p:txBody>
        </p:sp>
        <p:sp>
          <p:nvSpPr>
            <p:cNvPr id="17423" name="矩形 12"/>
            <p:cNvSpPr>
              <a:spLocks noChangeArrowheads="1"/>
            </p:cNvSpPr>
            <p:nvPr/>
          </p:nvSpPr>
          <p:spPr bwMode="auto">
            <a:xfrm>
              <a:off x="0" y="1166811"/>
              <a:ext cx="2011875" cy="54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zh-CN" lang="en-US" sz="2000">
                  <a:solidFill>
                    <a:srgbClr val="000000"/>
                  </a:solidFill>
                  <a:latin charset="-122" panose="02010600040101010101" pitchFamily="2" typeface="华文楷体"/>
                  <a:ea charset="-122" panose="02010600040101010101" pitchFamily="2" typeface="华文楷体"/>
                  <a:sym charset="-122" panose="02010600040101010101" pitchFamily="2" typeface="华文楷体"/>
                </a:rPr>
                <a:t>2011.7-2011.8	</a:t>
              </a:r>
            </a:p>
          </p:txBody>
        </p:sp>
      </p:grpSp>
      <p:sp>
        <p:nvSpPr>
          <p:cNvPr id="17424" name="矩形 13"/>
          <p:cNvSpPr>
            <a:spLocks noChangeArrowheads="1"/>
          </p:cNvSpPr>
          <p:nvPr/>
        </p:nvSpPr>
        <p:spPr bwMode="auto">
          <a:xfrm>
            <a:off x="350838" y="914400"/>
            <a:ext cx="3625850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25" name="文本框 14"/>
          <p:cNvSpPr>
            <a:spLocks noChangeArrowheads="1"/>
          </p:cNvSpPr>
          <p:nvPr/>
        </p:nvSpPr>
        <p:spPr bwMode="auto">
          <a:xfrm>
            <a:off x="220663" y="503238"/>
            <a:ext cx="389286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60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Internships</a:t>
            </a:r>
          </a:p>
        </p:txBody>
      </p:sp>
      <p:pic>
        <p:nvPicPr>
          <p:cNvPr id="17426" name="图片 19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25638" y="3760788"/>
            <a:ext cx="35829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图片 20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89600" y="5057775"/>
            <a:ext cx="16398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图片 21"/>
          <p:cNvPicPr>
            <a:picLocks noChangeArrowheads="1"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10463" y="5056188"/>
            <a:ext cx="16383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矩形 22"/>
          <p:cNvSpPr>
            <a:spLocks noChangeArrowheads="1"/>
          </p:cNvSpPr>
          <p:nvPr/>
        </p:nvSpPr>
        <p:spPr bwMode="auto">
          <a:xfrm>
            <a:off x="9331325" y="5056188"/>
            <a:ext cx="2530475" cy="1093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434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435" name="矩形 20"/>
          <p:cNvSpPr>
            <a:spLocks noChangeArrowheads="1"/>
          </p:cNvSpPr>
          <p:nvPr/>
        </p:nvSpPr>
        <p:spPr bwMode="auto">
          <a:xfrm>
            <a:off x="361950" y="2635250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6" name="矩形 21"/>
          <p:cNvSpPr>
            <a:spLocks noChangeArrowheads="1"/>
          </p:cNvSpPr>
          <p:nvPr/>
        </p:nvSpPr>
        <p:spPr bwMode="auto">
          <a:xfrm>
            <a:off x="361950" y="3143250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7" name="矩形 22"/>
          <p:cNvSpPr>
            <a:spLocks noChangeArrowheads="1"/>
          </p:cNvSpPr>
          <p:nvPr/>
        </p:nvSpPr>
        <p:spPr bwMode="auto">
          <a:xfrm>
            <a:off x="361950" y="4821238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8" name="矩形 23"/>
          <p:cNvSpPr>
            <a:spLocks noChangeArrowheads="1"/>
          </p:cNvSpPr>
          <p:nvPr/>
        </p:nvSpPr>
        <p:spPr bwMode="auto">
          <a:xfrm>
            <a:off x="361950" y="5627688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9" name="矩形 19"/>
          <p:cNvSpPr>
            <a:spLocks noChangeArrowheads="1"/>
          </p:cNvSpPr>
          <p:nvPr/>
        </p:nvSpPr>
        <p:spPr bwMode="auto">
          <a:xfrm>
            <a:off x="361950" y="1820863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40" name="矩形 18"/>
          <p:cNvSpPr>
            <a:spLocks noChangeArrowheads="1"/>
          </p:cNvSpPr>
          <p:nvPr/>
        </p:nvSpPr>
        <p:spPr bwMode="auto">
          <a:xfrm>
            <a:off x="3165475" y="1820863"/>
            <a:ext cx="9026525" cy="412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41" name="矩形 2"/>
          <p:cNvSpPr>
            <a:spLocks noChangeArrowheads="1"/>
          </p:cNvSpPr>
          <p:nvPr/>
        </p:nvSpPr>
        <p:spPr bwMode="auto">
          <a:xfrm>
            <a:off x="8243888" y="914400"/>
            <a:ext cx="3608387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42" name="文本框 3"/>
          <p:cNvSpPr>
            <a:spLocks noChangeArrowheads="1"/>
          </p:cNvSpPr>
          <p:nvPr/>
        </p:nvSpPr>
        <p:spPr bwMode="auto">
          <a:xfrm>
            <a:off x="8087996" y="503238"/>
            <a:ext cx="389445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lang="en-US" sz="60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Experience</a:t>
            </a:r>
          </a:p>
        </p:txBody>
      </p:sp>
      <p:sp>
        <p:nvSpPr>
          <p:cNvPr id="18443" name="矩形 4"/>
          <p:cNvSpPr>
            <a:spLocks noChangeArrowheads="1"/>
          </p:cNvSpPr>
          <p:nvPr/>
        </p:nvSpPr>
        <p:spPr bwMode="auto">
          <a:xfrm>
            <a:off x="3032125" y="1827213"/>
            <a:ext cx="13636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班长 ——</a:t>
            </a:r>
          </a:p>
        </p:txBody>
      </p:sp>
      <p:sp>
        <p:nvSpPr>
          <p:cNvPr id="18444" name="矩形 5"/>
          <p:cNvSpPr>
            <a:spLocks noChangeArrowheads="1"/>
          </p:cNvSpPr>
          <p:nvPr/>
        </p:nvSpPr>
        <p:spPr bwMode="auto">
          <a:xfrm>
            <a:off x="302895" y="1717675"/>
            <a:ext cx="1579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2011.9-至今</a:t>
            </a:r>
          </a:p>
        </p:txBody>
      </p:sp>
      <p:sp>
        <p:nvSpPr>
          <p:cNvPr id="18445" name="矩形 6"/>
          <p:cNvSpPr>
            <a:spLocks noChangeArrowheads="1"/>
          </p:cNvSpPr>
          <p:nvPr/>
        </p:nvSpPr>
        <p:spPr bwMode="auto">
          <a:xfrm>
            <a:off x="302895" y="2473325"/>
            <a:ext cx="1579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2011.9-至今</a:t>
            </a:r>
          </a:p>
        </p:txBody>
      </p:sp>
      <p:sp>
        <p:nvSpPr>
          <p:cNvPr id="18446" name="矩形 7"/>
          <p:cNvSpPr>
            <a:spLocks noChangeArrowheads="1"/>
          </p:cNvSpPr>
          <p:nvPr/>
        </p:nvSpPr>
        <p:spPr bwMode="auto">
          <a:xfrm>
            <a:off x="4140200" y="1731963"/>
            <a:ext cx="57629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带领班级学院品牌 “模拟广交会”取得最佳摊位奖；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协助团队参加学院品牌“模拟商务谈判”取得亚军；</a:t>
            </a:r>
          </a:p>
        </p:txBody>
      </p:sp>
      <p:sp>
        <p:nvSpPr>
          <p:cNvPr id="18447" name="矩形 9"/>
          <p:cNvSpPr>
            <a:spLocks noChangeArrowheads="1"/>
          </p:cNvSpPr>
          <p:nvPr/>
        </p:nvSpPr>
        <p:spPr bwMode="auto">
          <a:xfrm>
            <a:off x="3032125" y="2609850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校艺术团模特队队员</a:t>
            </a:r>
          </a:p>
        </p:txBody>
      </p:sp>
      <p:sp>
        <p:nvSpPr>
          <p:cNvPr id="18448" name="矩形 10"/>
          <p:cNvSpPr>
            <a:spLocks noChangeArrowheads="1"/>
          </p:cNvSpPr>
          <p:nvPr/>
        </p:nvSpPr>
        <p:spPr bwMode="auto">
          <a:xfrm>
            <a:off x="3032125" y="3027363"/>
            <a:ext cx="30403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经济学院文艺团副团长 ——</a:t>
            </a:r>
          </a:p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兼艺术总监</a:t>
            </a:r>
          </a:p>
        </p:txBody>
      </p:sp>
      <p:sp>
        <p:nvSpPr>
          <p:cNvPr id="18449" name="矩形 11"/>
          <p:cNvSpPr>
            <a:spLocks noChangeArrowheads="1"/>
          </p:cNvSpPr>
          <p:nvPr/>
        </p:nvSpPr>
        <p:spPr bwMode="auto">
          <a:xfrm>
            <a:off x="5934075" y="3027363"/>
            <a:ext cx="609600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校级比赛“新生形象设计大赛”决赛十强选手，篮球表演。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经济学院文艺团司仪、礼仪培训师；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学院品牌“地球村”及“经英之星”男主持；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校级比赛“司仪大赛”复赛国标表演者。</a:t>
            </a:r>
          </a:p>
        </p:txBody>
      </p:sp>
      <p:sp>
        <p:nvSpPr>
          <p:cNvPr id="18450" name="矩形 12"/>
          <p:cNvSpPr>
            <a:spLocks noChangeArrowheads="1"/>
          </p:cNvSpPr>
          <p:nvPr/>
        </p:nvSpPr>
        <p:spPr bwMode="auto">
          <a:xfrm>
            <a:off x="47308" y="4667250"/>
            <a:ext cx="1833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2009.9-2010.6</a:t>
            </a:r>
          </a:p>
        </p:txBody>
      </p:sp>
      <p:sp>
        <p:nvSpPr>
          <p:cNvPr id="18451" name="矩形 13"/>
          <p:cNvSpPr>
            <a:spLocks noChangeArrowheads="1"/>
          </p:cNvSpPr>
          <p:nvPr/>
        </p:nvSpPr>
        <p:spPr bwMode="auto">
          <a:xfrm>
            <a:off x="301625" y="2994025"/>
            <a:ext cx="1833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2010.9-2011.6</a:t>
            </a:r>
          </a:p>
        </p:txBody>
      </p:sp>
      <p:sp>
        <p:nvSpPr>
          <p:cNvPr id="18452" name="矩形 14"/>
          <p:cNvSpPr>
            <a:spLocks noChangeArrowheads="1"/>
          </p:cNvSpPr>
          <p:nvPr/>
        </p:nvSpPr>
        <p:spPr bwMode="auto">
          <a:xfrm>
            <a:off x="3032125" y="4795838"/>
            <a:ext cx="30403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校广播台广告部干事 ———</a:t>
            </a:r>
          </a:p>
        </p:txBody>
      </p:sp>
      <p:sp>
        <p:nvSpPr>
          <p:cNvPr id="18453" name="矩形 15"/>
          <p:cNvSpPr>
            <a:spLocks noChangeArrowheads="1"/>
          </p:cNvSpPr>
          <p:nvPr/>
        </p:nvSpPr>
        <p:spPr bwMode="auto">
          <a:xfrm>
            <a:off x="5934075" y="4738688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校广播台海报、立体宣传专用制作者；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en-US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三年手工立体宣传经验。</a:t>
            </a:r>
          </a:p>
        </p:txBody>
      </p:sp>
      <p:sp>
        <p:nvSpPr>
          <p:cNvPr id="18454" name="矩形 16"/>
          <p:cNvSpPr>
            <a:spLocks noChangeArrowheads="1"/>
          </p:cNvSpPr>
          <p:nvPr/>
        </p:nvSpPr>
        <p:spPr bwMode="auto">
          <a:xfrm>
            <a:off x="301625" y="5487988"/>
            <a:ext cx="20116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2010.9-2011.6	</a:t>
            </a:r>
          </a:p>
        </p:txBody>
      </p:sp>
      <p:sp>
        <p:nvSpPr>
          <p:cNvPr id="18455" name="矩形 17"/>
          <p:cNvSpPr>
            <a:spLocks noChangeArrowheads="1"/>
          </p:cNvSpPr>
          <p:nvPr/>
        </p:nvSpPr>
        <p:spPr bwMode="auto">
          <a:xfrm>
            <a:off x="3032125" y="5600700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班宣传委员</a:t>
            </a:r>
          </a:p>
        </p:txBody>
      </p:sp>
      <p:sp>
        <p:nvSpPr>
          <p:cNvPr id="18456" name="矩形 26"/>
          <p:cNvSpPr>
            <a:spLocks noChangeArrowheads="1"/>
          </p:cNvSpPr>
          <p:nvPr/>
        </p:nvSpPr>
        <p:spPr bwMode="auto">
          <a:xfrm>
            <a:off x="1882775" y="18256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57" name="矩形 27"/>
          <p:cNvSpPr>
            <a:spLocks noChangeArrowheads="1"/>
          </p:cNvSpPr>
          <p:nvPr/>
        </p:nvSpPr>
        <p:spPr bwMode="auto">
          <a:xfrm>
            <a:off x="1882775" y="2271713"/>
            <a:ext cx="2159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58" name="矩形 28"/>
          <p:cNvSpPr>
            <a:spLocks noChangeArrowheads="1"/>
          </p:cNvSpPr>
          <p:nvPr/>
        </p:nvSpPr>
        <p:spPr bwMode="auto">
          <a:xfrm>
            <a:off x="1882775" y="3559175"/>
            <a:ext cx="2159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59" name="矩形 29"/>
          <p:cNvSpPr>
            <a:spLocks noChangeArrowheads="1"/>
          </p:cNvSpPr>
          <p:nvPr/>
        </p:nvSpPr>
        <p:spPr bwMode="auto">
          <a:xfrm>
            <a:off x="1882775" y="3965575"/>
            <a:ext cx="2159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60" name="矩形 30"/>
          <p:cNvSpPr>
            <a:spLocks noChangeArrowheads="1"/>
          </p:cNvSpPr>
          <p:nvPr/>
        </p:nvSpPr>
        <p:spPr bwMode="auto">
          <a:xfrm>
            <a:off x="1882775" y="5627688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428625" y="3067050"/>
            <a:ext cx="1517650" cy="1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cxnSp>
        <p:nvCxnSpPr>
          <p:cNvPr id="19459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350838" y="914400"/>
            <a:ext cx="1535112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61" name="文本框 3"/>
          <p:cNvSpPr>
            <a:spLocks noChangeArrowheads="1"/>
          </p:cNvSpPr>
          <p:nvPr/>
        </p:nvSpPr>
        <p:spPr bwMode="auto">
          <a:xfrm>
            <a:off x="220663" y="503238"/>
            <a:ext cx="178149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60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2040204020203" pitchFamily="34" typeface="微软雅黑 Light"/>
              </a:rPr>
              <a:t>Skills</a:t>
            </a:r>
          </a:p>
        </p:txBody>
      </p:sp>
      <p:sp>
        <p:nvSpPr>
          <p:cNvPr id="19462" name="矩形 4"/>
          <p:cNvSpPr>
            <a:spLocks noChangeArrowheads="1"/>
          </p:cNvSpPr>
          <p:nvPr/>
        </p:nvSpPr>
        <p:spPr bwMode="auto">
          <a:xfrm>
            <a:off x="2205038" y="2957513"/>
            <a:ext cx="59007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英语 —— 六级证书 523/710，口语能力优秀；</a:t>
            </a:r>
          </a:p>
        </p:txBody>
      </p:sp>
      <p:sp>
        <p:nvSpPr>
          <p:cNvPr id="19463" name="矩形 5"/>
          <p:cNvSpPr>
            <a:spLocks noChangeArrowheads="1"/>
          </p:cNvSpPr>
          <p:nvPr/>
        </p:nvSpPr>
        <p:spPr bwMode="auto">
          <a:xfrm>
            <a:off x="86995" y="2847975"/>
            <a:ext cx="1960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2012.4.30-至今</a:t>
            </a:r>
          </a:p>
        </p:txBody>
      </p:sp>
      <p:sp>
        <p:nvSpPr>
          <p:cNvPr id="19464" name="矩形 6"/>
          <p:cNvSpPr>
            <a:spLocks noChangeArrowheads="1"/>
          </p:cNvSpPr>
          <p:nvPr/>
        </p:nvSpPr>
        <p:spPr bwMode="auto">
          <a:xfrm>
            <a:off x="2205038" y="3259138"/>
            <a:ext cx="155448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计算机 —— </a:t>
            </a:r>
          </a:p>
        </p:txBody>
      </p:sp>
      <p:sp>
        <p:nvSpPr>
          <p:cNvPr id="19465" name="矩形 7"/>
          <p:cNvSpPr>
            <a:spLocks noChangeArrowheads="1"/>
          </p:cNvSpPr>
          <p:nvPr/>
        </p:nvSpPr>
        <p:spPr bwMode="auto">
          <a:xfrm>
            <a:off x="2205038" y="4454525"/>
            <a:ext cx="338328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普通话 ——二级乙等 87/100；</a:t>
            </a:r>
          </a:p>
        </p:txBody>
      </p:sp>
      <p:sp>
        <p:nvSpPr>
          <p:cNvPr id="19466" name="直接连接符 8"/>
          <p:cNvSpPr>
            <a:spLocks noChangeShapeType="1"/>
          </p:cNvSpPr>
          <p:nvPr/>
        </p:nvSpPr>
        <p:spPr bwMode="auto">
          <a:xfrm flipH="1">
            <a:off x="2139950" y="3068638"/>
            <a:ext cx="0" cy="2189162"/>
          </a:xfrm>
          <a:prstGeom prst="line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7" name="矩形 9"/>
          <p:cNvSpPr>
            <a:spLocks noChangeArrowheads="1"/>
          </p:cNvSpPr>
          <p:nvPr/>
        </p:nvSpPr>
        <p:spPr bwMode="auto">
          <a:xfrm>
            <a:off x="3568700" y="3259138"/>
            <a:ext cx="4619943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熟练Word排版、Excel计算；</a:t>
            </a:r>
          </a:p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熟练PPT制作、创新和动画； </a:t>
            </a:r>
          </a:p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 三年CorelDraw自学发烧友，班级突出人员。</a:t>
            </a:r>
          </a:p>
        </p:txBody>
      </p:sp>
      <p:sp>
        <p:nvSpPr>
          <p:cNvPr id="19468" name="矩形 10"/>
          <p:cNvSpPr>
            <a:spLocks noChangeArrowheads="1"/>
          </p:cNvSpPr>
          <p:nvPr/>
        </p:nvSpPr>
        <p:spPr bwMode="auto">
          <a:xfrm>
            <a:off x="2205038" y="4851400"/>
            <a:ext cx="269748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tabLst>
                <a:tab pos="1457325"/>
                <a:tab pos="30607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0" panose="02020603050405020304" pitchFamily="18" typeface="Times New Roman"/>
              </a:rPr>
              <a:t>汽车 —— C1汽车驾驶证。</a:t>
            </a:r>
          </a:p>
        </p:txBody>
      </p:sp>
      <p:sp>
        <p:nvSpPr>
          <p:cNvPr id="19469" name="矩形 12"/>
          <p:cNvSpPr>
            <a:spLocks noChangeArrowheads="1"/>
          </p:cNvSpPr>
          <p:nvPr/>
        </p:nvSpPr>
        <p:spPr bwMode="auto">
          <a:xfrm>
            <a:off x="7889875" y="3005138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70" name="矩形 13"/>
          <p:cNvSpPr>
            <a:spLocks noChangeArrowheads="1"/>
          </p:cNvSpPr>
          <p:nvPr/>
        </p:nvSpPr>
        <p:spPr bwMode="auto">
          <a:xfrm>
            <a:off x="7889875" y="3405188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71" name="矩形 16"/>
          <p:cNvSpPr>
            <a:spLocks noChangeArrowheads="1"/>
          </p:cNvSpPr>
          <p:nvPr/>
        </p:nvSpPr>
        <p:spPr bwMode="auto">
          <a:xfrm>
            <a:off x="7889875" y="4635500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72" name="矩形 17"/>
          <p:cNvSpPr>
            <a:spLocks noChangeArrowheads="1"/>
          </p:cNvSpPr>
          <p:nvPr/>
        </p:nvSpPr>
        <p:spPr bwMode="auto">
          <a:xfrm>
            <a:off x="7889875" y="5041900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9473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688" t="12935"/>
          <a:stretch>
            <a:fillRect/>
          </a:stretch>
        </p:blipFill>
        <p:spPr bwMode="auto">
          <a:xfrm>
            <a:off x="8437563" y="3005138"/>
            <a:ext cx="33877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482" name="直接箭头连接符 16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cmpd="sng"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483" name="椭圆 18"/>
          <p:cNvSpPr>
            <a:spLocks noChangeArrowheads="1"/>
          </p:cNvSpPr>
          <p:nvPr/>
        </p:nvSpPr>
        <p:spPr bwMode="auto">
          <a:xfrm>
            <a:off x="4989513" y="1825625"/>
            <a:ext cx="2212975" cy="22129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0484" name="图片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38513" y="736600"/>
            <a:ext cx="5767387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任意多边形 8"/>
          <p:cNvSpPr/>
          <p:nvPr/>
        </p:nvSpPr>
        <p:spPr bwMode="auto">
          <a:xfrm>
            <a:off x="5861050" y="2784475"/>
            <a:ext cx="1206500" cy="1101725"/>
          </a:xfrm>
          <a:custGeom>
            <a:gdLst>
              <a:gd fmla="*/ 628650 w 828675" name="T0"/>
              <a:gd fmla="*/ 133350 h 755650" name="T1"/>
              <a:gd fmla="*/ 537283 w 828675" name="T2"/>
              <a:gd fmla="*/ 138015 h 755650" name="T3"/>
              <a:gd fmla="*/ 480133 w 828675" name="T4"/>
              <a:gd fmla="*/ 156869 h 755650" name="T5"/>
              <a:gd fmla="*/ 410674 w 828675" name="T6"/>
              <a:gd fmla="*/ 293981 h 755650" name="T7"/>
              <a:gd fmla="*/ 346075 w 828675" name="T8"/>
              <a:gd fmla="*/ 393700 h 755650" name="T9"/>
              <a:gd fmla="*/ 385469 w 828675" name="T10"/>
              <a:gd fmla="*/ 419491 h 755650" name="T11"/>
              <a:gd fmla="*/ 468410 w 828675" name="T12"/>
              <a:gd fmla="*/ 409770 h 755650" name="T13"/>
              <a:gd fmla="*/ 581025 w 828675" name="T14"/>
              <a:gd fmla="*/ 327025 h 755650" name="T15"/>
              <a:gd fmla="*/ 663771 w 828675" name="T16"/>
              <a:gd fmla="*/ 240005 h 755650" name="T17"/>
              <a:gd fmla="*/ 695716 w 828675" name="T18"/>
              <a:gd fmla="*/ 156869 h 755650" name="T19"/>
              <a:gd fmla="*/ 628650 w 828675" name="T20"/>
              <a:gd fmla="*/ 133350 h 755650" name="T21"/>
              <a:gd fmla="*/ 250825 w 828675" name="T22"/>
              <a:gd fmla="*/ 99719 h 755650" name="T23"/>
              <a:gd fmla="*/ 253609 w 828675" name="T24"/>
              <a:gd fmla="*/ 195360 h 755650" name="T25"/>
              <a:gd fmla="*/ 280694 w 828675" name="T26"/>
              <a:gd fmla="*/ 274931 h 755650" name="T27"/>
              <a:gd fmla="*/ 336550 w 828675" name="T28"/>
              <a:gd fmla="*/ 168275 h 755650" name="T29"/>
              <a:gd fmla="*/ 365125 w 828675" name="T30"/>
              <a:gd fmla="*/ 123825 h 755650" name="T31"/>
              <a:gd fmla="*/ 318282 w 828675" name="T32"/>
              <a:gd fmla="*/ 109244 h 755650" name="T33"/>
              <a:gd fmla="*/ 250825 w 828675" name="T34"/>
              <a:gd fmla="*/ 99719 h 755650" name="T35"/>
              <a:gd fmla="*/ 387350 w 828675" name="T36"/>
              <a:gd fmla="*/ 0 h 755650" name="T37"/>
              <a:gd fmla="*/ 447675 w 828675" name="T38"/>
              <a:gd fmla="*/ 38100 h 755650" name="T39"/>
              <a:gd fmla="*/ 517525 w 828675" name="T40"/>
              <a:gd fmla="*/ 28575 h 755650" name="T41"/>
              <a:gd fmla="*/ 635000 w 828675" name="T42"/>
              <a:gd fmla="*/ 53975 h 755650" name="T43"/>
              <a:gd fmla="*/ 774700 w 828675" name="T44"/>
              <a:gd fmla="*/ 107950 h 755650" name="T45"/>
              <a:gd fmla="*/ 819150 w 828675" name="T46"/>
              <a:gd fmla="*/ 174625 h 755650" name="T47"/>
              <a:gd fmla="*/ 828675 w 828675" name="T48"/>
              <a:gd fmla="*/ 244475 h 755650" name="T49"/>
              <a:gd fmla="*/ 781050 w 828675" name="T50"/>
              <a:gd fmla="*/ 349250 h 755650" name="T51"/>
              <a:gd fmla="*/ 679450 w 828675" name="T52"/>
              <a:gd fmla="*/ 473075 h 755650" name="T53"/>
              <a:gd fmla="*/ 568325 w 828675" name="T54"/>
              <a:gd fmla="*/ 561975 h 755650" name="T55"/>
              <a:gd fmla="*/ 438150 w 828675" name="T56"/>
              <a:gd fmla="*/ 609600 h 755650" name="T57"/>
              <a:gd fmla="*/ 361950 w 828675" name="T58"/>
              <a:gd fmla="*/ 568325 h 755650" name="T59"/>
              <a:gd fmla="*/ 295275 w 828675" name="T60"/>
              <a:gd fmla="*/ 488950 h 755650" name="T61"/>
              <a:gd fmla="*/ 228600 w 828675" name="T62"/>
              <a:gd fmla="*/ 565150 h 755650" name="T63"/>
              <a:gd fmla="*/ 152400 w 828675" name="T64"/>
              <a:gd fmla="*/ 676275 h 755650" name="T65"/>
              <a:gd fmla="*/ 85725 w 828675" name="T66"/>
              <a:gd fmla="*/ 752475 h 755650" name="T67"/>
              <a:gd fmla="*/ 9525 w 828675" name="T68"/>
              <a:gd fmla="*/ 755650 h 755650" name="T69"/>
              <a:gd fmla="*/ 0 w 828675" name="T70"/>
              <a:gd fmla="*/ 701675 h 755650" name="T71"/>
              <a:gd fmla="*/ 12700 w 828675" name="T72"/>
              <a:gd fmla="*/ 644525 h 755650" name="T73"/>
              <a:gd fmla="*/ 53975 w 828675" name="T74"/>
              <a:gd fmla="*/ 609600 h 755650" name="T75"/>
              <a:gd fmla="*/ 174625 w 828675" name="T76"/>
              <a:gd fmla="*/ 444500 h 755650" name="T77"/>
              <a:gd fmla="*/ 187325 w 828675" name="T78"/>
              <a:gd fmla="*/ 393700 h 755650" name="T79"/>
              <a:gd fmla="*/ 244475 w 828675" name="T80"/>
              <a:gd fmla="*/ 323850 h 755650" name="T81"/>
              <a:gd fmla="*/ 190500 w 828675" name="T82"/>
              <a:gd fmla="*/ 133350 h 755650" name="T83"/>
              <a:gd fmla="*/ 196850 w 828675" name="T84"/>
              <a:gd fmla="*/ 69850 h 755650" name="T85"/>
              <a:gd fmla="*/ 269875 w 828675" name="T86"/>
              <a:gd fmla="*/ 38100 h 755650" name="T87"/>
              <a:gd fmla="*/ 374650 w 828675" name="T88"/>
              <a:gd fmla="*/ 47625 h 755650" name="T89"/>
              <a:gd fmla="*/ 387350 w 828675" name="T90"/>
              <a:gd fmla="*/ 0 h 755650" name="T91"/>
              <a:gd fmla="*/ 0 w 828675" name="T92"/>
              <a:gd fmla="*/ 0 h 755650" name="T93"/>
              <a:gd fmla="*/ 828675 w 828675" name="T94"/>
              <a:gd fmla="*/ 755650 h 75565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T95" l="T92" r="T94" t="T93"/>
            <a:pathLst>
              <a:path h="755650" w="828675">
                <a:moveTo>
                  <a:pt x="628650" y="133350"/>
                </a:moveTo>
                <a:lnTo>
                  <a:pt x="537283" y="138015"/>
                </a:lnTo>
                <a:lnTo>
                  <a:pt x="480133" y="156869"/>
                </a:lnTo>
                <a:lnTo>
                  <a:pt x="410674" y="293981"/>
                </a:lnTo>
                <a:lnTo>
                  <a:pt x="346075" y="393700"/>
                </a:lnTo>
                <a:lnTo>
                  <a:pt x="385469" y="419491"/>
                </a:lnTo>
                <a:lnTo>
                  <a:pt x="468410" y="409770"/>
                </a:lnTo>
                <a:lnTo>
                  <a:pt x="581025" y="327025"/>
                </a:lnTo>
                <a:lnTo>
                  <a:pt x="663771" y="240005"/>
                </a:lnTo>
                <a:lnTo>
                  <a:pt x="695716" y="156869"/>
                </a:lnTo>
                <a:lnTo>
                  <a:pt x="628650" y="133350"/>
                </a:lnTo>
                <a:close/>
                <a:moveTo>
                  <a:pt x="250825" y="99719"/>
                </a:moveTo>
                <a:cubicBezTo>
                  <a:pt x="249767" y="133586"/>
                  <a:pt x="254667" y="161493"/>
                  <a:pt x="253609" y="195360"/>
                </a:cubicBezTo>
                <a:lnTo>
                  <a:pt x="280694" y="274931"/>
                </a:lnTo>
                <a:lnTo>
                  <a:pt x="336550" y="168275"/>
                </a:lnTo>
                <a:lnTo>
                  <a:pt x="365125" y="123825"/>
                </a:lnTo>
                <a:cubicBezTo>
                  <a:pt x="349511" y="118965"/>
                  <a:pt x="342835" y="112614"/>
                  <a:pt x="318282" y="109244"/>
                </a:cubicBezTo>
                <a:lnTo>
                  <a:pt x="250825" y="99719"/>
                </a:lnTo>
                <a:close/>
                <a:moveTo>
                  <a:pt x="387350" y="0"/>
                </a:moveTo>
                <a:lnTo>
                  <a:pt x="447675" y="38100"/>
                </a:lnTo>
                <a:lnTo>
                  <a:pt x="517525" y="28575"/>
                </a:lnTo>
                <a:lnTo>
                  <a:pt x="635000" y="53975"/>
                </a:lnTo>
                <a:lnTo>
                  <a:pt x="774700" y="107950"/>
                </a:lnTo>
                <a:lnTo>
                  <a:pt x="819150" y="174625"/>
                </a:lnTo>
                <a:lnTo>
                  <a:pt x="828675" y="244475"/>
                </a:lnTo>
                <a:lnTo>
                  <a:pt x="781050" y="349250"/>
                </a:lnTo>
                <a:lnTo>
                  <a:pt x="679450" y="473075"/>
                </a:lnTo>
                <a:lnTo>
                  <a:pt x="568325" y="561975"/>
                </a:lnTo>
                <a:lnTo>
                  <a:pt x="438150" y="609600"/>
                </a:lnTo>
                <a:lnTo>
                  <a:pt x="361950" y="568325"/>
                </a:lnTo>
                <a:lnTo>
                  <a:pt x="295275" y="488950"/>
                </a:lnTo>
                <a:lnTo>
                  <a:pt x="228600" y="565150"/>
                </a:lnTo>
                <a:lnTo>
                  <a:pt x="152400" y="676275"/>
                </a:lnTo>
                <a:lnTo>
                  <a:pt x="85725" y="752475"/>
                </a:lnTo>
                <a:lnTo>
                  <a:pt x="9525" y="755650"/>
                </a:lnTo>
                <a:lnTo>
                  <a:pt x="0" y="701675"/>
                </a:lnTo>
                <a:lnTo>
                  <a:pt x="12700" y="644525"/>
                </a:lnTo>
                <a:lnTo>
                  <a:pt x="53975" y="609600"/>
                </a:lnTo>
                <a:lnTo>
                  <a:pt x="174625" y="444500"/>
                </a:lnTo>
                <a:lnTo>
                  <a:pt x="187325" y="393700"/>
                </a:lnTo>
                <a:lnTo>
                  <a:pt x="244475" y="323850"/>
                </a:lnTo>
                <a:lnTo>
                  <a:pt x="190500" y="133350"/>
                </a:lnTo>
                <a:lnTo>
                  <a:pt x="196850" y="69850"/>
                </a:lnTo>
                <a:lnTo>
                  <a:pt x="269875" y="38100"/>
                </a:lnTo>
                <a:lnTo>
                  <a:pt x="374650" y="47625"/>
                </a:lnTo>
                <a:lnTo>
                  <a:pt x="387350" y="0"/>
                </a:lnTo>
                <a:close/>
              </a:path>
            </a:pathLst>
          </a:custGeom>
          <a:solidFill>
            <a:srgbClr val="FFFF00"/>
          </a:solidFill>
          <a:ln cap="flat" cmpd="sng" w="19050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6" name="文本框 12"/>
          <p:cNvSpPr>
            <a:spLocks noChangeArrowheads="1"/>
          </p:cNvSpPr>
          <p:nvPr/>
        </p:nvSpPr>
        <p:spPr bwMode="auto">
          <a:xfrm>
            <a:off x="4938553" y="4560888"/>
            <a:ext cx="23164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altLang="en-US" lang="zh-CN" sz="1600">
              <a:solidFill>
                <a:srgbClr val="000000"/>
              </a:solidFill>
              <a:latin charset="-122" panose="02010600040101010101" pitchFamily="2" typeface="华文楷体"/>
              <a:ea charset="-122" panose="02010600040101010101" pitchFamily="2" typeface="华文楷体"/>
              <a:sym charset="-122" panose="02010600040101010101" pitchFamily="2" typeface="华文楷体"/>
            </a:endParaRPr>
          </a:p>
          <a:p>
            <a:pPr algn="ctr" eaLnBrk="1" hangingPunct="1">
              <a:lnSpc>
                <a:spcPct val="150000"/>
              </a:lnSpc>
            </a:pPr>
            <a:endParaRPr altLang="en-US" lang="zh-CN" sz="1600">
              <a:solidFill>
                <a:srgbClr val="000000"/>
              </a:solidFill>
              <a:latin charset="-122" panose="02010600040101010101" pitchFamily="2" typeface="华文楷体"/>
              <a:ea charset="-122" panose="02010600040101010101" pitchFamily="2" typeface="华文楷体"/>
              <a:sym charset="-122" panose="02010600040101010101" pitchFamily="2" typeface="华文楷体"/>
            </a:endParaRPr>
          </a:p>
          <a:p>
            <a:pPr algn="ctr" eaLnBrk="1" hangingPunct="1">
              <a:lnSpc>
                <a:spcPct val="150000"/>
              </a:lnSpc>
            </a:pPr>
            <a:r>
              <a:rPr altLang="en-US" lang="zh-CN" sz="1600">
                <a:solidFill>
                  <a:srgbClr val="0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sym charset="-122" panose="02010600040101010101" pitchFamily="2" typeface="华文楷体"/>
              </a:rPr>
              <a:t>Wesite: toming.yaj.cn</a:t>
            </a:r>
          </a:p>
        </p:txBody>
      </p:sp>
      <p:pic>
        <p:nvPicPr>
          <p:cNvPr id="20487" name="图片 13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67325" y="4129088"/>
            <a:ext cx="16573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77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5">
      <vt:lpstr>Arial</vt:lpstr>
      <vt:lpstr>Calibri Light</vt:lpstr>
      <vt:lpstr>宋体</vt:lpstr>
      <vt:lpstr>Calibri</vt:lpstr>
      <vt:lpstr>微软雅黑 Light</vt:lpstr>
      <vt:lpstr>华文楷体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2014-02-25T13:07:00Z</dcterms:created>
  <cp:lastModifiedBy>Administrator</cp:lastModifiedBy>
  <dcterms:modified xsi:type="dcterms:W3CDTF">2021-08-20T10:50:11Z</dcterms:modified>
  <cp:revision>72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2052-9.1.0.4879</vt:lpwstr>
  </property>
</Properties>
</file>