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56" r:id="rId2"/>
  </p:sldMasterIdLst>
  <p:notesMasterIdLst>
    <p:notesMasterId r:id="rId3"/>
  </p:notesMasterIdLst>
  <p:sldIdLst>
    <p:sldId id="256" r:id="rId4"/>
    <p:sldId id="258" r:id="rId5"/>
    <p:sldId id="259" r:id="rId6"/>
    <p:sldId id="288" r:id="rId7"/>
    <p:sldId id="266" r:id="rId8"/>
    <p:sldId id="281" r:id="rId9"/>
    <p:sldId id="278" r:id="rId10"/>
    <p:sldId id="291" r:id="rId11"/>
    <p:sldId id="284" r:id="rId12"/>
    <p:sldId id="292" r:id="rId13"/>
    <p:sldId id="267" r:id="rId14"/>
    <p:sldId id="289" r:id="rId15"/>
    <p:sldId id="268" r:id="rId16"/>
    <p:sldId id="286" r:id="rId17"/>
    <p:sldId id="283" r:id="rId18"/>
    <p:sldId id="285" r:id="rId19"/>
    <p:sldId id="293" r:id="rId20"/>
    <p:sldId id="276" r:id="rId21"/>
    <p:sldId id="274" r:id="rId22"/>
    <p:sldId id="264" r:id="rId23"/>
    <p:sldId id="269" r:id="rId24"/>
    <p:sldId id="273" r:id="rId25"/>
    <p:sldId id="277" r:id="rId26"/>
    <p:sldId id="294" r:id="rId27"/>
    <p:sldId id="265" r:id="rId28"/>
    <p:sldId id="290" r:id="rId29"/>
    <p:sldId id="287" r:id="rId30"/>
    <p:sldId id="275" r:id="rId31"/>
    <p:sldId id="279" r:id="rId32"/>
    <p:sldId id="295" r:id="rId33"/>
  </p:sldIdLst>
  <p:sldSz cx="12190413" cy="6858000"/>
  <p:notesSz cx="6858000" cy="9144000"/>
  <p:custDataLst>
    <p:tags r:id="rId3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378" y="84"/>
      </p:cViewPr>
      <p:guideLst>
        <p:guide orient="horz" pos="2160"/>
        <p:guide pos="3840"/>
      </p:guideLst>
    </p:cSldViewPr>
  </p:slideViewPr>
  <p:notesTextViewPr>
    <p:cViewPr>
      <p:scale>
        <a:sx n="100" d="100"/>
        <a:sy n="100" d="100"/>
      </p:scale>
      <p:origin x="0" y="0"/>
    </p:cViewPr>
  </p:notesTextViewPr>
  <p:sorterViewPr>
    <p:cViewPr>
      <p:scale>
        <a:sx n="55" d="100"/>
        <a:sy n="55"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slides/slide26.xml" Type="http://schemas.openxmlformats.org/officeDocument/2006/relationships/slide"/><Relationship Id="rId3" Target="notesMasters/notesMaster1.xml" Type="http://schemas.openxmlformats.org/officeDocument/2006/relationships/notesMaster"/><Relationship Id="rId30" Target="slides/slide27.xml" Type="http://schemas.openxmlformats.org/officeDocument/2006/relationships/slide"/><Relationship Id="rId31" Target="slides/slide28.xml" Type="http://schemas.openxmlformats.org/officeDocument/2006/relationships/slide"/><Relationship Id="rId32" Target="slides/slide29.xml" Type="http://schemas.openxmlformats.org/officeDocument/2006/relationships/slide"/><Relationship Id="rId33" Target="slides/slide30.xml" Type="http://schemas.openxmlformats.org/officeDocument/2006/relationships/slide"/><Relationship Id="rId34" Target="tags/tag1.xml" Type="http://schemas.openxmlformats.org/officeDocument/2006/relationships/tags"/><Relationship Id="rId35" Target="presProps.xml" Type="http://schemas.openxmlformats.org/officeDocument/2006/relationships/presProps"/><Relationship Id="rId36" Target="viewProps.xml" Type="http://schemas.openxmlformats.org/officeDocument/2006/relationships/viewProps"/><Relationship Id="rId37" Target="theme/theme1.xml" Type="http://schemas.openxmlformats.org/officeDocument/2006/relationships/theme"/><Relationship Id="rId38"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777534-7154-4D63-8AAA-343871B2E292}" type="datetimeFigureOut">
              <a:rPr lang="zh-CN" altLang="en-US" smtClean="0"/>
              <a:t>2018/6/14</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D58C06-E8D5-4BF2-8A8A-2270599C0DB8}" type="slidenum">
              <a:rPr lang="zh-CN" altLang="en-US" smtClean="0"/>
              <a:t>‹#›</a:t>
            </a:fld>
            <a:endParaRPr lang="zh-CN" altLang="en-US"/>
          </a:p>
        </p:txBody>
      </p:sp>
    </p:spTree>
    <p:extLst>
      <p:ext uri="{BB962C8B-B14F-4D97-AF65-F5344CB8AC3E}">
        <p14:creationId val="164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7.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8.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9.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11265388"/>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11265388"/>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70489124"/>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11265388"/>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73410224"/>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82904338"/>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97270552"/>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10703595"/>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31377168"/>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80869568"/>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27703323"/>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70323551"/>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6660516"/>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11265388"/>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27257906"/>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77375192"/>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08445660"/>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74167081"/>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92080531"/>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11265388"/>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01032260"/>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35042836"/>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340836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3" name="矩形 2"/>
          <p:cNvSpPr/>
          <p:nvPr userDrawn="1"/>
        </p:nvSpPr>
        <p:spPr>
          <a:xfrm>
            <a:off x="0" y="750714"/>
            <a:ext cx="12190413" cy="6107286"/>
          </a:xfrm>
          <a:prstGeom prst="rect">
            <a:avLst/>
          </a:prstGeom>
          <a:gradFill>
            <a:gsLst>
              <a:gs pos="0">
                <a:schemeClr val="bg1"/>
              </a:gs>
              <a:gs pos="37000">
                <a:schemeClr val="bg1">
                  <a:alpha val="8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nvPr>
        </p:nvSpPr>
        <p:spPr>
          <a:xfrm>
            <a:off x="190550" y="116632"/>
            <a:ext cx="10971372" cy="562074"/>
          </a:xfrm>
        </p:spPr>
        <p:txBody>
          <a:bodyPr>
            <a:noAutofit/>
          </a:bodyPr>
          <a:lstStyle>
            <a:lvl1pPr algn="l">
              <a:defRPr sz="3200" b="1">
                <a:solidFill>
                  <a:schemeClr val="bg1"/>
                </a:solidFill>
              </a:defRPr>
            </a:lvl1pPr>
          </a:lstStyle>
          <a:p>
            <a:r>
              <a:rPr lang="zh-CN" altLang="en-US" smtClean="0"/>
              <a:t>单击此处编辑母版标题样式</a:t>
            </a:r>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679" y="457200"/>
            <a:ext cx="3931725"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2513" y="987426"/>
            <a:ext cx="617139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679" y="2057400"/>
            <a:ext cx="3931725" cy="3811588"/>
          </a:xfrm>
        </p:spPr>
        <p:txBody>
          <a:bodyPr/>
          <a:lstStyle>
            <a:lvl1pPr marL="0" indent="0">
              <a:buNone/>
              <a:defRPr sz="1600"/>
            </a:lvl1pPr>
            <a:lvl2pPr marL="457154" indent="0">
              <a:buNone/>
              <a:defRPr sz="1400"/>
            </a:lvl2pPr>
            <a:lvl3pPr marL="914309" indent="0">
              <a:buNone/>
              <a:defRPr sz="1200"/>
            </a:lvl3pPr>
            <a:lvl4pPr marL="1371463" indent="0">
              <a:buNone/>
              <a:defRPr sz="1000"/>
            </a:lvl4pPr>
            <a:lvl5pPr marL="1828617" indent="0">
              <a:buNone/>
              <a:defRPr sz="1000"/>
            </a:lvl5pPr>
            <a:lvl6pPr marL="2285771" indent="0">
              <a:buNone/>
              <a:defRPr sz="1000"/>
            </a:lvl6pPr>
            <a:lvl7pPr marL="2742926" indent="0">
              <a:buNone/>
              <a:defRPr sz="1000"/>
            </a:lvl7pPr>
            <a:lvl8pPr marL="3200080" indent="0">
              <a:buNone/>
              <a:defRPr sz="1000"/>
            </a:lvl8pPr>
            <a:lvl9pPr marL="3657234"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08444877"/>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679" y="457200"/>
            <a:ext cx="3931725"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2513" y="987426"/>
            <a:ext cx="6171397" cy="4873625"/>
          </a:xfrm>
        </p:spPr>
        <p:txBody>
          <a:bodyPr anchor="t"/>
          <a:lstStyle>
            <a:lvl1pPr marL="0" indent="0">
              <a:buNone/>
              <a:defRPr sz="3200"/>
            </a:lvl1pPr>
            <a:lvl2pPr marL="457154" indent="0">
              <a:buNone/>
              <a:defRPr sz="2800"/>
            </a:lvl2pPr>
            <a:lvl3pPr marL="914309" indent="0">
              <a:buNone/>
              <a:defRPr sz="2400"/>
            </a:lvl3pPr>
            <a:lvl4pPr marL="1371463" indent="0">
              <a:buNone/>
              <a:defRPr sz="2000"/>
            </a:lvl4pPr>
            <a:lvl5pPr marL="1828617" indent="0">
              <a:buNone/>
              <a:defRPr sz="2000"/>
            </a:lvl5pPr>
            <a:lvl6pPr marL="2285771" indent="0">
              <a:buNone/>
              <a:defRPr sz="2000"/>
            </a:lvl6pPr>
            <a:lvl7pPr marL="2742926" indent="0">
              <a:buNone/>
              <a:defRPr sz="2000"/>
            </a:lvl7pPr>
            <a:lvl8pPr marL="3200080" indent="0">
              <a:buNone/>
              <a:defRPr sz="2000"/>
            </a:lvl8pPr>
            <a:lvl9pPr marL="3657234"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679" y="2057400"/>
            <a:ext cx="3931725" cy="3811588"/>
          </a:xfrm>
        </p:spPr>
        <p:txBody>
          <a:bodyPr/>
          <a:lstStyle>
            <a:lvl1pPr marL="0" indent="0">
              <a:buNone/>
              <a:defRPr sz="1600"/>
            </a:lvl1pPr>
            <a:lvl2pPr marL="457154" indent="0">
              <a:buNone/>
              <a:defRPr sz="1400"/>
            </a:lvl2pPr>
            <a:lvl3pPr marL="914309" indent="0">
              <a:buNone/>
              <a:defRPr sz="1200"/>
            </a:lvl3pPr>
            <a:lvl4pPr marL="1371463" indent="0">
              <a:buNone/>
              <a:defRPr sz="1000"/>
            </a:lvl4pPr>
            <a:lvl5pPr marL="1828617" indent="0">
              <a:buNone/>
              <a:defRPr sz="1000"/>
            </a:lvl5pPr>
            <a:lvl6pPr marL="2285771" indent="0">
              <a:buNone/>
              <a:defRPr sz="1000"/>
            </a:lvl6pPr>
            <a:lvl7pPr marL="2742926" indent="0">
              <a:buNone/>
              <a:defRPr sz="1000"/>
            </a:lvl7pPr>
            <a:lvl8pPr marL="3200080" indent="0">
              <a:buNone/>
              <a:defRPr sz="1000"/>
            </a:lvl8pPr>
            <a:lvl9pPr marL="3657234"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5241688"/>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9020087"/>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3764" y="365125"/>
            <a:ext cx="2628558"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091" y="365125"/>
            <a:ext cx="7733293"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4333509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2018/6/14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3802" y="1122363"/>
            <a:ext cx="9142810" cy="2387600"/>
          </a:xfrm>
        </p:spPr>
        <p:txBody>
          <a:bodyPr anchor="b"/>
          <a:lstStyle>
            <a:lvl1pPr algn="ctr">
              <a:defRPr sz="5999"/>
            </a:lvl1pPr>
          </a:lstStyle>
          <a:p>
            <a:r>
              <a:rPr lang="zh-CN" altLang="en-US" smtClean="0"/>
              <a:t>单击此处编辑母版标题样式</a:t>
            </a:r>
            <a:endParaRPr lang="en-US"/>
          </a:p>
        </p:txBody>
      </p:sp>
      <p:sp>
        <p:nvSpPr>
          <p:cNvPr id="3" name="Subtitle 2"/>
          <p:cNvSpPr>
            <a:spLocks noGrp="1"/>
          </p:cNvSpPr>
          <p:nvPr>
            <p:ph type="subTitle" idx="1"/>
          </p:nvPr>
        </p:nvSpPr>
        <p:spPr>
          <a:xfrm>
            <a:off x="1523802" y="3602038"/>
            <a:ext cx="9142810" cy="1655762"/>
          </a:xfrm>
        </p:spPr>
        <p:txBody>
          <a:bodyPr/>
          <a:lstStyle>
            <a:lvl1pPr marL="0" indent="0" algn="ctr">
              <a:buNone/>
              <a:defRPr sz="2400"/>
            </a:lvl1pPr>
            <a:lvl2pPr marL="457154" indent="0" algn="ctr">
              <a:buNone/>
              <a:defRPr sz="2000"/>
            </a:lvl2pPr>
            <a:lvl3pPr marL="914309" indent="0" algn="ctr">
              <a:buNone/>
              <a:defRPr sz="1800"/>
            </a:lvl3pPr>
            <a:lvl4pPr marL="1371463" indent="0" algn="ctr">
              <a:buNone/>
              <a:defRPr sz="1600"/>
            </a:lvl4pPr>
            <a:lvl5pPr marL="1828617" indent="0" algn="ctr">
              <a:buNone/>
              <a:defRPr sz="1600"/>
            </a:lvl5pPr>
            <a:lvl6pPr marL="2285771" indent="0" algn="ctr">
              <a:buNone/>
              <a:defRPr sz="1600"/>
            </a:lvl6pPr>
            <a:lvl7pPr marL="2742926" indent="0" algn="ctr">
              <a:buNone/>
              <a:defRPr sz="1600"/>
            </a:lvl7pPr>
            <a:lvl8pPr marL="3200080" indent="0" algn="ctr">
              <a:buNone/>
              <a:defRPr sz="1600"/>
            </a:lvl8pPr>
            <a:lvl9pPr marL="3657234"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13336"/>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55572267"/>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742" y="1709739"/>
            <a:ext cx="10514231" cy="2852737"/>
          </a:xfrm>
        </p:spPr>
        <p:txBody>
          <a:bodyPr anchor="b"/>
          <a:lstStyle>
            <a:lvl1pPr>
              <a:defRPr sz="5999"/>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742" y="4589464"/>
            <a:ext cx="10514231" cy="1500187"/>
          </a:xfrm>
        </p:spPr>
        <p:txBody>
          <a:bodyPr/>
          <a:lstStyle>
            <a:lvl1pPr marL="0" indent="0">
              <a:buNone/>
              <a:defRPr sz="2400">
                <a:solidFill>
                  <a:schemeClr val="tx1">
                    <a:tint val="75000"/>
                  </a:schemeClr>
                </a:solidFill>
              </a:defRPr>
            </a:lvl1pPr>
            <a:lvl2pPr marL="457154" indent="0">
              <a:buNone/>
              <a:defRPr sz="2000">
                <a:solidFill>
                  <a:schemeClr val="tx1">
                    <a:tint val="75000"/>
                  </a:schemeClr>
                </a:solidFill>
              </a:defRPr>
            </a:lvl2pPr>
            <a:lvl3pPr marL="914309" indent="0">
              <a:buNone/>
              <a:defRPr sz="1800">
                <a:solidFill>
                  <a:schemeClr val="tx1">
                    <a:tint val="75000"/>
                  </a:schemeClr>
                </a:solidFill>
              </a:defRPr>
            </a:lvl3pPr>
            <a:lvl4pPr marL="1371463" indent="0">
              <a:buNone/>
              <a:defRPr sz="1600">
                <a:solidFill>
                  <a:schemeClr val="tx1">
                    <a:tint val="75000"/>
                  </a:schemeClr>
                </a:solidFill>
              </a:defRPr>
            </a:lvl4pPr>
            <a:lvl5pPr marL="1828617" indent="0">
              <a:buNone/>
              <a:defRPr sz="1600">
                <a:solidFill>
                  <a:schemeClr val="tx1">
                    <a:tint val="75000"/>
                  </a:schemeClr>
                </a:solidFill>
              </a:defRPr>
            </a:lvl5pPr>
            <a:lvl6pPr marL="2285771" indent="0">
              <a:buNone/>
              <a:defRPr sz="1600">
                <a:solidFill>
                  <a:schemeClr val="tx1">
                    <a:tint val="75000"/>
                  </a:schemeClr>
                </a:solidFill>
              </a:defRPr>
            </a:lvl6pPr>
            <a:lvl7pPr marL="2742926" indent="0">
              <a:buNone/>
              <a:defRPr sz="1600">
                <a:solidFill>
                  <a:schemeClr val="tx1">
                    <a:tint val="75000"/>
                  </a:schemeClr>
                </a:solidFill>
              </a:defRPr>
            </a:lvl7pPr>
            <a:lvl8pPr marL="3200080" indent="0">
              <a:buNone/>
              <a:defRPr sz="1600">
                <a:solidFill>
                  <a:schemeClr val="tx1">
                    <a:tint val="75000"/>
                  </a:schemeClr>
                </a:solidFill>
              </a:defRPr>
            </a:lvl8pPr>
            <a:lvl9pPr marL="3657234"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59808063"/>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091" y="1825625"/>
            <a:ext cx="5180926"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1396" y="1825625"/>
            <a:ext cx="5180926"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9405991"/>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679" y="365126"/>
            <a:ext cx="10514231"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679" y="1681163"/>
            <a:ext cx="5157116" cy="823912"/>
          </a:xfrm>
        </p:spPr>
        <p:txBody>
          <a:bodyPr anchor="b"/>
          <a:lstStyle>
            <a:lvl1pPr marL="0" indent="0">
              <a:buNone/>
              <a:defRPr sz="2400" b="1"/>
            </a:lvl1pPr>
            <a:lvl2pPr marL="457154" indent="0">
              <a:buNone/>
              <a:defRPr sz="2000" b="1"/>
            </a:lvl2pPr>
            <a:lvl3pPr marL="914309" indent="0">
              <a:buNone/>
              <a:defRPr sz="1800" b="1"/>
            </a:lvl3pPr>
            <a:lvl4pPr marL="1371463" indent="0">
              <a:buNone/>
              <a:defRPr sz="1600" b="1"/>
            </a:lvl4pPr>
            <a:lvl5pPr marL="1828617" indent="0">
              <a:buNone/>
              <a:defRPr sz="1600" b="1"/>
            </a:lvl5pPr>
            <a:lvl6pPr marL="2285771" indent="0">
              <a:buNone/>
              <a:defRPr sz="1600" b="1"/>
            </a:lvl6pPr>
            <a:lvl7pPr marL="2742926" indent="0">
              <a:buNone/>
              <a:defRPr sz="1600" b="1"/>
            </a:lvl7pPr>
            <a:lvl8pPr marL="3200080" indent="0">
              <a:buNone/>
              <a:defRPr sz="1600" b="1"/>
            </a:lvl8pPr>
            <a:lvl9pPr marL="3657234"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679" y="2505075"/>
            <a:ext cx="5157116"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1397" y="1681163"/>
            <a:ext cx="5182513" cy="823912"/>
          </a:xfrm>
        </p:spPr>
        <p:txBody>
          <a:bodyPr anchor="b"/>
          <a:lstStyle>
            <a:lvl1pPr marL="0" indent="0">
              <a:buNone/>
              <a:defRPr sz="2400" b="1"/>
            </a:lvl1pPr>
            <a:lvl2pPr marL="457154" indent="0">
              <a:buNone/>
              <a:defRPr sz="2000" b="1"/>
            </a:lvl2pPr>
            <a:lvl3pPr marL="914309" indent="0">
              <a:buNone/>
              <a:defRPr sz="1800" b="1"/>
            </a:lvl3pPr>
            <a:lvl4pPr marL="1371463" indent="0">
              <a:buNone/>
              <a:defRPr sz="1600" b="1"/>
            </a:lvl4pPr>
            <a:lvl5pPr marL="1828617" indent="0">
              <a:buNone/>
              <a:defRPr sz="1600" b="1"/>
            </a:lvl5pPr>
            <a:lvl6pPr marL="2285771" indent="0">
              <a:buNone/>
              <a:defRPr sz="1600" b="1"/>
            </a:lvl6pPr>
            <a:lvl7pPr marL="2742926" indent="0">
              <a:buNone/>
              <a:defRPr sz="1600" b="1"/>
            </a:lvl7pPr>
            <a:lvl8pPr marL="3200080" indent="0">
              <a:buNone/>
              <a:defRPr sz="1600" b="1"/>
            </a:lvl8pPr>
            <a:lvl9pPr marL="3657234"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1397" y="2505075"/>
            <a:ext cx="5182513"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81766970"/>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72018450"/>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81968896"/>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media/image1.jpeg" Type="http://schemas.openxmlformats.org/officeDocument/2006/relationships/image"/><Relationship Id="rId4"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3.xml" Type="http://schemas.openxmlformats.org/officeDocument/2006/relationships/slideLayout"/><Relationship Id="rId10" Target="../slideLayouts/slideLayout12.xml" Type="http://schemas.openxmlformats.org/officeDocument/2006/relationships/slideLayout"/><Relationship Id="rId11" Target="../slideLayouts/slideLayout13.xml" Type="http://schemas.openxmlformats.org/officeDocument/2006/relationships/slideLayout"/><Relationship Id="rId12" Target="../theme/theme2.xml" Type="http://schemas.openxmlformats.org/officeDocument/2006/relationships/theme"/><Relationship Id="rId2" Target="../slideLayouts/slideLayout4.xml" Type="http://schemas.openxmlformats.org/officeDocument/2006/relationships/slideLayout"/><Relationship Id="rId3" Target="../slideLayouts/slideLayout5.xml" Type="http://schemas.openxmlformats.org/officeDocument/2006/relationships/slideLayout"/><Relationship Id="rId4" Target="../slideLayouts/slideLayout6.xml" Type="http://schemas.openxmlformats.org/officeDocument/2006/relationships/slideLayout"/><Relationship Id="rId5" Target="../slideLayouts/slideLayout7.xml" Type="http://schemas.openxmlformats.org/officeDocument/2006/relationships/slideLayout"/><Relationship Id="rId6" Target="../slideLayouts/slideLayout8.xml" Type="http://schemas.openxmlformats.org/officeDocument/2006/relationships/slideLayout"/><Relationship Id="rId7" Target="../slideLayouts/slideLayout9.xml" Type="http://schemas.openxmlformats.org/officeDocument/2006/relationships/slideLayout"/><Relationship Id="rId8" Target="../slideLayouts/slideLayout10.xml" Type="http://schemas.openxmlformats.org/officeDocument/2006/relationships/slideLayout"/><Relationship Id="rId9" Target="../slideLayouts/slideLayout1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t="-5000" b="-5000"/>
          </a:stretch>
        </a:blipFill>
        <a:effectLst/>
      </p:bgPr>
    </p:bg>
    <p:spTree>
      <p:nvGrpSpPr>
        <p:cNvPr id="1" name=""/>
        <p:cNvGrpSpPr/>
        <p:nvPr/>
      </p:nvGrpSpPr>
      <p:grpSpPr>
        <a:xfrm>
          <a:off x="0" y="0"/>
          <a:ext cx="0" cy="0"/>
        </a:xfrm>
      </p:grpSpPr>
      <p:sp>
        <p:nvSpPr>
          <p:cNvPr id="2" name="标题占位符 1"/>
          <p:cNvSpPr>
            <a:spLocks noGrp="1"/>
          </p:cNvSpPr>
          <p:nvPr>
            <p:ph type="title"/>
          </p:nvPr>
        </p:nvSpPr>
        <p:spPr>
          <a:xfrm>
            <a:off x="609521" y="274638"/>
            <a:ext cx="10971372"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521" y="1600201"/>
            <a:ext cx="10971372"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09520" y="6356351"/>
            <a:ext cx="284443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2018/6/14</a:t>
            </a:fld>
            <a:endParaRPr lang="zh-CN" altLang="en-US"/>
          </a:p>
        </p:txBody>
      </p:sp>
      <p:sp>
        <p:nvSpPr>
          <p:cNvPr id="5" name="页脚占位符 4"/>
          <p:cNvSpPr>
            <a:spLocks noGrp="1"/>
          </p:cNvSpPr>
          <p:nvPr>
            <p:ph type="ftr" sz="quarter" idx="3"/>
          </p:nvPr>
        </p:nvSpPr>
        <p:spPr>
          <a:xfrm>
            <a:off x="4165058" y="6356351"/>
            <a:ext cx="386029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6463" y="6356351"/>
            <a:ext cx="284443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Lst>
  <p:transition/>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091" y="365126"/>
            <a:ext cx="10514231"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091" y="1825625"/>
            <a:ext cx="10514231"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091" y="6356351"/>
            <a:ext cx="2742843"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2018/6/14</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075" y="6356351"/>
            <a:ext cx="411426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09479" y="6356351"/>
            <a:ext cx="274284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29695898"/>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ransition/>
  <p:timing/>
  <p:txStyles>
    <p:titleStyle>
      <a:lvl1pPr algn="l" defTabSz="914309"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77" indent="-228577" algn="l" defTabSz="914309"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731" indent="-228577" algn="l" defTabSz="914309"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2886" indent="-228577" algn="l" defTabSz="914309"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040" indent="-228577" algn="l" defTabSz="914309"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194" indent="-228577" algn="l" defTabSz="914309"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349" indent="-228577" algn="l" defTabSz="914309"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503" indent="-228577" algn="l" defTabSz="914309"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8657" indent="-228577" algn="l" defTabSz="914309"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5811" indent="-228577" algn="l" defTabSz="914309"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7.xml" Type="http://schemas.openxmlformats.org/officeDocument/2006/relationships/notesSlide"/><Relationship Id="rId3" Target="../media/image3.png" Type="http://schemas.openxmlformats.org/officeDocument/2006/relationships/image"/><Relationship Id="rId4" Target="../media/image4.jpe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8.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9.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0.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1.xml" Type="http://schemas.openxmlformats.org/officeDocument/2006/relationships/notesSlide"/><Relationship Id="rId3" Target="../media/image5.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2.xml" Type="http://schemas.openxmlformats.org/officeDocument/2006/relationships/notesSlide"/><Relationship Id="rId3" Target="../media/image6.png" Type="http://schemas.openxmlformats.org/officeDocument/2006/relationships/image"/><Relationship Id="rId4" Target="../media/image7.jpe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3.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4.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5.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6.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7.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8.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9.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0.xml" Type="http://schemas.openxmlformats.org/officeDocument/2006/relationships/notesSlide"/></Relationships>
</file>

<file path=ppt/slides/_rels/slide2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1.xml" Type="http://schemas.openxmlformats.org/officeDocument/2006/relationships/notesSlide"/></Relationships>
</file>

<file path=ppt/slides/_rels/slide28.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2.xml" Type="http://schemas.openxmlformats.org/officeDocument/2006/relationships/notesSlide"/></Relationships>
</file>

<file path=ppt/slides/_rels/slide2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3.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 Id="rId3" Target="../media/image2.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6.xml" Type="http://schemas.openxmlformats.org/officeDocument/2006/relationships/notesSlid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2" name="TextBox 21"/>
          <p:cNvSpPr txBox="1"/>
          <p:nvPr/>
        </p:nvSpPr>
        <p:spPr>
          <a:xfrm>
            <a:off x="4398606" y="1906559"/>
            <a:ext cx="7176059" cy="487668"/>
          </a:xfrm>
          <a:prstGeom prst="rect">
            <a:avLst/>
          </a:prstGeom>
          <a:noFill/>
        </p:spPr>
        <p:txBody>
          <a:bodyPr bIns="60954" lIns="121908" rIns="121908" rtlCol="0" tIns="60954" wrap="square">
            <a:spAutoFit/>
          </a:bodyPr>
          <a:lstStyle/>
          <a:p>
            <a:pPr algn="r"/>
            <a:r>
              <a:rPr altLang="en-US" lang="zh-CN" sz="2400">
                <a:solidFill>
                  <a:schemeClr val="bg1"/>
                </a:solidFill>
                <a:effectLst/>
                <a:latin typeface="微软雅黑"/>
                <a:cs typeface="微软雅黑"/>
              </a:rPr>
              <a:t>工作计划 | 指标汇报 | 总结汇报 | 年度总结</a:t>
            </a:r>
          </a:p>
        </p:txBody>
      </p:sp>
      <p:sp>
        <p:nvSpPr>
          <p:cNvPr id="23" name="文本框 15"/>
          <p:cNvSpPr txBox="1"/>
          <p:nvPr/>
        </p:nvSpPr>
        <p:spPr>
          <a:xfrm>
            <a:off x="2134767" y="899428"/>
            <a:ext cx="9439898" cy="1036308"/>
          </a:xfrm>
          <a:prstGeom prst="rect">
            <a:avLst/>
          </a:prstGeom>
          <a:noFill/>
        </p:spPr>
        <p:txBody>
          <a:bodyPr bIns="60954" lIns="121908" rIns="121908" rtlCol="0" tIns="60954" wrap="square">
            <a:spAutoFit/>
          </a:bodyPr>
          <a:lstStyle/>
          <a:p>
            <a:pPr algn="r"/>
            <a:r>
              <a:rPr altLang="zh-CN" b="1" lang="en-US" smtClean="0" sz="6000">
                <a:ln w="12700">
                  <a:noFill/>
                  <a:prstDash val="solid"/>
                </a:ln>
                <a:solidFill>
                  <a:schemeClr val="bg1"/>
                </a:solidFill>
                <a:effectLst/>
                <a:latin typeface="+mj-ea"/>
              </a:rPr>
              <a:t>2018工作汇报PPT</a:t>
            </a:r>
          </a:p>
        </p:txBody>
      </p:sp>
      <p:sp>
        <p:nvSpPr>
          <p:cNvPr id="25" name="TextBox 24"/>
          <p:cNvSpPr txBox="1"/>
          <p:nvPr/>
        </p:nvSpPr>
        <p:spPr>
          <a:xfrm>
            <a:off x="7800941" y="3131676"/>
            <a:ext cx="1757425" cy="365748"/>
          </a:xfrm>
          <a:prstGeom prst="rect">
            <a:avLst/>
          </a:prstGeom>
          <a:noFill/>
          <a:ln>
            <a:solidFill>
              <a:schemeClr val="bg1"/>
            </a:solidFill>
          </a:ln>
        </p:spPr>
        <p:txBody>
          <a:bodyPr bIns="60954" lIns="121908" rIns="121908" rtlCol="0" tIns="60954" wrap="square">
            <a:spAutoFit/>
          </a:bodyPr>
          <a:lstStyle/>
          <a:p>
            <a:pPr algn="ctr"/>
            <a:r>
              <a:rPr altLang="en-US" lang="zh-CN" sz="1600">
                <a:solidFill>
                  <a:schemeClr val="bg1"/>
                </a:solidFill>
                <a:latin charset="-122" panose="02000000000000000000" pitchFamily="2" typeface="方正兰亭黑简体"/>
                <a:ea charset="-122" panose="02000000000000000000" pitchFamily="2" typeface="方正兰亭黑简体"/>
              </a:rPr>
              <a:t>汇报人：xxx</a:t>
            </a:r>
          </a:p>
        </p:txBody>
      </p:sp>
      <p:sp>
        <p:nvSpPr>
          <p:cNvPr id="27" name="TextBox 26"/>
          <p:cNvSpPr txBox="1"/>
          <p:nvPr/>
        </p:nvSpPr>
        <p:spPr>
          <a:xfrm>
            <a:off x="9695605" y="3131676"/>
            <a:ext cx="1757425" cy="365748"/>
          </a:xfrm>
          <a:prstGeom prst="rect">
            <a:avLst/>
          </a:prstGeom>
          <a:noFill/>
          <a:ln>
            <a:solidFill>
              <a:schemeClr val="bg1"/>
            </a:solidFill>
          </a:ln>
        </p:spPr>
        <p:txBody>
          <a:bodyPr bIns="60954" lIns="121908" rIns="121908" rtlCol="0" tIns="60954" wrap="square">
            <a:spAutoFit/>
          </a:bodyPr>
          <a:lstStyle/>
          <a:p>
            <a:pPr algn="ctr"/>
            <a:r>
              <a:rPr altLang="en-US" lang="zh-CN" sz="1600">
                <a:solidFill>
                  <a:schemeClr val="bg1"/>
                </a:solidFill>
                <a:latin charset="-122" panose="02000000000000000000" pitchFamily="2" typeface="方正兰亭黑简体"/>
                <a:ea charset="-122" panose="02000000000000000000" pitchFamily="2" typeface="方正兰亭黑简体"/>
              </a:rPr>
              <a:t>日期：xxxx</a:t>
            </a:r>
          </a:p>
        </p:txBody>
      </p:sp>
      <p:sp>
        <p:nvSpPr>
          <p:cNvPr id="28" name="矩形 27"/>
          <p:cNvSpPr/>
          <p:nvPr/>
        </p:nvSpPr>
        <p:spPr>
          <a:xfrm>
            <a:off x="5165952" y="2338607"/>
            <a:ext cx="6408712" cy="640080"/>
          </a:xfrm>
          <a:prstGeom prst="rect">
            <a:avLst/>
          </a:prstGeom>
        </p:spPr>
        <p:txBody>
          <a:bodyPr wrap="square">
            <a:spAutoFit/>
          </a:bodyPr>
          <a:lstStyle/>
          <a:p>
            <a:pPr algn="r"/>
            <a:r>
              <a:rPr altLang="zh-CN" lang="en-US" sz="1200">
                <a:solidFill>
                  <a:schemeClr val="bg1"/>
                </a:solidFill>
                <a:effectLst/>
                <a:latin charset="-122" pitchFamily="34" typeface="微软雅黑"/>
                <a:ea charset="-122" pitchFamily="34" typeface="微软雅黑"/>
              </a:rPr>
              <a:t>Your content to play here, or through your copy, paste in this box, and select only the text. Your content to play here, or through your copy, paste in </a:t>
            </a:r>
          </a:p>
          <a:p>
            <a:pPr algn="r"/>
            <a:r>
              <a:rPr altLang="zh-CN" lang="en-US" sz="1200">
                <a:solidFill>
                  <a:schemeClr val="bg1"/>
                </a:solidFill>
                <a:effectLst/>
                <a:latin charset="-122" pitchFamily="34" typeface="微软雅黑"/>
                <a:ea charset="-122" pitchFamily="34" typeface="微软雅黑"/>
              </a:rPr>
              <a:t>this box, and select only the text.</a:t>
            </a:r>
          </a:p>
        </p:txBody>
      </p:sp>
    </p:spTree>
    <p:extLst>
      <p:ext uri="{BB962C8B-B14F-4D97-AF65-F5344CB8AC3E}">
        <p14:creationId val="269422883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2">
                                  <p:stCondLst>
                                    <p:cond delay="0"/>
                                  </p:stCondLst>
                                  <p:iterate type="lt">
                                    <p:tmPct val="10000"/>
                                  </p:iterate>
                                  <p:childTnLst>
                                    <p:set>
                                      <p:cBhvr>
                                        <p:cTn dur="1" fill="hold" id="6">
                                          <p:stCondLst>
                                            <p:cond delay="0"/>
                                          </p:stCondLst>
                                        </p:cTn>
                                        <p:tgtEl>
                                          <p:spTgt spid="23"/>
                                        </p:tgtEl>
                                        <p:attrNameLst>
                                          <p:attrName>style.visibility</p:attrName>
                                        </p:attrNameLst>
                                      </p:cBhvr>
                                      <p:to>
                                        <p:strVal val="visible"/>
                                      </p:to>
                                    </p:set>
                                    <p:anim calcmode="lin" valueType="num">
                                      <p:cBhvr additive="base">
                                        <p:cTn dur="750" fill="hold" id="7"/>
                                        <p:tgtEl>
                                          <p:spTgt spid="23"/>
                                        </p:tgtEl>
                                        <p:attrNameLst>
                                          <p:attrName>ppt_x</p:attrName>
                                        </p:attrNameLst>
                                      </p:cBhvr>
                                      <p:tavLst>
                                        <p:tav tm="0">
                                          <p:val>
                                            <p:strVal val="1+#ppt_w/2"/>
                                          </p:val>
                                        </p:tav>
                                        <p:tav tm="100000">
                                          <p:val>
                                            <p:strVal val="#ppt_x"/>
                                          </p:val>
                                        </p:tav>
                                      </p:tavLst>
                                    </p:anim>
                                    <p:anim calcmode="lin" valueType="num">
                                      <p:cBhvr additive="base">
                                        <p:cTn dur="750" fill="hold" id="8"/>
                                        <p:tgtEl>
                                          <p:spTgt spid="23"/>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750"/>
                            </p:stCondLst>
                            <p:childTnLst>
                              <p:par>
                                <p:cTn fill="hold" grpId="0" id="10" nodeType="afterEffect" presetClass="entr" presetID="42" presetSubtype="0">
                                  <p:stCondLst>
                                    <p:cond delay="0"/>
                                  </p:stCondLst>
                                  <p:childTnLst>
                                    <p:set>
                                      <p:cBhvr>
                                        <p:cTn dur="1" fill="hold" id="11">
                                          <p:stCondLst>
                                            <p:cond delay="0"/>
                                          </p:stCondLst>
                                        </p:cTn>
                                        <p:tgtEl>
                                          <p:spTgt spid="22"/>
                                        </p:tgtEl>
                                        <p:attrNameLst>
                                          <p:attrName>style.visibility</p:attrName>
                                        </p:attrNameLst>
                                      </p:cBhvr>
                                      <p:to>
                                        <p:strVal val="visible"/>
                                      </p:to>
                                    </p:set>
                                    <p:animEffect filter="fade" transition="in">
                                      <p:cBhvr>
                                        <p:cTn dur="500" id="12"/>
                                        <p:tgtEl>
                                          <p:spTgt spid="22"/>
                                        </p:tgtEl>
                                      </p:cBhvr>
                                    </p:animEffect>
                                    <p:anim calcmode="lin" valueType="num">
                                      <p:cBhvr>
                                        <p:cTn dur="500" fill="hold" id="13"/>
                                        <p:tgtEl>
                                          <p:spTgt spid="22"/>
                                        </p:tgtEl>
                                        <p:attrNameLst>
                                          <p:attrName>ppt_x</p:attrName>
                                        </p:attrNameLst>
                                      </p:cBhvr>
                                      <p:tavLst>
                                        <p:tav tm="0">
                                          <p:val>
                                            <p:strVal val="#ppt_x"/>
                                          </p:val>
                                        </p:tav>
                                        <p:tav tm="100000">
                                          <p:val>
                                            <p:strVal val="#ppt_x"/>
                                          </p:val>
                                        </p:tav>
                                      </p:tavLst>
                                    </p:anim>
                                    <p:anim calcmode="lin" valueType="num">
                                      <p:cBhvr>
                                        <p:cTn dur="500" fill="hold" id="14"/>
                                        <p:tgtEl>
                                          <p:spTgt spid="22"/>
                                        </p:tgtEl>
                                        <p:attrNameLst>
                                          <p:attrName>ppt_y</p:attrName>
                                        </p:attrNameLst>
                                      </p:cBhvr>
                                      <p:tavLst>
                                        <p:tav tm="0">
                                          <p:val>
                                            <p:strVal val="#ppt_y+.1"/>
                                          </p:val>
                                        </p:tav>
                                        <p:tav tm="100000">
                                          <p:val>
                                            <p:strVal val="#ppt_y"/>
                                          </p:val>
                                        </p:tav>
                                      </p:tavLst>
                                    </p:anim>
                                  </p:childTnLst>
                                </p:cTn>
                              </p:par>
                            </p:childTnLst>
                          </p:cTn>
                        </p:par>
                        <p:par>
                          <p:cTn fill="hold" id="15" nodeType="afterGroup">
                            <p:stCondLst>
                              <p:cond delay="1250"/>
                            </p:stCondLst>
                            <p:childTnLst>
                              <p:par>
                                <p:cTn fill="hold" grpId="0" id="16" nodeType="afterEffect" presetClass="entr" presetID="22" presetSubtype="2">
                                  <p:stCondLst>
                                    <p:cond delay="0"/>
                                  </p:stCondLst>
                                  <p:childTnLst>
                                    <p:set>
                                      <p:cBhvr>
                                        <p:cTn dur="1" fill="hold" id="17">
                                          <p:stCondLst>
                                            <p:cond delay="0"/>
                                          </p:stCondLst>
                                        </p:cTn>
                                        <p:tgtEl>
                                          <p:spTgt spid="28"/>
                                        </p:tgtEl>
                                        <p:attrNameLst>
                                          <p:attrName>style.visibility</p:attrName>
                                        </p:attrNameLst>
                                      </p:cBhvr>
                                      <p:to>
                                        <p:strVal val="visible"/>
                                      </p:to>
                                    </p:set>
                                    <p:animEffect filter="wipe(right)" transition="in">
                                      <p:cBhvr>
                                        <p:cTn dur="1000" id="18"/>
                                        <p:tgtEl>
                                          <p:spTgt spid="28"/>
                                        </p:tgtEl>
                                      </p:cBhvr>
                                    </p:animEffect>
                                  </p:childTnLst>
                                </p:cTn>
                              </p:par>
                            </p:childTnLst>
                          </p:cTn>
                        </p:par>
                        <p:par>
                          <p:cTn fill="hold" id="19" nodeType="afterGroup">
                            <p:stCondLst>
                              <p:cond delay="2250"/>
                            </p:stCondLst>
                            <p:childTnLst>
                              <p:par>
                                <p:cTn fill="hold" grpId="0" id="20" nodeType="afterEffect" presetClass="entr" presetID="42" presetSubtype="0">
                                  <p:stCondLst>
                                    <p:cond delay="0"/>
                                  </p:stCondLst>
                                  <p:childTnLst>
                                    <p:set>
                                      <p:cBhvr>
                                        <p:cTn dur="1" fill="hold" id="21">
                                          <p:stCondLst>
                                            <p:cond delay="0"/>
                                          </p:stCondLst>
                                        </p:cTn>
                                        <p:tgtEl>
                                          <p:spTgt spid="25"/>
                                        </p:tgtEl>
                                        <p:attrNameLst>
                                          <p:attrName>style.visibility</p:attrName>
                                        </p:attrNameLst>
                                      </p:cBhvr>
                                      <p:to>
                                        <p:strVal val="visible"/>
                                      </p:to>
                                    </p:set>
                                    <p:animEffect filter="fade" transition="in">
                                      <p:cBhvr>
                                        <p:cTn dur="300" id="22"/>
                                        <p:tgtEl>
                                          <p:spTgt spid="25"/>
                                        </p:tgtEl>
                                      </p:cBhvr>
                                    </p:animEffect>
                                    <p:anim calcmode="lin" valueType="num">
                                      <p:cBhvr>
                                        <p:cTn dur="300" fill="hold" id="23"/>
                                        <p:tgtEl>
                                          <p:spTgt spid="25"/>
                                        </p:tgtEl>
                                        <p:attrNameLst>
                                          <p:attrName>ppt_x</p:attrName>
                                        </p:attrNameLst>
                                      </p:cBhvr>
                                      <p:tavLst>
                                        <p:tav tm="0">
                                          <p:val>
                                            <p:strVal val="#ppt_x"/>
                                          </p:val>
                                        </p:tav>
                                        <p:tav tm="100000">
                                          <p:val>
                                            <p:strVal val="#ppt_x"/>
                                          </p:val>
                                        </p:tav>
                                      </p:tavLst>
                                    </p:anim>
                                    <p:anim calcmode="lin" valueType="num">
                                      <p:cBhvr>
                                        <p:cTn dur="300" fill="hold" id="24"/>
                                        <p:tgtEl>
                                          <p:spTgt spid="25"/>
                                        </p:tgtEl>
                                        <p:attrNameLst>
                                          <p:attrName>ppt_y</p:attrName>
                                        </p:attrNameLst>
                                      </p:cBhvr>
                                      <p:tavLst>
                                        <p:tav tm="0">
                                          <p:val>
                                            <p:strVal val="#ppt_y+.1"/>
                                          </p:val>
                                        </p:tav>
                                        <p:tav tm="100000">
                                          <p:val>
                                            <p:strVal val="#ppt_y"/>
                                          </p:val>
                                        </p:tav>
                                      </p:tavLst>
                                    </p:anim>
                                  </p:childTnLst>
                                </p:cTn>
                              </p:par>
                            </p:childTnLst>
                          </p:cTn>
                        </p:par>
                        <p:par>
                          <p:cTn fill="hold" id="25" nodeType="afterGroup">
                            <p:stCondLst>
                              <p:cond delay="2550"/>
                            </p:stCondLst>
                            <p:childTnLst>
                              <p:par>
                                <p:cTn fill="hold" grpId="0" id="26" nodeType="afterEffect" presetClass="entr" presetID="42" presetSubtype="0">
                                  <p:stCondLst>
                                    <p:cond delay="0"/>
                                  </p:stCondLst>
                                  <p:childTnLst>
                                    <p:set>
                                      <p:cBhvr>
                                        <p:cTn dur="1" fill="hold" id="27">
                                          <p:stCondLst>
                                            <p:cond delay="0"/>
                                          </p:stCondLst>
                                        </p:cTn>
                                        <p:tgtEl>
                                          <p:spTgt spid="27"/>
                                        </p:tgtEl>
                                        <p:attrNameLst>
                                          <p:attrName>style.visibility</p:attrName>
                                        </p:attrNameLst>
                                      </p:cBhvr>
                                      <p:to>
                                        <p:strVal val="visible"/>
                                      </p:to>
                                    </p:set>
                                    <p:animEffect filter="fade" transition="in">
                                      <p:cBhvr>
                                        <p:cTn dur="300" id="28"/>
                                        <p:tgtEl>
                                          <p:spTgt spid="27"/>
                                        </p:tgtEl>
                                      </p:cBhvr>
                                    </p:animEffect>
                                    <p:anim calcmode="lin" valueType="num">
                                      <p:cBhvr>
                                        <p:cTn dur="300" fill="hold" id="29"/>
                                        <p:tgtEl>
                                          <p:spTgt spid="27"/>
                                        </p:tgtEl>
                                        <p:attrNameLst>
                                          <p:attrName>ppt_x</p:attrName>
                                        </p:attrNameLst>
                                      </p:cBhvr>
                                      <p:tavLst>
                                        <p:tav tm="0">
                                          <p:val>
                                            <p:strVal val="#ppt_x"/>
                                          </p:val>
                                        </p:tav>
                                        <p:tav tm="100000">
                                          <p:val>
                                            <p:strVal val="#ppt_x"/>
                                          </p:val>
                                        </p:tav>
                                      </p:tavLst>
                                    </p:anim>
                                    <p:anim calcmode="lin" valueType="num">
                                      <p:cBhvr>
                                        <p:cTn dur="300" fill="hold" id="30"/>
                                        <p:tgtEl>
                                          <p:spTgt spid="27"/>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23"/>
      <p:bldP grpId="0" spid="25"/>
      <p:bldP grpId="0" spid="27"/>
      <p:bldP grpId="0" spid="28"/>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Text Placeholder 3"/>
          <p:cNvSpPr txBox="1"/>
          <p:nvPr/>
        </p:nvSpPr>
        <p:spPr>
          <a:xfrm>
            <a:off x="4305035" y="2195717"/>
            <a:ext cx="5867869" cy="512064"/>
          </a:xfrm>
          <a:prstGeom prst="rect">
            <a:avLst/>
          </a:prstGeom>
        </p:spPr>
        <p:txBody>
          <a:bodyPr anchor="t" anchorCtr="0" bIns="0" lIns="0" rIns="0" tIns="0" wrap="square">
            <a:spAutoFit/>
          </a:bodyPr>
          <a:lstStyle>
            <a:defPPr>
              <a:defRPr lang="zh-CN"/>
            </a:defPPr>
            <a:lvl1pPr defTabSz="1219170" fontAlgn="ctr" indent="0">
              <a:lnSpc>
                <a:spcPct val="120000"/>
              </a:lnSpc>
              <a:buNone/>
              <a:defRPr baseline="0" sz="1400">
                <a:solidFill>
                  <a:schemeClr val="tx1">
                    <a:lumMod val="65000"/>
                    <a:lumOff val="35000"/>
                  </a:schemeClr>
                </a:solidFill>
                <a:latin charset="-122" pitchFamily="34" typeface="微软雅黑"/>
                <a:ea charset="-122" pitchFamily="34" typeface="微软雅黑"/>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r>
              <a:rPr altLang="en-US" lang="zh-CN">
                <a:solidFill>
                  <a:schemeClr val="bg1"/>
                </a:solidFill>
                <a:sym charset="-122" pitchFamily="34" typeface="微软雅黑"/>
              </a:rPr>
              <a:t>请点击录入本章节的概括性描述文字或者复制粘贴，请添加说明文字，图像描述及总结。在此录入本章节的综合描述说明。</a:t>
            </a:r>
          </a:p>
        </p:txBody>
      </p:sp>
      <p:sp>
        <p:nvSpPr>
          <p:cNvPr id="9" name="TextBox 18"/>
          <p:cNvSpPr>
            <a:spLocks noChangeArrowheads="1"/>
          </p:cNvSpPr>
          <p:nvPr/>
        </p:nvSpPr>
        <p:spPr bwMode="auto">
          <a:xfrm>
            <a:off x="4208782" y="1307390"/>
            <a:ext cx="4627880"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spcBef>
                <a:spcPct val="0"/>
              </a:spcBef>
              <a:buFont typeface="Arial"/>
              <a:buNone/>
            </a:pPr>
            <a:r>
              <a:rPr altLang="en-US" b="1" lang="zh-CN" smtClean="0" sz="5000">
                <a:solidFill>
                  <a:schemeClr val="bg1"/>
                </a:solidFill>
                <a:effectLst/>
                <a:latin charset="0" pitchFamily="34" typeface="Impact"/>
                <a:ea charset="-122" pitchFamily="34" typeface="微软雅黑"/>
                <a:sym charset="-122" pitchFamily="65" typeface="方正大黑简体"/>
              </a:rPr>
              <a:t>取得成绩与荣耀</a:t>
            </a:r>
          </a:p>
        </p:txBody>
      </p:sp>
      <p:sp>
        <p:nvSpPr>
          <p:cNvPr id="11" name="标题层"/>
          <p:cNvSpPr txBox="1"/>
          <p:nvPr/>
        </p:nvSpPr>
        <p:spPr bwMode="auto">
          <a:xfrm>
            <a:off x="2062758" y="1099202"/>
            <a:ext cx="2242115" cy="1950708"/>
          </a:xfrm>
          <a:prstGeom prst="rect">
            <a:avLst/>
          </a:prstGeom>
          <a:noFill/>
          <a:effectLst/>
        </p:spPr>
        <p:txBody>
          <a:bodyPr bIns="60954" lIns="121908" rIns="121908" tIns="60954" wrap="square">
            <a:spAutoFit/>
          </a:bodyPr>
          <a:lstStyle/>
          <a:p>
            <a:pPr algn="ctr" defTabSz="1219078">
              <a:defRPr/>
            </a:pPr>
            <a:r>
              <a:rPr altLang="zh-CN" kern="0" lang="en-US" smtClean="0" sz="12000">
                <a:solidFill>
                  <a:schemeClr val="bg1"/>
                </a:solidFill>
                <a:latin charset="0" pitchFamily="34" typeface="Impact"/>
                <a:ea charset="-122" pitchFamily="34" typeface="微软雅黑"/>
                <a:cs charset="0" pitchFamily="34" typeface="Arial"/>
              </a:rPr>
              <a:t>02</a:t>
            </a:r>
          </a:p>
        </p:txBody>
      </p:sp>
    </p:spTree>
    <p:extLst>
      <p:ext uri="{BB962C8B-B14F-4D97-AF65-F5344CB8AC3E}">
        <p14:creationId val="171394482"/>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52500" fill="hold" grpId="0" id="5" nodeType="afterEffect" presetClass="entr" presetID="2" presetSubtype="8">
                                  <p:stCondLst>
                                    <p:cond delay="0"/>
                                  </p:stCondLst>
                                  <p:childTnLst>
                                    <p:set>
                                      <p:cBhvr>
                                        <p:cTn dur="1" fill="hold" id="6">
                                          <p:stCondLst>
                                            <p:cond delay="0"/>
                                          </p:stCondLst>
                                        </p:cTn>
                                        <p:tgtEl>
                                          <p:spTgt spid="11"/>
                                        </p:tgtEl>
                                        <p:attrNameLst>
                                          <p:attrName>style.visibility</p:attrName>
                                        </p:attrNameLst>
                                      </p:cBhvr>
                                      <p:to>
                                        <p:strVal val="visible"/>
                                      </p:to>
                                    </p:set>
                                    <p:anim calcmode="lin" valueType="num">
                                      <p:cBhvr additive="base">
                                        <p:cTn dur="400" fill="hold" id="7"/>
                                        <p:tgtEl>
                                          <p:spTgt spid="11"/>
                                        </p:tgtEl>
                                        <p:attrNameLst>
                                          <p:attrName>ppt_x</p:attrName>
                                        </p:attrNameLst>
                                      </p:cBhvr>
                                      <p:tavLst>
                                        <p:tav tm="0">
                                          <p:val>
                                            <p:strVal val="0-#ppt_w/2"/>
                                          </p:val>
                                        </p:tav>
                                        <p:tav tm="100000">
                                          <p:val>
                                            <p:strVal val="#ppt_x"/>
                                          </p:val>
                                        </p:tav>
                                      </p:tavLst>
                                    </p:anim>
                                    <p:anim calcmode="lin" valueType="num">
                                      <p:cBhvr additive="base">
                                        <p:cTn dur="400" fill="hold" id="8"/>
                                        <p:tgtEl>
                                          <p:spTgt spid="11"/>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400"/>
                            </p:stCondLst>
                            <p:childTnLst>
                              <p:par>
                                <p:cTn fill="hold" grpId="0" id="10" nodeType="afterEffect" presetClass="entr" presetID="2" presetSubtype="2">
                                  <p:stCondLst>
                                    <p:cond delay="0"/>
                                  </p:stCondLst>
                                  <p:childTnLst>
                                    <p:set>
                                      <p:cBhvr>
                                        <p:cTn dur="1" fill="hold" id="11">
                                          <p:stCondLst>
                                            <p:cond delay="0"/>
                                          </p:stCondLst>
                                        </p:cTn>
                                        <p:tgtEl>
                                          <p:spTgt spid="9"/>
                                        </p:tgtEl>
                                        <p:attrNameLst>
                                          <p:attrName>style.visibility</p:attrName>
                                        </p:attrNameLst>
                                      </p:cBhvr>
                                      <p:to>
                                        <p:strVal val="visible"/>
                                      </p:to>
                                    </p:set>
                                    <p:anim calcmode="lin" valueType="num">
                                      <p:cBhvr additive="base">
                                        <p:cTn dur="500" fill="hold" id="12"/>
                                        <p:tgtEl>
                                          <p:spTgt spid="9"/>
                                        </p:tgtEl>
                                        <p:attrNameLst>
                                          <p:attrName>ppt_x</p:attrName>
                                        </p:attrNameLst>
                                      </p:cBhvr>
                                      <p:tavLst>
                                        <p:tav tm="0">
                                          <p:val>
                                            <p:strVal val="1+#ppt_w/2"/>
                                          </p:val>
                                        </p:tav>
                                        <p:tav tm="100000">
                                          <p:val>
                                            <p:strVal val="#ppt_x"/>
                                          </p:val>
                                        </p:tav>
                                      </p:tavLst>
                                    </p:anim>
                                    <p:anim calcmode="lin" valueType="num">
                                      <p:cBhvr additive="base">
                                        <p:cTn dur="500" fill="hold" id="13"/>
                                        <p:tgtEl>
                                          <p:spTgt spid="9"/>
                                        </p:tgtEl>
                                        <p:attrNameLst>
                                          <p:attrName>ppt_y</p:attrName>
                                        </p:attrNameLst>
                                      </p:cBhvr>
                                      <p:tavLst>
                                        <p:tav tm="0">
                                          <p:val>
                                            <p:strVal val="#ppt_y"/>
                                          </p:val>
                                        </p:tav>
                                        <p:tav tm="100000">
                                          <p:val>
                                            <p:strVal val="#ppt_y"/>
                                          </p:val>
                                        </p:tav>
                                      </p:tavLst>
                                    </p:anim>
                                  </p:childTnLst>
                                </p:cTn>
                              </p:par>
                            </p:childTnLst>
                          </p:cTn>
                        </p:par>
                        <p:par>
                          <p:cTn fill="hold" id="14" nodeType="afterGroup">
                            <p:stCondLst>
                              <p:cond delay="900"/>
                            </p:stCondLst>
                            <p:childTnLst>
                              <p:par>
                                <p:cTn fill="hold" grpId="0" id="15" nodeType="afterEffect" presetClass="entr" presetID="12" presetSubtype="4">
                                  <p:stCondLst>
                                    <p:cond delay="0"/>
                                  </p:stCondLst>
                                  <p:childTnLst>
                                    <p:set>
                                      <p:cBhvr>
                                        <p:cTn dur="1" fill="hold" id="16">
                                          <p:stCondLst>
                                            <p:cond delay="0"/>
                                          </p:stCondLst>
                                        </p:cTn>
                                        <p:tgtEl>
                                          <p:spTgt spid="8"/>
                                        </p:tgtEl>
                                        <p:attrNameLst>
                                          <p:attrName>style.visibility</p:attrName>
                                        </p:attrNameLst>
                                      </p:cBhvr>
                                      <p:to>
                                        <p:strVal val="visible"/>
                                      </p:to>
                                    </p:set>
                                    <p:animEffect filter="slide(fromBottom)" transition="in">
                                      <p:cBhvr>
                                        <p:cTn dur="500" id="17"/>
                                        <p:tgtEl>
                                          <p:spTgt spid="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1"/>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1989" name="AutoShape 5"/>
          <p:cNvSpPr/>
          <p:nvPr/>
        </p:nvSpPr>
        <p:spPr bwMode="auto">
          <a:xfrm>
            <a:off x="1354756" y="1947533"/>
            <a:ext cx="9406301" cy="47545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r>
              <a:rPr altLang="en-US" lang="zh-CN" sz="1100">
                <a:solidFill>
                  <a:schemeClr val="tx1">
                    <a:lumMod val="50000"/>
                    <a:lumOff val="50000"/>
                  </a:schemeClr>
                </a:solidFill>
                <a:latin typeface="+mn-ea"/>
              </a:rPr>
              <a:t>此处添加详细文本描述，建议与标题相关并符合整体语言风格，语言描述尽量简洁生动。尽量将每页幻灯片的字数控制在200字以内，据统计每页幻灯片的最好控制在5分钟之内。此处添加详细文本描述，建议与标题相关并符合整体语言风格，语言描述尽量简洁生动。尽量将每页幻灯片的字数控制在200字以内，据统计每页幻灯片的最好控制在5分钟之内。</a:t>
            </a:r>
          </a:p>
        </p:txBody>
      </p:sp>
      <p:grpSp>
        <p:nvGrpSpPr>
          <p:cNvPr id="41990" name="Group 6"/>
          <p:cNvGrpSpPr/>
          <p:nvPr/>
        </p:nvGrpSpPr>
        <p:grpSpPr>
          <a:xfrm>
            <a:off x="6838061" y="2823834"/>
            <a:ext cx="4279343" cy="3956844"/>
            <a:chExt cx="8559803" cy="7913482"/>
          </a:xfrm>
        </p:grpSpPr>
        <p:pic>
          <p:nvPicPr>
            <p:cNvPr descr="mockup_0018_iMac-_FRONT.png" id="41991" name="Picture 7"/>
            <p:cNvPicPr>
              <a:picLocks noChangeAspect="1"/>
            </p:cNvPicPr>
            <p:nvPr/>
          </p:nvPicPr>
          <p:blipFill>
            <a:blip r:embed="rId3">
              <a:extLst>
                <a:ext uri="{28A0092B-C50C-407E-A947-70E740481C1C}">
                  <a14:useLocalDpi val="0"/>
                </a:ext>
              </a:extLst>
            </a:blip>
            <a:stretch>
              <a:fillRect/>
            </a:stretch>
          </p:blipFill>
          <p:spPr bwMode="auto">
            <a:xfrm>
              <a:off x="0" y="0"/>
              <a:ext cx="8559803" cy="7913482"/>
            </a:xfrm>
            <a:prstGeom prst="rect">
              <a:avLst/>
            </a:pr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len="med" type="none" w="med"/>
                  <a:tailEnd len="med" type="none" w="med"/>
                </a14:hiddenLine>
              </a:ext>
              <a:ext uri="{AF507438-7753-43E0-B8FC-AC1667EBCBE1}">
                <a14:hiddenEffects>
                  <a:effectLst>
                    <a:outerShdw algn="ctr" blurRad="63500" dir="2700000" dist="38099" rotWithShape="0">
                      <a:srgbClr val="000000">
                        <a:alpha val="74998"/>
                      </a:srgbClr>
                    </a:outerShdw>
                  </a:effectLst>
                </a14:hiddenEffects>
              </a:ext>
            </a:extLst>
          </p:spPr>
        </p:pic>
        <p:pic>
          <p:nvPicPr>
            <p:cNvPr descr="bigstock-High-angle-view-of-an-artist-d-56171129.jpg" id="41992" name="Picture 8"/>
            <p:cNvPicPr>
              <a:picLocks noChangeAspect="1"/>
            </p:cNvPicPr>
            <p:nvPr/>
          </p:nvPicPr>
          <p:blipFill>
            <a:blip r:embed="rId4">
              <a:extLst>
                <a:ext uri="{28A0092B-C50C-407E-A947-70E740481C1C}">
                  <a14:useLocalDpi val="0"/>
                </a:ext>
              </a:extLst>
            </a:blip>
            <a:srcRect b="7617" l="35" t="7834"/>
            <a:stretch>
              <a:fillRect/>
            </a:stretch>
          </p:blipFill>
          <p:spPr bwMode="auto">
            <a:xfrm>
              <a:off x="358775" y="334953"/>
              <a:ext cx="7874003" cy="4441710"/>
            </a:xfrm>
            <a:prstGeom prst="rect">
              <a:avLst/>
            </a:pr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len="med" type="none" w="med"/>
                  <a:tailEnd len="med" type="none" w="med"/>
                </a14:hiddenLine>
              </a:ext>
              <a:ext uri="{AF507438-7753-43E0-B8FC-AC1667EBCBE1}">
                <a14:hiddenEffects>
                  <a:effectLst>
                    <a:outerShdw algn="ctr" blurRad="63500" dir="2700000" dist="38099" rotWithShape="0">
                      <a:srgbClr val="000000">
                        <a:alpha val="74998"/>
                      </a:srgbClr>
                    </a:outerShdw>
                  </a:effectLst>
                </a14:hiddenEffects>
              </a:ext>
            </a:extLst>
          </p:spPr>
        </p:pic>
      </p:grpSp>
      <p:sp>
        <p:nvSpPr>
          <p:cNvPr id="41993" name="AutoShape 9"/>
          <p:cNvSpPr/>
          <p:nvPr/>
        </p:nvSpPr>
        <p:spPr bwMode="auto">
          <a:xfrm>
            <a:off x="1358724" y="3005603"/>
            <a:ext cx="5002355" cy="69294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nSpc>
                <a:spcPct val="130000"/>
              </a:lnSpc>
              <a:spcAft>
                <a:spcPts val="800"/>
              </a:spcAft>
            </a:pPr>
            <a:r>
              <a:rPr altLang="en-US" lang="zh-CN" sz="900">
                <a:solidFill>
                  <a:schemeClr val="tx1">
                    <a:lumMod val="50000"/>
                    <a:lumOff val="50000"/>
                  </a:schemeClr>
                </a:solidFill>
                <a:ea charset="-122" pitchFamily="34" typeface="微软雅黑"/>
              </a:rPr>
              <a:t>在此输入您的图表说明文字，在此输入您的图表说明文字，在此输入您的图表说明文字在此输入您的图表说明文字，在此输入您的图表说明文字，在此输入您的图表说明文字</a:t>
            </a:r>
          </a:p>
        </p:txBody>
      </p:sp>
      <p:grpSp>
        <p:nvGrpSpPr>
          <p:cNvPr id="4" name="组合 3"/>
          <p:cNvGrpSpPr/>
          <p:nvPr/>
        </p:nvGrpSpPr>
        <p:grpSpPr>
          <a:xfrm>
            <a:off x="4990451" y="5015378"/>
            <a:ext cx="532537" cy="532606"/>
            <a:chOff x="3743325" y="3762695"/>
            <a:chExt cx="399455" cy="399578"/>
          </a:xfrm>
        </p:grpSpPr>
        <p:sp>
          <p:nvSpPr>
            <p:cNvPr id="41996" name="AutoShape 12"/>
            <p:cNvSpPr/>
            <p:nvPr/>
          </p:nvSpPr>
          <p:spPr bwMode="auto">
            <a:xfrm>
              <a:off x="3743325" y="3762695"/>
              <a:ext cx="399455" cy="399578"/>
            </a:xfrm>
            <a:custGeom>
              <a:gdLst>
                <a:gd fmla="*/ 532579 w 19679" name="T0"/>
                <a:gd fmla="*/ 584598 h 19679" name="T1"/>
                <a:gd fmla="*/ 532579 w 19679" name="T2"/>
                <a:gd fmla="*/ 584598 h 19679" name="T3"/>
                <a:gd fmla="*/ 532579 w 19679" name="T4"/>
                <a:gd fmla="*/ 584598 h 19679" name="T5"/>
                <a:gd fmla="*/ 532579 w 19679" name="T6"/>
                <a:gd fmla="*/ 584598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solidFill>
              <a:schemeClr val="accent3"/>
            </a:solidFill>
            <a:ln cap="flat" cmpd="sng" w="25400">
              <a:solidFill>
                <a:srgbClr val="000000">
                  <a:alpha val="0"/>
                </a:srgbClr>
              </a:solidFill>
              <a:prstDash val="solid"/>
              <a:miter lim="0"/>
            </a:ln>
            <a:effectLst/>
            <a:extLst/>
          </p:spPr>
          <p:txBody>
            <a:bodyPr anchor="ctr" bIns="0" lIns="0" rIns="0" tIns="0"/>
            <a:lstStyle/>
            <a:p>
              <a:endParaRPr altLang="en-US" lang="zh-CN">
                <a:solidFill>
                  <a:schemeClr val="tx1">
                    <a:lumMod val="50000"/>
                    <a:lumOff val="50000"/>
                  </a:schemeClr>
                </a:solidFill>
              </a:endParaRPr>
            </a:p>
          </p:txBody>
        </p:sp>
        <p:sp>
          <p:nvSpPr>
            <p:cNvPr id="41997" name="AutoShape 13"/>
            <p:cNvSpPr/>
            <p:nvPr/>
          </p:nvSpPr>
          <p:spPr bwMode="auto">
            <a:xfrm>
              <a:off x="3868341" y="3878816"/>
              <a:ext cx="156567" cy="156615"/>
            </a:xfrm>
            <a:custGeom>
              <a:gdLst>
                <a:gd fmla="*/ 208757 w 21600" name="T0"/>
                <a:gd fmla="*/ 208756 h 21600" name="T1"/>
                <a:gd fmla="*/ 208757 w 21600" name="T2"/>
                <a:gd fmla="*/ 208756 h 21600" name="T3"/>
                <a:gd fmla="*/ 208757 w 21600" name="T4"/>
                <a:gd fmla="*/ 208756 h 21600" name="T5"/>
                <a:gd fmla="*/ 208757 w 21600" name="T6"/>
                <a:gd fmla="*/ 208756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17080" y="5513"/>
                  </a:moveTo>
                  <a:cubicBezTo>
                    <a:pt x="17129" y="6606"/>
                    <a:pt x="17242" y="7684"/>
                    <a:pt x="17416" y="8751"/>
                  </a:cubicBezTo>
                  <a:cubicBezTo>
                    <a:pt x="17593" y="9818"/>
                    <a:pt x="17852" y="10843"/>
                    <a:pt x="18196" y="11820"/>
                  </a:cubicBezTo>
                  <a:cubicBezTo>
                    <a:pt x="18539" y="12800"/>
                    <a:pt x="18988" y="13717"/>
                    <a:pt x="19540" y="14575"/>
                  </a:cubicBezTo>
                  <a:cubicBezTo>
                    <a:pt x="20094" y="15436"/>
                    <a:pt x="20779" y="16210"/>
                    <a:pt x="21599" y="16896"/>
                  </a:cubicBezTo>
                  <a:cubicBezTo>
                    <a:pt x="21564" y="17526"/>
                    <a:pt x="21335" y="18042"/>
                    <a:pt x="20910" y="18443"/>
                  </a:cubicBezTo>
                  <a:cubicBezTo>
                    <a:pt x="20486" y="18844"/>
                    <a:pt x="19994" y="19042"/>
                    <a:pt x="19437" y="19042"/>
                  </a:cubicBezTo>
                  <a:lnTo>
                    <a:pt x="13679" y="19042"/>
                  </a:lnTo>
                  <a:cubicBezTo>
                    <a:pt x="13530" y="19781"/>
                    <a:pt x="13194" y="20394"/>
                    <a:pt x="12666" y="20874"/>
                  </a:cubicBezTo>
                  <a:cubicBezTo>
                    <a:pt x="12137" y="21357"/>
                    <a:pt x="11519" y="21600"/>
                    <a:pt x="10816" y="21600"/>
                  </a:cubicBezTo>
                  <a:cubicBezTo>
                    <a:pt x="10113" y="21600"/>
                    <a:pt x="9493" y="21357"/>
                    <a:pt x="8957" y="20874"/>
                  </a:cubicBezTo>
                  <a:cubicBezTo>
                    <a:pt x="8420" y="20394"/>
                    <a:pt x="8074" y="19781"/>
                    <a:pt x="7920" y="19042"/>
                  </a:cubicBezTo>
                  <a:lnTo>
                    <a:pt x="2159" y="19042"/>
                  </a:lnTo>
                  <a:cubicBezTo>
                    <a:pt x="1603" y="19042"/>
                    <a:pt x="1113" y="18841"/>
                    <a:pt x="687" y="18438"/>
                  </a:cubicBezTo>
                  <a:cubicBezTo>
                    <a:pt x="261" y="18031"/>
                    <a:pt x="30" y="17514"/>
                    <a:pt x="0" y="16896"/>
                  </a:cubicBezTo>
                  <a:cubicBezTo>
                    <a:pt x="851" y="16193"/>
                    <a:pt x="1554" y="15414"/>
                    <a:pt x="2111" y="14564"/>
                  </a:cubicBezTo>
                  <a:cubicBezTo>
                    <a:pt x="2667" y="13712"/>
                    <a:pt x="3113" y="12805"/>
                    <a:pt x="3449" y="11848"/>
                  </a:cubicBezTo>
                  <a:cubicBezTo>
                    <a:pt x="3785" y="10888"/>
                    <a:pt x="4029" y="9878"/>
                    <a:pt x="4186" y="8819"/>
                  </a:cubicBezTo>
                  <a:cubicBezTo>
                    <a:pt x="4342" y="7760"/>
                    <a:pt x="4457" y="6679"/>
                    <a:pt x="4529" y="5570"/>
                  </a:cubicBezTo>
                  <a:cubicBezTo>
                    <a:pt x="4578" y="4810"/>
                    <a:pt x="4809" y="4096"/>
                    <a:pt x="5217" y="3418"/>
                  </a:cubicBezTo>
                  <a:cubicBezTo>
                    <a:pt x="5627" y="2744"/>
                    <a:pt x="6143" y="2154"/>
                    <a:pt x="6763" y="1648"/>
                  </a:cubicBezTo>
                  <a:cubicBezTo>
                    <a:pt x="7387" y="1146"/>
                    <a:pt x="8054" y="745"/>
                    <a:pt x="8767" y="448"/>
                  </a:cubicBezTo>
                  <a:cubicBezTo>
                    <a:pt x="9480" y="149"/>
                    <a:pt x="10162" y="0"/>
                    <a:pt x="10816" y="0"/>
                  </a:cubicBezTo>
                  <a:cubicBezTo>
                    <a:pt x="11422" y="0"/>
                    <a:pt x="12091" y="149"/>
                    <a:pt x="12817" y="448"/>
                  </a:cubicBezTo>
                  <a:cubicBezTo>
                    <a:pt x="13545" y="745"/>
                    <a:pt x="14225" y="1143"/>
                    <a:pt x="14851" y="1634"/>
                  </a:cubicBezTo>
                  <a:cubicBezTo>
                    <a:pt x="15477" y="2131"/>
                    <a:pt x="16005" y="2713"/>
                    <a:pt x="16434" y="3382"/>
                  </a:cubicBezTo>
                  <a:cubicBezTo>
                    <a:pt x="16864" y="4045"/>
                    <a:pt x="17080" y="4759"/>
                    <a:pt x="17080" y="5513"/>
                  </a:cubicBezTo>
                  <a:moveTo>
                    <a:pt x="18688" y="16899"/>
                  </a:moveTo>
                  <a:cubicBezTo>
                    <a:pt x="18050" y="16123"/>
                    <a:pt x="17519" y="15295"/>
                    <a:pt x="17098" y="14417"/>
                  </a:cubicBezTo>
                  <a:cubicBezTo>
                    <a:pt x="16677" y="13537"/>
                    <a:pt x="16331" y="12630"/>
                    <a:pt x="16067" y="11687"/>
                  </a:cubicBezTo>
                  <a:cubicBezTo>
                    <a:pt x="15800" y="10747"/>
                    <a:pt x="15595" y="9782"/>
                    <a:pt x="15451" y="8796"/>
                  </a:cubicBezTo>
                  <a:cubicBezTo>
                    <a:pt x="15308" y="7808"/>
                    <a:pt x="15205" y="6806"/>
                    <a:pt x="15138" y="5787"/>
                  </a:cubicBezTo>
                  <a:cubicBezTo>
                    <a:pt x="15105" y="5293"/>
                    <a:pt x="14938" y="4824"/>
                    <a:pt x="14635" y="4381"/>
                  </a:cubicBezTo>
                  <a:cubicBezTo>
                    <a:pt x="14333" y="3941"/>
                    <a:pt x="13969" y="3554"/>
                    <a:pt x="13543" y="3221"/>
                  </a:cubicBezTo>
                  <a:cubicBezTo>
                    <a:pt x="13117" y="2888"/>
                    <a:pt x="12660" y="2628"/>
                    <a:pt x="12173" y="2444"/>
                  </a:cubicBezTo>
                  <a:cubicBezTo>
                    <a:pt x="11686" y="2258"/>
                    <a:pt x="11234" y="2168"/>
                    <a:pt x="10816" y="2168"/>
                  </a:cubicBezTo>
                  <a:cubicBezTo>
                    <a:pt x="10431" y="2168"/>
                    <a:pt x="9993" y="2264"/>
                    <a:pt x="9495" y="2456"/>
                  </a:cubicBezTo>
                  <a:cubicBezTo>
                    <a:pt x="9000" y="2650"/>
                    <a:pt x="8533" y="2907"/>
                    <a:pt x="8097" y="3221"/>
                  </a:cubicBezTo>
                  <a:cubicBezTo>
                    <a:pt x="7659" y="3534"/>
                    <a:pt x="7284" y="3910"/>
                    <a:pt x="6974" y="4342"/>
                  </a:cubicBezTo>
                  <a:cubicBezTo>
                    <a:pt x="6661" y="4776"/>
                    <a:pt x="6499" y="5220"/>
                    <a:pt x="6481" y="5680"/>
                  </a:cubicBezTo>
                  <a:cubicBezTo>
                    <a:pt x="6433" y="6682"/>
                    <a:pt x="6335" y="7681"/>
                    <a:pt x="6194" y="8689"/>
                  </a:cubicBezTo>
                  <a:cubicBezTo>
                    <a:pt x="6050" y="9691"/>
                    <a:pt x="5843" y="10674"/>
                    <a:pt x="5568" y="11631"/>
                  </a:cubicBezTo>
                  <a:cubicBezTo>
                    <a:pt x="5294" y="12594"/>
                    <a:pt x="4937" y="13514"/>
                    <a:pt x="4499" y="14403"/>
                  </a:cubicBezTo>
                  <a:cubicBezTo>
                    <a:pt x="4060" y="15290"/>
                    <a:pt x="3534" y="16123"/>
                    <a:pt x="2921" y="16899"/>
                  </a:cubicBezTo>
                  <a:lnTo>
                    <a:pt x="18688" y="16899"/>
                  </a:lnTo>
                  <a:close/>
                  <a:moveTo>
                    <a:pt x="10816" y="20625"/>
                  </a:moveTo>
                  <a:cubicBezTo>
                    <a:pt x="10965" y="20625"/>
                    <a:pt x="11037" y="20535"/>
                    <a:pt x="11037" y="20354"/>
                  </a:cubicBezTo>
                  <a:cubicBezTo>
                    <a:pt x="11037" y="20174"/>
                    <a:pt x="10965" y="20081"/>
                    <a:pt x="10816" y="20072"/>
                  </a:cubicBezTo>
                  <a:cubicBezTo>
                    <a:pt x="10383" y="20072"/>
                    <a:pt x="10011" y="19903"/>
                    <a:pt x="9698" y="19570"/>
                  </a:cubicBezTo>
                  <a:cubicBezTo>
                    <a:pt x="9387" y="19236"/>
                    <a:pt x="9234" y="18833"/>
                    <a:pt x="9234" y="18353"/>
                  </a:cubicBezTo>
                  <a:cubicBezTo>
                    <a:pt x="9234" y="18175"/>
                    <a:pt x="9154" y="18085"/>
                    <a:pt x="9000" y="18085"/>
                  </a:cubicBezTo>
                  <a:cubicBezTo>
                    <a:pt x="8836" y="18085"/>
                    <a:pt x="8754" y="18175"/>
                    <a:pt x="8754" y="18353"/>
                  </a:cubicBezTo>
                  <a:cubicBezTo>
                    <a:pt x="8754" y="18985"/>
                    <a:pt x="8954" y="19522"/>
                    <a:pt x="9357" y="19965"/>
                  </a:cubicBezTo>
                  <a:cubicBezTo>
                    <a:pt x="9757" y="20405"/>
                    <a:pt x="10244" y="20625"/>
                    <a:pt x="10816" y="20625"/>
                  </a:cubicBezTo>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grpSp>
      <p:grpSp>
        <p:nvGrpSpPr>
          <p:cNvPr id="2" name="组合 1"/>
          <p:cNvGrpSpPr/>
          <p:nvPr/>
        </p:nvGrpSpPr>
        <p:grpSpPr>
          <a:xfrm>
            <a:off x="1358724" y="5015378"/>
            <a:ext cx="532537" cy="532606"/>
            <a:chOff x="1019175" y="3762695"/>
            <a:chExt cx="399455" cy="399578"/>
          </a:xfrm>
        </p:grpSpPr>
        <p:sp>
          <p:nvSpPr>
            <p:cNvPr id="41994" name="AutoShape 10"/>
            <p:cNvSpPr/>
            <p:nvPr/>
          </p:nvSpPr>
          <p:spPr bwMode="auto">
            <a:xfrm>
              <a:off x="1019175" y="3762695"/>
              <a:ext cx="399455" cy="399578"/>
            </a:xfrm>
            <a:custGeom>
              <a:gdLst>
                <a:gd fmla="*/ 532579 w 19679" name="T0"/>
                <a:gd fmla="*/ 584598 h 19679" name="T1"/>
                <a:gd fmla="*/ 532579 w 19679" name="T2"/>
                <a:gd fmla="*/ 584598 h 19679" name="T3"/>
                <a:gd fmla="*/ 532579 w 19679" name="T4"/>
                <a:gd fmla="*/ 584598 h 19679" name="T5"/>
                <a:gd fmla="*/ 532579 w 19679" name="T6"/>
                <a:gd fmla="*/ 584598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solidFill>
              <a:schemeClr val="accent1"/>
            </a:solidFill>
            <a:ln cap="flat" cmpd="sng" w="25400">
              <a:solidFill>
                <a:srgbClr val="000000">
                  <a:alpha val="0"/>
                </a:srgbClr>
              </a:solidFill>
              <a:prstDash val="solid"/>
              <a:miter lim="0"/>
            </a:ln>
            <a:effectLst/>
            <a:extLst/>
          </p:spPr>
          <p:txBody>
            <a:bodyPr anchor="ctr" bIns="0" lIns="0" rIns="0" tIns="0"/>
            <a:lstStyle/>
            <a:p>
              <a:endParaRPr altLang="en-US" lang="zh-CN">
                <a:solidFill>
                  <a:schemeClr val="tx1">
                    <a:lumMod val="50000"/>
                    <a:lumOff val="50000"/>
                  </a:schemeClr>
                </a:solidFill>
              </a:endParaRPr>
            </a:p>
          </p:txBody>
        </p:sp>
        <p:sp>
          <p:nvSpPr>
            <p:cNvPr id="41998" name="AutoShape 14"/>
            <p:cNvSpPr/>
            <p:nvPr/>
          </p:nvSpPr>
          <p:spPr bwMode="auto">
            <a:xfrm>
              <a:off x="1145977" y="3871670"/>
              <a:ext cx="156567" cy="156615"/>
            </a:xfrm>
            <a:custGeom>
              <a:gdLst>
                <a:gd fmla="*/ 208756 w 21600" name="T0"/>
                <a:gd fmla="*/ 209569 h 21558" name="T1"/>
                <a:gd fmla="*/ 208756 w 21600" name="T2"/>
                <a:gd fmla="*/ 209569 h 21558" name="T3"/>
                <a:gd fmla="*/ 208756 w 21600" name="T4"/>
                <a:gd fmla="*/ 209569 h 21558" name="T5"/>
                <a:gd fmla="*/ 208756 w 21600" name="T6"/>
                <a:gd fmla="*/ 209569 h 21558"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558" w="21600">
                  <a:moveTo>
                    <a:pt x="18076" y="8547"/>
                  </a:moveTo>
                  <a:cubicBezTo>
                    <a:pt x="19181" y="9499"/>
                    <a:pt x="20046" y="10569"/>
                    <a:pt x="20670" y="11749"/>
                  </a:cubicBezTo>
                  <a:cubicBezTo>
                    <a:pt x="21291" y="12932"/>
                    <a:pt x="21599" y="14075"/>
                    <a:pt x="21599" y="15179"/>
                  </a:cubicBezTo>
                  <a:cubicBezTo>
                    <a:pt x="21599" y="16159"/>
                    <a:pt x="21344" y="17040"/>
                    <a:pt x="20832" y="17815"/>
                  </a:cubicBezTo>
                  <a:cubicBezTo>
                    <a:pt x="20320" y="18592"/>
                    <a:pt x="19593" y="19260"/>
                    <a:pt x="18660" y="19812"/>
                  </a:cubicBezTo>
                  <a:cubicBezTo>
                    <a:pt x="17724" y="20363"/>
                    <a:pt x="16585" y="20794"/>
                    <a:pt x="15252" y="21098"/>
                  </a:cubicBezTo>
                  <a:cubicBezTo>
                    <a:pt x="13917" y="21403"/>
                    <a:pt x="12435" y="21557"/>
                    <a:pt x="10800" y="21557"/>
                  </a:cubicBezTo>
                  <a:cubicBezTo>
                    <a:pt x="9168" y="21557"/>
                    <a:pt x="7682" y="21403"/>
                    <a:pt x="6350" y="21098"/>
                  </a:cubicBezTo>
                  <a:cubicBezTo>
                    <a:pt x="5014" y="20794"/>
                    <a:pt x="3878" y="20363"/>
                    <a:pt x="2936" y="19812"/>
                  </a:cubicBezTo>
                  <a:cubicBezTo>
                    <a:pt x="1993" y="19260"/>
                    <a:pt x="1270" y="18589"/>
                    <a:pt x="761" y="17809"/>
                  </a:cubicBezTo>
                  <a:cubicBezTo>
                    <a:pt x="255" y="17029"/>
                    <a:pt x="0" y="16150"/>
                    <a:pt x="0" y="15179"/>
                  </a:cubicBezTo>
                  <a:cubicBezTo>
                    <a:pt x="0" y="14075"/>
                    <a:pt x="318" y="12934"/>
                    <a:pt x="948" y="11757"/>
                  </a:cubicBezTo>
                  <a:cubicBezTo>
                    <a:pt x="1582" y="10580"/>
                    <a:pt x="2449" y="9510"/>
                    <a:pt x="3557" y="8547"/>
                  </a:cubicBezTo>
                  <a:cubicBezTo>
                    <a:pt x="3654" y="8403"/>
                    <a:pt x="3822" y="8344"/>
                    <a:pt x="4056" y="8369"/>
                  </a:cubicBezTo>
                  <a:cubicBezTo>
                    <a:pt x="4290" y="8398"/>
                    <a:pt x="4446" y="8491"/>
                    <a:pt x="4527" y="8654"/>
                  </a:cubicBezTo>
                  <a:cubicBezTo>
                    <a:pt x="4565" y="8800"/>
                    <a:pt x="4565" y="8930"/>
                    <a:pt x="4527" y="9045"/>
                  </a:cubicBezTo>
                  <a:cubicBezTo>
                    <a:pt x="4446" y="9361"/>
                    <a:pt x="4378" y="9738"/>
                    <a:pt x="4318" y="10177"/>
                  </a:cubicBezTo>
                  <a:cubicBezTo>
                    <a:pt x="4259" y="10617"/>
                    <a:pt x="4237" y="11073"/>
                    <a:pt x="4259" y="11546"/>
                  </a:cubicBezTo>
                  <a:cubicBezTo>
                    <a:pt x="4278" y="12016"/>
                    <a:pt x="4343" y="12475"/>
                    <a:pt x="4452" y="12915"/>
                  </a:cubicBezTo>
                  <a:cubicBezTo>
                    <a:pt x="4562" y="13354"/>
                    <a:pt x="4749" y="13734"/>
                    <a:pt x="5020" y="14047"/>
                  </a:cubicBezTo>
                  <a:cubicBezTo>
                    <a:pt x="5329" y="14379"/>
                    <a:pt x="5716" y="14599"/>
                    <a:pt x="6184" y="14709"/>
                  </a:cubicBezTo>
                  <a:cubicBezTo>
                    <a:pt x="5698" y="13323"/>
                    <a:pt x="5498" y="12008"/>
                    <a:pt x="5588" y="10757"/>
                  </a:cubicBezTo>
                  <a:cubicBezTo>
                    <a:pt x="5676" y="9510"/>
                    <a:pt x="5919" y="8344"/>
                    <a:pt x="6318" y="7265"/>
                  </a:cubicBezTo>
                  <a:cubicBezTo>
                    <a:pt x="6718" y="6187"/>
                    <a:pt x="7223" y="5212"/>
                    <a:pt x="7835" y="4339"/>
                  </a:cubicBezTo>
                  <a:cubicBezTo>
                    <a:pt x="8450" y="3469"/>
                    <a:pt x="9040" y="2720"/>
                    <a:pt x="9607" y="2089"/>
                  </a:cubicBezTo>
                  <a:cubicBezTo>
                    <a:pt x="10172" y="1459"/>
                    <a:pt x="10662" y="980"/>
                    <a:pt x="11068" y="653"/>
                  </a:cubicBezTo>
                  <a:cubicBezTo>
                    <a:pt x="11477" y="326"/>
                    <a:pt x="11692" y="149"/>
                    <a:pt x="11711" y="124"/>
                  </a:cubicBezTo>
                  <a:cubicBezTo>
                    <a:pt x="11960" y="-42"/>
                    <a:pt x="12194" y="-42"/>
                    <a:pt x="12416" y="124"/>
                  </a:cubicBezTo>
                  <a:cubicBezTo>
                    <a:pt x="12513" y="191"/>
                    <a:pt x="12581" y="293"/>
                    <a:pt x="12616" y="414"/>
                  </a:cubicBezTo>
                  <a:cubicBezTo>
                    <a:pt x="12650" y="535"/>
                    <a:pt x="12647" y="645"/>
                    <a:pt x="12609" y="746"/>
                  </a:cubicBezTo>
                  <a:cubicBezTo>
                    <a:pt x="12609" y="760"/>
                    <a:pt x="12531" y="954"/>
                    <a:pt x="12375" y="1318"/>
                  </a:cubicBezTo>
                  <a:cubicBezTo>
                    <a:pt x="12222" y="1681"/>
                    <a:pt x="12116" y="2140"/>
                    <a:pt x="12057" y="2692"/>
                  </a:cubicBezTo>
                  <a:cubicBezTo>
                    <a:pt x="11995" y="3244"/>
                    <a:pt x="12029" y="3849"/>
                    <a:pt x="12160" y="4503"/>
                  </a:cubicBezTo>
                  <a:cubicBezTo>
                    <a:pt x="12291" y="5162"/>
                    <a:pt x="12644" y="5773"/>
                    <a:pt x="13221" y="6339"/>
                  </a:cubicBezTo>
                  <a:cubicBezTo>
                    <a:pt x="13589" y="6728"/>
                    <a:pt x="13926" y="7108"/>
                    <a:pt x="14229" y="7485"/>
                  </a:cubicBezTo>
                  <a:cubicBezTo>
                    <a:pt x="14532" y="7862"/>
                    <a:pt x="14791" y="8282"/>
                    <a:pt x="15006" y="8744"/>
                  </a:cubicBezTo>
                  <a:cubicBezTo>
                    <a:pt x="15218" y="9209"/>
                    <a:pt x="15390" y="9749"/>
                    <a:pt x="15515" y="10363"/>
                  </a:cubicBezTo>
                  <a:cubicBezTo>
                    <a:pt x="15639" y="10977"/>
                    <a:pt x="15702" y="11709"/>
                    <a:pt x="15702" y="12554"/>
                  </a:cubicBezTo>
                  <a:cubicBezTo>
                    <a:pt x="15702" y="12850"/>
                    <a:pt x="15546" y="13027"/>
                    <a:pt x="15237" y="13078"/>
                  </a:cubicBezTo>
                  <a:cubicBezTo>
                    <a:pt x="15118" y="13098"/>
                    <a:pt x="14997" y="13078"/>
                    <a:pt x="14872" y="13027"/>
                  </a:cubicBezTo>
                  <a:cubicBezTo>
                    <a:pt x="14747" y="12971"/>
                    <a:pt x="14666" y="12886"/>
                    <a:pt x="14625" y="12768"/>
                  </a:cubicBezTo>
                  <a:cubicBezTo>
                    <a:pt x="14485" y="12489"/>
                    <a:pt x="14276" y="12270"/>
                    <a:pt x="13998" y="12109"/>
                  </a:cubicBezTo>
                  <a:cubicBezTo>
                    <a:pt x="13720" y="11946"/>
                    <a:pt x="13405" y="11867"/>
                    <a:pt x="13056" y="11867"/>
                  </a:cubicBezTo>
                  <a:cubicBezTo>
                    <a:pt x="12588" y="11867"/>
                    <a:pt x="12191" y="12016"/>
                    <a:pt x="11870" y="12318"/>
                  </a:cubicBezTo>
                  <a:cubicBezTo>
                    <a:pt x="11545" y="12619"/>
                    <a:pt x="11383" y="12985"/>
                    <a:pt x="11383" y="13419"/>
                  </a:cubicBezTo>
                  <a:cubicBezTo>
                    <a:pt x="11383" y="14503"/>
                    <a:pt x="12160" y="15044"/>
                    <a:pt x="13714" y="15035"/>
                  </a:cubicBezTo>
                  <a:cubicBezTo>
                    <a:pt x="14691" y="15035"/>
                    <a:pt x="15452" y="14751"/>
                    <a:pt x="15998" y="14185"/>
                  </a:cubicBezTo>
                  <a:cubicBezTo>
                    <a:pt x="16370" y="13799"/>
                    <a:pt x="16635" y="13343"/>
                    <a:pt x="16797" y="12819"/>
                  </a:cubicBezTo>
                  <a:cubicBezTo>
                    <a:pt x="16963" y="12290"/>
                    <a:pt x="17065" y="11777"/>
                    <a:pt x="17103" y="11273"/>
                  </a:cubicBezTo>
                  <a:cubicBezTo>
                    <a:pt x="17143" y="10769"/>
                    <a:pt x="17156" y="10310"/>
                    <a:pt x="17134" y="9893"/>
                  </a:cubicBezTo>
                  <a:cubicBezTo>
                    <a:pt x="17115" y="9473"/>
                    <a:pt x="17097" y="9195"/>
                    <a:pt x="17075" y="9048"/>
                  </a:cubicBezTo>
                  <a:cubicBezTo>
                    <a:pt x="17016" y="8941"/>
                    <a:pt x="17016" y="8812"/>
                    <a:pt x="17075" y="8657"/>
                  </a:cubicBezTo>
                  <a:cubicBezTo>
                    <a:pt x="17156" y="8493"/>
                    <a:pt x="17312" y="8400"/>
                    <a:pt x="17546" y="8372"/>
                  </a:cubicBezTo>
                  <a:cubicBezTo>
                    <a:pt x="17780" y="8347"/>
                    <a:pt x="17955" y="8403"/>
                    <a:pt x="18076" y="8547"/>
                  </a:cubicBezTo>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grpSp>
      <p:grpSp>
        <p:nvGrpSpPr>
          <p:cNvPr id="3" name="组合 2"/>
          <p:cNvGrpSpPr/>
          <p:nvPr/>
        </p:nvGrpSpPr>
        <p:grpSpPr>
          <a:xfrm>
            <a:off x="3187286" y="5015378"/>
            <a:ext cx="532537" cy="532606"/>
            <a:chOff x="2390775" y="3762695"/>
            <a:chExt cx="399455" cy="399578"/>
          </a:xfrm>
        </p:grpSpPr>
        <p:sp>
          <p:nvSpPr>
            <p:cNvPr id="41995" name="AutoShape 11"/>
            <p:cNvSpPr/>
            <p:nvPr/>
          </p:nvSpPr>
          <p:spPr bwMode="auto">
            <a:xfrm>
              <a:off x="2390775" y="3762695"/>
              <a:ext cx="399455" cy="399578"/>
            </a:xfrm>
            <a:custGeom>
              <a:gdLst>
                <a:gd fmla="*/ 532579 w 19679" name="T0"/>
                <a:gd fmla="*/ 584598 h 19679" name="T1"/>
                <a:gd fmla="*/ 532579 w 19679" name="T2"/>
                <a:gd fmla="*/ 584598 h 19679" name="T3"/>
                <a:gd fmla="*/ 532579 w 19679" name="T4"/>
                <a:gd fmla="*/ 584598 h 19679" name="T5"/>
                <a:gd fmla="*/ 532579 w 19679" name="T6"/>
                <a:gd fmla="*/ 584598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solidFill>
              <a:schemeClr val="accent2"/>
            </a:solidFill>
            <a:ln cap="flat" cmpd="sng" w="25400">
              <a:solidFill>
                <a:srgbClr val="000000">
                  <a:alpha val="0"/>
                </a:srgbClr>
              </a:solidFill>
              <a:prstDash val="solid"/>
              <a:miter lim="0"/>
            </a:ln>
            <a:effectLst/>
            <a:extLst/>
          </p:spPr>
          <p:txBody>
            <a:bodyPr anchor="ctr" bIns="0" lIns="0" rIns="0" tIns="0"/>
            <a:lstStyle/>
            <a:p>
              <a:endParaRPr altLang="en-US" lang="zh-CN">
                <a:solidFill>
                  <a:schemeClr val="tx1">
                    <a:lumMod val="50000"/>
                    <a:lumOff val="50000"/>
                  </a:schemeClr>
                </a:solidFill>
              </a:endParaRPr>
            </a:p>
          </p:txBody>
        </p:sp>
        <p:sp>
          <p:nvSpPr>
            <p:cNvPr id="41999" name="AutoShape 15"/>
            <p:cNvSpPr/>
            <p:nvPr/>
          </p:nvSpPr>
          <p:spPr bwMode="auto">
            <a:xfrm>
              <a:off x="2514600" y="3881794"/>
              <a:ext cx="156567" cy="156616"/>
            </a:xfrm>
            <a:custGeom>
              <a:gdLst>
                <a:gd fmla="*/ 208757 w 21600" name="T0"/>
                <a:gd fmla="*/ 208757 h 21588" name="T1"/>
                <a:gd fmla="*/ 208757 w 21600" name="T2"/>
                <a:gd fmla="*/ 208757 h 21588" name="T3"/>
                <a:gd fmla="*/ 208757 w 21600" name="T4"/>
                <a:gd fmla="*/ 208757 h 21588" name="T5"/>
                <a:gd fmla="*/ 208757 w 21600" name="T6"/>
                <a:gd fmla="*/ 208757 h 21588"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588" w="21600">
                  <a:moveTo>
                    <a:pt x="10794" y="0"/>
                  </a:moveTo>
                  <a:cubicBezTo>
                    <a:pt x="12288" y="0"/>
                    <a:pt x="13689" y="251"/>
                    <a:pt x="14997" y="750"/>
                  </a:cubicBezTo>
                  <a:cubicBezTo>
                    <a:pt x="16304" y="1249"/>
                    <a:pt x="17445" y="1929"/>
                    <a:pt x="18422" y="2781"/>
                  </a:cubicBezTo>
                  <a:cubicBezTo>
                    <a:pt x="19399" y="3639"/>
                    <a:pt x="20173" y="4640"/>
                    <a:pt x="20743" y="5783"/>
                  </a:cubicBezTo>
                  <a:cubicBezTo>
                    <a:pt x="21315" y="6926"/>
                    <a:pt x="21599" y="8156"/>
                    <a:pt x="21599" y="9468"/>
                  </a:cubicBezTo>
                  <a:cubicBezTo>
                    <a:pt x="21599" y="10774"/>
                    <a:pt x="21315" y="12002"/>
                    <a:pt x="20743" y="13141"/>
                  </a:cubicBezTo>
                  <a:cubicBezTo>
                    <a:pt x="20173" y="14287"/>
                    <a:pt x="19399" y="15288"/>
                    <a:pt x="18422" y="16149"/>
                  </a:cubicBezTo>
                  <a:cubicBezTo>
                    <a:pt x="17445" y="17007"/>
                    <a:pt x="16304" y="17686"/>
                    <a:pt x="14997" y="18180"/>
                  </a:cubicBezTo>
                  <a:cubicBezTo>
                    <a:pt x="13689" y="18677"/>
                    <a:pt x="12288" y="18922"/>
                    <a:pt x="10794" y="18922"/>
                  </a:cubicBezTo>
                  <a:cubicBezTo>
                    <a:pt x="10104" y="18922"/>
                    <a:pt x="9426" y="18869"/>
                    <a:pt x="8767" y="18761"/>
                  </a:cubicBezTo>
                  <a:cubicBezTo>
                    <a:pt x="7444" y="20014"/>
                    <a:pt x="5900" y="20877"/>
                    <a:pt x="4135" y="21354"/>
                  </a:cubicBezTo>
                  <a:cubicBezTo>
                    <a:pt x="3947" y="21391"/>
                    <a:pt x="3758" y="21430"/>
                    <a:pt x="3565" y="21467"/>
                  </a:cubicBezTo>
                  <a:cubicBezTo>
                    <a:pt x="3375" y="21509"/>
                    <a:pt x="3170" y="21549"/>
                    <a:pt x="2951" y="21583"/>
                  </a:cubicBezTo>
                  <a:cubicBezTo>
                    <a:pt x="2831" y="21600"/>
                    <a:pt x="2727" y="21571"/>
                    <a:pt x="2643" y="21495"/>
                  </a:cubicBezTo>
                  <a:cubicBezTo>
                    <a:pt x="2556" y="21419"/>
                    <a:pt x="2497" y="21309"/>
                    <a:pt x="2466" y="21165"/>
                  </a:cubicBezTo>
                  <a:cubicBezTo>
                    <a:pt x="2438" y="21021"/>
                    <a:pt x="2457" y="20900"/>
                    <a:pt x="2523" y="20807"/>
                  </a:cubicBezTo>
                  <a:cubicBezTo>
                    <a:pt x="2591" y="20714"/>
                    <a:pt x="2666" y="20621"/>
                    <a:pt x="2749" y="20530"/>
                  </a:cubicBezTo>
                  <a:cubicBezTo>
                    <a:pt x="2920" y="20324"/>
                    <a:pt x="3083" y="20124"/>
                    <a:pt x="3233" y="19929"/>
                  </a:cubicBezTo>
                  <a:cubicBezTo>
                    <a:pt x="3384" y="19737"/>
                    <a:pt x="3521" y="19506"/>
                    <a:pt x="3645" y="19241"/>
                  </a:cubicBezTo>
                  <a:cubicBezTo>
                    <a:pt x="3768" y="18976"/>
                    <a:pt x="3881" y="18662"/>
                    <a:pt x="3982" y="18301"/>
                  </a:cubicBezTo>
                  <a:cubicBezTo>
                    <a:pt x="4083" y="17940"/>
                    <a:pt x="4173" y="17506"/>
                    <a:pt x="4248" y="16992"/>
                  </a:cubicBezTo>
                  <a:cubicBezTo>
                    <a:pt x="2942" y="16109"/>
                    <a:pt x="1906" y="15020"/>
                    <a:pt x="1143" y="13731"/>
                  </a:cubicBezTo>
                  <a:cubicBezTo>
                    <a:pt x="381" y="12436"/>
                    <a:pt x="0" y="11017"/>
                    <a:pt x="0" y="9468"/>
                  </a:cubicBezTo>
                  <a:cubicBezTo>
                    <a:pt x="0" y="8164"/>
                    <a:pt x="284" y="6937"/>
                    <a:pt x="856" y="5789"/>
                  </a:cubicBezTo>
                  <a:cubicBezTo>
                    <a:pt x="1428" y="4640"/>
                    <a:pt x="2200" y="3639"/>
                    <a:pt x="3177" y="2781"/>
                  </a:cubicBezTo>
                  <a:cubicBezTo>
                    <a:pt x="4154" y="1929"/>
                    <a:pt x="5293" y="1249"/>
                    <a:pt x="6597" y="750"/>
                  </a:cubicBezTo>
                  <a:cubicBezTo>
                    <a:pt x="7901" y="251"/>
                    <a:pt x="9299" y="0"/>
                    <a:pt x="10794" y="0"/>
                  </a:cubicBezTo>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grpSp>
      <p:sp>
        <p:nvSpPr>
          <p:cNvPr id="42000" name="AutoShape 16"/>
          <p:cNvSpPr/>
          <p:nvPr/>
        </p:nvSpPr>
        <p:spPr bwMode="auto">
          <a:xfrm>
            <a:off x="1358724" y="3894603"/>
            <a:ext cx="5002355" cy="69294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nSpc>
                <a:spcPct val="130000"/>
              </a:lnSpc>
              <a:spcAft>
                <a:spcPts val="800"/>
              </a:spcAft>
            </a:pPr>
            <a:r>
              <a:rPr altLang="en-US" lang="zh-CN" sz="900">
                <a:solidFill>
                  <a:schemeClr val="tx1">
                    <a:lumMod val="50000"/>
                    <a:lumOff val="50000"/>
                  </a:schemeClr>
                </a:solidFill>
                <a:ea charset="-122" pitchFamily="34" typeface="微软雅黑"/>
              </a:rPr>
              <a:t>在此输入您的图表说明文字，在此输入您的图表说明文字，在此输入您的图表说明文字在此输入您的图表说明文字，在此输入您的图表说明文字，在此输入您的图表说明文字</a:t>
            </a:r>
          </a:p>
        </p:txBody>
      </p:sp>
      <p:sp>
        <p:nvSpPr>
          <p:cNvPr id="42001" name="AutoShape 17"/>
          <p:cNvSpPr/>
          <p:nvPr/>
        </p:nvSpPr>
        <p:spPr bwMode="auto">
          <a:xfrm>
            <a:off x="1974593" y="5145552"/>
            <a:ext cx="1129360"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42002" name="AutoShape 18"/>
          <p:cNvSpPr/>
          <p:nvPr/>
        </p:nvSpPr>
        <p:spPr bwMode="auto">
          <a:xfrm>
            <a:off x="3834901" y="5126502"/>
            <a:ext cx="1129360"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42003" name="AutoShape 19"/>
          <p:cNvSpPr/>
          <p:nvPr/>
        </p:nvSpPr>
        <p:spPr bwMode="auto">
          <a:xfrm>
            <a:off x="5647590" y="5126502"/>
            <a:ext cx="1128565"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42004" name="AutoShape 20"/>
          <p:cNvSpPr/>
          <p:nvPr/>
        </p:nvSpPr>
        <p:spPr bwMode="auto">
          <a:xfrm>
            <a:off x="1351581" y="2667465"/>
            <a:ext cx="2508319"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5" name="标题 4"/>
          <p:cNvSpPr>
            <a:spLocks noGrp="1"/>
          </p:cNvSpPr>
          <p:nvPr>
            <p:ph type="title"/>
          </p:nvPr>
        </p:nvSpPr>
        <p:spPr/>
        <p:txBody>
          <a:bodyPr>
            <a:normAutofit/>
          </a:bodyPr>
          <a:lstStyle/>
          <a:p>
            <a:r>
              <a:rPr altLang="en-US" lang="zh-CN"/>
              <a:t>单击此处添加标题</a:t>
            </a:r>
          </a:p>
        </p:txBody>
      </p:sp>
    </p:spTree>
    <p:extLst>
      <p:ext uri="{BB962C8B-B14F-4D97-AF65-F5344CB8AC3E}">
        <p14:creationId val="3137981034"/>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41989"/>
                                        </p:tgtEl>
                                        <p:attrNameLst>
                                          <p:attrName>style.visibility</p:attrName>
                                        </p:attrNameLst>
                                      </p:cBhvr>
                                      <p:to>
                                        <p:strVal val="visible"/>
                                      </p:to>
                                    </p:set>
                                    <p:animEffect filter="wipe(left)" transition="in">
                                      <p:cBhvr>
                                        <p:cTn dur="500" id="7"/>
                                        <p:tgtEl>
                                          <p:spTgt spid="41989"/>
                                        </p:tgtEl>
                                      </p:cBhvr>
                                    </p:animEffect>
                                  </p:childTnLst>
                                </p:cTn>
                              </p:par>
                            </p:childTnLst>
                          </p:cTn>
                        </p:par>
                        <p:par>
                          <p:cTn fill="hold" id="8" nodeType="afterGroup">
                            <p:stCondLst>
                              <p:cond delay="500"/>
                            </p:stCondLst>
                            <p:childTnLst>
                              <p:par>
                                <p:cTn fill="hold" id="9" nodeType="afterEffect" presetClass="entr" presetID="23" presetSubtype="16">
                                  <p:stCondLst>
                                    <p:cond delay="0"/>
                                  </p:stCondLst>
                                  <p:childTnLst>
                                    <p:set>
                                      <p:cBhvr>
                                        <p:cTn dur="1" fill="hold" id="10">
                                          <p:stCondLst>
                                            <p:cond delay="0"/>
                                          </p:stCondLst>
                                        </p:cTn>
                                        <p:tgtEl>
                                          <p:spTgt spid="41990"/>
                                        </p:tgtEl>
                                        <p:attrNameLst>
                                          <p:attrName>style.visibility</p:attrName>
                                        </p:attrNameLst>
                                      </p:cBhvr>
                                      <p:to>
                                        <p:strVal val="visible"/>
                                      </p:to>
                                    </p:set>
                                    <p:anim calcmode="lin" valueType="num">
                                      <p:cBhvr>
                                        <p:cTn dur="500" fill="hold" id="11"/>
                                        <p:tgtEl>
                                          <p:spTgt spid="41990"/>
                                        </p:tgtEl>
                                        <p:attrNameLst>
                                          <p:attrName>ppt_w</p:attrName>
                                        </p:attrNameLst>
                                      </p:cBhvr>
                                      <p:tavLst>
                                        <p:tav tm="0">
                                          <p:val>
                                            <p:fltVal val="0"/>
                                          </p:val>
                                        </p:tav>
                                        <p:tav tm="100000">
                                          <p:val>
                                            <p:strVal val="#ppt_w"/>
                                          </p:val>
                                        </p:tav>
                                      </p:tavLst>
                                    </p:anim>
                                    <p:anim calcmode="lin" valueType="num">
                                      <p:cBhvr>
                                        <p:cTn dur="500" fill="hold" id="12"/>
                                        <p:tgtEl>
                                          <p:spTgt spid="41990"/>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grpId="0" id="14" nodeType="afterEffect" presetClass="entr" presetID="2" presetSubtype="2">
                                  <p:stCondLst>
                                    <p:cond delay="0"/>
                                  </p:stCondLst>
                                  <p:childTnLst>
                                    <p:set>
                                      <p:cBhvr>
                                        <p:cTn dur="1" fill="hold" id="15">
                                          <p:stCondLst>
                                            <p:cond delay="0"/>
                                          </p:stCondLst>
                                        </p:cTn>
                                        <p:tgtEl>
                                          <p:spTgt spid="42004"/>
                                        </p:tgtEl>
                                        <p:attrNameLst>
                                          <p:attrName>style.visibility</p:attrName>
                                        </p:attrNameLst>
                                      </p:cBhvr>
                                      <p:to>
                                        <p:strVal val="visible"/>
                                      </p:to>
                                    </p:set>
                                    <p:anim calcmode="lin" valueType="num">
                                      <p:cBhvr additive="base">
                                        <p:cTn dur="500" fill="hold" id="16"/>
                                        <p:tgtEl>
                                          <p:spTgt spid="42004"/>
                                        </p:tgtEl>
                                        <p:attrNameLst>
                                          <p:attrName>ppt_x</p:attrName>
                                        </p:attrNameLst>
                                      </p:cBhvr>
                                      <p:tavLst>
                                        <p:tav tm="0">
                                          <p:val>
                                            <p:strVal val="1+#ppt_w/2"/>
                                          </p:val>
                                        </p:tav>
                                        <p:tav tm="100000">
                                          <p:val>
                                            <p:strVal val="#ppt_x"/>
                                          </p:val>
                                        </p:tav>
                                      </p:tavLst>
                                    </p:anim>
                                    <p:anim calcmode="lin" valueType="num">
                                      <p:cBhvr additive="base">
                                        <p:cTn dur="500" fill="hold" id="17"/>
                                        <p:tgtEl>
                                          <p:spTgt spid="42004"/>
                                        </p:tgtEl>
                                        <p:attrNameLst>
                                          <p:attrName>ppt_y</p:attrName>
                                        </p:attrNameLst>
                                      </p:cBhvr>
                                      <p:tavLst>
                                        <p:tav tm="0">
                                          <p:val>
                                            <p:strVal val="#ppt_y"/>
                                          </p:val>
                                        </p:tav>
                                        <p:tav tm="100000">
                                          <p:val>
                                            <p:strVal val="#ppt_y"/>
                                          </p:val>
                                        </p:tav>
                                      </p:tavLst>
                                    </p:anim>
                                  </p:childTnLst>
                                </p:cTn>
                              </p:par>
                            </p:childTnLst>
                          </p:cTn>
                        </p:par>
                        <p:par>
                          <p:cTn fill="hold" id="18" nodeType="afterGroup">
                            <p:stCondLst>
                              <p:cond delay="1500"/>
                            </p:stCondLst>
                            <p:childTnLst>
                              <p:par>
                                <p:cTn fill="hold" grpId="0" id="19" nodeType="afterEffect" presetClass="entr" presetID="9" presetSubtype="0">
                                  <p:stCondLst>
                                    <p:cond delay="0"/>
                                  </p:stCondLst>
                                  <p:childTnLst>
                                    <p:set>
                                      <p:cBhvr>
                                        <p:cTn dur="1" fill="hold" id="20">
                                          <p:stCondLst>
                                            <p:cond delay="0"/>
                                          </p:stCondLst>
                                        </p:cTn>
                                        <p:tgtEl>
                                          <p:spTgt spid="41993"/>
                                        </p:tgtEl>
                                        <p:attrNameLst>
                                          <p:attrName>style.visibility</p:attrName>
                                        </p:attrNameLst>
                                      </p:cBhvr>
                                      <p:to>
                                        <p:strVal val="visible"/>
                                      </p:to>
                                    </p:set>
                                    <p:animEffect filter="dissolve" transition="in">
                                      <p:cBhvr>
                                        <p:cTn dur="500" id="21"/>
                                        <p:tgtEl>
                                          <p:spTgt spid="41993"/>
                                        </p:tgtEl>
                                      </p:cBhvr>
                                    </p:animEffect>
                                  </p:childTnLst>
                                </p:cTn>
                              </p:par>
                            </p:childTnLst>
                          </p:cTn>
                        </p:par>
                        <p:par>
                          <p:cTn fill="hold" id="22" nodeType="afterGroup">
                            <p:stCondLst>
                              <p:cond delay="2000"/>
                            </p:stCondLst>
                            <p:childTnLst>
                              <p:par>
                                <p:cTn fill="hold" grpId="0" id="23" nodeType="afterEffect" presetClass="entr" presetID="9" presetSubtype="0">
                                  <p:stCondLst>
                                    <p:cond delay="0"/>
                                  </p:stCondLst>
                                  <p:childTnLst>
                                    <p:set>
                                      <p:cBhvr>
                                        <p:cTn dur="1" fill="hold" id="24">
                                          <p:stCondLst>
                                            <p:cond delay="0"/>
                                          </p:stCondLst>
                                        </p:cTn>
                                        <p:tgtEl>
                                          <p:spTgt spid="42000"/>
                                        </p:tgtEl>
                                        <p:attrNameLst>
                                          <p:attrName>style.visibility</p:attrName>
                                        </p:attrNameLst>
                                      </p:cBhvr>
                                      <p:to>
                                        <p:strVal val="visible"/>
                                      </p:to>
                                    </p:set>
                                    <p:animEffect filter="dissolve" transition="in">
                                      <p:cBhvr>
                                        <p:cTn dur="500" id="25"/>
                                        <p:tgtEl>
                                          <p:spTgt spid="42000"/>
                                        </p:tgtEl>
                                      </p:cBhvr>
                                    </p:animEffect>
                                  </p:childTnLst>
                                </p:cTn>
                              </p:par>
                              <p:par>
                                <p:cTn fill="hold" id="26" nodeType="withEffect" presetClass="entr" presetID="52" presetSubtype="0">
                                  <p:stCondLst>
                                    <p:cond delay="0"/>
                                  </p:stCondLst>
                                  <p:childTnLst>
                                    <p:set>
                                      <p:cBhvr>
                                        <p:cTn dur="1" fill="hold" id="27">
                                          <p:stCondLst>
                                            <p:cond delay="0"/>
                                          </p:stCondLst>
                                        </p:cTn>
                                        <p:tgtEl>
                                          <p:spTgt spid="2"/>
                                        </p:tgtEl>
                                        <p:attrNameLst>
                                          <p:attrName>style.visibility</p:attrName>
                                        </p:attrNameLst>
                                      </p:cBhvr>
                                      <p:to>
                                        <p:strVal val="visible"/>
                                      </p:to>
                                    </p:set>
                                    <p:animScale>
                                      <p:cBhvr>
                                        <p:cTn decel="50000" dur="1000" fill="hold" id="28">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29">
                                          <p:stCondLst>
                                            <p:cond delay="0"/>
                                          </p:stCondLst>
                                        </p:cTn>
                                        <p:tgtEl>
                                          <p:spTgt spid="2"/>
                                        </p:tgtEl>
                                        <p:attrNameLst>
                                          <p:attrName>ppt_x</p:attrName>
                                          <p:attrName>ppt_y</p:attrName>
                                        </p:attrNameLst>
                                      </p:cBhvr>
                                    </p:animMotion>
                                    <p:animEffect filter="fade" transition="in">
                                      <p:cBhvr>
                                        <p:cTn dur="1000" id="30"/>
                                        <p:tgtEl>
                                          <p:spTgt spid="2"/>
                                        </p:tgtEl>
                                      </p:cBhvr>
                                    </p:animEffect>
                                  </p:childTnLst>
                                </p:cTn>
                              </p:par>
                            </p:childTnLst>
                          </p:cTn>
                        </p:par>
                        <p:par>
                          <p:cTn fill="hold" id="31" nodeType="afterGroup">
                            <p:stCondLst>
                              <p:cond delay="3000"/>
                            </p:stCondLst>
                            <p:childTnLst>
                              <p:par>
                                <p:cTn fill="hold" grpId="0" id="32" nodeType="afterEffect" presetClass="entr" presetID="2" presetSubtype="2">
                                  <p:stCondLst>
                                    <p:cond delay="0"/>
                                  </p:stCondLst>
                                  <p:childTnLst>
                                    <p:set>
                                      <p:cBhvr>
                                        <p:cTn dur="1" fill="hold" id="33">
                                          <p:stCondLst>
                                            <p:cond delay="0"/>
                                          </p:stCondLst>
                                        </p:cTn>
                                        <p:tgtEl>
                                          <p:spTgt spid="42001"/>
                                        </p:tgtEl>
                                        <p:attrNameLst>
                                          <p:attrName>style.visibility</p:attrName>
                                        </p:attrNameLst>
                                      </p:cBhvr>
                                      <p:to>
                                        <p:strVal val="visible"/>
                                      </p:to>
                                    </p:set>
                                    <p:anim calcmode="lin" valueType="num">
                                      <p:cBhvr additive="base">
                                        <p:cTn dur="500" fill="hold" id="34"/>
                                        <p:tgtEl>
                                          <p:spTgt spid="42001"/>
                                        </p:tgtEl>
                                        <p:attrNameLst>
                                          <p:attrName>ppt_x</p:attrName>
                                        </p:attrNameLst>
                                      </p:cBhvr>
                                      <p:tavLst>
                                        <p:tav tm="0">
                                          <p:val>
                                            <p:strVal val="1+#ppt_w/2"/>
                                          </p:val>
                                        </p:tav>
                                        <p:tav tm="100000">
                                          <p:val>
                                            <p:strVal val="#ppt_x"/>
                                          </p:val>
                                        </p:tav>
                                      </p:tavLst>
                                    </p:anim>
                                    <p:anim calcmode="lin" valueType="num">
                                      <p:cBhvr additive="base">
                                        <p:cTn dur="500" fill="hold" id="35"/>
                                        <p:tgtEl>
                                          <p:spTgt spid="42001"/>
                                        </p:tgtEl>
                                        <p:attrNameLst>
                                          <p:attrName>ppt_y</p:attrName>
                                        </p:attrNameLst>
                                      </p:cBhvr>
                                      <p:tavLst>
                                        <p:tav tm="0">
                                          <p:val>
                                            <p:strVal val="#ppt_y"/>
                                          </p:val>
                                        </p:tav>
                                        <p:tav tm="100000">
                                          <p:val>
                                            <p:strVal val="#ppt_y"/>
                                          </p:val>
                                        </p:tav>
                                      </p:tavLst>
                                    </p:anim>
                                  </p:childTnLst>
                                </p:cTn>
                              </p:par>
                              <p:par>
                                <p:cTn fill="hold" id="36" nodeType="withEffect" presetClass="entr" presetID="52" presetSubtype="0">
                                  <p:stCondLst>
                                    <p:cond delay="0"/>
                                  </p:stCondLst>
                                  <p:childTnLst>
                                    <p:set>
                                      <p:cBhvr>
                                        <p:cTn dur="1" fill="hold" id="37">
                                          <p:stCondLst>
                                            <p:cond delay="0"/>
                                          </p:stCondLst>
                                        </p:cTn>
                                        <p:tgtEl>
                                          <p:spTgt spid="3"/>
                                        </p:tgtEl>
                                        <p:attrNameLst>
                                          <p:attrName>style.visibility</p:attrName>
                                        </p:attrNameLst>
                                      </p:cBhvr>
                                      <p:to>
                                        <p:strVal val="visible"/>
                                      </p:to>
                                    </p:set>
                                    <p:animScale>
                                      <p:cBhvr>
                                        <p:cTn decel="50000" dur="1000" fill="hold" id="38">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39">
                                          <p:stCondLst>
                                            <p:cond delay="0"/>
                                          </p:stCondLst>
                                        </p:cTn>
                                        <p:tgtEl>
                                          <p:spTgt spid="3"/>
                                        </p:tgtEl>
                                        <p:attrNameLst>
                                          <p:attrName>ppt_x</p:attrName>
                                          <p:attrName>ppt_y</p:attrName>
                                        </p:attrNameLst>
                                      </p:cBhvr>
                                    </p:animMotion>
                                    <p:animEffect filter="fade" transition="in">
                                      <p:cBhvr>
                                        <p:cTn dur="1000" id="40"/>
                                        <p:tgtEl>
                                          <p:spTgt spid="3"/>
                                        </p:tgtEl>
                                      </p:cBhvr>
                                    </p:animEffect>
                                  </p:childTnLst>
                                </p:cTn>
                              </p:par>
                            </p:childTnLst>
                          </p:cTn>
                        </p:par>
                        <p:par>
                          <p:cTn fill="hold" id="41" nodeType="afterGroup">
                            <p:stCondLst>
                              <p:cond delay="4000"/>
                            </p:stCondLst>
                            <p:childTnLst>
                              <p:par>
                                <p:cTn fill="hold" grpId="0" id="42" nodeType="afterEffect" presetClass="entr" presetID="2" presetSubtype="2">
                                  <p:stCondLst>
                                    <p:cond delay="0"/>
                                  </p:stCondLst>
                                  <p:childTnLst>
                                    <p:set>
                                      <p:cBhvr>
                                        <p:cTn dur="1" fill="hold" id="43">
                                          <p:stCondLst>
                                            <p:cond delay="0"/>
                                          </p:stCondLst>
                                        </p:cTn>
                                        <p:tgtEl>
                                          <p:spTgt spid="42002"/>
                                        </p:tgtEl>
                                        <p:attrNameLst>
                                          <p:attrName>style.visibility</p:attrName>
                                        </p:attrNameLst>
                                      </p:cBhvr>
                                      <p:to>
                                        <p:strVal val="visible"/>
                                      </p:to>
                                    </p:set>
                                    <p:anim calcmode="lin" valueType="num">
                                      <p:cBhvr additive="base">
                                        <p:cTn dur="500" fill="hold" id="44"/>
                                        <p:tgtEl>
                                          <p:spTgt spid="42002"/>
                                        </p:tgtEl>
                                        <p:attrNameLst>
                                          <p:attrName>ppt_x</p:attrName>
                                        </p:attrNameLst>
                                      </p:cBhvr>
                                      <p:tavLst>
                                        <p:tav tm="0">
                                          <p:val>
                                            <p:strVal val="1+#ppt_w/2"/>
                                          </p:val>
                                        </p:tav>
                                        <p:tav tm="100000">
                                          <p:val>
                                            <p:strVal val="#ppt_x"/>
                                          </p:val>
                                        </p:tav>
                                      </p:tavLst>
                                    </p:anim>
                                    <p:anim calcmode="lin" valueType="num">
                                      <p:cBhvr additive="base">
                                        <p:cTn dur="500" fill="hold" id="45"/>
                                        <p:tgtEl>
                                          <p:spTgt spid="42002"/>
                                        </p:tgtEl>
                                        <p:attrNameLst>
                                          <p:attrName>ppt_y</p:attrName>
                                        </p:attrNameLst>
                                      </p:cBhvr>
                                      <p:tavLst>
                                        <p:tav tm="0">
                                          <p:val>
                                            <p:strVal val="#ppt_y"/>
                                          </p:val>
                                        </p:tav>
                                        <p:tav tm="100000">
                                          <p:val>
                                            <p:strVal val="#ppt_y"/>
                                          </p:val>
                                        </p:tav>
                                      </p:tavLst>
                                    </p:anim>
                                  </p:childTnLst>
                                </p:cTn>
                              </p:par>
                              <p:par>
                                <p:cTn fill="hold" id="46" nodeType="withEffect" presetClass="entr" presetID="52" presetSubtype="0">
                                  <p:stCondLst>
                                    <p:cond delay="0"/>
                                  </p:stCondLst>
                                  <p:childTnLst>
                                    <p:set>
                                      <p:cBhvr>
                                        <p:cTn dur="1" fill="hold" id="47">
                                          <p:stCondLst>
                                            <p:cond delay="0"/>
                                          </p:stCondLst>
                                        </p:cTn>
                                        <p:tgtEl>
                                          <p:spTgt spid="4"/>
                                        </p:tgtEl>
                                        <p:attrNameLst>
                                          <p:attrName>style.visibility</p:attrName>
                                        </p:attrNameLst>
                                      </p:cBhvr>
                                      <p:to>
                                        <p:strVal val="visible"/>
                                      </p:to>
                                    </p:set>
                                    <p:animScale>
                                      <p:cBhvr>
                                        <p:cTn decel="50000" dur="1000" fill="hold" id="48">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49">
                                          <p:stCondLst>
                                            <p:cond delay="0"/>
                                          </p:stCondLst>
                                        </p:cTn>
                                        <p:tgtEl>
                                          <p:spTgt spid="4"/>
                                        </p:tgtEl>
                                        <p:attrNameLst>
                                          <p:attrName>ppt_x</p:attrName>
                                          <p:attrName>ppt_y</p:attrName>
                                        </p:attrNameLst>
                                      </p:cBhvr>
                                    </p:animMotion>
                                    <p:animEffect filter="fade" transition="in">
                                      <p:cBhvr>
                                        <p:cTn dur="1000" id="50"/>
                                        <p:tgtEl>
                                          <p:spTgt spid="4"/>
                                        </p:tgtEl>
                                      </p:cBhvr>
                                    </p:animEffect>
                                  </p:childTnLst>
                                </p:cTn>
                              </p:par>
                            </p:childTnLst>
                          </p:cTn>
                        </p:par>
                        <p:par>
                          <p:cTn fill="hold" id="51" nodeType="afterGroup">
                            <p:stCondLst>
                              <p:cond delay="5000"/>
                            </p:stCondLst>
                            <p:childTnLst>
                              <p:par>
                                <p:cTn fill="hold" grpId="0" id="52" nodeType="afterEffect" presetClass="entr" presetID="2" presetSubtype="2">
                                  <p:stCondLst>
                                    <p:cond delay="0"/>
                                  </p:stCondLst>
                                  <p:childTnLst>
                                    <p:set>
                                      <p:cBhvr>
                                        <p:cTn dur="1" fill="hold" id="53">
                                          <p:stCondLst>
                                            <p:cond delay="0"/>
                                          </p:stCondLst>
                                        </p:cTn>
                                        <p:tgtEl>
                                          <p:spTgt spid="42003"/>
                                        </p:tgtEl>
                                        <p:attrNameLst>
                                          <p:attrName>style.visibility</p:attrName>
                                        </p:attrNameLst>
                                      </p:cBhvr>
                                      <p:to>
                                        <p:strVal val="visible"/>
                                      </p:to>
                                    </p:set>
                                    <p:anim calcmode="lin" valueType="num">
                                      <p:cBhvr additive="base">
                                        <p:cTn dur="500" fill="hold" id="54"/>
                                        <p:tgtEl>
                                          <p:spTgt spid="42003"/>
                                        </p:tgtEl>
                                        <p:attrNameLst>
                                          <p:attrName>ppt_x</p:attrName>
                                        </p:attrNameLst>
                                      </p:cBhvr>
                                      <p:tavLst>
                                        <p:tav tm="0">
                                          <p:val>
                                            <p:strVal val="1+#ppt_w/2"/>
                                          </p:val>
                                        </p:tav>
                                        <p:tav tm="100000">
                                          <p:val>
                                            <p:strVal val="#ppt_x"/>
                                          </p:val>
                                        </p:tav>
                                      </p:tavLst>
                                    </p:anim>
                                    <p:anim calcmode="lin" valueType="num">
                                      <p:cBhvr additive="base">
                                        <p:cTn dur="500" fill="hold" id="55"/>
                                        <p:tgtEl>
                                          <p:spTgt spid="42003"/>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1989"/>
      <p:bldP grpId="0" spid="41993"/>
      <p:bldP grpId="0" spid="42000"/>
      <p:bldP grpId="0" spid="42001"/>
      <p:bldP grpId="0" spid="42002"/>
      <p:bldP grpId="0" spid="42003"/>
      <p:bldP grpId="0" spid="42004"/>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596490" y="1743172"/>
            <a:ext cx="7124389" cy="3948611"/>
            <a:chOff x="447425" y="1307379"/>
            <a:chExt cx="5343987" cy="2961458"/>
          </a:xfrm>
        </p:grpSpPr>
        <p:sp>
          <p:nvSpPr>
            <p:cNvPr id="3" name="五角星 2"/>
            <p:cNvSpPr/>
            <p:nvPr/>
          </p:nvSpPr>
          <p:spPr>
            <a:xfrm>
              <a:off x="2051581" y="1738257"/>
              <a:ext cx="2165350" cy="2165350"/>
            </a:xfrm>
            <a:prstGeom prst="star5">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600">
                <a:solidFill>
                  <a:prstClr val="white"/>
                </a:solidFill>
                <a:latin charset="-122" pitchFamily="34" typeface="微软雅黑"/>
                <a:ea charset="-122" pitchFamily="34" typeface="微软雅黑"/>
              </a:endParaRPr>
            </a:p>
          </p:txBody>
        </p:sp>
        <p:grpSp>
          <p:nvGrpSpPr>
            <p:cNvPr id="4" name="组合 3"/>
            <p:cNvGrpSpPr/>
            <p:nvPr/>
          </p:nvGrpSpPr>
          <p:grpSpPr>
            <a:xfrm>
              <a:off x="2694589" y="2496403"/>
              <a:ext cx="862568" cy="864315"/>
              <a:chOff x="3002267" y="2879804"/>
              <a:chExt cx="775207" cy="776777"/>
            </a:xfrm>
          </p:grpSpPr>
          <p:sp>
            <p:nvSpPr>
              <p:cNvPr id="25" name="椭圆 80"/>
              <p:cNvSpPr/>
              <p:nvPr/>
            </p:nvSpPr>
            <p:spPr bwMode="auto">
              <a:xfrm>
                <a:off x="3002267" y="2879804"/>
                <a:ext cx="775207" cy="776777"/>
              </a:xfrm>
              <a:prstGeom prst="ellipse">
                <a:avLst/>
              </a:prstGeom>
              <a:solidFill>
                <a:schemeClr val="accent2"/>
              </a:solidFill>
              <a:ln algn="ctr" cap="flat" cmpd="sng" w="25400">
                <a:noFill/>
                <a:prstDash val="solid"/>
              </a:ln>
              <a:effectLst/>
            </p:spPr>
            <p:txBody>
              <a:bodyPr anchor="ctr"/>
              <a:lstStyle>
                <a:lvl1pPr eaLnBrk="0" hangingPunct="0">
                  <a:defRPr>
                    <a:solidFill>
                      <a:schemeClr val="tx1"/>
                    </a:solidFill>
                    <a:latin charset="0" pitchFamily="34" typeface="Arial"/>
                    <a:ea charset="-122" panose="02010600030101010101" pitchFamily="2" typeface="宋体"/>
                  </a:defRPr>
                </a:lvl1pPr>
                <a:lvl2pPr eaLnBrk="0" hangingPunct="0" indent="-285750" marL="742950">
                  <a:defRPr>
                    <a:solidFill>
                      <a:schemeClr val="tx1"/>
                    </a:solidFill>
                    <a:latin charset="0" pitchFamily="34" typeface="Arial"/>
                    <a:ea charset="-122" panose="02010600030101010101" pitchFamily="2" typeface="宋体"/>
                  </a:defRPr>
                </a:lvl2pPr>
                <a:lvl3pPr eaLnBrk="0" hangingPunct="0" indent="-228600" marL="1143000">
                  <a:defRPr>
                    <a:solidFill>
                      <a:schemeClr val="tx1"/>
                    </a:solidFill>
                    <a:latin charset="0" pitchFamily="34" typeface="Arial"/>
                    <a:ea charset="-122" panose="02010600030101010101" pitchFamily="2" typeface="宋体"/>
                  </a:defRPr>
                </a:lvl3pPr>
                <a:lvl4pPr eaLnBrk="0" hangingPunct="0" indent="-228600" marL="1600200">
                  <a:defRPr>
                    <a:solidFill>
                      <a:schemeClr val="tx1"/>
                    </a:solidFill>
                    <a:latin charset="0" pitchFamily="34" typeface="Arial"/>
                    <a:ea charset="-122" panose="02010600030101010101" pitchFamily="2" typeface="宋体"/>
                  </a:defRPr>
                </a:lvl4pPr>
                <a:lvl5pPr eaLnBrk="0" hangingPunct="0" indent="-228600" marL="2057400">
                  <a:defRPr>
                    <a:solidFill>
                      <a:schemeClr val="tx1"/>
                    </a:solidFill>
                    <a:latin charset="0" pitchFamily="34" typeface="Arial"/>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itchFamily="34" typeface="Arial"/>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itchFamily="34" typeface="Arial"/>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itchFamily="34" typeface="Arial"/>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itchFamily="34" typeface="Arial"/>
                    <a:ea charset="-122" panose="02010600030101010101" pitchFamily="2" typeface="宋体"/>
                  </a:defRPr>
                </a:lvl9pPr>
              </a:lstStyle>
              <a:p>
                <a:pPr algn="ctr" eaLnBrk="1" fontAlgn="base" hangingPunct="1">
                  <a:spcBef>
                    <a:spcPct val="0"/>
                  </a:spcBef>
                  <a:spcAft>
                    <a:spcPct val="0"/>
                  </a:spcAft>
                  <a:defRPr/>
                </a:pPr>
                <a:endParaRPr altLang="en-US" kern="0" lang="zh-CN" sz="4400">
                  <a:solidFill>
                    <a:srgbClr val="FFFFFF"/>
                  </a:solidFill>
                  <a:latin charset="-122" pitchFamily="34" typeface="微软雅黑"/>
                  <a:ea charset="-122" pitchFamily="34" typeface="微软雅黑"/>
                </a:endParaRPr>
              </a:p>
            </p:txBody>
          </p:sp>
          <p:sp>
            <p:nvSpPr>
              <p:cNvPr id="26" name="TextBox 25"/>
              <p:cNvSpPr txBox="1"/>
              <p:nvPr/>
            </p:nvSpPr>
            <p:spPr>
              <a:xfrm>
                <a:off x="3008157" y="3020617"/>
                <a:ext cx="739230" cy="493074"/>
              </a:xfrm>
              <a:prstGeom prst="rect">
                <a:avLst/>
              </a:prstGeom>
              <a:noFill/>
              <a:ln>
                <a:noFill/>
              </a:ln>
            </p:spPr>
            <p:txBody>
              <a:bodyPr rtlCol="0" wrap="square">
                <a:spAutoFit/>
              </a:bodyPr>
              <a:lstStyle/>
              <a:p>
                <a:pPr algn="ctr"/>
                <a:r>
                  <a:rPr altLang="en-US" lang="zh-CN" sz="2100">
                    <a:solidFill>
                      <a:schemeClr val="accent2"/>
                    </a:solidFill>
                    <a:latin charset="-122" pitchFamily="34" typeface="微软雅黑"/>
                    <a:ea charset="-122" pitchFamily="34" typeface="微软雅黑"/>
                  </a:rPr>
                  <a:t>标题</a:t>
                </a:r>
              </a:p>
              <a:p>
                <a:pPr algn="ctr"/>
                <a:r>
                  <a:rPr altLang="en-US" lang="zh-CN" sz="2100">
                    <a:solidFill>
                      <a:schemeClr val="accent2"/>
                    </a:solidFill>
                    <a:latin charset="-122" pitchFamily="34" typeface="微软雅黑"/>
                    <a:ea charset="-122" pitchFamily="34" typeface="微软雅黑"/>
                  </a:rPr>
                  <a:t>文字</a:t>
                </a:r>
              </a:p>
            </p:txBody>
          </p:sp>
        </p:grpSp>
        <p:grpSp>
          <p:nvGrpSpPr>
            <p:cNvPr id="5" name="组合 4"/>
            <p:cNvGrpSpPr/>
            <p:nvPr/>
          </p:nvGrpSpPr>
          <p:grpSpPr>
            <a:xfrm>
              <a:off x="2874301" y="1307379"/>
              <a:ext cx="524509" cy="525571"/>
              <a:chOff x="3002267" y="2879804"/>
              <a:chExt cx="775207" cy="776777"/>
            </a:xfrm>
          </p:grpSpPr>
          <p:sp>
            <p:nvSpPr>
              <p:cNvPr id="23" name="椭圆 80"/>
              <p:cNvSpPr/>
              <p:nvPr/>
            </p:nvSpPr>
            <p:spPr bwMode="auto">
              <a:xfrm>
                <a:off x="3002267" y="2879804"/>
                <a:ext cx="775207" cy="776777"/>
              </a:xfrm>
              <a:prstGeom prst="ellipse">
                <a:avLst/>
              </a:prstGeom>
              <a:solidFill>
                <a:schemeClr val="accent3"/>
              </a:solidFill>
              <a:ln algn="ctr" cap="flat" cmpd="sng" w="25400">
                <a:noFill/>
                <a:prstDash val="solid"/>
              </a:ln>
              <a:effectLst/>
            </p:spPr>
            <p:txBody>
              <a:bodyPr anchor="ctr"/>
              <a:lstStyle>
                <a:lvl1pPr eaLnBrk="0" hangingPunct="0">
                  <a:defRPr>
                    <a:solidFill>
                      <a:schemeClr val="tx1"/>
                    </a:solidFill>
                    <a:latin charset="0" pitchFamily="34" typeface="Arial"/>
                    <a:ea charset="-122" panose="02010600030101010101" pitchFamily="2" typeface="宋体"/>
                  </a:defRPr>
                </a:lvl1pPr>
                <a:lvl2pPr eaLnBrk="0" hangingPunct="0" indent="-285750" marL="742950">
                  <a:defRPr>
                    <a:solidFill>
                      <a:schemeClr val="tx1"/>
                    </a:solidFill>
                    <a:latin charset="0" pitchFamily="34" typeface="Arial"/>
                    <a:ea charset="-122" panose="02010600030101010101" pitchFamily="2" typeface="宋体"/>
                  </a:defRPr>
                </a:lvl2pPr>
                <a:lvl3pPr eaLnBrk="0" hangingPunct="0" indent="-228600" marL="1143000">
                  <a:defRPr>
                    <a:solidFill>
                      <a:schemeClr val="tx1"/>
                    </a:solidFill>
                    <a:latin charset="0" pitchFamily="34" typeface="Arial"/>
                    <a:ea charset="-122" panose="02010600030101010101" pitchFamily="2" typeface="宋体"/>
                  </a:defRPr>
                </a:lvl3pPr>
                <a:lvl4pPr eaLnBrk="0" hangingPunct="0" indent="-228600" marL="1600200">
                  <a:defRPr>
                    <a:solidFill>
                      <a:schemeClr val="tx1"/>
                    </a:solidFill>
                    <a:latin charset="0" pitchFamily="34" typeface="Arial"/>
                    <a:ea charset="-122" panose="02010600030101010101" pitchFamily="2" typeface="宋体"/>
                  </a:defRPr>
                </a:lvl4pPr>
                <a:lvl5pPr eaLnBrk="0" hangingPunct="0" indent="-228600" marL="2057400">
                  <a:defRPr>
                    <a:solidFill>
                      <a:schemeClr val="tx1"/>
                    </a:solidFill>
                    <a:latin charset="0" pitchFamily="34" typeface="Arial"/>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itchFamily="34" typeface="Arial"/>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itchFamily="34" typeface="Arial"/>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itchFamily="34" typeface="Arial"/>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itchFamily="34" typeface="Arial"/>
                    <a:ea charset="-122" panose="02010600030101010101" pitchFamily="2" typeface="宋体"/>
                  </a:defRPr>
                </a:lvl9pPr>
              </a:lstStyle>
              <a:p>
                <a:pPr algn="ctr" eaLnBrk="1" fontAlgn="base" hangingPunct="1">
                  <a:spcBef>
                    <a:spcPct val="0"/>
                  </a:spcBef>
                  <a:spcAft>
                    <a:spcPct val="0"/>
                  </a:spcAft>
                  <a:defRPr/>
                </a:pPr>
                <a:endParaRPr altLang="en-US" kern="0" lang="zh-CN" sz="4400">
                  <a:solidFill>
                    <a:srgbClr val="FFFFFF"/>
                  </a:solidFill>
                  <a:latin charset="-122" pitchFamily="34" typeface="微软雅黑"/>
                  <a:ea charset="-122" pitchFamily="34" typeface="微软雅黑"/>
                </a:endParaRPr>
              </a:p>
            </p:txBody>
          </p:sp>
          <p:sp>
            <p:nvSpPr>
              <p:cNvPr id="24" name="TextBox 23"/>
              <p:cNvSpPr txBox="1"/>
              <p:nvPr/>
            </p:nvSpPr>
            <p:spPr>
              <a:xfrm>
                <a:off x="3021854" y="3001038"/>
                <a:ext cx="739230" cy="557475"/>
              </a:xfrm>
              <a:prstGeom prst="rect">
                <a:avLst/>
              </a:prstGeom>
              <a:noFill/>
              <a:ln>
                <a:noFill/>
              </a:ln>
            </p:spPr>
            <p:txBody>
              <a:bodyPr rtlCol="0" wrap="square">
                <a:spAutoFit/>
              </a:bodyPr>
              <a:lstStyle/>
              <a:p>
                <a:pPr algn="ctr"/>
                <a:r>
                  <a:rPr altLang="zh-CN" lang="en-US" sz="2700">
                    <a:solidFill>
                      <a:schemeClr val="bg1"/>
                    </a:solidFill>
                    <a:latin charset="-122" pitchFamily="34" typeface="微软雅黑"/>
                    <a:ea charset="-122" pitchFamily="34" typeface="微软雅黑"/>
                  </a:rPr>
                  <a:t>01</a:t>
                </a:r>
              </a:p>
            </p:txBody>
          </p:sp>
        </p:grpSp>
        <p:grpSp>
          <p:nvGrpSpPr>
            <p:cNvPr id="6" name="组合 5"/>
            <p:cNvGrpSpPr/>
            <p:nvPr/>
          </p:nvGrpSpPr>
          <p:grpSpPr>
            <a:xfrm>
              <a:off x="4130182" y="2294206"/>
              <a:ext cx="524509" cy="525571"/>
              <a:chOff x="3002267" y="2879804"/>
              <a:chExt cx="775207" cy="776777"/>
            </a:xfrm>
          </p:grpSpPr>
          <p:sp>
            <p:nvSpPr>
              <p:cNvPr id="21" name="椭圆 80"/>
              <p:cNvSpPr/>
              <p:nvPr/>
            </p:nvSpPr>
            <p:spPr bwMode="auto">
              <a:xfrm>
                <a:off x="3002267" y="2879804"/>
                <a:ext cx="775207" cy="776777"/>
              </a:xfrm>
              <a:prstGeom prst="ellipse">
                <a:avLst/>
              </a:prstGeom>
              <a:solidFill>
                <a:schemeClr val="accent4"/>
              </a:solidFill>
              <a:ln algn="ctr" cap="flat" cmpd="sng" w="25400">
                <a:noFill/>
                <a:prstDash val="solid"/>
              </a:ln>
              <a:effectLst/>
            </p:spPr>
            <p:txBody>
              <a:bodyPr anchor="ctr"/>
              <a:lstStyle>
                <a:lvl1pPr eaLnBrk="0" hangingPunct="0">
                  <a:defRPr>
                    <a:solidFill>
                      <a:schemeClr val="tx1"/>
                    </a:solidFill>
                    <a:latin charset="0" pitchFamily="34" typeface="Arial"/>
                    <a:ea charset="-122" panose="02010600030101010101" pitchFamily="2" typeface="宋体"/>
                  </a:defRPr>
                </a:lvl1pPr>
                <a:lvl2pPr eaLnBrk="0" hangingPunct="0" indent="-285750" marL="742950">
                  <a:defRPr>
                    <a:solidFill>
                      <a:schemeClr val="tx1"/>
                    </a:solidFill>
                    <a:latin charset="0" pitchFamily="34" typeface="Arial"/>
                    <a:ea charset="-122" panose="02010600030101010101" pitchFamily="2" typeface="宋体"/>
                  </a:defRPr>
                </a:lvl2pPr>
                <a:lvl3pPr eaLnBrk="0" hangingPunct="0" indent="-228600" marL="1143000">
                  <a:defRPr>
                    <a:solidFill>
                      <a:schemeClr val="tx1"/>
                    </a:solidFill>
                    <a:latin charset="0" pitchFamily="34" typeface="Arial"/>
                    <a:ea charset="-122" panose="02010600030101010101" pitchFamily="2" typeface="宋体"/>
                  </a:defRPr>
                </a:lvl3pPr>
                <a:lvl4pPr eaLnBrk="0" hangingPunct="0" indent="-228600" marL="1600200">
                  <a:defRPr>
                    <a:solidFill>
                      <a:schemeClr val="tx1"/>
                    </a:solidFill>
                    <a:latin charset="0" pitchFamily="34" typeface="Arial"/>
                    <a:ea charset="-122" panose="02010600030101010101" pitchFamily="2" typeface="宋体"/>
                  </a:defRPr>
                </a:lvl4pPr>
                <a:lvl5pPr eaLnBrk="0" hangingPunct="0" indent="-228600" marL="2057400">
                  <a:defRPr>
                    <a:solidFill>
                      <a:schemeClr val="tx1"/>
                    </a:solidFill>
                    <a:latin charset="0" pitchFamily="34" typeface="Arial"/>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itchFamily="34" typeface="Arial"/>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itchFamily="34" typeface="Arial"/>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itchFamily="34" typeface="Arial"/>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itchFamily="34" typeface="Arial"/>
                    <a:ea charset="-122" panose="02010600030101010101" pitchFamily="2" typeface="宋体"/>
                  </a:defRPr>
                </a:lvl9pPr>
              </a:lstStyle>
              <a:p>
                <a:pPr algn="ctr" eaLnBrk="1" fontAlgn="base" hangingPunct="1">
                  <a:spcBef>
                    <a:spcPct val="0"/>
                  </a:spcBef>
                  <a:spcAft>
                    <a:spcPct val="0"/>
                  </a:spcAft>
                  <a:defRPr/>
                </a:pPr>
                <a:endParaRPr altLang="en-US" kern="0" lang="zh-CN" sz="4400">
                  <a:solidFill>
                    <a:srgbClr val="FFFFFF"/>
                  </a:solidFill>
                  <a:latin charset="-122" pitchFamily="34" typeface="微软雅黑"/>
                  <a:ea charset="-122" pitchFamily="34" typeface="微软雅黑"/>
                </a:endParaRPr>
              </a:p>
            </p:txBody>
          </p:sp>
          <p:sp>
            <p:nvSpPr>
              <p:cNvPr id="22" name="TextBox 21"/>
              <p:cNvSpPr txBox="1"/>
              <p:nvPr/>
            </p:nvSpPr>
            <p:spPr>
              <a:xfrm>
                <a:off x="3021854" y="2989776"/>
                <a:ext cx="739230" cy="557475"/>
              </a:xfrm>
              <a:prstGeom prst="rect">
                <a:avLst/>
              </a:prstGeom>
              <a:noFill/>
              <a:ln>
                <a:noFill/>
              </a:ln>
            </p:spPr>
            <p:txBody>
              <a:bodyPr rtlCol="0" wrap="square">
                <a:spAutoFit/>
              </a:bodyPr>
              <a:lstStyle/>
              <a:p>
                <a:pPr algn="ctr"/>
                <a:r>
                  <a:rPr altLang="zh-CN" lang="en-US" sz="2700">
                    <a:solidFill>
                      <a:schemeClr val="bg1"/>
                    </a:solidFill>
                    <a:latin charset="-122" pitchFamily="34" typeface="微软雅黑"/>
                    <a:ea charset="-122" pitchFamily="34" typeface="微软雅黑"/>
                  </a:rPr>
                  <a:t>02</a:t>
                </a:r>
              </a:p>
            </p:txBody>
          </p:sp>
        </p:grpSp>
        <p:grpSp>
          <p:nvGrpSpPr>
            <p:cNvPr id="7" name="组合 6"/>
            <p:cNvGrpSpPr/>
            <p:nvPr/>
          </p:nvGrpSpPr>
          <p:grpSpPr>
            <a:xfrm>
              <a:off x="1653964" y="2281489"/>
              <a:ext cx="524509" cy="525571"/>
              <a:chOff x="3002267" y="2879804"/>
              <a:chExt cx="775207" cy="776777"/>
            </a:xfrm>
          </p:grpSpPr>
          <p:sp>
            <p:nvSpPr>
              <p:cNvPr id="19" name="椭圆 80"/>
              <p:cNvSpPr/>
              <p:nvPr/>
            </p:nvSpPr>
            <p:spPr bwMode="auto">
              <a:xfrm>
                <a:off x="3002267" y="2879804"/>
                <a:ext cx="775207" cy="776777"/>
              </a:xfrm>
              <a:prstGeom prst="ellipse">
                <a:avLst/>
              </a:prstGeom>
              <a:solidFill>
                <a:schemeClr val="accent1"/>
              </a:solidFill>
              <a:ln algn="ctr" cap="flat" cmpd="sng" w="25400">
                <a:noFill/>
                <a:prstDash val="solid"/>
              </a:ln>
              <a:effectLst/>
            </p:spPr>
            <p:txBody>
              <a:bodyPr anchor="ctr"/>
              <a:lstStyle>
                <a:lvl1pPr eaLnBrk="0" hangingPunct="0">
                  <a:defRPr>
                    <a:solidFill>
                      <a:schemeClr val="tx1"/>
                    </a:solidFill>
                    <a:latin charset="0" pitchFamily="34" typeface="Arial"/>
                    <a:ea charset="-122" panose="02010600030101010101" pitchFamily="2" typeface="宋体"/>
                  </a:defRPr>
                </a:lvl1pPr>
                <a:lvl2pPr eaLnBrk="0" hangingPunct="0" indent="-285750" marL="742950">
                  <a:defRPr>
                    <a:solidFill>
                      <a:schemeClr val="tx1"/>
                    </a:solidFill>
                    <a:latin charset="0" pitchFamily="34" typeface="Arial"/>
                    <a:ea charset="-122" panose="02010600030101010101" pitchFamily="2" typeface="宋体"/>
                  </a:defRPr>
                </a:lvl2pPr>
                <a:lvl3pPr eaLnBrk="0" hangingPunct="0" indent="-228600" marL="1143000">
                  <a:defRPr>
                    <a:solidFill>
                      <a:schemeClr val="tx1"/>
                    </a:solidFill>
                    <a:latin charset="0" pitchFamily="34" typeface="Arial"/>
                    <a:ea charset="-122" panose="02010600030101010101" pitchFamily="2" typeface="宋体"/>
                  </a:defRPr>
                </a:lvl3pPr>
                <a:lvl4pPr eaLnBrk="0" hangingPunct="0" indent="-228600" marL="1600200">
                  <a:defRPr>
                    <a:solidFill>
                      <a:schemeClr val="tx1"/>
                    </a:solidFill>
                    <a:latin charset="0" pitchFamily="34" typeface="Arial"/>
                    <a:ea charset="-122" panose="02010600030101010101" pitchFamily="2" typeface="宋体"/>
                  </a:defRPr>
                </a:lvl4pPr>
                <a:lvl5pPr eaLnBrk="0" hangingPunct="0" indent="-228600" marL="2057400">
                  <a:defRPr>
                    <a:solidFill>
                      <a:schemeClr val="tx1"/>
                    </a:solidFill>
                    <a:latin charset="0" pitchFamily="34" typeface="Arial"/>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itchFamily="34" typeface="Arial"/>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itchFamily="34" typeface="Arial"/>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itchFamily="34" typeface="Arial"/>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itchFamily="34" typeface="Arial"/>
                    <a:ea charset="-122" panose="02010600030101010101" pitchFamily="2" typeface="宋体"/>
                  </a:defRPr>
                </a:lvl9pPr>
              </a:lstStyle>
              <a:p>
                <a:pPr algn="ctr" eaLnBrk="1" fontAlgn="base" hangingPunct="1">
                  <a:spcBef>
                    <a:spcPct val="0"/>
                  </a:spcBef>
                  <a:spcAft>
                    <a:spcPct val="0"/>
                  </a:spcAft>
                  <a:defRPr/>
                </a:pPr>
                <a:endParaRPr altLang="en-US" kern="0" lang="zh-CN" sz="4400">
                  <a:solidFill>
                    <a:srgbClr val="FFFFFF"/>
                  </a:solidFill>
                  <a:latin charset="-122" pitchFamily="34" typeface="微软雅黑"/>
                  <a:ea charset="-122" pitchFamily="34" typeface="微软雅黑"/>
                </a:endParaRPr>
              </a:p>
            </p:txBody>
          </p:sp>
          <p:sp>
            <p:nvSpPr>
              <p:cNvPr id="20" name="TextBox 19"/>
              <p:cNvSpPr txBox="1"/>
              <p:nvPr/>
            </p:nvSpPr>
            <p:spPr>
              <a:xfrm>
                <a:off x="3021853" y="2989776"/>
                <a:ext cx="739230" cy="557475"/>
              </a:xfrm>
              <a:prstGeom prst="rect">
                <a:avLst/>
              </a:prstGeom>
              <a:noFill/>
              <a:ln>
                <a:noFill/>
              </a:ln>
            </p:spPr>
            <p:txBody>
              <a:bodyPr rtlCol="0" wrap="square">
                <a:spAutoFit/>
              </a:bodyPr>
              <a:lstStyle/>
              <a:p>
                <a:pPr algn="ctr"/>
                <a:r>
                  <a:rPr altLang="zh-CN" lang="en-US" sz="2700">
                    <a:solidFill>
                      <a:schemeClr val="bg1"/>
                    </a:solidFill>
                    <a:latin charset="-122" pitchFamily="34" typeface="微软雅黑"/>
                    <a:ea charset="-122" pitchFamily="34" typeface="微软雅黑"/>
                  </a:rPr>
                  <a:t>03</a:t>
                </a:r>
              </a:p>
            </p:txBody>
          </p:sp>
        </p:grpSp>
        <p:grpSp>
          <p:nvGrpSpPr>
            <p:cNvPr id="8" name="组合 7"/>
            <p:cNvGrpSpPr/>
            <p:nvPr/>
          </p:nvGrpSpPr>
          <p:grpSpPr>
            <a:xfrm>
              <a:off x="2139099" y="3743266"/>
              <a:ext cx="524509" cy="525571"/>
              <a:chOff x="3002267" y="2879804"/>
              <a:chExt cx="775207" cy="776777"/>
            </a:xfrm>
          </p:grpSpPr>
          <p:sp>
            <p:nvSpPr>
              <p:cNvPr id="17" name="椭圆 80"/>
              <p:cNvSpPr/>
              <p:nvPr/>
            </p:nvSpPr>
            <p:spPr bwMode="auto">
              <a:xfrm>
                <a:off x="3002267" y="2879804"/>
                <a:ext cx="775207" cy="776777"/>
              </a:xfrm>
              <a:prstGeom prst="ellipse">
                <a:avLst/>
              </a:prstGeom>
              <a:solidFill>
                <a:schemeClr val="tx2"/>
              </a:solidFill>
              <a:ln algn="ctr" cap="flat" cmpd="sng" w="25400">
                <a:noFill/>
                <a:prstDash val="solid"/>
              </a:ln>
              <a:effectLst/>
            </p:spPr>
            <p:txBody>
              <a:bodyPr anchor="ctr"/>
              <a:lstStyle>
                <a:lvl1pPr eaLnBrk="0" hangingPunct="0">
                  <a:defRPr>
                    <a:solidFill>
                      <a:schemeClr val="tx1"/>
                    </a:solidFill>
                    <a:latin charset="0" pitchFamily="34" typeface="Arial"/>
                    <a:ea charset="-122" panose="02010600030101010101" pitchFamily="2" typeface="宋体"/>
                  </a:defRPr>
                </a:lvl1pPr>
                <a:lvl2pPr eaLnBrk="0" hangingPunct="0" indent="-285750" marL="742950">
                  <a:defRPr>
                    <a:solidFill>
                      <a:schemeClr val="tx1"/>
                    </a:solidFill>
                    <a:latin charset="0" pitchFamily="34" typeface="Arial"/>
                    <a:ea charset="-122" panose="02010600030101010101" pitchFamily="2" typeface="宋体"/>
                  </a:defRPr>
                </a:lvl2pPr>
                <a:lvl3pPr eaLnBrk="0" hangingPunct="0" indent="-228600" marL="1143000">
                  <a:defRPr>
                    <a:solidFill>
                      <a:schemeClr val="tx1"/>
                    </a:solidFill>
                    <a:latin charset="0" pitchFamily="34" typeface="Arial"/>
                    <a:ea charset="-122" panose="02010600030101010101" pitchFamily="2" typeface="宋体"/>
                  </a:defRPr>
                </a:lvl3pPr>
                <a:lvl4pPr eaLnBrk="0" hangingPunct="0" indent="-228600" marL="1600200">
                  <a:defRPr>
                    <a:solidFill>
                      <a:schemeClr val="tx1"/>
                    </a:solidFill>
                    <a:latin charset="0" pitchFamily="34" typeface="Arial"/>
                    <a:ea charset="-122" panose="02010600030101010101" pitchFamily="2" typeface="宋体"/>
                  </a:defRPr>
                </a:lvl4pPr>
                <a:lvl5pPr eaLnBrk="0" hangingPunct="0" indent="-228600" marL="2057400">
                  <a:defRPr>
                    <a:solidFill>
                      <a:schemeClr val="tx1"/>
                    </a:solidFill>
                    <a:latin charset="0" pitchFamily="34" typeface="Arial"/>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itchFamily="34" typeface="Arial"/>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itchFamily="34" typeface="Arial"/>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itchFamily="34" typeface="Arial"/>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itchFamily="34" typeface="Arial"/>
                    <a:ea charset="-122" panose="02010600030101010101" pitchFamily="2" typeface="宋体"/>
                  </a:defRPr>
                </a:lvl9pPr>
              </a:lstStyle>
              <a:p>
                <a:pPr algn="ctr" eaLnBrk="1" fontAlgn="base" hangingPunct="1">
                  <a:spcBef>
                    <a:spcPct val="0"/>
                  </a:spcBef>
                  <a:spcAft>
                    <a:spcPct val="0"/>
                  </a:spcAft>
                  <a:defRPr/>
                </a:pPr>
                <a:endParaRPr altLang="en-US" kern="0" lang="zh-CN" sz="4400">
                  <a:solidFill>
                    <a:srgbClr val="FFFFFF"/>
                  </a:solidFill>
                  <a:latin charset="-122" pitchFamily="34" typeface="微软雅黑"/>
                  <a:ea charset="-122" pitchFamily="34" typeface="微软雅黑"/>
                </a:endParaRPr>
              </a:p>
            </p:txBody>
          </p:sp>
          <p:sp>
            <p:nvSpPr>
              <p:cNvPr id="18" name="TextBox 17"/>
              <p:cNvSpPr txBox="1"/>
              <p:nvPr/>
            </p:nvSpPr>
            <p:spPr>
              <a:xfrm>
                <a:off x="3021853" y="2989775"/>
                <a:ext cx="739230" cy="557475"/>
              </a:xfrm>
              <a:prstGeom prst="rect">
                <a:avLst/>
              </a:prstGeom>
              <a:noFill/>
              <a:ln>
                <a:noFill/>
              </a:ln>
            </p:spPr>
            <p:txBody>
              <a:bodyPr rtlCol="0" wrap="square">
                <a:spAutoFit/>
              </a:bodyPr>
              <a:lstStyle/>
              <a:p>
                <a:pPr algn="ctr"/>
                <a:r>
                  <a:rPr altLang="zh-CN" lang="en-US" sz="2700">
                    <a:solidFill>
                      <a:schemeClr val="bg1"/>
                    </a:solidFill>
                    <a:latin charset="-122" pitchFamily="34" typeface="微软雅黑"/>
                    <a:ea charset="-122" pitchFamily="34" typeface="微软雅黑"/>
                  </a:rPr>
                  <a:t>04</a:t>
                </a:r>
              </a:p>
            </p:txBody>
          </p:sp>
        </p:grpSp>
        <p:grpSp>
          <p:nvGrpSpPr>
            <p:cNvPr id="9" name="组合 8"/>
            <p:cNvGrpSpPr/>
            <p:nvPr/>
          </p:nvGrpSpPr>
          <p:grpSpPr>
            <a:xfrm>
              <a:off x="3645317" y="3743266"/>
              <a:ext cx="524509" cy="525571"/>
              <a:chOff x="3002267" y="2879804"/>
              <a:chExt cx="775207" cy="776777"/>
            </a:xfrm>
          </p:grpSpPr>
          <p:sp>
            <p:nvSpPr>
              <p:cNvPr id="15" name="椭圆 80"/>
              <p:cNvSpPr/>
              <p:nvPr/>
            </p:nvSpPr>
            <p:spPr bwMode="auto">
              <a:xfrm>
                <a:off x="3002267" y="2879804"/>
                <a:ext cx="775207" cy="776777"/>
              </a:xfrm>
              <a:prstGeom prst="ellipse">
                <a:avLst/>
              </a:prstGeom>
              <a:solidFill>
                <a:schemeClr val="accent2"/>
              </a:solidFill>
              <a:ln algn="ctr" cap="flat" cmpd="sng" w="25400">
                <a:noFill/>
                <a:prstDash val="solid"/>
              </a:ln>
              <a:effectLst/>
            </p:spPr>
            <p:txBody>
              <a:bodyPr anchor="ctr"/>
              <a:lstStyle>
                <a:lvl1pPr eaLnBrk="0" hangingPunct="0">
                  <a:defRPr>
                    <a:solidFill>
                      <a:schemeClr val="tx1"/>
                    </a:solidFill>
                    <a:latin charset="0" pitchFamily="34" typeface="Arial"/>
                    <a:ea charset="-122" panose="02010600030101010101" pitchFamily="2" typeface="宋体"/>
                  </a:defRPr>
                </a:lvl1pPr>
                <a:lvl2pPr eaLnBrk="0" hangingPunct="0" indent="-285750" marL="742950">
                  <a:defRPr>
                    <a:solidFill>
                      <a:schemeClr val="tx1"/>
                    </a:solidFill>
                    <a:latin charset="0" pitchFamily="34" typeface="Arial"/>
                    <a:ea charset="-122" panose="02010600030101010101" pitchFamily="2" typeface="宋体"/>
                  </a:defRPr>
                </a:lvl2pPr>
                <a:lvl3pPr eaLnBrk="0" hangingPunct="0" indent="-228600" marL="1143000">
                  <a:defRPr>
                    <a:solidFill>
                      <a:schemeClr val="tx1"/>
                    </a:solidFill>
                    <a:latin charset="0" pitchFamily="34" typeface="Arial"/>
                    <a:ea charset="-122" panose="02010600030101010101" pitchFamily="2" typeface="宋体"/>
                  </a:defRPr>
                </a:lvl3pPr>
                <a:lvl4pPr eaLnBrk="0" hangingPunct="0" indent="-228600" marL="1600200">
                  <a:defRPr>
                    <a:solidFill>
                      <a:schemeClr val="tx1"/>
                    </a:solidFill>
                    <a:latin charset="0" pitchFamily="34" typeface="Arial"/>
                    <a:ea charset="-122" panose="02010600030101010101" pitchFamily="2" typeface="宋体"/>
                  </a:defRPr>
                </a:lvl4pPr>
                <a:lvl5pPr eaLnBrk="0" hangingPunct="0" indent="-228600" marL="2057400">
                  <a:defRPr>
                    <a:solidFill>
                      <a:schemeClr val="tx1"/>
                    </a:solidFill>
                    <a:latin charset="0" pitchFamily="34" typeface="Arial"/>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itchFamily="34" typeface="Arial"/>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itchFamily="34" typeface="Arial"/>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itchFamily="34" typeface="Arial"/>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itchFamily="34" typeface="Arial"/>
                    <a:ea charset="-122" panose="02010600030101010101" pitchFamily="2" typeface="宋体"/>
                  </a:defRPr>
                </a:lvl9pPr>
              </a:lstStyle>
              <a:p>
                <a:pPr algn="ctr" eaLnBrk="1" fontAlgn="base" hangingPunct="1">
                  <a:spcBef>
                    <a:spcPct val="0"/>
                  </a:spcBef>
                  <a:spcAft>
                    <a:spcPct val="0"/>
                  </a:spcAft>
                  <a:defRPr/>
                </a:pPr>
                <a:endParaRPr altLang="en-US" kern="0" lang="zh-CN" sz="4400">
                  <a:solidFill>
                    <a:srgbClr val="FFFFFF"/>
                  </a:solidFill>
                  <a:latin charset="-122" pitchFamily="34" typeface="微软雅黑"/>
                  <a:ea charset="-122" pitchFamily="34" typeface="微软雅黑"/>
                </a:endParaRPr>
              </a:p>
            </p:txBody>
          </p:sp>
          <p:sp>
            <p:nvSpPr>
              <p:cNvPr id="16" name="TextBox 15"/>
              <p:cNvSpPr txBox="1"/>
              <p:nvPr/>
            </p:nvSpPr>
            <p:spPr>
              <a:xfrm>
                <a:off x="3021853" y="2989775"/>
                <a:ext cx="739230" cy="557475"/>
              </a:xfrm>
              <a:prstGeom prst="rect">
                <a:avLst/>
              </a:prstGeom>
              <a:noFill/>
              <a:ln>
                <a:noFill/>
              </a:ln>
            </p:spPr>
            <p:txBody>
              <a:bodyPr rtlCol="0" wrap="square">
                <a:spAutoFit/>
              </a:bodyPr>
              <a:lstStyle/>
              <a:p>
                <a:pPr algn="ctr"/>
                <a:r>
                  <a:rPr altLang="zh-CN" lang="en-US" sz="2700">
                    <a:solidFill>
                      <a:schemeClr val="bg1"/>
                    </a:solidFill>
                    <a:latin charset="-122" pitchFamily="34" typeface="微软雅黑"/>
                    <a:ea charset="-122" pitchFamily="34" typeface="微软雅黑"/>
                  </a:rPr>
                  <a:t>05</a:t>
                </a:r>
              </a:p>
            </p:txBody>
          </p:sp>
        </p:grpSp>
        <p:sp>
          <p:nvSpPr>
            <p:cNvPr id="10" name="TextBox 9"/>
            <p:cNvSpPr txBox="1"/>
            <p:nvPr/>
          </p:nvSpPr>
          <p:spPr>
            <a:xfrm>
              <a:off x="1764880" y="1401616"/>
              <a:ext cx="937382" cy="308610"/>
            </a:xfrm>
            <a:prstGeom prst="rect">
              <a:avLst/>
            </a:prstGeom>
            <a:noFill/>
          </p:spPr>
          <p:txBody>
            <a:bodyPr rtlCol="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sp>
          <p:nvSpPr>
            <p:cNvPr id="11" name="TextBox 10"/>
            <p:cNvSpPr txBox="1"/>
            <p:nvPr/>
          </p:nvSpPr>
          <p:spPr>
            <a:xfrm>
              <a:off x="4844875" y="2418122"/>
              <a:ext cx="937382" cy="308610"/>
            </a:xfrm>
            <a:prstGeom prst="rect">
              <a:avLst/>
            </a:prstGeom>
            <a:noFill/>
          </p:spPr>
          <p:txBody>
            <a:bodyPr rtlCol="0" wrap="none">
              <a:spAutoFit/>
            </a:bodyPr>
            <a:lstStyle/>
            <a:p>
              <a:r>
                <a:rPr altLang="en-US" lang="zh-CN" sz="2100">
                  <a:solidFill>
                    <a:schemeClr val="tx1">
                      <a:lumMod val="50000"/>
                      <a:lumOff val="50000"/>
                    </a:schemeClr>
                  </a:solidFill>
                  <a:latin charset="-122" pitchFamily="34" typeface="微软雅黑"/>
                  <a:ea charset="-122" pitchFamily="34" typeface="微软雅黑"/>
                </a:rPr>
                <a:t>标题文字</a:t>
              </a:r>
            </a:p>
          </p:txBody>
        </p:sp>
        <p:sp>
          <p:nvSpPr>
            <p:cNvPr id="12" name="TextBox 11"/>
            <p:cNvSpPr txBox="1"/>
            <p:nvPr/>
          </p:nvSpPr>
          <p:spPr>
            <a:xfrm>
              <a:off x="4338218" y="3920157"/>
              <a:ext cx="937382" cy="308610"/>
            </a:xfrm>
            <a:prstGeom prst="rect">
              <a:avLst/>
            </a:prstGeom>
            <a:noFill/>
          </p:spPr>
          <p:txBody>
            <a:bodyPr rtlCol="0" wrap="none">
              <a:spAutoFit/>
            </a:bodyPr>
            <a:lstStyle/>
            <a:p>
              <a:r>
                <a:rPr altLang="en-US" lang="zh-CN" sz="2100">
                  <a:solidFill>
                    <a:schemeClr val="tx1">
                      <a:lumMod val="50000"/>
                      <a:lumOff val="50000"/>
                    </a:schemeClr>
                  </a:solidFill>
                  <a:latin charset="-122" pitchFamily="34" typeface="微软雅黑"/>
                  <a:ea charset="-122" pitchFamily="34" typeface="微软雅黑"/>
                </a:rPr>
                <a:t>标题文字</a:t>
              </a:r>
            </a:p>
          </p:txBody>
        </p:sp>
        <p:sp>
          <p:nvSpPr>
            <p:cNvPr id="13" name="TextBox 12"/>
            <p:cNvSpPr txBox="1"/>
            <p:nvPr/>
          </p:nvSpPr>
          <p:spPr>
            <a:xfrm>
              <a:off x="452293" y="2451600"/>
              <a:ext cx="996921" cy="308610"/>
            </a:xfrm>
            <a:prstGeom prst="rect">
              <a:avLst/>
            </a:prstGeom>
            <a:noFill/>
          </p:spPr>
          <p:txBody>
            <a:bodyPr rtlCol="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 </a:t>
              </a:r>
            </a:p>
          </p:txBody>
        </p:sp>
        <p:sp>
          <p:nvSpPr>
            <p:cNvPr id="14" name="TextBox 13"/>
            <p:cNvSpPr txBox="1"/>
            <p:nvPr/>
          </p:nvSpPr>
          <p:spPr>
            <a:xfrm>
              <a:off x="992592" y="3870314"/>
              <a:ext cx="937382" cy="308610"/>
            </a:xfrm>
            <a:prstGeom prst="rect">
              <a:avLst/>
            </a:prstGeom>
            <a:noFill/>
          </p:spPr>
          <p:txBody>
            <a:bodyPr rtlCol="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grpSp>
      <p:grpSp>
        <p:nvGrpSpPr>
          <p:cNvPr id="27" name="组合 26"/>
          <p:cNvGrpSpPr/>
          <p:nvPr/>
        </p:nvGrpSpPr>
        <p:grpSpPr>
          <a:xfrm>
            <a:off x="8223036" y="2257127"/>
            <a:ext cx="1402767" cy="457556"/>
            <a:chOff x="4516579" y="722741"/>
            <a:chExt cx="1052212" cy="343167"/>
          </a:xfrm>
        </p:grpSpPr>
        <p:sp>
          <p:nvSpPr>
            <p:cNvPr id="28" name="圆角矩形 27"/>
            <p:cNvSpPr/>
            <p:nvPr/>
          </p:nvSpPr>
          <p:spPr>
            <a:xfrm>
              <a:off x="4516579" y="746402"/>
              <a:ext cx="1052212" cy="319506"/>
            </a:xfrm>
            <a:prstGeom prst="roundRect">
              <a:avLst/>
            </a:prstGeom>
            <a:solidFill>
              <a:schemeClr val="accent2"/>
            </a:solidFill>
            <a:ln algn="ctr" cap="flat" cmpd="sng" w="25400">
              <a:noFill/>
              <a:prstDash val="solid"/>
            </a:ln>
            <a:effectLst/>
          </p:spPr>
          <p:txBody>
            <a:bodyPr anchor="ctr"/>
            <a:lstStyle/>
            <a:p>
              <a:pPr algn="ctr" fontAlgn="base">
                <a:spcBef>
                  <a:spcPct val="0"/>
                </a:spcBef>
                <a:spcAft>
                  <a:spcPct val="0"/>
                </a:spcAft>
              </a:pPr>
              <a:endParaRPr altLang="en-US" kern="0" lang="zh-CN">
                <a:solidFill>
                  <a:srgbClr val="FFFFFF"/>
                </a:solidFill>
                <a:latin charset="-122" pitchFamily="34" typeface="微软雅黑"/>
                <a:ea charset="-122" pitchFamily="34" typeface="微软雅黑"/>
              </a:endParaRPr>
            </a:p>
          </p:txBody>
        </p:sp>
        <p:sp>
          <p:nvSpPr>
            <p:cNvPr id="29" name="矩形 28"/>
            <p:cNvSpPr/>
            <p:nvPr/>
          </p:nvSpPr>
          <p:spPr>
            <a:xfrm>
              <a:off x="4550590" y="722741"/>
              <a:ext cx="937382" cy="308610"/>
            </a:xfrm>
            <a:prstGeom prst="rect">
              <a:avLst/>
            </a:prstGeom>
          </p:spPr>
          <p:txBody>
            <a:bodyPr wrap="none">
              <a:spAutoFit/>
            </a:bodyPr>
            <a:lstStyle/>
            <a:p>
              <a:pPr algn="ctr"/>
              <a:r>
                <a:rPr altLang="en-US" lang="zh-CN" sz="2100">
                  <a:solidFill>
                    <a:schemeClr val="bg1"/>
                  </a:solidFill>
                  <a:latin charset="-122" pitchFamily="34" typeface="微软雅黑"/>
                  <a:ea charset="-122" pitchFamily="34" typeface="微软雅黑"/>
                </a:rPr>
                <a:t>添加标题</a:t>
              </a:r>
            </a:p>
          </p:txBody>
        </p:sp>
      </p:grpSp>
      <p:sp>
        <p:nvSpPr>
          <p:cNvPr id="30" name="矩形 29"/>
          <p:cNvSpPr/>
          <p:nvPr/>
        </p:nvSpPr>
        <p:spPr>
          <a:xfrm>
            <a:off x="8111168" y="2966944"/>
            <a:ext cx="3392668" cy="2171690"/>
          </a:xfrm>
          <a:prstGeom prst="rect">
            <a:avLst/>
          </a:prstGeom>
        </p:spPr>
        <p:txBody>
          <a:bodyPr bIns="45715" lIns="91431" rIns="91431" tIns="45715" wrap="square">
            <a:spAutoFit/>
          </a:bodyPr>
          <a:lstStyle/>
          <a:p>
            <a:pPr>
              <a:lnSpc>
                <a:spcPct val="150000"/>
              </a:lnSpc>
              <a:defRPr/>
            </a:pPr>
            <a:r>
              <a:rPr altLang="en-US" kern="0" lang="zh-CN" sz="1300">
                <a:solidFill>
                  <a:schemeClr val="tx1">
                    <a:lumMod val="50000"/>
                    <a:lumOff val="50000"/>
                  </a:schemeClr>
                </a:solidFill>
                <a:latin charset="-122" pitchFamily="34" typeface="微软雅黑"/>
                <a:ea charset="-122" pitchFamily="34" typeface="微软雅黑"/>
                <a:cs charset="0" pitchFamily="34" typeface="Arial"/>
              </a:rPr>
              <a:t>单击此处可添加文本单击此处可添加文本单击此处可添加文本单击此处可添加文本单击此处可添加文本单击此处可添加文本单击此处可添加文本单击此处可添加文本单击此处可添加文本单击此处可添加文本单击此处可添加文本单击此处可添加文本单击此处可添加文本单击此处可添加文本</a:t>
            </a:r>
          </a:p>
        </p:txBody>
      </p:sp>
      <p:sp>
        <p:nvSpPr>
          <p:cNvPr id="31" name="标题 30"/>
          <p:cNvSpPr>
            <a:spLocks noGrp="1"/>
          </p:cNvSpPr>
          <p:nvPr>
            <p:ph type="title"/>
          </p:nvPr>
        </p:nvSpPr>
        <p:spPr/>
        <p:txBody>
          <a:bodyPr>
            <a:normAutofit/>
          </a:bodyPr>
          <a:lstStyle/>
          <a:p>
            <a:r>
              <a:rPr altLang="en-US" lang="zh-CN"/>
              <a:t>单击此处添加标题</a:t>
            </a:r>
          </a:p>
        </p:txBody>
      </p:sp>
    </p:spTree>
    <p:extLst>
      <p:ext uri="{BB962C8B-B14F-4D97-AF65-F5344CB8AC3E}">
        <p14:creationId val="184962843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53"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Effect filter="fade" transition="in">
                                      <p:cBhvr>
                                        <p:cTn dur="500" id="9"/>
                                        <p:tgtEl>
                                          <p:spTgt spid="2"/>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id="12" nodeType="clickEffect" presetClass="entr" presetID="2" presetSubtype="4">
                                  <p:stCondLst>
                                    <p:cond delay="0"/>
                                  </p:stCondLst>
                                  <p:childTnLst>
                                    <p:set>
                                      <p:cBhvr>
                                        <p:cTn dur="1" fill="hold" id="13">
                                          <p:stCondLst>
                                            <p:cond delay="0"/>
                                          </p:stCondLst>
                                        </p:cTn>
                                        <p:tgtEl>
                                          <p:spTgt spid="27"/>
                                        </p:tgtEl>
                                        <p:attrNameLst>
                                          <p:attrName>style.visibility</p:attrName>
                                        </p:attrNameLst>
                                      </p:cBhvr>
                                      <p:to>
                                        <p:strVal val="visible"/>
                                      </p:to>
                                    </p:set>
                                    <p:anim calcmode="lin" valueType="num">
                                      <p:cBhvr additive="base">
                                        <p:cTn dur="500" fill="hold" id="14"/>
                                        <p:tgtEl>
                                          <p:spTgt spid="27"/>
                                        </p:tgtEl>
                                        <p:attrNameLst>
                                          <p:attrName>ppt_x</p:attrName>
                                        </p:attrNameLst>
                                      </p:cBhvr>
                                      <p:tavLst>
                                        <p:tav tm="0">
                                          <p:val>
                                            <p:strVal val="#ppt_x"/>
                                          </p:val>
                                        </p:tav>
                                        <p:tav tm="100000">
                                          <p:val>
                                            <p:strVal val="#ppt_x"/>
                                          </p:val>
                                        </p:tav>
                                      </p:tavLst>
                                    </p:anim>
                                    <p:anim calcmode="lin" valueType="num">
                                      <p:cBhvr additive="base">
                                        <p:cTn dur="500" fill="hold" id="15"/>
                                        <p:tgtEl>
                                          <p:spTgt spid="27"/>
                                        </p:tgtEl>
                                        <p:attrNameLst>
                                          <p:attrName>ppt_y</p:attrName>
                                        </p:attrNameLst>
                                      </p:cBhvr>
                                      <p:tavLst>
                                        <p:tav tm="0">
                                          <p:val>
                                            <p:strVal val="1+#ppt_h/2"/>
                                          </p:val>
                                        </p:tav>
                                        <p:tav tm="100000">
                                          <p:val>
                                            <p:strVal val="#ppt_y"/>
                                          </p:val>
                                        </p:tav>
                                      </p:tavLst>
                                    </p:anim>
                                  </p:childTnLst>
                                </p:cTn>
                              </p:par>
                              <p:par>
                                <p:cTn fill="hold" grpId="0" id="16" nodeType="withEffect" presetClass="entr" presetID="2" presetSubtype="4">
                                  <p:stCondLst>
                                    <p:cond delay="0"/>
                                  </p:stCondLst>
                                  <p:childTnLst>
                                    <p:set>
                                      <p:cBhvr>
                                        <p:cTn dur="1" fill="hold" id="17">
                                          <p:stCondLst>
                                            <p:cond delay="0"/>
                                          </p:stCondLst>
                                        </p:cTn>
                                        <p:tgtEl>
                                          <p:spTgt spid="30"/>
                                        </p:tgtEl>
                                        <p:attrNameLst>
                                          <p:attrName>style.visibility</p:attrName>
                                        </p:attrNameLst>
                                      </p:cBhvr>
                                      <p:to>
                                        <p:strVal val="visible"/>
                                      </p:to>
                                    </p:set>
                                    <p:anim calcmode="lin" valueType="num">
                                      <p:cBhvr additive="base">
                                        <p:cTn dur="500" fill="hold" id="18"/>
                                        <p:tgtEl>
                                          <p:spTgt spid="30"/>
                                        </p:tgtEl>
                                        <p:attrNameLst>
                                          <p:attrName>ppt_x</p:attrName>
                                        </p:attrNameLst>
                                      </p:cBhvr>
                                      <p:tavLst>
                                        <p:tav tm="0">
                                          <p:val>
                                            <p:strVal val="#ppt_x"/>
                                          </p:val>
                                        </p:tav>
                                        <p:tav tm="100000">
                                          <p:val>
                                            <p:strVal val="#ppt_x"/>
                                          </p:val>
                                        </p:tav>
                                      </p:tavLst>
                                    </p:anim>
                                    <p:anim calcmode="lin" valueType="num">
                                      <p:cBhvr additive="base">
                                        <p:cTn dur="500" fill="hold" id="19"/>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0"/>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5845" name="AutoShape 5"/>
          <p:cNvSpPr/>
          <p:nvPr/>
        </p:nvSpPr>
        <p:spPr bwMode="auto">
          <a:xfrm>
            <a:off x="1354756" y="1955007"/>
            <a:ext cx="9406301" cy="47545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gn="ctr"/>
            <a:r>
              <a:rPr altLang="en-US" lang="zh-CN" sz="1200">
                <a:solidFill>
                  <a:schemeClr val="tx1">
                    <a:lumMod val="50000"/>
                    <a:lumOff val="50000"/>
                  </a:schemeClr>
                </a:solidFill>
                <a:latin typeface="+mn-ea"/>
              </a:rPr>
              <a:t>此处添加详细文本描述，建议与标题相关并符合整体语言风格，语言描述尽量简洁生动。尽量将每页幻灯片的字数控制在200字以内，据统计每页幻灯片的最好控制在5分钟之内。此处添加详细文本描述，建议与标题相关并符合整体语言风格，语言描述尽量简洁生动。尽量将每页幻灯片的字数控制在200字以内，据统计每页幻灯片的最好控制在5分钟之内。</a:t>
            </a:r>
          </a:p>
        </p:txBody>
      </p:sp>
      <p:grpSp>
        <p:nvGrpSpPr>
          <p:cNvPr id="2" name="组合 1"/>
          <p:cNvGrpSpPr/>
          <p:nvPr/>
        </p:nvGrpSpPr>
        <p:grpSpPr>
          <a:xfrm>
            <a:off x="1319835" y="2919414"/>
            <a:ext cx="2707129" cy="2707481"/>
            <a:chOff x="990005" y="2190236"/>
            <a:chExt cx="2030611" cy="2031238"/>
          </a:xfrm>
          <a:solidFill>
            <a:schemeClr val="accent1"/>
          </a:solidFill>
        </p:grpSpPr>
        <p:sp>
          <p:nvSpPr>
            <p:cNvPr id="35848" name="AutoShape 8"/>
            <p:cNvSpPr/>
            <p:nvPr/>
          </p:nvSpPr>
          <p:spPr bwMode="auto">
            <a:xfrm>
              <a:off x="990005" y="2190236"/>
              <a:ext cx="2030611" cy="2031238"/>
            </a:xfrm>
            <a:custGeom>
              <a:gdLst>
                <a:gd fmla="*/ 2707343 w 19679" name="T0"/>
                <a:gd fmla="*/ 2971777 h 19679" name="T1"/>
                <a:gd fmla="*/ 2707343 w 19679" name="T2"/>
                <a:gd fmla="*/ 2971777 h 19679" name="T3"/>
                <a:gd fmla="*/ 2707343 w 19679" name="T4"/>
                <a:gd fmla="*/ 2971777 h 19679" name="T5"/>
                <a:gd fmla="*/ 2707343 w 19679" name="T6"/>
                <a:gd fmla="*/ 2971777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0" lIns="0" rIns="0" tIns="0"/>
            <a:lstStyle/>
            <a:p>
              <a:endParaRPr altLang="en-US" lang="zh-CN">
                <a:solidFill>
                  <a:schemeClr val="bg1"/>
                </a:solidFill>
              </a:endParaRPr>
            </a:p>
          </p:txBody>
        </p:sp>
        <p:sp>
          <p:nvSpPr>
            <p:cNvPr id="35849" name="AutoShape 9"/>
            <p:cNvSpPr/>
            <p:nvPr/>
          </p:nvSpPr>
          <p:spPr bwMode="auto">
            <a:xfrm>
              <a:off x="1759149" y="2573735"/>
              <a:ext cx="510183" cy="510341"/>
            </a:xfrm>
            <a:custGeom>
              <a:gdLst>
                <a:gd fmla="*/ 680244 w 21600" name="T0"/>
                <a:gd fmla="*/ 680244 h 21600" name="T1"/>
                <a:gd fmla="*/ 680244 w 21600" name="T2"/>
                <a:gd fmla="*/ 680244 h 21600" name="T3"/>
                <a:gd fmla="*/ 680244 w 21600" name="T4"/>
                <a:gd fmla="*/ 680244 h 21600" name="T5"/>
                <a:gd fmla="*/ 680244 w 21600" name="T6"/>
                <a:gd fmla="*/ 680244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1357" y="18801"/>
                  </a:moveTo>
                  <a:cubicBezTo>
                    <a:pt x="21518" y="18965"/>
                    <a:pt x="21599" y="19177"/>
                    <a:pt x="21599" y="19436"/>
                  </a:cubicBezTo>
                  <a:cubicBezTo>
                    <a:pt x="21599" y="19580"/>
                    <a:pt x="21518" y="19775"/>
                    <a:pt x="21357" y="20018"/>
                  </a:cubicBezTo>
                  <a:cubicBezTo>
                    <a:pt x="21193" y="20261"/>
                    <a:pt x="20989" y="20504"/>
                    <a:pt x="20746" y="20741"/>
                  </a:cubicBezTo>
                  <a:cubicBezTo>
                    <a:pt x="20503" y="20978"/>
                    <a:pt x="20260" y="21184"/>
                    <a:pt x="20023" y="21348"/>
                  </a:cubicBezTo>
                  <a:cubicBezTo>
                    <a:pt x="19783" y="21518"/>
                    <a:pt x="19593" y="21600"/>
                    <a:pt x="19447" y="21600"/>
                  </a:cubicBezTo>
                  <a:cubicBezTo>
                    <a:pt x="19189" y="21600"/>
                    <a:pt x="18975" y="21515"/>
                    <a:pt x="18811" y="21343"/>
                  </a:cubicBezTo>
                  <a:lnTo>
                    <a:pt x="13957" y="16502"/>
                  </a:lnTo>
                  <a:cubicBezTo>
                    <a:pt x="13217" y="16980"/>
                    <a:pt x="12428" y="17350"/>
                    <a:pt x="11589" y="17604"/>
                  </a:cubicBezTo>
                  <a:cubicBezTo>
                    <a:pt x="10750" y="17864"/>
                    <a:pt x="9891" y="17991"/>
                    <a:pt x="9007" y="17991"/>
                  </a:cubicBezTo>
                  <a:cubicBezTo>
                    <a:pt x="7769" y="17991"/>
                    <a:pt x="6608" y="17759"/>
                    <a:pt x="5517" y="17290"/>
                  </a:cubicBezTo>
                  <a:cubicBezTo>
                    <a:pt x="4427" y="16822"/>
                    <a:pt x="3469" y="16175"/>
                    <a:pt x="2644" y="15353"/>
                  </a:cubicBezTo>
                  <a:cubicBezTo>
                    <a:pt x="1816" y="14534"/>
                    <a:pt x="1172" y="13580"/>
                    <a:pt x="700" y="12487"/>
                  </a:cubicBezTo>
                  <a:cubicBezTo>
                    <a:pt x="231" y="11400"/>
                    <a:pt x="0" y="10236"/>
                    <a:pt x="0" y="8999"/>
                  </a:cubicBezTo>
                  <a:cubicBezTo>
                    <a:pt x="0" y="7768"/>
                    <a:pt x="231" y="6602"/>
                    <a:pt x="700" y="5515"/>
                  </a:cubicBezTo>
                  <a:cubicBezTo>
                    <a:pt x="1169" y="4422"/>
                    <a:pt x="1816" y="3467"/>
                    <a:pt x="2644" y="2645"/>
                  </a:cubicBezTo>
                  <a:cubicBezTo>
                    <a:pt x="3469" y="1827"/>
                    <a:pt x="4424" y="1180"/>
                    <a:pt x="5512" y="708"/>
                  </a:cubicBezTo>
                  <a:cubicBezTo>
                    <a:pt x="6600" y="237"/>
                    <a:pt x="7764" y="0"/>
                    <a:pt x="9007" y="0"/>
                  </a:cubicBezTo>
                  <a:cubicBezTo>
                    <a:pt x="10244" y="0"/>
                    <a:pt x="11403" y="237"/>
                    <a:pt x="12488" y="708"/>
                  </a:cubicBezTo>
                  <a:cubicBezTo>
                    <a:pt x="13573" y="1180"/>
                    <a:pt x="14530" y="1827"/>
                    <a:pt x="15358" y="2645"/>
                  </a:cubicBezTo>
                  <a:cubicBezTo>
                    <a:pt x="16183" y="3467"/>
                    <a:pt x="16830" y="4422"/>
                    <a:pt x="17299" y="5515"/>
                  </a:cubicBezTo>
                  <a:cubicBezTo>
                    <a:pt x="17768" y="6602"/>
                    <a:pt x="18003" y="7768"/>
                    <a:pt x="18003" y="8999"/>
                  </a:cubicBezTo>
                  <a:cubicBezTo>
                    <a:pt x="18003" y="9886"/>
                    <a:pt x="17873" y="10747"/>
                    <a:pt x="17616" y="11589"/>
                  </a:cubicBezTo>
                  <a:cubicBezTo>
                    <a:pt x="17359" y="12433"/>
                    <a:pt x="16991" y="13218"/>
                    <a:pt x="16514" y="13947"/>
                  </a:cubicBezTo>
                  <a:lnTo>
                    <a:pt x="21357" y="18801"/>
                  </a:lnTo>
                  <a:close/>
                  <a:moveTo>
                    <a:pt x="3596" y="8999"/>
                  </a:moveTo>
                  <a:cubicBezTo>
                    <a:pt x="3596" y="9759"/>
                    <a:pt x="3740" y="10465"/>
                    <a:pt x="4028" y="11117"/>
                  </a:cubicBezTo>
                  <a:cubicBezTo>
                    <a:pt x="4317" y="11770"/>
                    <a:pt x="4707" y="12337"/>
                    <a:pt x="5193" y="12820"/>
                  </a:cubicBezTo>
                  <a:cubicBezTo>
                    <a:pt x="5679" y="13300"/>
                    <a:pt x="6252" y="13684"/>
                    <a:pt x="6908" y="13969"/>
                  </a:cubicBezTo>
                  <a:cubicBezTo>
                    <a:pt x="7566" y="14252"/>
                    <a:pt x="8264" y="14393"/>
                    <a:pt x="9004" y="14393"/>
                  </a:cubicBezTo>
                  <a:cubicBezTo>
                    <a:pt x="9744" y="14393"/>
                    <a:pt x="10439" y="14252"/>
                    <a:pt x="11092" y="13969"/>
                  </a:cubicBezTo>
                  <a:cubicBezTo>
                    <a:pt x="11745" y="13684"/>
                    <a:pt x="12318" y="13300"/>
                    <a:pt x="12801" y="12820"/>
                  </a:cubicBezTo>
                  <a:cubicBezTo>
                    <a:pt x="13290" y="12337"/>
                    <a:pt x="13677" y="11770"/>
                    <a:pt x="13965" y="11117"/>
                  </a:cubicBezTo>
                  <a:cubicBezTo>
                    <a:pt x="14254" y="10465"/>
                    <a:pt x="14398" y="9759"/>
                    <a:pt x="14398" y="8999"/>
                  </a:cubicBezTo>
                  <a:cubicBezTo>
                    <a:pt x="14398" y="8259"/>
                    <a:pt x="14254" y="7565"/>
                    <a:pt x="13965" y="6912"/>
                  </a:cubicBezTo>
                  <a:cubicBezTo>
                    <a:pt x="13674" y="6257"/>
                    <a:pt x="13290" y="5684"/>
                    <a:pt x="12801" y="5192"/>
                  </a:cubicBezTo>
                  <a:cubicBezTo>
                    <a:pt x="12315" y="4704"/>
                    <a:pt x="11745" y="4317"/>
                    <a:pt x="11092" y="4032"/>
                  </a:cubicBezTo>
                  <a:cubicBezTo>
                    <a:pt x="10439" y="3749"/>
                    <a:pt x="9741" y="3605"/>
                    <a:pt x="9004" y="3605"/>
                  </a:cubicBezTo>
                  <a:cubicBezTo>
                    <a:pt x="8267" y="3605"/>
                    <a:pt x="7566" y="3749"/>
                    <a:pt x="6908" y="4032"/>
                  </a:cubicBezTo>
                  <a:cubicBezTo>
                    <a:pt x="6252" y="4317"/>
                    <a:pt x="5676" y="4704"/>
                    <a:pt x="5193" y="5192"/>
                  </a:cubicBezTo>
                  <a:cubicBezTo>
                    <a:pt x="4707" y="5684"/>
                    <a:pt x="4317" y="6257"/>
                    <a:pt x="4028" y="6912"/>
                  </a:cubicBezTo>
                  <a:cubicBezTo>
                    <a:pt x="3740" y="7565"/>
                    <a:pt x="3596" y="8256"/>
                    <a:pt x="3596" y="8999"/>
                  </a:cubicBezTo>
                  <a:moveTo>
                    <a:pt x="9007" y="5591"/>
                  </a:moveTo>
                  <a:cubicBezTo>
                    <a:pt x="9185" y="5591"/>
                    <a:pt x="9343" y="5656"/>
                    <a:pt x="9473" y="5785"/>
                  </a:cubicBezTo>
                  <a:cubicBezTo>
                    <a:pt x="9603" y="5918"/>
                    <a:pt x="9668" y="6082"/>
                    <a:pt x="9668" y="6279"/>
                  </a:cubicBezTo>
                  <a:cubicBezTo>
                    <a:pt x="9668" y="6460"/>
                    <a:pt x="9603" y="6616"/>
                    <a:pt x="9473" y="6745"/>
                  </a:cubicBezTo>
                  <a:cubicBezTo>
                    <a:pt x="9343" y="6878"/>
                    <a:pt x="9185" y="6943"/>
                    <a:pt x="9007" y="6943"/>
                  </a:cubicBezTo>
                  <a:cubicBezTo>
                    <a:pt x="8439" y="6943"/>
                    <a:pt x="7953" y="7144"/>
                    <a:pt x="7552" y="7536"/>
                  </a:cubicBezTo>
                  <a:cubicBezTo>
                    <a:pt x="7151" y="7934"/>
                    <a:pt x="6950" y="8423"/>
                    <a:pt x="6950" y="8996"/>
                  </a:cubicBezTo>
                  <a:cubicBezTo>
                    <a:pt x="6950" y="9180"/>
                    <a:pt x="6885" y="9332"/>
                    <a:pt x="6755" y="9465"/>
                  </a:cubicBezTo>
                  <a:cubicBezTo>
                    <a:pt x="6622" y="9595"/>
                    <a:pt x="6467" y="9657"/>
                    <a:pt x="6289" y="9657"/>
                  </a:cubicBezTo>
                  <a:cubicBezTo>
                    <a:pt x="6080" y="9657"/>
                    <a:pt x="5913" y="9595"/>
                    <a:pt x="5786" y="9465"/>
                  </a:cubicBezTo>
                  <a:cubicBezTo>
                    <a:pt x="5659" y="9332"/>
                    <a:pt x="5599" y="9180"/>
                    <a:pt x="5599" y="8996"/>
                  </a:cubicBezTo>
                  <a:cubicBezTo>
                    <a:pt x="5599" y="8539"/>
                    <a:pt x="5684" y="8104"/>
                    <a:pt x="5862" y="7686"/>
                  </a:cubicBezTo>
                  <a:cubicBezTo>
                    <a:pt x="6037" y="7271"/>
                    <a:pt x="6280" y="6907"/>
                    <a:pt x="6597" y="6590"/>
                  </a:cubicBezTo>
                  <a:cubicBezTo>
                    <a:pt x="6905" y="6277"/>
                    <a:pt x="7264" y="6028"/>
                    <a:pt x="7676" y="5856"/>
                  </a:cubicBezTo>
                  <a:cubicBezTo>
                    <a:pt x="8086" y="5681"/>
                    <a:pt x="8529" y="5591"/>
                    <a:pt x="9007" y="5591"/>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bg1"/>
                </a:solidFill>
              </a:endParaRPr>
            </a:p>
          </p:txBody>
        </p:sp>
        <p:sp>
          <p:nvSpPr>
            <p:cNvPr id="35854" name="AutoShape 14"/>
            <p:cNvSpPr/>
            <p:nvPr/>
          </p:nvSpPr>
          <p:spPr bwMode="auto">
            <a:xfrm>
              <a:off x="1353741" y="3136377"/>
              <a:ext cx="1304925" cy="64492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nSpc>
                  <a:spcPct val="130000"/>
                </a:lnSpc>
                <a:spcAft>
                  <a:spcPts val="800"/>
                </a:spcAft>
              </a:pPr>
              <a:r>
                <a:rPr altLang="en-US" lang="zh-CN" sz="900">
                  <a:solidFill>
                    <a:schemeClr val="bg1"/>
                  </a:solidFill>
                </a:rPr>
                <a:t>在此输入您的图表说明文字，在此输入您的图表说明文字，在此输入您的图表说明文字</a:t>
              </a:r>
            </a:p>
          </p:txBody>
        </p:sp>
        <p:sp>
          <p:nvSpPr>
            <p:cNvPr id="35858" name="AutoShape 18"/>
            <p:cNvSpPr/>
            <p:nvPr/>
          </p:nvSpPr>
          <p:spPr bwMode="auto">
            <a:xfrm>
              <a:off x="1175743" y="2877336"/>
              <a:ext cx="1651397" cy="22867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4288" lIns="14288" rIns="14288" tIns="14288"/>
            <a:lstStyle/>
            <a:p>
              <a:pPr defTabSz="457086"/>
              <a:r>
                <a:rPr altLang="en-US" lang="zh-CN" sz="1600">
                  <a:solidFill>
                    <a:schemeClr val="bg1"/>
                  </a:solidFill>
                  <a:ea charset="-122" pitchFamily="34" typeface="微软雅黑"/>
                </a:rPr>
                <a:t>输入标题</a:t>
              </a:r>
            </a:p>
          </p:txBody>
        </p:sp>
      </p:grpSp>
      <p:grpSp>
        <p:nvGrpSpPr>
          <p:cNvPr id="5" name="组合 4"/>
          <p:cNvGrpSpPr/>
          <p:nvPr/>
        </p:nvGrpSpPr>
        <p:grpSpPr>
          <a:xfrm>
            <a:off x="3512680" y="2919414"/>
            <a:ext cx="2706336" cy="2707481"/>
            <a:chOff x="2634853" y="2190236"/>
            <a:chExt cx="2030016" cy="2031238"/>
          </a:xfrm>
          <a:solidFill>
            <a:schemeClr val="accent2"/>
          </a:solidFill>
        </p:grpSpPr>
        <p:sp>
          <p:nvSpPr>
            <p:cNvPr id="35852" name="AutoShape 12"/>
            <p:cNvSpPr/>
            <p:nvPr/>
          </p:nvSpPr>
          <p:spPr bwMode="auto">
            <a:xfrm>
              <a:off x="2634853" y="2190236"/>
              <a:ext cx="2030016" cy="2031238"/>
            </a:xfrm>
            <a:custGeom>
              <a:gdLst>
                <a:gd fmla="*/ 2706550 w 19679" name="T0"/>
                <a:gd fmla="*/ 2971777 h 19679" name="T1"/>
                <a:gd fmla="*/ 2706550 w 19679" name="T2"/>
                <a:gd fmla="*/ 2971777 h 19679" name="T3"/>
                <a:gd fmla="*/ 2706550 w 19679" name="T4"/>
                <a:gd fmla="*/ 2971777 h 19679" name="T5"/>
                <a:gd fmla="*/ 2706550 w 19679" name="T6"/>
                <a:gd fmla="*/ 2971777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0" lIns="0" rIns="0" tIns="0"/>
            <a:lstStyle/>
            <a:p>
              <a:endParaRPr altLang="en-US" lang="zh-CN">
                <a:solidFill>
                  <a:schemeClr val="bg1"/>
                </a:solidFill>
              </a:endParaRPr>
            </a:p>
          </p:txBody>
        </p:sp>
        <p:sp>
          <p:nvSpPr>
            <p:cNvPr id="35853" name="AutoShape 13"/>
            <p:cNvSpPr/>
            <p:nvPr/>
          </p:nvSpPr>
          <p:spPr bwMode="auto">
            <a:xfrm>
              <a:off x="3400425" y="2532050"/>
              <a:ext cx="507206" cy="507959"/>
            </a:xfrm>
            <a:custGeom>
              <a:gdLst>
                <a:gd fmla="*/ 676275 w 21600" name="T0"/>
                <a:gd fmla="*/ 677069 h 21600" name="T1"/>
                <a:gd fmla="*/ 676275 w 21600" name="T2"/>
                <a:gd fmla="*/ 677069 h 21600" name="T3"/>
                <a:gd fmla="*/ 676275 w 21600" name="T4"/>
                <a:gd fmla="*/ 677069 h 21600" name="T5"/>
                <a:gd fmla="*/ 676275 w 21600" name="T6"/>
                <a:gd fmla="*/ 677069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19987" y="2580"/>
                  </a:moveTo>
                  <a:cubicBezTo>
                    <a:pt x="20419" y="2580"/>
                    <a:pt x="20793" y="2735"/>
                    <a:pt x="21116" y="3052"/>
                  </a:cubicBezTo>
                  <a:cubicBezTo>
                    <a:pt x="21438" y="3372"/>
                    <a:pt x="21600" y="3743"/>
                    <a:pt x="21600" y="4175"/>
                  </a:cubicBezTo>
                  <a:lnTo>
                    <a:pt x="21600" y="19987"/>
                  </a:lnTo>
                  <a:cubicBezTo>
                    <a:pt x="21600" y="20419"/>
                    <a:pt x="21438" y="20796"/>
                    <a:pt x="21116" y="21116"/>
                  </a:cubicBezTo>
                  <a:cubicBezTo>
                    <a:pt x="20793" y="21438"/>
                    <a:pt x="20419" y="21599"/>
                    <a:pt x="19987" y="21599"/>
                  </a:cubicBezTo>
                  <a:lnTo>
                    <a:pt x="1612" y="21599"/>
                  </a:lnTo>
                  <a:cubicBezTo>
                    <a:pt x="1180" y="21599"/>
                    <a:pt x="806" y="21438"/>
                    <a:pt x="483" y="21116"/>
                  </a:cubicBezTo>
                  <a:cubicBezTo>
                    <a:pt x="161" y="20796"/>
                    <a:pt x="0" y="20419"/>
                    <a:pt x="0" y="19987"/>
                  </a:cubicBezTo>
                  <a:lnTo>
                    <a:pt x="0" y="4175"/>
                  </a:lnTo>
                  <a:cubicBezTo>
                    <a:pt x="0" y="3743"/>
                    <a:pt x="161" y="3372"/>
                    <a:pt x="483" y="3052"/>
                  </a:cubicBezTo>
                  <a:cubicBezTo>
                    <a:pt x="806" y="2735"/>
                    <a:pt x="1180" y="2580"/>
                    <a:pt x="1612" y="2580"/>
                  </a:cubicBezTo>
                  <a:lnTo>
                    <a:pt x="2150" y="2580"/>
                  </a:lnTo>
                  <a:lnTo>
                    <a:pt x="2150" y="2401"/>
                  </a:lnTo>
                  <a:cubicBezTo>
                    <a:pt x="2150" y="2116"/>
                    <a:pt x="2196" y="1828"/>
                    <a:pt x="2288" y="1540"/>
                  </a:cubicBezTo>
                  <a:cubicBezTo>
                    <a:pt x="2381" y="1249"/>
                    <a:pt x="2530" y="990"/>
                    <a:pt x="2738" y="766"/>
                  </a:cubicBezTo>
                  <a:cubicBezTo>
                    <a:pt x="2942" y="541"/>
                    <a:pt x="3216" y="360"/>
                    <a:pt x="3555" y="213"/>
                  </a:cubicBezTo>
                  <a:cubicBezTo>
                    <a:pt x="3895" y="75"/>
                    <a:pt x="4310" y="0"/>
                    <a:pt x="4796" y="0"/>
                  </a:cubicBezTo>
                  <a:cubicBezTo>
                    <a:pt x="5283" y="0"/>
                    <a:pt x="5698" y="75"/>
                    <a:pt x="6037" y="213"/>
                  </a:cubicBezTo>
                  <a:cubicBezTo>
                    <a:pt x="6377" y="360"/>
                    <a:pt x="6651" y="541"/>
                    <a:pt x="6858" y="766"/>
                  </a:cubicBezTo>
                  <a:cubicBezTo>
                    <a:pt x="7062" y="990"/>
                    <a:pt x="7215" y="1255"/>
                    <a:pt x="7313" y="1546"/>
                  </a:cubicBezTo>
                  <a:cubicBezTo>
                    <a:pt x="7411" y="1840"/>
                    <a:pt x="7457" y="2125"/>
                    <a:pt x="7457" y="2401"/>
                  </a:cubicBezTo>
                  <a:lnTo>
                    <a:pt x="7457" y="2580"/>
                  </a:lnTo>
                  <a:lnTo>
                    <a:pt x="8133" y="2580"/>
                  </a:lnTo>
                  <a:lnTo>
                    <a:pt x="8133" y="2401"/>
                  </a:lnTo>
                  <a:cubicBezTo>
                    <a:pt x="8133" y="2116"/>
                    <a:pt x="8179" y="1828"/>
                    <a:pt x="8269" y="1540"/>
                  </a:cubicBezTo>
                  <a:cubicBezTo>
                    <a:pt x="8364" y="1249"/>
                    <a:pt x="8511" y="990"/>
                    <a:pt x="8718" y="766"/>
                  </a:cubicBezTo>
                  <a:cubicBezTo>
                    <a:pt x="8925" y="541"/>
                    <a:pt x="9199" y="360"/>
                    <a:pt x="9538" y="213"/>
                  </a:cubicBezTo>
                  <a:cubicBezTo>
                    <a:pt x="9878" y="74"/>
                    <a:pt x="10293" y="0"/>
                    <a:pt x="10779" y="0"/>
                  </a:cubicBezTo>
                  <a:cubicBezTo>
                    <a:pt x="11266" y="0"/>
                    <a:pt x="11678" y="74"/>
                    <a:pt x="12020" y="213"/>
                  </a:cubicBezTo>
                  <a:cubicBezTo>
                    <a:pt x="12360" y="360"/>
                    <a:pt x="12636" y="541"/>
                    <a:pt x="12852" y="766"/>
                  </a:cubicBezTo>
                  <a:cubicBezTo>
                    <a:pt x="13068" y="990"/>
                    <a:pt x="13227" y="1255"/>
                    <a:pt x="13322" y="1546"/>
                  </a:cubicBezTo>
                  <a:cubicBezTo>
                    <a:pt x="13417" y="1840"/>
                    <a:pt x="13469" y="2125"/>
                    <a:pt x="13469" y="2401"/>
                  </a:cubicBezTo>
                  <a:lnTo>
                    <a:pt x="13469" y="2580"/>
                  </a:lnTo>
                  <a:lnTo>
                    <a:pt x="14142" y="2580"/>
                  </a:lnTo>
                  <a:lnTo>
                    <a:pt x="14142" y="2401"/>
                  </a:lnTo>
                  <a:cubicBezTo>
                    <a:pt x="14142" y="2116"/>
                    <a:pt x="14191" y="1828"/>
                    <a:pt x="14286" y="1540"/>
                  </a:cubicBezTo>
                  <a:cubicBezTo>
                    <a:pt x="14384" y="1249"/>
                    <a:pt x="14534" y="990"/>
                    <a:pt x="14741" y="765"/>
                  </a:cubicBezTo>
                  <a:cubicBezTo>
                    <a:pt x="14948" y="541"/>
                    <a:pt x="15219" y="359"/>
                    <a:pt x="15556" y="213"/>
                  </a:cubicBezTo>
                  <a:cubicBezTo>
                    <a:pt x="15890" y="74"/>
                    <a:pt x="16305" y="0"/>
                    <a:pt x="16803" y="0"/>
                  </a:cubicBezTo>
                  <a:cubicBezTo>
                    <a:pt x="17289" y="0"/>
                    <a:pt x="17704" y="74"/>
                    <a:pt x="18044" y="213"/>
                  </a:cubicBezTo>
                  <a:cubicBezTo>
                    <a:pt x="18383" y="359"/>
                    <a:pt x="18657" y="541"/>
                    <a:pt x="18864" y="765"/>
                  </a:cubicBezTo>
                  <a:cubicBezTo>
                    <a:pt x="19069" y="990"/>
                    <a:pt x="19218" y="1255"/>
                    <a:pt x="19311" y="1546"/>
                  </a:cubicBezTo>
                  <a:cubicBezTo>
                    <a:pt x="19403" y="1839"/>
                    <a:pt x="19449" y="2125"/>
                    <a:pt x="19449" y="2401"/>
                  </a:cubicBezTo>
                  <a:lnTo>
                    <a:pt x="19449" y="2580"/>
                  </a:lnTo>
                  <a:lnTo>
                    <a:pt x="19987" y="2580"/>
                  </a:lnTo>
                  <a:close/>
                  <a:moveTo>
                    <a:pt x="6066" y="7968"/>
                  </a:moveTo>
                  <a:lnTo>
                    <a:pt x="2179" y="7968"/>
                  </a:lnTo>
                  <a:lnTo>
                    <a:pt x="2179" y="11443"/>
                  </a:lnTo>
                  <a:lnTo>
                    <a:pt x="6066" y="11443"/>
                  </a:lnTo>
                  <a:lnTo>
                    <a:pt x="6066" y="7968"/>
                  </a:lnTo>
                  <a:close/>
                  <a:moveTo>
                    <a:pt x="6066" y="11976"/>
                  </a:moveTo>
                  <a:lnTo>
                    <a:pt x="2179" y="11976"/>
                  </a:lnTo>
                  <a:lnTo>
                    <a:pt x="2179" y="15452"/>
                  </a:lnTo>
                  <a:lnTo>
                    <a:pt x="6066" y="15452"/>
                  </a:lnTo>
                  <a:lnTo>
                    <a:pt x="6066" y="11976"/>
                  </a:lnTo>
                  <a:close/>
                  <a:moveTo>
                    <a:pt x="6066" y="15976"/>
                  </a:moveTo>
                  <a:lnTo>
                    <a:pt x="2179" y="15976"/>
                  </a:lnTo>
                  <a:lnTo>
                    <a:pt x="2179" y="19422"/>
                  </a:lnTo>
                  <a:lnTo>
                    <a:pt x="6066" y="19422"/>
                  </a:lnTo>
                  <a:lnTo>
                    <a:pt x="6066" y="15976"/>
                  </a:lnTo>
                  <a:close/>
                  <a:moveTo>
                    <a:pt x="3754" y="5543"/>
                  </a:moveTo>
                  <a:cubicBezTo>
                    <a:pt x="3754" y="6067"/>
                    <a:pt x="4102" y="6323"/>
                    <a:pt x="4799" y="6323"/>
                  </a:cubicBezTo>
                  <a:cubicBezTo>
                    <a:pt x="5499" y="6323"/>
                    <a:pt x="5847" y="6067"/>
                    <a:pt x="5847" y="5543"/>
                  </a:cubicBezTo>
                  <a:lnTo>
                    <a:pt x="5847" y="2398"/>
                  </a:lnTo>
                  <a:cubicBezTo>
                    <a:pt x="5847" y="1877"/>
                    <a:pt x="5499" y="1612"/>
                    <a:pt x="4799" y="1612"/>
                  </a:cubicBezTo>
                  <a:cubicBezTo>
                    <a:pt x="4102" y="1612"/>
                    <a:pt x="3754" y="1877"/>
                    <a:pt x="3754" y="2398"/>
                  </a:cubicBezTo>
                  <a:lnTo>
                    <a:pt x="3754" y="5543"/>
                  </a:lnTo>
                  <a:close/>
                  <a:moveTo>
                    <a:pt x="10535" y="7968"/>
                  </a:moveTo>
                  <a:lnTo>
                    <a:pt x="6607" y="7968"/>
                  </a:lnTo>
                  <a:lnTo>
                    <a:pt x="6607" y="11443"/>
                  </a:lnTo>
                  <a:lnTo>
                    <a:pt x="10535" y="11443"/>
                  </a:lnTo>
                  <a:lnTo>
                    <a:pt x="10535" y="7968"/>
                  </a:lnTo>
                  <a:close/>
                  <a:moveTo>
                    <a:pt x="10535" y="11976"/>
                  </a:moveTo>
                  <a:lnTo>
                    <a:pt x="6607" y="11976"/>
                  </a:lnTo>
                  <a:lnTo>
                    <a:pt x="6607" y="15452"/>
                  </a:lnTo>
                  <a:lnTo>
                    <a:pt x="10535" y="15452"/>
                  </a:lnTo>
                  <a:lnTo>
                    <a:pt x="10535" y="11976"/>
                  </a:lnTo>
                  <a:close/>
                  <a:moveTo>
                    <a:pt x="10535" y="15976"/>
                  </a:moveTo>
                  <a:lnTo>
                    <a:pt x="6607" y="15976"/>
                  </a:lnTo>
                  <a:lnTo>
                    <a:pt x="6607" y="19422"/>
                  </a:lnTo>
                  <a:lnTo>
                    <a:pt x="10535" y="19422"/>
                  </a:lnTo>
                  <a:lnTo>
                    <a:pt x="10535" y="15976"/>
                  </a:lnTo>
                  <a:close/>
                  <a:moveTo>
                    <a:pt x="9774" y="5543"/>
                  </a:moveTo>
                  <a:cubicBezTo>
                    <a:pt x="9774" y="5825"/>
                    <a:pt x="9849" y="6027"/>
                    <a:pt x="9996" y="6145"/>
                  </a:cubicBezTo>
                  <a:cubicBezTo>
                    <a:pt x="10143" y="6269"/>
                    <a:pt x="10405" y="6323"/>
                    <a:pt x="10782" y="6323"/>
                  </a:cubicBezTo>
                  <a:cubicBezTo>
                    <a:pt x="11159" y="6323"/>
                    <a:pt x="11427" y="6263"/>
                    <a:pt x="11588" y="6139"/>
                  </a:cubicBezTo>
                  <a:cubicBezTo>
                    <a:pt x="11750" y="6015"/>
                    <a:pt x="11830" y="5819"/>
                    <a:pt x="11830" y="5543"/>
                  </a:cubicBezTo>
                  <a:lnTo>
                    <a:pt x="11830" y="2398"/>
                  </a:lnTo>
                  <a:cubicBezTo>
                    <a:pt x="11830" y="2128"/>
                    <a:pt x="11750" y="1932"/>
                    <a:pt x="11588" y="1802"/>
                  </a:cubicBezTo>
                  <a:cubicBezTo>
                    <a:pt x="11427" y="1673"/>
                    <a:pt x="11159" y="1612"/>
                    <a:pt x="10782" y="1612"/>
                  </a:cubicBezTo>
                  <a:cubicBezTo>
                    <a:pt x="10405" y="1612"/>
                    <a:pt x="10143" y="1679"/>
                    <a:pt x="9996" y="1814"/>
                  </a:cubicBezTo>
                  <a:cubicBezTo>
                    <a:pt x="9849" y="1944"/>
                    <a:pt x="9774" y="2139"/>
                    <a:pt x="9774" y="2398"/>
                  </a:cubicBezTo>
                  <a:lnTo>
                    <a:pt x="9774" y="5543"/>
                  </a:lnTo>
                  <a:close/>
                  <a:moveTo>
                    <a:pt x="14986" y="7968"/>
                  </a:moveTo>
                  <a:lnTo>
                    <a:pt x="11073" y="7968"/>
                  </a:lnTo>
                  <a:lnTo>
                    <a:pt x="11073" y="11443"/>
                  </a:lnTo>
                  <a:lnTo>
                    <a:pt x="14986" y="11443"/>
                  </a:lnTo>
                  <a:lnTo>
                    <a:pt x="14986" y="7968"/>
                  </a:lnTo>
                  <a:close/>
                  <a:moveTo>
                    <a:pt x="14986" y="11976"/>
                  </a:moveTo>
                  <a:lnTo>
                    <a:pt x="11073" y="11976"/>
                  </a:lnTo>
                  <a:lnTo>
                    <a:pt x="11073" y="15452"/>
                  </a:lnTo>
                  <a:lnTo>
                    <a:pt x="14986" y="15452"/>
                  </a:lnTo>
                  <a:lnTo>
                    <a:pt x="14986" y="11976"/>
                  </a:lnTo>
                  <a:close/>
                  <a:moveTo>
                    <a:pt x="14986" y="15976"/>
                  </a:moveTo>
                  <a:lnTo>
                    <a:pt x="11073" y="15976"/>
                  </a:lnTo>
                  <a:lnTo>
                    <a:pt x="11073" y="19422"/>
                  </a:lnTo>
                  <a:lnTo>
                    <a:pt x="14986" y="19422"/>
                  </a:lnTo>
                  <a:lnTo>
                    <a:pt x="14986" y="15976"/>
                  </a:lnTo>
                  <a:close/>
                  <a:moveTo>
                    <a:pt x="19423" y="7968"/>
                  </a:moveTo>
                  <a:lnTo>
                    <a:pt x="15521" y="7968"/>
                  </a:lnTo>
                  <a:lnTo>
                    <a:pt x="15521" y="11443"/>
                  </a:lnTo>
                  <a:lnTo>
                    <a:pt x="19423" y="11443"/>
                  </a:lnTo>
                  <a:lnTo>
                    <a:pt x="19423" y="7968"/>
                  </a:lnTo>
                  <a:close/>
                  <a:moveTo>
                    <a:pt x="19423" y="11976"/>
                  </a:moveTo>
                  <a:lnTo>
                    <a:pt x="15521" y="11976"/>
                  </a:lnTo>
                  <a:lnTo>
                    <a:pt x="15521" y="15452"/>
                  </a:lnTo>
                  <a:lnTo>
                    <a:pt x="19423" y="15452"/>
                  </a:lnTo>
                  <a:lnTo>
                    <a:pt x="19423" y="11976"/>
                  </a:lnTo>
                  <a:close/>
                  <a:moveTo>
                    <a:pt x="19423" y="15976"/>
                  </a:moveTo>
                  <a:lnTo>
                    <a:pt x="15521" y="15976"/>
                  </a:lnTo>
                  <a:lnTo>
                    <a:pt x="15521" y="19422"/>
                  </a:lnTo>
                  <a:lnTo>
                    <a:pt x="19423" y="19422"/>
                  </a:lnTo>
                  <a:lnTo>
                    <a:pt x="19423" y="15976"/>
                  </a:lnTo>
                  <a:close/>
                  <a:moveTo>
                    <a:pt x="15758" y="5543"/>
                  </a:moveTo>
                  <a:cubicBezTo>
                    <a:pt x="15758" y="6067"/>
                    <a:pt x="16106" y="6323"/>
                    <a:pt x="16806" y="6323"/>
                  </a:cubicBezTo>
                  <a:cubicBezTo>
                    <a:pt x="17502" y="6323"/>
                    <a:pt x="17848" y="6067"/>
                    <a:pt x="17839" y="5543"/>
                  </a:cubicBezTo>
                  <a:lnTo>
                    <a:pt x="17839" y="2398"/>
                  </a:lnTo>
                  <a:cubicBezTo>
                    <a:pt x="17839" y="1877"/>
                    <a:pt x="17494" y="1612"/>
                    <a:pt x="16806" y="1612"/>
                  </a:cubicBezTo>
                  <a:cubicBezTo>
                    <a:pt x="16106" y="1612"/>
                    <a:pt x="15758" y="1877"/>
                    <a:pt x="15758" y="2398"/>
                  </a:cubicBezTo>
                  <a:lnTo>
                    <a:pt x="15758" y="5543"/>
                  </a:ln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bg1"/>
                </a:solidFill>
              </a:endParaRPr>
            </a:p>
          </p:txBody>
        </p:sp>
        <p:sp>
          <p:nvSpPr>
            <p:cNvPr id="35855" name="AutoShape 15"/>
            <p:cNvSpPr/>
            <p:nvPr/>
          </p:nvSpPr>
          <p:spPr bwMode="auto">
            <a:xfrm>
              <a:off x="2980730" y="3136377"/>
              <a:ext cx="1304925" cy="64492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nSpc>
                  <a:spcPct val="130000"/>
                </a:lnSpc>
                <a:spcAft>
                  <a:spcPts val="800"/>
                </a:spcAft>
              </a:pPr>
              <a:r>
                <a:rPr altLang="en-US" lang="zh-CN" sz="900">
                  <a:solidFill>
                    <a:schemeClr val="bg1"/>
                  </a:solidFill>
                </a:rPr>
                <a:t>在此输入您的图表说明文字，在此输入您的图表说明文字，在此输入您的图表说明文字</a:t>
              </a:r>
            </a:p>
          </p:txBody>
        </p:sp>
        <p:sp>
          <p:nvSpPr>
            <p:cNvPr id="35859" name="AutoShape 19"/>
            <p:cNvSpPr/>
            <p:nvPr/>
          </p:nvSpPr>
          <p:spPr bwMode="auto">
            <a:xfrm>
              <a:off x="2836069" y="2877336"/>
              <a:ext cx="1651397" cy="22867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4288" lIns="14288" rIns="14288" tIns="14288"/>
            <a:lstStyle/>
            <a:p>
              <a:pPr defTabSz="457086"/>
              <a:r>
                <a:rPr altLang="en-US" lang="zh-CN" sz="1600">
                  <a:solidFill>
                    <a:schemeClr val="bg1"/>
                  </a:solidFill>
                  <a:ea charset="-122" pitchFamily="34" typeface="微软雅黑"/>
                </a:rPr>
                <a:t>输入标题</a:t>
              </a:r>
            </a:p>
          </p:txBody>
        </p:sp>
      </p:grpSp>
      <p:grpSp>
        <p:nvGrpSpPr>
          <p:cNvPr id="4" name="组合 3"/>
          <p:cNvGrpSpPr/>
          <p:nvPr/>
        </p:nvGrpSpPr>
        <p:grpSpPr>
          <a:xfrm>
            <a:off x="5806319" y="2919414"/>
            <a:ext cx="2706336" cy="2707481"/>
            <a:chOff x="4355306" y="2190236"/>
            <a:chExt cx="2030016" cy="2031238"/>
          </a:xfrm>
          <a:solidFill>
            <a:schemeClr val="accent3"/>
          </a:solidFill>
        </p:grpSpPr>
        <p:sp>
          <p:nvSpPr>
            <p:cNvPr id="35846" name="AutoShape 6"/>
            <p:cNvSpPr/>
            <p:nvPr/>
          </p:nvSpPr>
          <p:spPr bwMode="auto">
            <a:xfrm>
              <a:off x="4355306" y="2190236"/>
              <a:ext cx="2030016" cy="2031238"/>
            </a:xfrm>
            <a:custGeom>
              <a:gdLst>
                <a:gd fmla="*/ 2706550 w 19679" name="T0"/>
                <a:gd fmla="*/ 2971777 h 19679" name="T1"/>
                <a:gd fmla="*/ 2706550 w 19679" name="T2"/>
                <a:gd fmla="*/ 2971777 h 19679" name="T3"/>
                <a:gd fmla="*/ 2706550 w 19679" name="T4"/>
                <a:gd fmla="*/ 2971777 h 19679" name="T5"/>
                <a:gd fmla="*/ 2706550 w 19679" name="T6"/>
                <a:gd fmla="*/ 2971777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0" lIns="0" rIns="0" tIns="0"/>
            <a:lstStyle/>
            <a:p>
              <a:endParaRPr altLang="en-US" lang="zh-CN">
                <a:solidFill>
                  <a:schemeClr val="bg1"/>
                </a:solidFill>
              </a:endParaRPr>
            </a:p>
          </p:txBody>
        </p:sp>
        <p:sp>
          <p:nvSpPr>
            <p:cNvPr id="35847" name="AutoShape 7"/>
            <p:cNvSpPr/>
            <p:nvPr/>
          </p:nvSpPr>
          <p:spPr bwMode="auto">
            <a:xfrm>
              <a:off x="5104209" y="2572544"/>
              <a:ext cx="509588" cy="425184"/>
            </a:xfrm>
            <a:custGeom>
              <a:gdLst>
                <a:gd fmla="*/ 679450 w 21600" name="T0"/>
                <a:gd fmla="*/ 566738 h 21600" name="T1"/>
                <a:gd fmla="*/ 679450 w 21600" name="T2"/>
                <a:gd fmla="*/ 566738 h 21600" name="T3"/>
                <a:gd fmla="*/ 679450 w 21600" name="T4"/>
                <a:gd fmla="*/ 566738 h 21600" name="T5"/>
                <a:gd fmla="*/ 679450 w 21600" name="T6"/>
                <a:gd fmla="*/ 566738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0708" y="14020"/>
                  </a:moveTo>
                  <a:cubicBezTo>
                    <a:pt x="20951" y="14020"/>
                    <a:pt x="21161" y="14125"/>
                    <a:pt x="21335" y="14334"/>
                  </a:cubicBezTo>
                  <a:cubicBezTo>
                    <a:pt x="21511" y="14548"/>
                    <a:pt x="21600" y="14810"/>
                    <a:pt x="21600" y="15115"/>
                  </a:cubicBezTo>
                  <a:lnTo>
                    <a:pt x="21600" y="20504"/>
                  </a:lnTo>
                  <a:cubicBezTo>
                    <a:pt x="21600" y="20815"/>
                    <a:pt x="21511" y="21071"/>
                    <a:pt x="21335" y="21285"/>
                  </a:cubicBezTo>
                  <a:cubicBezTo>
                    <a:pt x="21161" y="21494"/>
                    <a:pt x="20951" y="21599"/>
                    <a:pt x="20708" y="21599"/>
                  </a:cubicBezTo>
                  <a:lnTo>
                    <a:pt x="16197" y="21599"/>
                  </a:lnTo>
                  <a:cubicBezTo>
                    <a:pt x="15940" y="21599"/>
                    <a:pt x="15729" y="21494"/>
                    <a:pt x="15563" y="21285"/>
                  </a:cubicBezTo>
                  <a:cubicBezTo>
                    <a:pt x="15399" y="21071"/>
                    <a:pt x="15316" y="20815"/>
                    <a:pt x="15316" y="20504"/>
                  </a:cubicBezTo>
                  <a:lnTo>
                    <a:pt x="15316" y="15115"/>
                  </a:lnTo>
                  <a:cubicBezTo>
                    <a:pt x="15316" y="14810"/>
                    <a:pt x="15399" y="14548"/>
                    <a:pt x="15570" y="14334"/>
                  </a:cubicBezTo>
                  <a:cubicBezTo>
                    <a:pt x="15737" y="14125"/>
                    <a:pt x="15945" y="14020"/>
                    <a:pt x="16197" y="14020"/>
                  </a:cubicBezTo>
                  <a:lnTo>
                    <a:pt x="17788" y="14020"/>
                  </a:lnTo>
                  <a:lnTo>
                    <a:pt x="17788" y="11869"/>
                  </a:lnTo>
                  <a:cubicBezTo>
                    <a:pt x="17788" y="11699"/>
                    <a:pt x="17707" y="11610"/>
                    <a:pt x="17543" y="11602"/>
                  </a:cubicBezTo>
                  <a:lnTo>
                    <a:pt x="11473" y="11602"/>
                  </a:lnTo>
                  <a:lnTo>
                    <a:pt x="11473" y="14019"/>
                  </a:lnTo>
                  <a:lnTo>
                    <a:pt x="13054" y="14019"/>
                  </a:lnTo>
                  <a:cubicBezTo>
                    <a:pt x="13296" y="14019"/>
                    <a:pt x="13507" y="14125"/>
                    <a:pt x="13681" y="14334"/>
                  </a:cubicBezTo>
                  <a:cubicBezTo>
                    <a:pt x="13857" y="14548"/>
                    <a:pt x="13945" y="14810"/>
                    <a:pt x="13945" y="15115"/>
                  </a:cubicBezTo>
                  <a:lnTo>
                    <a:pt x="13945" y="20504"/>
                  </a:lnTo>
                  <a:cubicBezTo>
                    <a:pt x="13945" y="20815"/>
                    <a:pt x="13857" y="21071"/>
                    <a:pt x="13681" y="21285"/>
                  </a:cubicBezTo>
                  <a:cubicBezTo>
                    <a:pt x="13507" y="21494"/>
                    <a:pt x="13296" y="21599"/>
                    <a:pt x="13054" y="21599"/>
                  </a:cubicBezTo>
                  <a:lnTo>
                    <a:pt x="8543" y="21599"/>
                  </a:lnTo>
                  <a:cubicBezTo>
                    <a:pt x="8298" y="21599"/>
                    <a:pt x="8090" y="21494"/>
                    <a:pt x="7913" y="21285"/>
                  </a:cubicBezTo>
                  <a:cubicBezTo>
                    <a:pt x="7740" y="21071"/>
                    <a:pt x="7652" y="20815"/>
                    <a:pt x="7652" y="20504"/>
                  </a:cubicBezTo>
                  <a:lnTo>
                    <a:pt x="7652" y="15115"/>
                  </a:lnTo>
                  <a:cubicBezTo>
                    <a:pt x="7652" y="14810"/>
                    <a:pt x="7740" y="14548"/>
                    <a:pt x="7913" y="14334"/>
                  </a:cubicBezTo>
                  <a:cubicBezTo>
                    <a:pt x="8090" y="14125"/>
                    <a:pt x="8298" y="14019"/>
                    <a:pt x="8543" y="14019"/>
                  </a:cubicBezTo>
                  <a:lnTo>
                    <a:pt x="10124" y="14019"/>
                  </a:lnTo>
                  <a:lnTo>
                    <a:pt x="10124" y="11602"/>
                  </a:lnTo>
                  <a:lnTo>
                    <a:pt x="4056" y="11602"/>
                  </a:lnTo>
                  <a:cubicBezTo>
                    <a:pt x="3901" y="11602"/>
                    <a:pt x="3821" y="11690"/>
                    <a:pt x="3821" y="11869"/>
                  </a:cubicBezTo>
                  <a:lnTo>
                    <a:pt x="3821" y="14020"/>
                  </a:lnTo>
                  <a:lnTo>
                    <a:pt x="5402" y="14020"/>
                  </a:lnTo>
                  <a:cubicBezTo>
                    <a:pt x="5661" y="14020"/>
                    <a:pt x="5874" y="14125"/>
                    <a:pt x="6053" y="14334"/>
                  </a:cubicBezTo>
                  <a:cubicBezTo>
                    <a:pt x="6229" y="14548"/>
                    <a:pt x="6315" y="14810"/>
                    <a:pt x="6315" y="15115"/>
                  </a:cubicBezTo>
                  <a:lnTo>
                    <a:pt x="6315" y="20504"/>
                  </a:lnTo>
                  <a:cubicBezTo>
                    <a:pt x="6315" y="20815"/>
                    <a:pt x="6229" y="21071"/>
                    <a:pt x="6053" y="21285"/>
                  </a:cubicBezTo>
                  <a:cubicBezTo>
                    <a:pt x="5877" y="21494"/>
                    <a:pt x="5664" y="21599"/>
                    <a:pt x="5402" y="21599"/>
                  </a:cubicBezTo>
                  <a:lnTo>
                    <a:pt x="913" y="21599"/>
                  </a:lnTo>
                  <a:cubicBezTo>
                    <a:pt x="658" y="21599"/>
                    <a:pt x="440" y="21494"/>
                    <a:pt x="261" y="21285"/>
                  </a:cubicBezTo>
                  <a:cubicBezTo>
                    <a:pt x="88" y="21071"/>
                    <a:pt x="0" y="20815"/>
                    <a:pt x="0" y="20504"/>
                  </a:cubicBezTo>
                  <a:lnTo>
                    <a:pt x="0" y="15115"/>
                  </a:lnTo>
                  <a:cubicBezTo>
                    <a:pt x="0" y="14810"/>
                    <a:pt x="88" y="14548"/>
                    <a:pt x="261" y="14334"/>
                  </a:cubicBezTo>
                  <a:cubicBezTo>
                    <a:pt x="438" y="14125"/>
                    <a:pt x="656" y="14020"/>
                    <a:pt x="913" y="14020"/>
                  </a:cubicBezTo>
                  <a:lnTo>
                    <a:pt x="2472" y="14020"/>
                  </a:lnTo>
                  <a:lnTo>
                    <a:pt x="2472" y="11869"/>
                  </a:lnTo>
                  <a:cubicBezTo>
                    <a:pt x="2472" y="11352"/>
                    <a:pt x="2629" y="10911"/>
                    <a:pt x="2942" y="10544"/>
                  </a:cubicBezTo>
                  <a:cubicBezTo>
                    <a:pt x="3253" y="10180"/>
                    <a:pt x="3622" y="9997"/>
                    <a:pt x="4053" y="9997"/>
                  </a:cubicBezTo>
                  <a:lnTo>
                    <a:pt x="10121" y="9997"/>
                  </a:lnTo>
                  <a:lnTo>
                    <a:pt x="10121" y="7550"/>
                  </a:lnTo>
                  <a:lnTo>
                    <a:pt x="8540" y="7550"/>
                  </a:lnTo>
                  <a:cubicBezTo>
                    <a:pt x="8295" y="7550"/>
                    <a:pt x="8087" y="7450"/>
                    <a:pt x="7911" y="7247"/>
                  </a:cubicBezTo>
                  <a:cubicBezTo>
                    <a:pt x="7737" y="7045"/>
                    <a:pt x="7649" y="6789"/>
                    <a:pt x="7649" y="6484"/>
                  </a:cubicBezTo>
                  <a:lnTo>
                    <a:pt x="7649" y="1066"/>
                  </a:lnTo>
                  <a:cubicBezTo>
                    <a:pt x="7649" y="775"/>
                    <a:pt x="7737" y="522"/>
                    <a:pt x="7911" y="314"/>
                  </a:cubicBezTo>
                  <a:cubicBezTo>
                    <a:pt x="8087" y="102"/>
                    <a:pt x="8295" y="0"/>
                    <a:pt x="8540" y="0"/>
                  </a:cubicBezTo>
                  <a:lnTo>
                    <a:pt x="13052" y="0"/>
                  </a:lnTo>
                  <a:cubicBezTo>
                    <a:pt x="13294" y="0"/>
                    <a:pt x="13504" y="102"/>
                    <a:pt x="13678" y="314"/>
                  </a:cubicBezTo>
                  <a:cubicBezTo>
                    <a:pt x="13854" y="522"/>
                    <a:pt x="13943" y="775"/>
                    <a:pt x="13943" y="1066"/>
                  </a:cubicBezTo>
                  <a:lnTo>
                    <a:pt x="13943" y="6484"/>
                  </a:lnTo>
                  <a:cubicBezTo>
                    <a:pt x="13943" y="6789"/>
                    <a:pt x="13854" y="7045"/>
                    <a:pt x="13678" y="7247"/>
                  </a:cubicBezTo>
                  <a:cubicBezTo>
                    <a:pt x="13504" y="7450"/>
                    <a:pt x="13294" y="7550"/>
                    <a:pt x="13052" y="7550"/>
                  </a:cubicBezTo>
                  <a:lnTo>
                    <a:pt x="11470" y="7550"/>
                  </a:lnTo>
                  <a:lnTo>
                    <a:pt x="11470" y="9997"/>
                  </a:lnTo>
                  <a:lnTo>
                    <a:pt x="17541" y="9997"/>
                  </a:lnTo>
                  <a:cubicBezTo>
                    <a:pt x="17969" y="9997"/>
                    <a:pt x="18339" y="10177"/>
                    <a:pt x="18652" y="10538"/>
                  </a:cubicBezTo>
                  <a:cubicBezTo>
                    <a:pt x="18966" y="10899"/>
                    <a:pt x="19122" y="11343"/>
                    <a:pt x="19122" y="11869"/>
                  </a:cubicBezTo>
                  <a:lnTo>
                    <a:pt x="19122" y="14020"/>
                  </a:lnTo>
                  <a:lnTo>
                    <a:pt x="20708" y="14020"/>
                  </a:ln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bg1"/>
                </a:solidFill>
              </a:endParaRPr>
            </a:p>
          </p:txBody>
        </p:sp>
        <p:sp>
          <p:nvSpPr>
            <p:cNvPr id="35856" name="AutoShape 16"/>
            <p:cNvSpPr/>
            <p:nvPr/>
          </p:nvSpPr>
          <p:spPr bwMode="auto">
            <a:xfrm>
              <a:off x="4698206" y="3136377"/>
              <a:ext cx="1304925" cy="64492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nSpc>
                  <a:spcPct val="130000"/>
                </a:lnSpc>
                <a:spcAft>
                  <a:spcPts val="800"/>
                </a:spcAft>
              </a:pPr>
              <a:r>
                <a:rPr altLang="en-US" lang="zh-CN" sz="900">
                  <a:solidFill>
                    <a:schemeClr val="bg1"/>
                  </a:solidFill>
                </a:rPr>
                <a:t>在此输入您的图表说明文字，在此输入您的图表说明文字，在此输入您的图表说明文字</a:t>
              </a:r>
            </a:p>
          </p:txBody>
        </p:sp>
        <p:sp>
          <p:nvSpPr>
            <p:cNvPr id="35860" name="AutoShape 20"/>
            <p:cNvSpPr/>
            <p:nvPr/>
          </p:nvSpPr>
          <p:spPr bwMode="auto">
            <a:xfrm>
              <a:off x="4499968" y="2877336"/>
              <a:ext cx="1651397" cy="22867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4288" lIns="14288" rIns="14288" tIns="14288"/>
            <a:lstStyle/>
            <a:p>
              <a:pPr defTabSz="457086"/>
              <a:r>
                <a:rPr altLang="en-US" lang="zh-CN" sz="1600">
                  <a:solidFill>
                    <a:schemeClr val="bg1"/>
                  </a:solidFill>
                  <a:ea charset="-122" pitchFamily="34" typeface="微软雅黑"/>
                </a:rPr>
                <a:t>输入标题</a:t>
              </a:r>
            </a:p>
          </p:txBody>
        </p:sp>
      </p:grpSp>
      <p:grpSp>
        <p:nvGrpSpPr>
          <p:cNvPr id="3" name="组合 2"/>
          <p:cNvGrpSpPr/>
          <p:nvPr/>
        </p:nvGrpSpPr>
        <p:grpSpPr>
          <a:xfrm>
            <a:off x="8092816" y="2919414"/>
            <a:ext cx="2707129" cy="2707481"/>
            <a:chOff x="6070402" y="2190236"/>
            <a:chExt cx="2030611" cy="2031238"/>
          </a:xfrm>
          <a:solidFill>
            <a:schemeClr val="accent4"/>
          </a:solidFill>
        </p:grpSpPr>
        <p:sp>
          <p:nvSpPr>
            <p:cNvPr id="35850" name="AutoShape 10"/>
            <p:cNvSpPr/>
            <p:nvPr/>
          </p:nvSpPr>
          <p:spPr bwMode="auto">
            <a:xfrm>
              <a:off x="6070402" y="2190236"/>
              <a:ext cx="2030611" cy="2031238"/>
            </a:xfrm>
            <a:custGeom>
              <a:gdLst>
                <a:gd fmla="*/ 2707343 w 19679" name="T0"/>
                <a:gd fmla="*/ 2971777 h 19679" name="T1"/>
                <a:gd fmla="*/ 2707343 w 19679" name="T2"/>
                <a:gd fmla="*/ 2971777 h 19679" name="T3"/>
                <a:gd fmla="*/ 2707343 w 19679" name="T4"/>
                <a:gd fmla="*/ 2971777 h 19679" name="T5"/>
                <a:gd fmla="*/ 2707343 w 19679" name="T6"/>
                <a:gd fmla="*/ 2971777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0" lIns="0" rIns="0" tIns="0"/>
            <a:lstStyle/>
            <a:p>
              <a:endParaRPr altLang="en-US" lang="zh-CN">
                <a:solidFill>
                  <a:schemeClr val="bg1"/>
                </a:solidFill>
              </a:endParaRPr>
            </a:p>
          </p:txBody>
        </p:sp>
        <p:sp>
          <p:nvSpPr>
            <p:cNvPr id="35851" name="AutoShape 11"/>
            <p:cNvSpPr/>
            <p:nvPr/>
          </p:nvSpPr>
          <p:spPr bwMode="auto">
            <a:xfrm>
              <a:off x="6834783" y="2573140"/>
              <a:ext cx="510183" cy="424589"/>
            </a:xfrm>
            <a:custGeom>
              <a:gdLst>
                <a:gd fmla="*/ 680244 w 21600" name="T0"/>
                <a:gd fmla="*/ 565917 h 21579" name="T1"/>
                <a:gd fmla="*/ 680244 w 21600" name="T2"/>
                <a:gd fmla="*/ 565917 h 21579" name="T3"/>
                <a:gd fmla="*/ 680244 w 21600" name="T4"/>
                <a:gd fmla="*/ 565917 h 21579" name="T5"/>
                <a:gd fmla="*/ 680244 w 21600" name="T6"/>
                <a:gd fmla="*/ 565917 h 215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579" w="21600">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8"/>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5" y="14347"/>
                  </a:cubicBezTo>
                  <a:cubicBezTo>
                    <a:pt x="17234" y="14855"/>
                    <a:pt x="17881" y="15380"/>
                    <a:pt x="18459" y="15921"/>
                  </a:cubicBezTo>
                  <a:lnTo>
                    <a:pt x="18459" y="2855"/>
                  </a:ln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bg1"/>
                </a:solidFill>
              </a:endParaRPr>
            </a:p>
          </p:txBody>
        </p:sp>
        <p:sp>
          <p:nvSpPr>
            <p:cNvPr id="35857" name="AutoShape 17"/>
            <p:cNvSpPr/>
            <p:nvPr/>
          </p:nvSpPr>
          <p:spPr bwMode="auto">
            <a:xfrm>
              <a:off x="6403777" y="3134591"/>
              <a:ext cx="1304925" cy="64492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nSpc>
                  <a:spcPct val="130000"/>
                </a:lnSpc>
                <a:spcAft>
                  <a:spcPts val="800"/>
                </a:spcAft>
              </a:pPr>
              <a:r>
                <a:rPr altLang="en-US" lang="zh-CN" sz="900">
                  <a:solidFill>
                    <a:schemeClr val="bg1"/>
                  </a:solidFill>
                </a:rPr>
                <a:t>在此输入您的图表说明文字，在此输入您的图表说明文字，在此输入您的图表说明文字</a:t>
              </a:r>
            </a:p>
          </p:txBody>
        </p:sp>
        <p:sp>
          <p:nvSpPr>
            <p:cNvPr id="35861" name="AutoShape 21"/>
            <p:cNvSpPr/>
            <p:nvPr/>
          </p:nvSpPr>
          <p:spPr bwMode="auto">
            <a:xfrm>
              <a:off x="6207919" y="2877336"/>
              <a:ext cx="1651397" cy="22867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4288" lIns="14288" rIns="14288" tIns="14288"/>
            <a:lstStyle/>
            <a:p>
              <a:pPr defTabSz="457086"/>
              <a:r>
                <a:rPr altLang="en-US" lang="zh-CN" sz="1600">
                  <a:solidFill>
                    <a:schemeClr val="bg1"/>
                  </a:solidFill>
                  <a:ea charset="-122" pitchFamily="34" typeface="微软雅黑"/>
                </a:rPr>
                <a:t>输入标题</a:t>
              </a:r>
            </a:p>
          </p:txBody>
        </p:sp>
      </p:grpSp>
      <p:sp>
        <p:nvSpPr>
          <p:cNvPr id="6" name="标题 5"/>
          <p:cNvSpPr>
            <a:spLocks noGrp="1"/>
          </p:cNvSpPr>
          <p:nvPr>
            <p:ph type="title"/>
          </p:nvPr>
        </p:nvSpPr>
        <p:spPr/>
        <p:txBody>
          <a:bodyPr>
            <a:normAutofit/>
          </a:bodyPr>
          <a:lstStyle/>
          <a:p>
            <a:r>
              <a:rPr altLang="en-US" lang="zh-CN"/>
              <a:t>单击此处添加标题</a:t>
            </a:r>
          </a:p>
        </p:txBody>
      </p:sp>
    </p:spTree>
    <p:extLst>
      <p:ext uri="{BB962C8B-B14F-4D97-AF65-F5344CB8AC3E}">
        <p14:creationId val="2638634253"/>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35845"/>
                                        </p:tgtEl>
                                        <p:attrNameLst>
                                          <p:attrName>style.visibility</p:attrName>
                                        </p:attrNameLst>
                                      </p:cBhvr>
                                      <p:to>
                                        <p:strVal val="visible"/>
                                      </p:to>
                                    </p:set>
                                    <p:animEffect filter="wipe(left)" transition="in">
                                      <p:cBhvr>
                                        <p:cTn dur="500" id="7"/>
                                        <p:tgtEl>
                                          <p:spTgt spid="35845"/>
                                        </p:tgtEl>
                                      </p:cBhvr>
                                    </p:animEffect>
                                  </p:childTnLst>
                                </p:cTn>
                              </p:par>
                              <p:par>
                                <p:cTn fill="hold" id="8" nodeType="withEffect" presetClass="entr" presetID="12" presetSubtype="8">
                                  <p:stCondLst>
                                    <p:cond delay="0"/>
                                  </p:stCondLst>
                                  <p:childTnLst>
                                    <p:set>
                                      <p:cBhvr>
                                        <p:cTn dur="1" fill="hold" id="9">
                                          <p:stCondLst>
                                            <p:cond delay="0"/>
                                          </p:stCondLst>
                                        </p:cTn>
                                        <p:tgtEl>
                                          <p:spTgt spid="3"/>
                                        </p:tgtEl>
                                        <p:attrNameLst>
                                          <p:attrName>style.visibility</p:attrName>
                                        </p:attrNameLst>
                                      </p:cBhvr>
                                      <p:to>
                                        <p:strVal val="visible"/>
                                      </p:to>
                                    </p:set>
                                    <p:anim calcmode="lin" valueType="num">
                                      <p:cBhvr additive="base">
                                        <p:cTn dur="500" id="10"/>
                                        <p:tgtEl>
                                          <p:spTgt spid="3"/>
                                        </p:tgtEl>
                                        <p:attrNameLst>
                                          <p:attrName>ppt_x</p:attrName>
                                        </p:attrNameLst>
                                      </p:cBhvr>
                                      <p:tavLst>
                                        <p:tav tm="0">
                                          <p:val>
                                            <p:strVal val="#ppt_x-#ppt_w*1.125000"/>
                                          </p:val>
                                        </p:tav>
                                        <p:tav tm="100000">
                                          <p:val>
                                            <p:strVal val="#ppt_x"/>
                                          </p:val>
                                        </p:tav>
                                      </p:tavLst>
                                    </p:anim>
                                    <p:animEffect filter="wipe(right)" transition="in">
                                      <p:cBhvr>
                                        <p:cTn dur="500" id="11"/>
                                        <p:tgtEl>
                                          <p:spTgt spid="3"/>
                                        </p:tgtEl>
                                      </p:cBhvr>
                                    </p:animEffect>
                                  </p:childTnLst>
                                </p:cTn>
                              </p:par>
                              <p:par>
                                <p:cTn fill="hold" id="12" nodeType="withEffect" presetClass="entr" presetID="12" presetSubtype="8">
                                  <p:stCondLst>
                                    <p:cond delay="400"/>
                                  </p:stCondLst>
                                  <p:childTnLst>
                                    <p:set>
                                      <p:cBhvr>
                                        <p:cTn dur="1" fill="hold" id="13">
                                          <p:stCondLst>
                                            <p:cond delay="0"/>
                                          </p:stCondLst>
                                        </p:cTn>
                                        <p:tgtEl>
                                          <p:spTgt spid="4"/>
                                        </p:tgtEl>
                                        <p:attrNameLst>
                                          <p:attrName>style.visibility</p:attrName>
                                        </p:attrNameLst>
                                      </p:cBhvr>
                                      <p:to>
                                        <p:strVal val="visible"/>
                                      </p:to>
                                    </p:set>
                                    <p:anim calcmode="lin" valueType="num">
                                      <p:cBhvr additive="base">
                                        <p:cTn dur="500" id="14"/>
                                        <p:tgtEl>
                                          <p:spTgt spid="4"/>
                                        </p:tgtEl>
                                        <p:attrNameLst>
                                          <p:attrName>ppt_x</p:attrName>
                                        </p:attrNameLst>
                                      </p:cBhvr>
                                      <p:tavLst>
                                        <p:tav tm="0">
                                          <p:val>
                                            <p:strVal val="#ppt_x-#ppt_w*1.125000"/>
                                          </p:val>
                                        </p:tav>
                                        <p:tav tm="100000">
                                          <p:val>
                                            <p:strVal val="#ppt_x"/>
                                          </p:val>
                                        </p:tav>
                                      </p:tavLst>
                                    </p:anim>
                                    <p:animEffect filter="wipe(right)" transition="in">
                                      <p:cBhvr>
                                        <p:cTn dur="500" id="15"/>
                                        <p:tgtEl>
                                          <p:spTgt spid="4"/>
                                        </p:tgtEl>
                                      </p:cBhvr>
                                    </p:animEffect>
                                  </p:childTnLst>
                                </p:cTn>
                              </p:par>
                              <p:par>
                                <p:cTn fill="hold" id="16" nodeType="withEffect" presetClass="entr" presetID="12" presetSubtype="8">
                                  <p:stCondLst>
                                    <p:cond delay="800"/>
                                  </p:stCondLst>
                                  <p:childTnLst>
                                    <p:set>
                                      <p:cBhvr>
                                        <p:cTn dur="1" fill="hold" id="17">
                                          <p:stCondLst>
                                            <p:cond delay="0"/>
                                          </p:stCondLst>
                                        </p:cTn>
                                        <p:tgtEl>
                                          <p:spTgt spid="5"/>
                                        </p:tgtEl>
                                        <p:attrNameLst>
                                          <p:attrName>style.visibility</p:attrName>
                                        </p:attrNameLst>
                                      </p:cBhvr>
                                      <p:to>
                                        <p:strVal val="visible"/>
                                      </p:to>
                                    </p:set>
                                    <p:anim calcmode="lin" valueType="num">
                                      <p:cBhvr additive="base">
                                        <p:cTn dur="500" id="18"/>
                                        <p:tgtEl>
                                          <p:spTgt spid="5"/>
                                        </p:tgtEl>
                                        <p:attrNameLst>
                                          <p:attrName>ppt_x</p:attrName>
                                        </p:attrNameLst>
                                      </p:cBhvr>
                                      <p:tavLst>
                                        <p:tav tm="0">
                                          <p:val>
                                            <p:strVal val="#ppt_x-#ppt_w*1.125000"/>
                                          </p:val>
                                        </p:tav>
                                        <p:tav tm="100000">
                                          <p:val>
                                            <p:strVal val="#ppt_x"/>
                                          </p:val>
                                        </p:tav>
                                      </p:tavLst>
                                    </p:anim>
                                    <p:animEffect filter="wipe(right)" transition="in">
                                      <p:cBhvr>
                                        <p:cTn dur="500" id="19"/>
                                        <p:tgtEl>
                                          <p:spTgt spid="5"/>
                                        </p:tgtEl>
                                      </p:cBhvr>
                                    </p:animEffect>
                                  </p:childTnLst>
                                </p:cTn>
                              </p:par>
                              <p:par>
                                <p:cTn fill="hold" id="20" nodeType="withEffect" presetClass="entr" presetID="12" presetSubtype="8">
                                  <p:stCondLst>
                                    <p:cond delay="1200"/>
                                  </p:stCondLst>
                                  <p:childTnLst>
                                    <p:set>
                                      <p:cBhvr>
                                        <p:cTn dur="1" fill="hold" id="21">
                                          <p:stCondLst>
                                            <p:cond delay="0"/>
                                          </p:stCondLst>
                                        </p:cTn>
                                        <p:tgtEl>
                                          <p:spTgt spid="2"/>
                                        </p:tgtEl>
                                        <p:attrNameLst>
                                          <p:attrName>style.visibility</p:attrName>
                                        </p:attrNameLst>
                                      </p:cBhvr>
                                      <p:to>
                                        <p:strVal val="visible"/>
                                      </p:to>
                                    </p:set>
                                    <p:anim calcmode="lin" valueType="num">
                                      <p:cBhvr additive="base">
                                        <p:cTn dur="500" id="22"/>
                                        <p:tgtEl>
                                          <p:spTgt spid="2"/>
                                        </p:tgtEl>
                                        <p:attrNameLst>
                                          <p:attrName>ppt_x</p:attrName>
                                        </p:attrNameLst>
                                      </p:cBhvr>
                                      <p:tavLst>
                                        <p:tav tm="0">
                                          <p:val>
                                            <p:strVal val="#ppt_x-#ppt_w*1.125000"/>
                                          </p:val>
                                        </p:tav>
                                        <p:tav tm="100000">
                                          <p:val>
                                            <p:strVal val="#ppt_x"/>
                                          </p:val>
                                        </p:tav>
                                      </p:tavLst>
                                    </p:anim>
                                    <p:animEffect filter="wipe(right)" transition="in">
                                      <p:cBhvr>
                                        <p:cTn dur="500" id="23"/>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5845"/>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bwMode="auto">
          <a:xfrm>
            <a:off x="3473170" y="1988841"/>
            <a:ext cx="3380432" cy="3370140"/>
          </a:xfrm>
          <a:prstGeom prst="ellipse">
            <a:avLst/>
          </a:prstGeom>
          <a:noFill/>
          <a:ln algn="ctr" cap="flat" cmpd="sng" w="12700">
            <a:solidFill>
              <a:schemeClr val="tx1">
                <a:lumMod val="50000"/>
                <a:lumOff val="50000"/>
              </a:schemeClr>
            </a:solidFill>
            <a:prstDash val="solid"/>
          </a:ln>
          <a:effectLst/>
        </p:spPr>
        <p:txBody>
          <a:bodyPr anchor="ctr" bIns="50342" lIns="100683" rIns="100683" tIns="50342"/>
          <a:lstStyle/>
          <a:p>
            <a:pPr algn="ctr">
              <a:defRPr/>
            </a:pPr>
            <a:endParaRPr altLang="en-US" kern="0" lang="zh-CN">
              <a:solidFill>
                <a:sysClr lastClr="FFFFFF" val="window"/>
              </a:solidFill>
              <a:latin charset="-122" pitchFamily="34" typeface="微软雅黑"/>
              <a:ea charset="-122" pitchFamily="34" typeface="微软雅黑"/>
            </a:endParaRPr>
          </a:p>
        </p:txBody>
      </p:sp>
      <p:sp>
        <p:nvSpPr>
          <p:cNvPr id="3" name="椭圆 2"/>
          <p:cNvSpPr/>
          <p:nvPr/>
        </p:nvSpPr>
        <p:spPr bwMode="auto">
          <a:xfrm>
            <a:off x="5337057" y="1988841"/>
            <a:ext cx="3381904" cy="3370140"/>
          </a:xfrm>
          <a:prstGeom prst="ellipse">
            <a:avLst/>
          </a:prstGeom>
          <a:noFill/>
          <a:ln algn="ctr" cap="flat" cmpd="sng" w="12700">
            <a:solidFill>
              <a:schemeClr val="tx1">
                <a:lumMod val="50000"/>
                <a:lumOff val="50000"/>
              </a:schemeClr>
            </a:solidFill>
            <a:prstDash val="solid"/>
          </a:ln>
          <a:effectLst/>
        </p:spPr>
        <p:txBody>
          <a:bodyPr anchor="ctr" bIns="50342" lIns="100683" rIns="100683" tIns="50342"/>
          <a:lstStyle/>
          <a:p>
            <a:pPr algn="ctr">
              <a:defRPr/>
            </a:pPr>
            <a:endParaRPr altLang="en-US" kern="0" lang="zh-CN">
              <a:solidFill>
                <a:sysClr lastClr="FFFFFF" val="window"/>
              </a:solidFill>
              <a:latin charset="-122" pitchFamily="34" typeface="微软雅黑"/>
              <a:ea charset="-122" pitchFamily="34" typeface="微软雅黑"/>
            </a:endParaRPr>
          </a:p>
        </p:txBody>
      </p:sp>
      <p:cxnSp>
        <p:nvCxnSpPr>
          <p:cNvPr id="4" name="直接连接符 3"/>
          <p:cNvCxnSpPr>
            <a:cxnSpLocks noChangeShapeType="1"/>
          </p:cNvCxnSpPr>
          <p:nvPr/>
        </p:nvCxnSpPr>
        <p:spPr bwMode="auto">
          <a:xfrm>
            <a:off x="4401392" y="2811578"/>
            <a:ext cx="529572" cy="247847"/>
          </a:xfrm>
          <a:prstGeom prst="line">
            <a:avLst/>
          </a:prstGeom>
          <a:noFill/>
          <a:ln algn="ctr" w="12700">
            <a:solidFill>
              <a:schemeClr val="accent1"/>
            </a:solidFill>
            <a:round/>
            <a:headEnd len="med" type="none" w="med"/>
            <a:tailEnd len="med" type="arrow" w="med"/>
          </a:ln>
        </p:spPr>
      </p:cxnSp>
      <p:cxnSp>
        <p:nvCxnSpPr>
          <p:cNvPr id="5" name="直接连接符 4"/>
          <p:cNvCxnSpPr>
            <a:cxnSpLocks noChangeShapeType="1"/>
          </p:cNvCxnSpPr>
          <p:nvPr/>
        </p:nvCxnSpPr>
        <p:spPr bwMode="auto">
          <a:xfrm>
            <a:off x="4118952" y="3572717"/>
            <a:ext cx="547225" cy="0"/>
          </a:xfrm>
          <a:prstGeom prst="line">
            <a:avLst/>
          </a:prstGeom>
          <a:noFill/>
          <a:ln algn="ctr" w="12700">
            <a:solidFill>
              <a:schemeClr val="accent2"/>
            </a:solidFill>
            <a:round/>
            <a:headEnd len="med" type="none" w="med"/>
            <a:tailEnd len="med" type="arrow" w="med"/>
          </a:ln>
        </p:spPr>
      </p:cxnSp>
      <p:cxnSp>
        <p:nvCxnSpPr>
          <p:cNvPr id="6" name="直接连接符 5"/>
          <p:cNvCxnSpPr>
            <a:cxnSpLocks noChangeShapeType="1"/>
          </p:cNvCxnSpPr>
          <p:nvPr/>
        </p:nvCxnSpPr>
        <p:spPr bwMode="auto">
          <a:xfrm flipV="1">
            <a:off x="4401391" y="4065479"/>
            <a:ext cx="547225" cy="288912"/>
          </a:xfrm>
          <a:prstGeom prst="line">
            <a:avLst/>
          </a:prstGeom>
          <a:noFill/>
          <a:ln algn="ctr" w="12700">
            <a:solidFill>
              <a:schemeClr val="accent3"/>
            </a:solidFill>
            <a:round/>
            <a:headEnd len="med" type="none" w="med"/>
            <a:tailEnd len="med" type="arrow" w="med"/>
          </a:ln>
        </p:spPr>
      </p:cxnSp>
      <p:cxnSp>
        <p:nvCxnSpPr>
          <p:cNvPr id="7" name="直接连接符 6"/>
          <p:cNvCxnSpPr>
            <a:cxnSpLocks noChangeShapeType="1"/>
          </p:cNvCxnSpPr>
          <p:nvPr/>
        </p:nvCxnSpPr>
        <p:spPr bwMode="auto">
          <a:xfrm flipH="1" flipV="1">
            <a:off x="7330304" y="4053747"/>
            <a:ext cx="547225" cy="288912"/>
          </a:xfrm>
          <a:prstGeom prst="line">
            <a:avLst/>
          </a:prstGeom>
          <a:noFill/>
          <a:ln algn="ctr" w="12700">
            <a:solidFill>
              <a:schemeClr val="accent2"/>
            </a:solidFill>
            <a:round/>
            <a:headEnd len="med" type="none" w="med"/>
            <a:tailEnd len="med" type="arrow" w="med"/>
          </a:ln>
        </p:spPr>
      </p:cxnSp>
      <p:cxnSp>
        <p:nvCxnSpPr>
          <p:cNvPr id="8" name="直接连接符 7"/>
          <p:cNvCxnSpPr>
            <a:cxnSpLocks noChangeShapeType="1"/>
          </p:cNvCxnSpPr>
          <p:nvPr/>
        </p:nvCxnSpPr>
        <p:spPr bwMode="auto">
          <a:xfrm flipH="1">
            <a:off x="7603917" y="3569785"/>
            <a:ext cx="547225" cy="0"/>
          </a:xfrm>
          <a:prstGeom prst="line">
            <a:avLst/>
          </a:prstGeom>
          <a:noFill/>
          <a:ln algn="ctr" w="12700">
            <a:solidFill>
              <a:schemeClr val="accent4"/>
            </a:solidFill>
            <a:round/>
            <a:headEnd len="med" type="none" w="med"/>
            <a:tailEnd len="med" type="arrow" w="med"/>
          </a:ln>
        </p:spPr>
      </p:cxnSp>
      <p:cxnSp>
        <p:nvCxnSpPr>
          <p:cNvPr id="9" name="直接连接符 8"/>
          <p:cNvCxnSpPr>
            <a:cxnSpLocks noChangeShapeType="1"/>
          </p:cNvCxnSpPr>
          <p:nvPr/>
        </p:nvCxnSpPr>
        <p:spPr bwMode="auto">
          <a:xfrm flipH="1">
            <a:off x="7347958" y="2811578"/>
            <a:ext cx="529572" cy="247847"/>
          </a:xfrm>
          <a:prstGeom prst="line">
            <a:avLst/>
          </a:prstGeom>
          <a:noFill/>
          <a:ln algn="ctr" w="12700">
            <a:solidFill>
              <a:schemeClr val="accent3"/>
            </a:solidFill>
            <a:round/>
            <a:headEnd len="med" type="none" w="med"/>
            <a:tailEnd len="med" type="arrow" w="med"/>
          </a:ln>
        </p:spPr>
      </p:cxnSp>
      <p:sp>
        <p:nvSpPr>
          <p:cNvPr id="10" name="Oval 19"/>
          <p:cNvSpPr>
            <a:spLocks noChangeArrowheads="1"/>
          </p:cNvSpPr>
          <p:nvPr/>
        </p:nvSpPr>
        <p:spPr bwMode="auto">
          <a:xfrm>
            <a:off x="3489351" y="2068035"/>
            <a:ext cx="919396" cy="916595"/>
          </a:xfrm>
          <a:prstGeom prst="ellipse">
            <a:avLst/>
          </a:prstGeom>
          <a:solidFill>
            <a:schemeClr val="accent1"/>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a:endParaRPr altLang="en-US" lang="zh-CN">
              <a:solidFill>
                <a:schemeClr val="accent2"/>
              </a:solidFill>
              <a:latin charset="-122" pitchFamily="34" typeface="微软雅黑"/>
              <a:ea charset="-122" pitchFamily="34" typeface="微软雅黑"/>
            </a:endParaRPr>
          </a:p>
        </p:txBody>
      </p:sp>
      <p:sp>
        <p:nvSpPr>
          <p:cNvPr id="11" name="Oval 19"/>
          <p:cNvSpPr>
            <a:spLocks noChangeArrowheads="1"/>
          </p:cNvSpPr>
          <p:nvPr/>
        </p:nvSpPr>
        <p:spPr bwMode="auto">
          <a:xfrm>
            <a:off x="7830457" y="2082701"/>
            <a:ext cx="919395" cy="918063"/>
          </a:xfrm>
          <a:prstGeom prst="ellipse">
            <a:avLst/>
          </a:prstGeom>
          <a:solidFill>
            <a:schemeClr val="accent3"/>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a:endParaRPr altLang="en-US" lang="zh-CN">
              <a:solidFill>
                <a:schemeClr val="accent2"/>
              </a:solidFill>
              <a:latin charset="-122" pitchFamily="34" typeface="微软雅黑"/>
              <a:ea charset="-122" pitchFamily="34" typeface="微软雅黑"/>
            </a:endParaRPr>
          </a:p>
        </p:txBody>
      </p:sp>
      <p:sp>
        <p:nvSpPr>
          <p:cNvPr id="12" name="Oval 19"/>
          <p:cNvSpPr>
            <a:spLocks noChangeArrowheads="1"/>
          </p:cNvSpPr>
          <p:nvPr/>
        </p:nvSpPr>
        <p:spPr bwMode="auto">
          <a:xfrm>
            <a:off x="8248230" y="3147418"/>
            <a:ext cx="920867" cy="918063"/>
          </a:xfrm>
          <a:prstGeom prst="ellipse">
            <a:avLst/>
          </a:prstGeom>
          <a:solidFill>
            <a:schemeClr val="accent4"/>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a:endParaRPr altLang="en-US" lang="zh-CN">
              <a:solidFill>
                <a:schemeClr val="accent2"/>
              </a:solidFill>
              <a:latin charset="-122" pitchFamily="34" typeface="微软雅黑"/>
              <a:ea charset="-122" pitchFamily="34" typeface="微软雅黑"/>
            </a:endParaRPr>
          </a:p>
        </p:txBody>
      </p:sp>
      <p:sp>
        <p:nvSpPr>
          <p:cNvPr id="13" name="Oval 19"/>
          <p:cNvSpPr>
            <a:spLocks noChangeArrowheads="1"/>
          </p:cNvSpPr>
          <p:nvPr/>
        </p:nvSpPr>
        <p:spPr bwMode="auto">
          <a:xfrm>
            <a:off x="7876057" y="4200403"/>
            <a:ext cx="920867" cy="918063"/>
          </a:xfrm>
          <a:prstGeom prst="ellipse">
            <a:avLst/>
          </a:prstGeom>
          <a:solidFill>
            <a:schemeClr val="accent2"/>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a:endParaRPr altLang="en-US" lang="zh-CN">
              <a:solidFill>
                <a:schemeClr val="accent2"/>
              </a:solidFill>
              <a:latin charset="-122" pitchFamily="34" typeface="微软雅黑"/>
              <a:ea charset="-122" pitchFamily="34" typeface="微软雅黑"/>
            </a:endParaRPr>
          </a:p>
        </p:txBody>
      </p:sp>
      <p:sp>
        <p:nvSpPr>
          <p:cNvPr id="14" name="Oval 19"/>
          <p:cNvSpPr>
            <a:spLocks noChangeArrowheads="1"/>
          </p:cNvSpPr>
          <p:nvPr/>
        </p:nvSpPr>
        <p:spPr bwMode="auto">
          <a:xfrm>
            <a:off x="3077462" y="3112222"/>
            <a:ext cx="920867" cy="918063"/>
          </a:xfrm>
          <a:prstGeom prst="ellipse">
            <a:avLst/>
          </a:prstGeom>
          <a:solidFill>
            <a:schemeClr val="accent2"/>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a:endParaRPr altLang="en-US" lang="zh-CN">
              <a:solidFill>
                <a:schemeClr val="accent2"/>
              </a:solidFill>
              <a:latin charset="-122" pitchFamily="34" typeface="微软雅黑"/>
              <a:ea charset="-122" pitchFamily="34" typeface="微软雅黑"/>
            </a:endParaRPr>
          </a:p>
        </p:txBody>
      </p:sp>
      <p:sp>
        <p:nvSpPr>
          <p:cNvPr id="15" name="Oval 19"/>
          <p:cNvSpPr>
            <a:spLocks noChangeArrowheads="1"/>
          </p:cNvSpPr>
          <p:nvPr/>
        </p:nvSpPr>
        <p:spPr bwMode="auto">
          <a:xfrm>
            <a:off x="3454046" y="4194537"/>
            <a:ext cx="920867" cy="918063"/>
          </a:xfrm>
          <a:prstGeom prst="ellipse">
            <a:avLst/>
          </a:prstGeom>
          <a:solidFill>
            <a:schemeClr val="accent3"/>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a:endParaRPr altLang="en-US" lang="zh-CN">
              <a:solidFill>
                <a:schemeClr val="accent2"/>
              </a:solidFill>
              <a:latin charset="-122" pitchFamily="34" typeface="微软雅黑"/>
              <a:ea charset="-122" pitchFamily="34" typeface="微软雅黑"/>
            </a:endParaRPr>
          </a:p>
        </p:txBody>
      </p:sp>
      <p:sp>
        <p:nvSpPr>
          <p:cNvPr id="16" name="Oval 19"/>
          <p:cNvSpPr>
            <a:spLocks noChangeArrowheads="1"/>
          </p:cNvSpPr>
          <p:nvPr/>
        </p:nvSpPr>
        <p:spPr bwMode="auto">
          <a:xfrm>
            <a:off x="5202541" y="2646292"/>
            <a:ext cx="1857180" cy="1851525"/>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defTabSz="1219078"/>
            <a:endParaRPr altLang="en-US" lang="zh-CN" sz="2400">
              <a:solidFill>
                <a:srgbClr val="7F7F7F"/>
              </a:solidFill>
              <a:latin charset="-122" pitchFamily="34" typeface="微软雅黑"/>
              <a:ea charset="-122" pitchFamily="34" typeface="微软雅黑"/>
            </a:endParaRPr>
          </a:p>
        </p:txBody>
      </p:sp>
      <p:grpSp>
        <p:nvGrpSpPr>
          <p:cNvPr id="17" name="组合 16"/>
          <p:cNvGrpSpPr/>
          <p:nvPr/>
        </p:nvGrpSpPr>
        <p:grpSpPr>
          <a:xfrm>
            <a:off x="900564" y="2180454"/>
            <a:ext cx="2357326" cy="1042113"/>
            <a:chOff x="1256119" y="1638320"/>
            <a:chExt cx="1923767" cy="781585"/>
          </a:xfrm>
        </p:grpSpPr>
        <p:sp>
          <p:nvSpPr>
            <p:cNvPr id="18" name="TextBox 17"/>
            <p:cNvSpPr txBox="1"/>
            <p:nvPr/>
          </p:nvSpPr>
          <p:spPr>
            <a:xfrm>
              <a:off x="1256119" y="1958240"/>
              <a:ext cx="1923767" cy="445770"/>
            </a:xfrm>
            <a:prstGeom prst="rect">
              <a:avLst/>
            </a:prstGeom>
            <a:noFill/>
          </p:spPr>
          <p:txBody>
            <a:bodyPr anchor="t" lIns="0" rtlCol="0" tIns="0" wrap="square">
              <a:spAutoFit/>
            </a:bodyPr>
            <a:lstStyle/>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p:txBody>
        </p:sp>
        <p:sp>
          <p:nvSpPr>
            <p:cNvPr id="19" name="TextBox 18"/>
            <p:cNvSpPr txBox="1"/>
            <p:nvPr/>
          </p:nvSpPr>
          <p:spPr>
            <a:xfrm>
              <a:off x="1583718" y="1638320"/>
              <a:ext cx="870594" cy="240030"/>
            </a:xfrm>
            <a:prstGeom prst="rect">
              <a:avLst/>
            </a:prstGeom>
            <a:noFill/>
          </p:spPr>
          <p:txBody>
            <a:bodyPr anchor="t" bIns="0" lIns="0" rIns="0" rtlCol="0" tIns="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grpSp>
      <p:grpSp>
        <p:nvGrpSpPr>
          <p:cNvPr id="20" name="组合 19"/>
          <p:cNvGrpSpPr/>
          <p:nvPr/>
        </p:nvGrpSpPr>
        <p:grpSpPr>
          <a:xfrm>
            <a:off x="900564" y="4029852"/>
            <a:ext cx="2357326" cy="1042113"/>
            <a:chOff x="1256119" y="1638320"/>
            <a:chExt cx="1923767" cy="781585"/>
          </a:xfrm>
        </p:grpSpPr>
        <p:sp>
          <p:nvSpPr>
            <p:cNvPr id="21" name="TextBox 20"/>
            <p:cNvSpPr txBox="1"/>
            <p:nvPr/>
          </p:nvSpPr>
          <p:spPr>
            <a:xfrm>
              <a:off x="1256119" y="1958240"/>
              <a:ext cx="1923767" cy="445770"/>
            </a:xfrm>
            <a:prstGeom prst="rect">
              <a:avLst/>
            </a:prstGeom>
            <a:noFill/>
          </p:spPr>
          <p:txBody>
            <a:bodyPr anchor="t" lIns="0" rtlCol="0" tIns="0" wrap="square">
              <a:spAutoFit/>
            </a:bodyPr>
            <a:lstStyle/>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p:txBody>
        </p:sp>
        <p:sp>
          <p:nvSpPr>
            <p:cNvPr id="22" name="TextBox 21"/>
            <p:cNvSpPr txBox="1"/>
            <p:nvPr/>
          </p:nvSpPr>
          <p:spPr>
            <a:xfrm>
              <a:off x="1583718" y="1638320"/>
              <a:ext cx="870594" cy="240030"/>
            </a:xfrm>
            <a:prstGeom prst="rect">
              <a:avLst/>
            </a:prstGeom>
            <a:noFill/>
          </p:spPr>
          <p:txBody>
            <a:bodyPr anchor="t" bIns="0" lIns="0" rIns="0" rtlCol="0" tIns="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grpSp>
      <p:grpSp>
        <p:nvGrpSpPr>
          <p:cNvPr id="23" name="组合 22"/>
          <p:cNvGrpSpPr/>
          <p:nvPr/>
        </p:nvGrpSpPr>
        <p:grpSpPr>
          <a:xfrm>
            <a:off x="9209777" y="2180454"/>
            <a:ext cx="2357326" cy="1042113"/>
            <a:chOff x="1256119" y="1638320"/>
            <a:chExt cx="1923767" cy="781585"/>
          </a:xfrm>
        </p:grpSpPr>
        <p:sp>
          <p:nvSpPr>
            <p:cNvPr id="24" name="TextBox 23"/>
            <p:cNvSpPr txBox="1"/>
            <p:nvPr/>
          </p:nvSpPr>
          <p:spPr>
            <a:xfrm>
              <a:off x="1256119" y="1958240"/>
              <a:ext cx="1923767" cy="445770"/>
            </a:xfrm>
            <a:prstGeom prst="rect">
              <a:avLst/>
            </a:prstGeom>
            <a:noFill/>
          </p:spPr>
          <p:txBody>
            <a:bodyPr anchor="t" lIns="0" rtlCol="0" tIns="0" wrap="square">
              <a:spAutoFit/>
            </a:bodyPr>
            <a:lstStyle/>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p:txBody>
        </p:sp>
        <p:sp>
          <p:nvSpPr>
            <p:cNvPr id="25" name="TextBox 24"/>
            <p:cNvSpPr txBox="1"/>
            <p:nvPr/>
          </p:nvSpPr>
          <p:spPr>
            <a:xfrm>
              <a:off x="1583718" y="1638320"/>
              <a:ext cx="870594" cy="240030"/>
            </a:xfrm>
            <a:prstGeom prst="rect">
              <a:avLst/>
            </a:prstGeom>
            <a:noFill/>
          </p:spPr>
          <p:txBody>
            <a:bodyPr anchor="t" bIns="0" lIns="0" rIns="0" rtlCol="0" tIns="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grpSp>
      <p:grpSp>
        <p:nvGrpSpPr>
          <p:cNvPr id="26" name="组合 25"/>
          <p:cNvGrpSpPr/>
          <p:nvPr/>
        </p:nvGrpSpPr>
        <p:grpSpPr>
          <a:xfrm>
            <a:off x="9209777" y="4029852"/>
            <a:ext cx="2357326" cy="1042113"/>
            <a:chOff x="1256119" y="1638320"/>
            <a:chExt cx="1923767" cy="781585"/>
          </a:xfrm>
        </p:grpSpPr>
        <p:sp>
          <p:nvSpPr>
            <p:cNvPr id="27" name="TextBox 26"/>
            <p:cNvSpPr txBox="1"/>
            <p:nvPr/>
          </p:nvSpPr>
          <p:spPr>
            <a:xfrm>
              <a:off x="1256119" y="1958240"/>
              <a:ext cx="1923767" cy="445770"/>
            </a:xfrm>
            <a:prstGeom prst="rect">
              <a:avLst/>
            </a:prstGeom>
            <a:noFill/>
          </p:spPr>
          <p:txBody>
            <a:bodyPr anchor="t" lIns="0" rtlCol="0" tIns="0" wrap="square">
              <a:spAutoFit/>
            </a:bodyPr>
            <a:lstStyle/>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a:t>
              </a:r>
            </a:p>
          </p:txBody>
        </p:sp>
        <p:sp>
          <p:nvSpPr>
            <p:cNvPr id="28" name="TextBox 27"/>
            <p:cNvSpPr txBox="1"/>
            <p:nvPr/>
          </p:nvSpPr>
          <p:spPr>
            <a:xfrm>
              <a:off x="1583718" y="1638320"/>
              <a:ext cx="870594" cy="240030"/>
            </a:xfrm>
            <a:prstGeom prst="rect">
              <a:avLst/>
            </a:prstGeom>
            <a:noFill/>
          </p:spPr>
          <p:txBody>
            <a:bodyPr anchor="t" bIns="0" lIns="0" rIns="0" rtlCol="0" tIns="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grpSp>
      <p:sp>
        <p:nvSpPr>
          <p:cNvPr id="29" name="TextBox 28"/>
          <p:cNvSpPr txBox="1"/>
          <p:nvPr/>
        </p:nvSpPr>
        <p:spPr>
          <a:xfrm>
            <a:off x="5697572" y="3153668"/>
            <a:ext cx="884192" cy="868816"/>
          </a:xfrm>
          <a:prstGeom prst="rect">
            <a:avLst/>
          </a:prstGeom>
          <a:noFill/>
        </p:spPr>
        <p:txBody>
          <a:bodyPr bIns="68648" lIns="137296" rIns="137296" rtlCol="0" tIns="68648" wrap="none">
            <a:spAutoFit/>
          </a:bodyPr>
          <a:lstStyle/>
          <a:p>
            <a:r>
              <a:rPr altLang="en-US" lang="zh-CN" sz="2400">
                <a:solidFill>
                  <a:schemeClr val="bg1"/>
                </a:solidFill>
                <a:latin charset="-122" pitchFamily="34" typeface="微软雅黑"/>
                <a:ea charset="-122" pitchFamily="34" typeface="微软雅黑"/>
              </a:rPr>
              <a:t>标题</a:t>
            </a:r>
          </a:p>
          <a:p>
            <a:r>
              <a:rPr altLang="en-US" lang="zh-CN" sz="2400">
                <a:solidFill>
                  <a:schemeClr val="bg1"/>
                </a:solidFill>
                <a:latin charset="-122" pitchFamily="34" typeface="微软雅黑"/>
                <a:ea charset="-122" pitchFamily="34" typeface="微软雅黑"/>
              </a:rPr>
              <a:t>文字</a:t>
            </a:r>
          </a:p>
        </p:txBody>
      </p:sp>
      <p:sp>
        <p:nvSpPr>
          <p:cNvPr id="30" name="TextBox 29"/>
          <p:cNvSpPr txBox="1"/>
          <p:nvPr/>
        </p:nvSpPr>
        <p:spPr>
          <a:xfrm>
            <a:off x="3614027" y="2223610"/>
            <a:ext cx="680992" cy="624976"/>
          </a:xfrm>
          <a:prstGeom prst="rect">
            <a:avLst/>
          </a:prstGeom>
          <a:noFill/>
        </p:spPr>
        <p:txBody>
          <a:bodyPr bIns="68648" lIns="137296" rIns="137296" rtlCol="0" tIns="68648" wrap="none">
            <a:spAutoFit/>
          </a:bodyPr>
          <a:lstStyle/>
          <a:p>
            <a:r>
              <a:rPr altLang="en-US" lang="zh-CN" sz="1600">
                <a:solidFill>
                  <a:schemeClr val="bg1"/>
                </a:solidFill>
                <a:latin charset="-122" pitchFamily="34" typeface="微软雅黑"/>
                <a:ea charset="-122" pitchFamily="34" typeface="微软雅黑"/>
              </a:rPr>
              <a:t>标题</a:t>
            </a:r>
          </a:p>
          <a:p>
            <a:r>
              <a:rPr altLang="en-US" lang="zh-CN" sz="1600">
                <a:solidFill>
                  <a:schemeClr val="bg1"/>
                </a:solidFill>
                <a:latin charset="-122" pitchFamily="34" typeface="微软雅黑"/>
                <a:ea charset="-122" pitchFamily="34" typeface="微软雅黑"/>
              </a:rPr>
              <a:t>文字</a:t>
            </a:r>
          </a:p>
        </p:txBody>
      </p:sp>
      <p:sp>
        <p:nvSpPr>
          <p:cNvPr id="31" name="TextBox 30"/>
          <p:cNvSpPr txBox="1"/>
          <p:nvPr/>
        </p:nvSpPr>
        <p:spPr>
          <a:xfrm>
            <a:off x="3167797" y="3263036"/>
            <a:ext cx="680992" cy="624976"/>
          </a:xfrm>
          <a:prstGeom prst="rect">
            <a:avLst/>
          </a:prstGeom>
          <a:noFill/>
        </p:spPr>
        <p:txBody>
          <a:bodyPr bIns="68648" lIns="137296" rIns="137296" rtlCol="0" tIns="68648" wrap="none">
            <a:spAutoFit/>
          </a:bodyPr>
          <a:lstStyle/>
          <a:p>
            <a:r>
              <a:rPr altLang="en-US" lang="zh-CN" sz="1600">
                <a:solidFill>
                  <a:schemeClr val="bg1"/>
                </a:solidFill>
                <a:latin charset="-122" pitchFamily="34" typeface="微软雅黑"/>
                <a:ea charset="-122" pitchFamily="34" typeface="微软雅黑"/>
              </a:rPr>
              <a:t>标题</a:t>
            </a:r>
          </a:p>
          <a:p>
            <a:r>
              <a:rPr altLang="en-US" lang="zh-CN" sz="1600">
                <a:solidFill>
                  <a:schemeClr val="bg1"/>
                </a:solidFill>
                <a:latin charset="-122" pitchFamily="34" typeface="微软雅黑"/>
                <a:ea charset="-122" pitchFamily="34" typeface="微软雅黑"/>
              </a:rPr>
              <a:t>文字</a:t>
            </a:r>
          </a:p>
        </p:txBody>
      </p:sp>
      <p:sp>
        <p:nvSpPr>
          <p:cNvPr id="32" name="TextBox 31"/>
          <p:cNvSpPr txBox="1"/>
          <p:nvPr/>
        </p:nvSpPr>
        <p:spPr>
          <a:xfrm>
            <a:off x="3543871" y="4354391"/>
            <a:ext cx="680992" cy="624976"/>
          </a:xfrm>
          <a:prstGeom prst="rect">
            <a:avLst/>
          </a:prstGeom>
          <a:noFill/>
        </p:spPr>
        <p:txBody>
          <a:bodyPr bIns="68648" lIns="137296" rIns="137296" rtlCol="0" tIns="68648" wrap="none">
            <a:spAutoFit/>
          </a:bodyPr>
          <a:lstStyle/>
          <a:p>
            <a:r>
              <a:rPr altLang="en-US" lang="zh-CN" sz="1600">
                <a:solidFill>
                  <a:schemeClr val="bg1"/>
                </a:solidFill>
                <a:latin charset="-122" pitchFamily="34" typeface="微软雅黑"/>
                <a:ea charset="-122" pitchFamily="34" typeface="微软雅黑"/>
              </a:rPr>
              <a:t>标题</a:t>
            </a:r>
          </a:p>
          <a:p>
            <a:r>
              <a:rPr altLang="en-US" lang="zh-CN" sz="1600">
                <a:solidFill>
                  <a:schemeClr val="bg1"/>
                </a:solidFill>
                <a:latin charset="-122" pitchFamily="34" typeface="微软雅黑"/>
                <a:ea charset="-122" pitchFamily="34" typeface="微软雅黑"/>
              </a:rPr>
              <a:t>文字</a:t>
            </a:r>
          </a:p>
        </p:txBody>
      </p:sp>
      <p:sp>
        <p:nvSpPr>
          <p:cNvPr id="33" name="TextBox 32"/>
          <p:cNvSpPr txBox="1"/>
          <p:nvPr/>
        </p:nvSpPr>
        <p:spPr>
          <a:xfrm>
            <a:off x="7946363" y="2223610"/>
            <a:ext cx="680992" cy="624976"/>
          </a:xfrm>
          <a:prstGeom prst="rect">
            <a:avLst/>
          </a:prstGeom>
          <a:noFill/>
        </p:spPr>
        <p:txBody>
          <a:bodyPr bIns="68648" lIns="137296" rIns="137296" rtlCol="0" tIns="68648" wrap="none">
            <a:spAutoFit/>
          </a:bodyPr>
          <a:lstStyle/>
          <a:p>
            <a:r>
              <a:rPr altLang="en-US" lang="zh-CN" sz="1600">
                <a:solidFill>
                  <a:schemeClr val="bg1"/>
                </a:solidFill>
                <a:latin charset="-122" pitchFamily="34" typeface="微软雅黑"/>
                <a:ea charset="-122" pitchFamily="34" typeface="微软雅黑"/>
              </a:rPr>
              <a:t>标题</a:t>
            </a:r>
          </a:p>
          <a:p>
            <a:r>
              <a:rPr altLang="en-US" lang="zh-CN" sz="1600">
                <a:solidFill>
                  <a:schemeClr val="bg1"/>
                </a:solidFill>
                <a:latin charset="-122" pitchFamily="34" typeface="微软雅黑"/>
                <a:ea charset="-122" pitchFamily="34" typeface="微软雅黑"/>
              </a:rPr>
              <a:t>文字</a:t>
            </a:r>
          </a:p>
        </p:txBody>
      </p:sp>
      <p:sp>
        <p:nvSpPr>
          <p:cNvPr id="34" name="TextBox 33"/>
          <p:cNvSpPr txBox="1"/>
          <p:nvPr/>
        </p:nvSpPr>
        <p:spPr>
          <a:xfrm>
            <a:off x="8379752" y="3263036"/>
            <a:ext cx="680992" cy="624976"/>
          </a:xfrm>
          <a:prstGeom prst="rect">
            <a:avLst/>
          </a:prstGeom>
          <a:noFill/>
        </p:spPr>
        <p:txBody>
          <a:bodyPr bIns="68648" lIns="137296" rIns="137296" rtlCol="0" tIns="68648" wrap="none">
            <a:spAutoFit/>
          </a:bodyPr>
          <a:lstStyle/>
          <a:p>
            <a:r>
              <a:rPr altLang="en-US" lang="zh-CN" sz="1600">
                <a:solidFill>
                  <a:schemeClr val="bg1"/>
                </a:solidFill>
                <a:latin charset="-122" pitchFamily="34" typeface="微软雅黑"/>
                <a:ea charset="-122" pitchFamily="34" typeface="微软雅黑"/>
              </a:rPr>
              <a:t>标题</a:t>
            </a:r>
          </a:p>
          <a:p>
            <a:r>
              <a:rPr altLang="en-US" lang="zh-CN" sz="1600">
                <a:solidFill>
                  <a:schemeClr val="bg1"/>
                </a:solidFill>
                <a:latin charset="-122" pitchFamily="34" typeface="微软雅黑"/>
                <a:ea charset="-122" pitchFamily="34" typeface="微软雅黑"/>
              </a:rPr>
              <a:t>文字</a:t>
            </a:r>
          </a:p>
        </p:txBody>
      </p:sp>
      <p:sp>
        <p:nvSpPr>
          <p:cNvPr id="35" name="TextBox 34"/>
          <p:cNvSpPr txBox="1"/>
          <p:nvPr/>
        </p:nvSpPr>
        <p:spPr>
          <a:xfrm>
            <a:off x="8005071" y="4354391"/>
            <a:ext cx="680992" cy="624976"/>
          </a:xfrm>
          <a:prstGeom prst="rect">
            <a:avLst/>
          </a:prstGeom>
          <a:noFill/>
        </p:spPr>
        <p:txBody>
          <a:bodyPr bIns="68648" lIns="137296" rIns="137296" rtlCol="0" tIns="68648" wrap="none">
            <a:spAutoFit/>
          </a:bodyPr>
          <a:lstStyle/>
          <a:p>
            <a:r>
              <a:rPr altLang="en-US" lang="zh-CN" sz="1600">
                <a:solidFill>
                  <a:schemeClr val="bg1"/>
                </a:solidFill>
                <a:latin charset="-122" pitchFamily="34" typeface="微软雅黑"/>
                <a:ea charset="-122" pitchFamily="34" typeface="微软雅黑"/>
              </a:rPr>
              <a:t>标题</a:t>
            </a:r>
          </a:p>
          <a:p>
            <a:r>
              <a:rPr altLang="en-US" lang="zh-CN" sz="1600">
                <a:solidFill>
                  <a:schemeClr val="bg1"/>
                </a:solidFill>
                <a:latin charset="-122" pitchFamily="34" typeface="微软雅黑"/>
                <a:ea charset="-122" pitchFamily="34" typeface="微软雅黑"/>
              </a:rPr>
              <a:t>文字</a:t>
            </a:r>
          </a:p>
        </p:txBody>
      </p:sp>
      <p:sp>
        <p:nvSpPr>
          <p:cNvPr id="36" name="标题 35"/>
          <p:cNvSpPr>
            <a:spLocks noGrp="1"/>
          </p:cNvSpPr>
          <p:nvPr>
            <p:ph type="title"/>
          </p:nvPr>
        </p:nvSpPr>
        <p:spPr/>
        <p:txBody>
          <a:bodyPr>
            <a:normAutofit/>
          </a:bodyPr>
          <a:lstStyle/>
          <a:p>
            <a:r>
              <a:rPr altLang="en-US" lang="zh-CN"/>
              <a:t>单击此处添加标题</a:t>
            </a:r>
          </a:p>
        </p:txBody>
      </p:sp>
    </p:spTree>
    <p:extLst>
      <p:ext uri="{BB962C8B-B14F-4D97-AF65-F5344CB8AC3E}">
        <p14:creationId val="4194570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53" presetSubtype="0">
                                  <p:stCondLst>
                                    <p:cond delay="0"/>
                                  </p:stCondLst>
                                  <p:childTnLst>
                                    <p:set>
                                      <p:cBhvr>
                                        <p:cTn dur="1" fill="hold" id="6">
                                          <p:stCondLst>
                                            <p:cond delay="0"/>
                                          </p:stCondLst>
                                        </p:cTn>
                                        <p:tgtEl>
                                          <p:spTgt spid="29"/>
                                        </p:tgtEl>
                                        <p:attrNameLst>
                                          <p:attrName>style.visibility</p:attrName>
                                        </p:attrNameLst>
                                      </p:cBhvr>
                                      <p:to>
                                        <p:strVal val="visible"/>
                                      </p:to>
                                    </p:set>
                                    <p:anim calcmode="lin" valueType="num">
                                      <p:cBhvr>
                                        <p:cTn dur="500" fill="hold" id="7"/>
                                        <p:tgtEl>
                                          <p:spTgt spid="29"/>
                                        </p:tgtEl>
                                        <p:attrNameLst>
                                          <p:attrName>ppt_w</p:attrName>
                                        </p:attrNameLst>
                                      </p:cBhvr>
                                      <p:tavLst>
                                        <p:tav tm="0">
                                          <p:val>
                                            <p:fltVal val="0"/>
                                          </p:val>
                                        </p:tav>
                                        <p:tav tm="100000">
                                          <p:val>
                                            <p:strVal val="#ppt_w"/>
                                          </p:val>
                                        </p:tav>
                                      </p:tavLst>
                                    </p:anim>
                                    <p:anim calcmode="lin" valueType="num">
                                      <p:cBhvr>
                                        <p:cTn dur="500" fill="hold" id="8"/>
                                        <p:tgtEl>
                                          <p:spTgt spid="29"/>
                                        </p:tgtEl>
                                        <p:attrNameLst>
                                          <p:attrName>ppt_h</p:attrName>
                                        </p:attrNameLst>
                                      </p:cBhvr>
                                      <p:tavLst>
                                        <p:tav tm="0">
                                          <p:val>
                                            <p:fltVal val="0"/>
                                          </p:val>
                                        </p:tav>
                                        <p:tav tm="100000">
                                          <p:val>
                                            <p:strVal val="#ppt_h"/>
                                          </p:val>
                                        </p:tav>
                                      </p:tavLst>
                                    </p:anim>
                                    <p:animEffect filter="fade" transition="in">
                                      <p:cBhvr>
                                        <p:cTn dur="500" id="9"/>
                                        <p:tgtEl>
                                          <p:spTgt spid="29"/>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16"/>
                                        </p:tgtEl>
                                        <p:attrNameLst>
                                          <p:attrName>style.visibility</p:attrName>
                                        </p:attrNameLst>
                                      </p:cBhvr>
                                      <p:to>
                                        <p:strVal val="visible"/>
                                      </p:to>
                                    </p:set>
                                    <p:anim calcmode="lin" valueType="num">
                                      <p:cBhvr>
                                        <p:cTn dur="500" fill="hold" id="12"/>
                                        <p:tgtEl>
                                          <p:spTgt spid="16"/>
                                        </p:tgtEl>
                                        <p:attrNameLst>
                                          <p:attrName>ppt_w</p:attrName>
                                        </p:attrNameLst>
                                      </p:cBhvr>
                                      <p:tavLst>
                                        <p:tav tm="0">
                                          <p:val>
                                            <p:fltVal val="0"/>
                                          </p:val>
                                        </p:tav>
                                        <p:tav tm="100000">
                                          <p:val>
                                            <p:strVal val="#ppt_w"/>
                                          </p:val>
                                        </p:tav>
                                      </p:tavLst>
                                    </p:anim>
                                    <p:anim calcmode="lin" valueType="num">
                                      <p:cBhvr>
                                        <p:cTn dur="500" fill="hold" id="13"/>
                                        <p:tgtEl>
                                          <p:spTgt spid="16"/>
                                        </p:tgtEl>
                                        <p:attrNameLst>
                                          <p:attrName>ppt_h</p:attrName>
                                        </p:attrNameLst>
                                      </p:cBhvr>
                                      <p:tavLst>
                                        <p:tav tm="0">
                                          <p:val>
                                            <p:fltVal val="0"/>
                                          </p:val>
                                        </p:tav>
                                        <p:tav tm="100000">
                                          <p:val>
                                            <p:strVal val="#ppt_h"/>
                                          </p:val>
                                        </p:tav>
                                      </p:tavLst>
                                    </p:anim>
                                    <p:animEffect filter="fade" transition="in">
                                      <p:cBhvr>
                                        <p:cTn dur="500" id="14"/>
                                        <p:tgtEl>
                                          <p:spTgt spid="16"/>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30"/>
                                        </p:tgtEl>
                                        <p:attrNameLst>
                                          <p:attrName>style.visibility</p:attrName>
                                        </p:attrNameLst>
                                      </p:cBhvr>
                                      <p:to>
                                        <p:strVal val="visible"/>
                                      </p:to>
                                    </p:set>
                                    <p:anim calcmode="lin" valueType="num">
                                      <p:cBhvr>
                                        <p:cTn dur="500" fill="hold" id="17"/>
                                        <p:tgtEl>
                                          <p:spTgt spid="30"/>
                                        </p:tgtEl>
                                        <p:attrNameLst>
                                          <p:attrName>ppt_w</p:attrName>
                                        </p:attrNameLst>
                                      </p:cBhvr>
                                      <p:tavLst>
                                        <p:tav tm="0">
                                          <p:val>
                                            <p:fltVal val="0"/>
                                          </p:val>
                                        </p:tav>
                                        <p:tav tm="100000">
                                          <p:val>
                                            <p:strVal val="#ppt_w"/>
                                          </p:val>
                                        </p:tav>
                                      </p:tavLst>
                                    </p:anim>
                                    <p:anim calcmode="lin" valueType="num">
                                      <p:cBhvr>
                                        <p:cTn dur="500" fill="hold" id="18"/>
                                        <p:tgtEl>
                                          <p:spTgt spid="30"/>
                                        </p:tgtEl>
                                        <p:attrNameLst>
                                          <p:attrName>ppt_h</p:attrName>
                                        </p:attrNameLst>
                                      </p:cBhvr>
                                      <p:tavLst>
                                        <p:tav tm="0">
                                          <p:val>
                                            <p:fltVal val="0"/>
                                          </p:val>
                                        </p:tav>
                                        <p:tav tm="100000">
                                          <p:val>
                                            <p:strVal val="#ppt_h"/>
                                          </p:val>
                                        </p:tav>
                                      </p:tavLst>
                                    </p:anim>
                                    <p:animEffect filter="fade" transition="in">
                                      <p:cBhvr>
                                        <p:cTn dur="500" id="19"/>
                                        <p:tgtEl>
                                          <p:spTgt spid="30"/>
                                        </p:tgtEl>
                                      </p:cBhvr>
                                    </p:animEffect>
                                  </p:childTnLst>
                                </p:cTn>
                              </p:par>
                              <p:par>
                                <p:cTn fill="hold" grpId="0" id="20" nodeType="withEffect" presetClass="entr" presetID="53" presetSubtype="0">
                                  <p:stCondLst>
                                    <p:cond delay="0"/>
                                  </p:stCondLst>
                                  <p:childTnLst>
                                    <p:set>
                                      <p:cBhvr>
                                        <p:cTn dur="1" fill="hold" id="21">
                                          <p:stCondLst>
                                            <p:cond delay="0"/>
                                          </p:stCondLst>
                                        </p:cTn>
                                        <p:tgtEl>
                                          <p:spTgt spid="31"/>
                                        </p:tgtEl>
                                        <p:attrNameLst>
                                          <p:attrName>style.visibility</p:attrName>
                                        </p:attrNameLst>
                                      </p:cBhvr>
                                      <p:to>
                                        <p:strVal val="visible"/>
                                      </p:to>
                                    </p:set>
                                    <p:anim calcmode="lin" valueType="num">
                                      <p:cBhvr>
                                        <p:cTn dur="500" fill="hold" id="22"/>
                                        <p:tgtEl>
                                          <p:spTgt spid="31"/>
                                        </p:tgtEl>
                                        <p:attrNameLst>
                                          <p:attrName>ppt_w</p:attrName>
                                        </p:attrNameLst>
                                      </p:cBhvr>
                                      <p:tavLst>
                                        <p:tav tm="0">
                                          <p:val>
                                            <p:fltVal val="0"/>
                                          </p:val>
                                        </p:tav>
                                        <p:tav tm="100000">
                                          <p:val>
                                            <p:strVal val="#ppt_w"/>
                                          </p:val>
                                        </p:tav>
                                      </p:tavLst>
                                    </p:anim>
                                    <p:anim calcmode="lin" valueType="num">
                                      <p:cBhvr>
                                        <p:cTn dur="500" fill="hold" id="23"/>
                                        <p:tgtEl>
                                          <p:spTgt spid="31"/>
                                        </p:tgtEl>
                                        <p:attrNameLst>
                                          <p:attrName>ppt_h</p:attrName>
                                        </p:attrNameLst>
                                      </p:cBhvr>
                                      <p:tavLst>
                                        <p:tav tm="0">
                                          <p:val>
                                            <p:fltVal val="0"/>
                                          </p:val>
                                        </p:tav>
                                        <p:tav tm="100000">
                                          <p:val>
                                            <p:strVal val="#ppt_h"/>
                                          </p:val>
                                        </p:tav>
                                      </p:tavLst>
                                    </p:anim>
                                    <p:animEffect filter="fade" transition="in">
                                      <p:cBhvr>
                                        <p:cTn dur="500" id="24"/>
                                        <p:tgtEl>
                                          <p:spTgt spid="31"/>
                                        </p:tgtEl>
                                      </p:cBhvr>
                                    </p:animEffect>
                                  </p:childTnLst>
                                </p:cTn>
                              </p:par>
                              <p:par>
                                <p:cTn fill="hold" grpId="0" id="25" nodeType="withEffect" presetClass="entr" presetID="53" presetSubtype="0">
                                  <p:stCondLst>
                                    <p:cond delay="0"/>
                                  </p:stCondLst>
                                  <p:childTnLst>
                                    <p:set>
                                      <p:cBhvr>
                                        <p:cTn dur="1" fill="hold" id="26">
                                          <p:stCondLst>
                                            <p:cond delay="0"/>
                                          </p:stCondLst>
                                        </p:cTn>
                                        <p:tgtEl>
                                          <p:spTgt spid="32"/>
                                        </p:tgtEl>
                                        <p:attrNameLst>
                                          <p:attrName>style.visibility</p:attrName>
                                        </p:attrNameLst>
                                      </p:cBhvr>
                                      <p:to>
                                        <p:strVal val="visible"/>
                                      </p:to>
                                    </p:set>
                                    <p:anim calcmode="lin" valueType="num">
                                      <p:cBhvr>
                                        <p:cTn dur="500" fill="hold" id="27"/>
                                        <p:tgtEl>
                                          <p:spTgt spid="32"/>
                                        </p:tgtEl>
                                        <p:attrNameLst>
                                          <p:attrName>ppt_w</p:attrName>
                                        </p:attrNameLst>
                                      </p:cBhvr>
                                      <p:tavLst>
                                        <p:tav tm="0">
                                          <p:val>
                                            <p:fltVal val="0"/>
                                          </p:val>
                                        </p:tav>
                                        <p:tav tm="100000">
                                          <p:val>
                                            <p:strVal val="#ppt_w"/>
                                          </p:val>
                                        </p:tav>
                                      </p:tavLst>
                                    </p:anim>
                                    <p:anim calcmode="lin" valueType="num">
                                      <p:cBhvr>
                                        <p:cTn dur="500" fill="hold" id="28"/>
                                        <p:tgtEl>
                                          <p:spTgt spid="32"/>
                                        </p:tgtEl>
                                        <p:attrNameLst>
                                          <p:attrName>ppt_h</p:attrName>
                                        </p:attrNameLst>
                                      </p:cBhvr>
                                      <p:tavLst>
                                        <p:tav tm="0">
                                          <p:val>
                                            <p:fltVal val="0"/>
                                          </p:val>
                                        </p:tav>
                                        <p:tav tm="100000">
                                          <p:val>
                                            <p:strVal val="#ppt_h"/>
                                          </p:val>
                                        </p:tav>
                                      </p:tavLst>
                                    </p:anim>
                                    <p:animEffect filter="fade" transition="in">
                                      <p:cBhvr>
                                        <p:cTn dur="500" id="29"/>
                                        <p:tgtEl>
                                          <p:spTgt spid="32"/>
                                        </p:tgtEl>
                                      </p:cBhvr>
                                    </p:animEffect>
                                  </p:childTnLst>
                                </p:cTn>
                              </p:par>
                              <p:par>
                                <p:cTn fill="hold" grpId="0" id="30" nodeType="withEffect" presetClass="entr" presetID="53" presetSubtype="0">
                                  <p:stCondLst>
                                    <p:cond delay="0"/>
                                  </p:stCondLst>
                                  <p:childTnLst>
                                    <p:set>
                                      <p:cBhvr>
                                        <p:cTn dur="1" fill="hold" id="31">
                                          <p:stCondLst>
                                            <p:cond delay="0"/>
                                          </p:stCondLst>
                                        </p:cTn>
                                        <p:tgtEl>
                                          <p:spTgt spid="33"/>
                                        </p:tgtEl>
                                        <p:attrNameLst>
                                          <p:attrName>style.visibility</p:attrName>
                                        </p:attrNameLst>
                                      </p:cBhvr>
                                      <p:to>
                                        <p:strVal val="visible"/>
                                      </p:to>
                                    </p:set>
                                    <p:anim calcmode="lin" valueType="num">
                                      <p:cBhvr>
                                        <p:cTn dur="500" fill="hold" id="32"/>
                                        <p:tgtEl>
                                          <p:spTgt spid="33"/>
                                        </p:tgtEl>
                                        <p:attrNameLst>
                                          <p:attrName>ppt_w</p:attrName>
                                        </p:attrNameLst>
                                      </p:cBhvr>
                                      <p:tavLst>
                                        <p:tav tm="0">
                                          <p:val>
                                            <p:fltVal val="0"/>
                                          </p:val>
                                        </p:tav>
                                        <p:tav tm="100000">
                                          <p:val>
                                            <p:strVal val="#ppt_w"/>
                                          </p:val>
                                        </p:tav>
                                      </p:tavLst>
                                    </p:anim>
                                    <p:anim calcmode="lin" valueType="num">
                                      <p:cBhvr>
                                        <p:cTn dur="500" fill="hold" id="33"/>
                                        <p:tgtEl>
                                          <p:spTgt spid="33"/>
                                        </p:tgtEl>
                                        <p:attrNameLst>
                                          <p:attrName>ppt_h</p:attrName>
                                        </p:attrNameLst>
                                      </p:cBhvr>
                                      <p:tavLst>
                                        <p:tav tm="0">
                                          <p:val>
                                            <p:fltVal val="0"/>
                                          </p:val>
                                        </p:tav>
                                        <p:tav tm="100000">
                                          <p:val>
                                            <p:strVal val="#ppt_h"/>
                                          </p:val>
                                        </p:tav>
                                      </p:tavLst>
                                    </p:anim>
                                    <p:animEffect filter="fade" transition="in">
                                      <p:cBhvr>
                                        <p:cTn dur="500" id="34"/>
                                        <p:tgtEl>
                                          <p:spTgt spid="33"/>
                                        </p:tgtEl>
                                      </p:cBhvr>
                                    </p:animEffect>
                                  </p:childTnLst>
                                </p:cTn>
                              </p:par>
                              <p:par>
                                <p:cTn fill="hold" grpId="0" id="35" nodeType="withEffect" presetClass="entr" presetID="53" presetSubtype="0">
                                  <p:stCondLst>
                                    <p:cond delay="0"/>
                                  </p:stCondLst>
                                  <p:childTnLst>
                                    <p:set>
                                      <p:cBhvr>
                                        <p:cTn dur="1" fill="hold" id="36">
                                          <p:stCondLst>
                                            <p:cond delay="0"/>
                                          </p:stCondLst>
                                        </p:cTn>
                                        <p:tgtEl>
                                          <p:spTgt spid="34"/>
                                        </p:tgtEl>
                                        <p:attrNameLst>
                                          <p:attrName>style.visibility</p:attrName>
                                        </p:attrNameLst>
                                      </p:cBhvr>
                                      <p:to>
                                        <p:strVal val="visible"/>
                                      </p:to>
                                    </p:set>
                                    <p:anim calcmode="lin" valueType="num">
                                      <p:cBhvr>
                                        <p:cTn dur="500" fill="hold" id="37"/>
                                        <p:tgtEl>
                                          <p:spTgt spid="34"/>
                                        </p:tgtEl>
                                        <p:attrNameLst>
                                          <p:attrName>ppt_w</p:attrName>
                                        </p:attrNameLst>
                                      </p:cBhvr>
                                      <p:tavLst>
                                        <p:tav tm="0">
                                          <p:val>
                                            <p:fltVal val="0"/>
                                          </p:val>
                                        </p:tav>
                                        <p:tav tm="100000">
                                          <p:val>
                                            <p:strVal val="#ppt_w"/>
                                          </p:val>
                                        </p:tav>
                                      </p:tavLst>
                                    </p:anim>
                                    <p:anim calcmode="lin" valueType="num">
                                      <p:cBhvr>
                                        <p:cTn dur="500" fill="hold" id="38"/>
                                        <p:tgtEl>
                                          <p:spTgt spid="34"/>
                                        </p:tgtEl>
                                        <p:attrNameLst>
                                          <p:attrName>ppt_h</p:attrName>
                                        </p:attrNameLst>
                                      </p:cBhvr>
                                      <p:tavLst>
                                        <p:tav tm="0">
                                          <p:val>
                                            <p:fltVal val="0"/>
                                          </p:val>
                                        </p:tav>
                                        <p:tav tm="100000">
                                          <p:val>
                                            <p:strVal val="#ppt_h"/>
                                          </p:val>
                                        </p:tav>
                                      </p:tavLst>
                                    </p:anim>
                                    <p:animEffect filter="fade" transition="in">
                                      <p:cBhvr>
                                        <p:cTn dur="500" id="39"/>
                                        <p:tgtEl>
                                          <p:spTgt spid="34"/>
                                        </p:tgtEl>
                                      </p:cBhvr>
                                    </p:animEffect>
                                  </p:childTnLst>
                                </p:cTn>
                              </p:par>
                              <p:par>
                                <p:cTn fill="hold" grpId="0" id="40" nodeType="withEffect" presetClass="entr" presetID="53" presetSubtype="0">
                                  <p:stCondLst>
                                    <p:cond delay="0"/>
                                  </p:stCondLst>
                                  <p:childTnLst>
                                    <p:set>
                                      <p:cBhvr>
                                        <p:cTn dur="1" fill="hold" id="41">
                                          <p:stCondLst>
                                            <p:cond delay="0"/>
                                          </p:stCondLst>
                                        </p:cTn>
                                        <p:tgtEl>
                                          <p:spTgt spid="35"/>
                                        </p:tgtEl>
                                        <p:attrNameLst>
                                          <p:attrName>style.visibility</p:attrName>
                                        </p:attrNameLst>
                                      </p:cBhvr>
                                      <p:to>
                                        <p:strVal val="visible"/>
                                      </p:to>
                                    </p:set>
                                    <p:anim calcmode="lin" valueType="num">
                                      <p:cBhvr>
                                        <p:cTn dur="500" fill="hold" id="42"/>
                                        <p:tgtEl>
                                          <p:spTgt spid="35"/>
                                        </p:tgtEl>
                                        <p:attrNameLst>
                                          <p:attrName>ppt_w</p:attrName>
                                        </p:attrNameLst>
                                      </p:cBhvr>
                                      <p:tavLst>
                                        <p:tav tm="0">
                                          <p:val>
                                            <p:fltVal val="0"/>
                                          </p:val>
                                        </p:tav>
                                        <p:tav tm="100000">
                                          <p:val>
                                            <p:strVal val="#ppt_w"/>
                                          </p:val>
                                        </p:tav>
                                      </p:tavLst>
                                    </p:anim>
                                    <p:anim calcmode="lin" valueType="num">
                                      <p:cBhvr>
                                        <p:cTn dur="500" fill="hold" id="43"/>
                                        <p:tgtEl>
                                          <p:spTgt spid="35"/>
                                        </p:tgtEl>
                                        <p:attrNameLst>
                                          <p:attrName>ppt_h</p:attrName>
                                        </p:attrNameLst>
                                      </p:cBhvr>
                                      <p:tavLst>
                                        <p:tav tm="0">
                                          <p:val>
                                            <p:fltVal val="0"/>
                                          </p:val>
                                        </p:tav>
                                        <p:tav tm="100000">
                                          <p:val>
                                            <p:strVal val="#ppt_h"/>
                                          </p:val>
                                        </p:tav>
                                      </p:tavLst>
                                    </p:anim>
                                    <p:animEffect filter="fade" transition="in">
                                      <p:cBhvr>
                                        <p:cTn dur="500" id="44"/>
                                        <p:tgtEl>
                                          <p:spTgt spid="35"/>
                                        </p:tgtEl>
                                      </p:cBhvr>
                                    </p:animEffect>
                                  </p:childTnLst>
                                </p:cTn>
                              </p:par>
                              <p:par>
                                <p:cTn fill="hold" grpId="0" id="45" nodeType="withEffect" presetClass="entr" presetID="53" presetSubtype="0">
                                  <p:stCondLst>
                                    <p:cond delay="0"/>
                                  </p:stCondLst>
                                  <p:childTnLst>
                                    <p:set>
                                      <p:cBhvr>
                                        <p:cTn dur="1" fill="hold" id="46">
                                          <p:stCondLst>
                                            <p:cond delay="0"/>
                                          </p:stCondLst>
                                        </p:cTn>
                                        <p:tgtEl>
                                          <p:spTgt spid="2"/>
                                        </p:tgtEl>
                                        <p:attrNameLst>
                                          <p:attrName>style.visibility</p:attrName>
                                        </p:attrNameLst>
                                      </p:cBhvr>
                                      <p:to>
                                        <p:strVal val="visible"/>
                                      </p:to>
                                    </p:set>
                                    <p:anim calcmode="lin" valueType="num">
                                      <p:cBhvr>
                                        <p:cTn dur="500" fill="hold" id="47"/>
                                        <p:tgtEl>
                                          <p:spTgt spid="2"/>
                                        </p:tgtEl>
                                        <p:attrNameLst>
                                          <p:attrName>ppt_w</p:attrName>
                                        </p:attrNameLst>
                                      </p:cBhvr>
                                      <p:tavLst>
                                        <p:tav tm="0">
                                          <p:val>
                                            <p:fltVal val="0"/>
                                          </p:val>
                                        </p:tav>
                                        <p:tav tm="100000">
                                          <p:val>
                                            <p:strVal val="#ppt_w"/>
                                          </p:val>
                                        </p:tav>
                                      </p:tavLst>
                                    </p:anim>
                                    <p:anim calcmode="lin" valueType="num">
                                      <p:cBhvr>
                                        <p:cTn dur="500" fill="hold" id="48"/>
                                        <p:tgtEl>
                                          <p:spTgt spid="2"/>
                                        </p:tgtEl>
                                        <p:attrNameLst>
                                          <p:attrName>ppt_h</p:attrName>
                                        </p:attrNameLst>
                                      </p:cBhvr>
                                      <p:tavLst>
                                        <p:tav tm="0">
                                          <p:val>
                                            <p:fltVal val="0"/>
                                          </p:val>
                                        </p:tav>
                                        <p:tav tm="100000">
                                          <p:val>
                                            <p:strVal val="#ppt_h"/>
                                          </p:val>
                                        </p:tav>
                                      </p:tavLst>
                                    </p:anim>
                                    <p:animEffect filter="fade" transition="in">
                                      <p:cBhvr>
                                        <p:cTn dur="500" id="49"/>
                                        <p:tgtEl>
                                          <p:spTgt spid="2"/>
                                        </p:tgtEl>
                                      </p:cBhvr>
                                    </p:animEffect>
                                  </p:childTnLst>
                                </p:cTn>
                              </p:par>
                              <p:par>
                                <p:cTn fill="hold" grpId="0" id="50" nodeType="withEffect" presetClass="entr" presetID="53" presetSubtype="0">
                                  <p:stCondLst>
                                    <p:cond delay="0"/>
                                  </p:stCondLst>
                                  <p:childTnLst>
                                    <p:set>
                                      <p:cBhvr>
                                        <p:cTn dur="1" fill="hold" id="51">
                                          <p:stCondLst>
                                            <p:cond delay="0"/>
                                          </p:stCondLst>
                                        </p:cTn>
                                        <p:tgtEl>
                                          <p:spTgt spid="3"/>
                                        </p:tgtEl>
                                        <p:attrNameLst>
                                          <p:attrName>style.visibility</p:attrName>
                                        </p:attrNameLst>
                                      </p:cBhvr>
                                      <p:to>
                                        <p:strVal val="visible"/>
                                      </p:to>
                                    </p:set>
                                    <p:anim calcmode="lin" valueType="num">
                                      <p:cBhvr>
                                        <p:cTn dur="500" fill="hold" id="52"/>
                                        <p:tgtEl>
                                          <p:spTgt spid="3"/>
                                        </p:tgtEl>
                                        <p:attrNameLst>
                                          <p:attrName>ppt_w</p:attrName>
                                        </p:attrNameLst>
                                      </p:cBhvr>
                                      <p:tavLst>
                                        <p:tav tm="0">
                                          <p:val>
                                            <p:fltVal val="0"/>
                                          </p:val>
                                        </p:tav>
                                        <p:tav tm="100000">
                                          <p:val>
                                            <p:strVal val="#ppt_w"/>
                                          </p:val>
                                        </p:tav>
                                      </p:tavLst>
                                    </p:anim>
                                    <p:anim calcmode="lin" valueType="num">
                                      <p:cBhvr>
                                        <p:cTn dur="500" fill="hold" id="53"/>
                                        <p:tgtEl>
                                          <p:spTgt spid="3"/>
                                        </p:tgtEl>
                                        <p:attrNameLst>
                                          <p:attrName>ppt_h</p:attrName>
                                        </p:attrNameLst>
                                      </p:cBhvr>
                                      <p:tavLst>
                                        <p:tav tm="0">
                                          <p:val>
                                            <p:fltVal val="0"/>
                                          </p:val>
                                        </p:tav>
                                        <p:tav tm="100000">
                                          <p:val>
                                            <p:strVal val="#ppt_h"/>
                                          </p:val>
                                        </p:tav>
                                      </p:tavLst>
                                    </p:anim>
                                    <p:animEffect filter="fade" transition="in">
                                      <p:cBhvr>
                                        <p:cTn dur="500" id="54"/>
                                        <p:tgtEl>
                                          <p:spTgt spid="3"/>
                                        </p:tgtEl>
                                      </p:cBhvr>
                                    </p:animEffect>
                                  </p:childTnLst>
                                </p:cTn>
                              </p:par>
                              <p:par>
                                <p:cTn fill="hold" id="55" nodeType="withEffect" presetClass="entr" presetID="53" presetSubtype="0">
                                  <p:stCondLst>
                                    <p:cond delay="0"/>
                                  </p:stCondLst>
                                  <p:childTnLst>
                                    <p:set>
                                      <p:cBhvr>
                                        <p:cTn dur="1" fill="hold" id="56">
                                          <p:stCondLst>
                                            <p:cond delay="0"/>
                                          </p:stCondLst>
                                        </p:cTn>
                                        <p:tgtEl>
                                          <p:spTgt spid="4"/>
                                        </p:tgtEl>
                                        <p:attrNameLst>
                                          <p:attrName>style.visibility</p:attrName>
                                        </p:attrNameLst>
                                      </p:cBhvr>
                                      <p:to>
                                        <p:strVal val="visible"/>
                                      </p:to>
                                    </p:set>
                                    <p:anim calcmode="lin" valueType="num">
                                      <p:cBhvr>
                                        <p:cTn dur="500" fill="hold" id="57"/>
                                        <p:tgtEl>
                                          <p:spTgt spid="4"/>
                                        </p:tgtEl>
                                        <p:attrNameLst>
                                          <p:attrName>ppt_w</p:attrName>
                                        </p:attrNameLst>
                                      </p:cBhvr>
                                      <p:tavLst>
                                        <p:tav tm="0">
                                          <p:val>
                                            <p:fltVal val="0"/>
                                          </p:val>
                                        </p:tav>
                                        <p:tav tm="100000">
                                          <p:val>
                                            <p:strVal val="#ppt_w"/>
                                          </p:val>
                                        </p:tav>
                                      </p:tavLst>
                                    </p:anim>
                                    <p:anim calcmode="lin" valueType="num">
                                      <p:cBhvr>
                                        <p:cTn dur="500" fill="hold" id="58"/>
                                        <p:tgtEl>
                                          <p:spTgt spid="4"/>
                                        </p:tgtEl>
                                        <p:attrNameLst>
                                          <p:attrName>ppt_h</p:attrName>
                                        </p:attrNameLst>
                                      </p:cBhvr>
                                      <p:tavLst>
                                        <p:tav tm="0">
                                          <p:val>
                                            <p:fltVal val="0"/>
                                          </p:val>
                                        </p:tav>
                                        <p:tav tm="100000">
                                          <p:val>
                                            <p:strVal val="#ppt_h"/>
                                          </p:val>
                                        </p:tav>
                                      </p:tavLst>
                                    </p:anim>
                                    <p:animEffect filter="fade" transition="in">
                                      <p:cBhvr>
                                        <p:cTn dur="500" id="59"/>
                                        <p:tgtEl>
                                          <p:spTgt spid="4"/>
                                        </p:tgtEl>
                                      </p:cBhvr>
                                    </p:animEffect>
                                  </p:childTnLst>
                                </p:cTn>
                              </p:par>
                              <p:par>
                                <p:cTn fill="hold" id="60" nodeType="withEffect" presetClass="entr" presetID="53" presetSubtype="0">
                                  <p:stCondLst>
                                    <p:cond delay="0"/>
                                  </p:stCondLst>
                                  <p:childTnLst>
                                    <p:set>
                                      <p:cBhvr>
                                        <p:cTn dur="1" fill="hold" id="61">
                                          <p:stCondLst>
                                            <p:cond delay="0"/>
                                          </p:stCondLst>
                                        </p:cTn>
                                        <p:tgtEl>
                                          <p:spTgt spid="5"/>
                                        </p:tgtEl>
                                        <p:attrNameLst>
                                          <p:attrName>style.visibility</p:attrName>
                                        </p:attrNameLst>
                                      </p:cBhvr>
                                      <p:to>
                                        <p:strVal val="visible"/>
                                      </p:to>
                                    </p:set>
                                    <p:anim calcmode="lin" valueType="num">
                                      <p:cBhvr>
                                        <p:cTn dur="500" fill="hold" id="62"/>
                                        <p:tgtEl>
                                          <p:spTgt spid="5"/>
                                        </p:tgtEl>
                                        <p:attrNameLst>
                                          <p:attrName>ppt_w</p:attrName>
                                        </p:attrNameLst>
                                      </p:cBhvr>
                                      <p:tavLst>
                                        <p:tav tm="0">
                                          <p:val>
                                            <p:fltVal val="0"/>
                                          </p:val>
                                        </p:tav>
                                        <p:tav tm="100000">
                                          <p:val>
                                            <p:strVal val="#ppt_w"/>
                                          </p:val>
                                        </p:tav>
                                      </p:tavLst>
                                    </p:anim>
                                    <p:anim calcmode="lin" valueType="num">
                                      <p:cBhvr>
                                        <p:cTn dur="500" fill="hold" id="63"/>
                                        <p:tgtEl>
                                          <p:spTgt spid="5"/>
                                        </p:tgtEl>
                                        <p:attrNameLst>
                                          <p:attrName>ppt_h</p:attrName>
                                        </p:attrNameLst>
                                      </p:cBhvr>
                                      <p:tavLst>
                                        <p:tav tm="0">
                                          <p:val>
                                            <p:fltVal val="0"/>
                                          </p:val>
                                        </p:tav>
                                        <p:tav tm="100000">
                                          <p:val>
                                            <p:strVal val="#ppt_h"/>
                                          </p:val>
                                        </p:tav>
                                      </p:tavLst>
                                    </p:anim>
                                    <p:animEffect filter="fade" transition="in">
                                      <p:cBhvr>
                                        <p:cTn dur="500" id="64"/>
                                        <p:tgtEl>
                                          <p:spTgt spid="5"/>
                                        </p:tgtEl>
                                      </p:cBhvr>
                                    </p:animEffect>
                                  </p:childTnLst>
                                </p:cTn>
                              </p:par>
                              <p:par>
                                <p:cTn fill="hold" id="65" nodeType="withEffect" presetClass="entr" presetID="53" presetSubtype="0">
                                  <p:stCondLst>
                                    <p:cond delay="0"/>
                                  </p:stCondLst>
                                  <p:childTnLst>
                                    <p:set>
                                      <p:cBhvr>
                                        <p:cTn dur="1" fill="hold" id="66">
                                          <p:stCondLst>
                                            <p:cond delay="0"/>
                                          </p:stCondLst>
                                        </p:cTn>
                                        <p:tgtEl>
                                          <p:spTgt spid="6"/>
                                        </p:tgtEl>
                                        <p:attrNameLst>
                                          <p:attrName>style.visibility</p:attrName>
                                        </p:attrNameLst>
                                      </p:cBhvr>
                                      <p:to>
                                        <p:strVal val="visible"/>
                                      </p:to>
                                    </p:set>
                                    <p:anim calcmode="lin" valueType="num">
                                      <p:cBhvr>
                                        <p:cTn dur="500" fill="hold" id="67"/>
                                        <p:tgtEl>
                                          <p:spTgt spid="6"/>
                                        </p:tgtEl>
                                        <p:attrNameLst>
                                          <p:attrName>ppt_w</p:attrName>
                                        </p:attrNameLst>
                                      </p:cBhvr>
                                      <p:tavLst>
                                        <p:tav tm="0">
                                          <p:val>
                                            <p:fltVal val="0"/>
                                          </p:val>
                                        </p:tav>
                                        <p:tav tm="100000">
                                          <p:val>
                                            <p:strVal val="#ppt_w"/>
                                          </p:val>
                                        </p:tav>
                                      </p:tavLst>
                                    </p:anim>
                                    <p:anim calcmode="lin" valueType="num">
                                      <p:cBhvr>
                                        <p:cTn dur="500" fill="hold" id="68"/>
                                        <p:tgtEl>
                                          <p:spTgt spid="6"/>
                                        </p:tgtEl>
                                        <p:attrNameLst>
                                          <p:attrName>ppt_h</p:attrName>
                                        </p:attrNameLst>
                                      </p:cBhvr>
                                      <p:tavLst>
                                        <p:tav tm="0">
                                          <p:val>
                                            <p:fltVal val="0"/>
                                          </p:val>
                                        </p:tav>
                                        <p:tav tm="100000">
                                          <p:val>
                                            <p:strVal val="#ppt_h"/>
                                          </p:val>
                                        </p:tav>
                                      </p:tavLst>
                                    </p:anim>
                                    <p:animEffect filter="fade" transition="in">
                                      <p:cBhvr>
                                        <p:cTn dur="500" id="69"/>
                                        <p:tgtEl>
                                          <p:spTgt spid="6"/>
                                        </p:tgtEl>
                                      </p:cBhvr>
                                    </p:animEffect>
                                  </p:childTnLst>
                                </p:cTn>
                              </p:par>
                              <p:par>
                                <p:cTn fill="hold" id="70" nodeType="withEffect" presetClass="entr" presetID="53" presetSubtype="0">
                                  <p:stCondLst>
                                    <p:cond delay="0"/>
                                  </p:stCondLst>
                                  <p:childTnLst>
                                    <p:set>
                                      <p:cBhvr>
                                        <p:cTn dur="1" fill="hold" id="71">
                                          <p:stCondLst>
                                            <p:cond delay="0"/>
                                          </p:stCondLst>
                                        </p:cTn>
                                        <p:tgtEl>
                                          <p:spTgt spid="7"/>
                                        </p:tgtEl>
                                        <p:attrNameLst>
                                          <p:attrName>style.visibility</p:attrName>
                                        </p:attrNameLst>
                                      </p:cBhvr>
                                      <p:to>
                                        <p:strVal val="visible"/>
                                      </p:to>
                                    </p:set>
                                    <p:anim calcmode="lin" valueType="num">
                                      <p:cBhvr>
                                        <p:cTn dur="500" fill="hold" id="72"/>
                                        <p:tgtEl>
                                          <p:spTgt spid="7"/>
                                        </p:tgtEl>
                                        <p:attrNameLst>
                                          <p:attrName>ppt_w</p:attrName>
                                        </p:attrNameLst>
                                      </p:cBhvr>
                                      <p:tavLst>
                                        <p:tav tm="0">
                                          <p:val>
                                            <p:fltVal val="0"/>
                                          </p:val>
                                        </p:tav>
                                        <p:tav tm="100000">
                                          <p:val>
                                            <p:strVal val="#ppt_w"/>
                                          </p:val>
                                        </p:tav>
                                      </p:tavLst>
                                    </p:anim>
                                    <p:anim calcmode="lin" valueType="num">
                                      <p:cBhvr>
                                        <p:cTn dur="500" fill="hold" id="73"/>
                                        <p:tgtEl>
                                          <p:spTgt spid="7"/>
                                        </p:tgtEl>
                                        <p:attrNameLst>
                                          <p:attrName>ppt_h</p:attrName>
                                        </p:attrNameLst>
                                      </p:cBhvr>
                                      <p:tavLst>
                                        <p:tav tm="0">
                                          <p:val>
                                            <p:fltVal val="0"/>
                                          </p:val>
                                        </p:tav>
                                        <p:tav tm="100000">
                                          <p:val>
                                            <p:strVal val="#ppt_h"/>
                                          </p:val>
                                        </p:tav>
                                      </p:tavLst>
                                    </p:anim>
                                    <p:animEffect filter="fade" transition="in">
                                      <p:cBhvr>
                                        <p:cTn dur="500" id="74"/>
                                        <p:tgtEl>
                                          <p:spTgt spid="7"/>
                                        </p:tgtEl>
                                      </p:cBhvr>
                                    </p:animEffect>
                                  </p:childTnLst>
                                </p:cTn>
                              </p:par>
                              <p:par>
                                <p:cTn fill="hold" id="75" nodeType="withEffect" presetClass="entr" presetID="53" presetSubtype="0">
                                  <p:stCondLst>
                                    <p:cond delay="0"/>
                                  </p:stCondLst>
                                  <p:childTnLst>
                                    <p:set>
                                      <p:cBhvr>
                                        <p:cTn dur="1" fill="hold" id="76">
                                          <p:stCondLst>
                                            <p:cond delay="0"/>
                                          </p:stCondLst>
                                        </p:cTn>
                                        <p:tgtEl>
                                          <p:spTgt spid="8"/>
                                        </p:tgtEl>
                                        <p:attrNameLst>
                                          <p:attrName>style.visibility</p:attrName>
                                        </p:attrNameLst>
                                      </p:cBhvr>
                                      <p:to>
                                        <p:strVal val="visible"/>
                                      </p:to>
                                    </p:set>
                                    <p:anim calcmode="lin" valueType="num">
                                      <p:cBhvr>
                                        <p:cTn dur="500" fill="hold" id="77"/>
                                        <p:tgtEl>
                                          <p:spTgt spid="8"/>
                                        </p:tgtEl>
                                        <p:attrNameLst>
                                          <p:attrName>ppt_w</p:attrName>
                                        </p:attrNameLst>
                                      </p:cBhvr>
                                      <p:tavLst>
                                        <p:tav tm="0">
                                          <p:val>
                                            <p:fltVal val="0"/>
                                          </p:val>
                                        </p:tav>
                                        <p:tav tm="100000">
                                          <p:val>
                                            <p:strVal val="#ppt_w"/>
                                          </p:val>
                                        </p:tav>
                                      </p:tavLst>
                                    </p:anim>
                                    <p:anim calcmode="lin" valueType="num">
                                      <p:cBhvr>
                                        <p:cTn dur="500" fill="hold" id="78"/>
                                        <p:tgtEl>
                                          <p:spTgt spid="8"/>
                                        </p:tgtEl>
                                        <p:attrNameLst>
                                          <p:attrName>ppt_h</p:attrName>
                                        </p:attrNameLst>
                                      </p:cBhvr>
                                      <p:tavLst>
                                        <p:tav tm="0">
                                          <p:val>
                                            <p:fltVal val="0"/>
                                          </p:val>
                                        </p:tav>
                                        <p:tav tm="100000">
                                          <p:val>
                                            <p:strVal val="#ppt_h"/>
                                          </p:val>
                                        </p:tav>
                                      </p:tavLst>
                                    </p:anim>
                                    <p:animEffect filter="fade" transition="in">
                                      <p:cBhvr>
                                        <p:cTn dur="500" id="79"/>
                                        <p:tgtEl>
                                          <p:spTgt spid="8"/>
                                        </p:tgtEl>
                                      </p:cBhvr>
                                    </p:animEffect>
                                  </p:childTnLst>
                                </p:cTn>
                              </p:par>
                              <p:par>
                                <p:cTn fill="hold" id="80" nodeType="withEffect" presetClass="entr" presetID="53" presetSubtype="0">
                                  <p:stCondLst>
                                    <p:cond delay="0"/>
                                  </p:stCondLst>
                                  <p:childTnLst>
                                    <p:set>
                                      <p:cBhvr>
                                        <p:cTn dur="1" fill="hold" id="81">
                                          <p:stCondLst>
                                            <p:cond delay="0"/>
                                          </p:stCondLst>
                                        </p:cTn>
                                        <p:tgtEl>
                                          <p:spTgt spid="9"/>
                                        </p:tgtEl>
                                        <p:attrNameLst>
                                          <p:attrName>style.visibility</p:attrName>
                                        </p:attrNameLst>
                                      </p:cBhvr>
                                      <p:to>
                                        <p:strVal val="visible"/>
                                      </p:to>
                                    </p:set>
                                    <p:anim calcmode="lin" valueType="num">
                                      <p:cBhvr>
                                        <p:cTn dur="500" fill="hold" id="82"/>
                                        <p:tgtEl>
                                          <p:spTgt spid="9"/>
                                        </p:tgtEl>
                                        <p:attrNameLst>
                                          <p:attrName>ppt_w</p:attrName>
                                        </p:attrNameLst>
                                      </p:cBhvr>
                                      <p:tavLst>
                                        <p:tav tm="0">
                                          <p:val>
                                            <p:fltVal val="0"/>
                                          </p:val>
                                        </p:tav>
                                        <p:tav tm="100000">
                                          <p:val>
                                            <p:strVal val="#ppt_w"/>
                                          </p:val>
                                        </p:tav>
                                      </p:tavLst>
                                    </p:anim>
                                    <p:anim calcmode="lin" valueType="num">
                                      <p:cBhvr>
                                        <p:cTn dur="500" fill="hold" id="83"/>
                                        <p:tgtEl>
                                          <p:spTgt spid="9"/>
                                        </p:tgtEl>
                                        <p:attrNameLst>
                                          <p:attrName>ppt_h</p:attrName>
                                        </p:attrNameLst>
                                      </p:cBhvr>
                                      <p:tavLst>
                                        <p:tav tm="0">
                                          <p:val>
                                            <p:fltVal val="0"/>
                                          </p:val>
                                        </p:tav>
                                        <p:tav tm="100000">
                                          <p:val>
                                            <p:strVal val="#ppt_h"/>
                                          </p:val>
                                        </p:tav>
                                      </p:tavLst>
                                    </p:anim>
                                    <p:animEffect filter="fade" transition="in">
                                      <p:cBhvr>
                                        <p:cTn dur="500" id="84"/>
                                        <p:tgtEl>
                                          <p:spTgt spid="9"/>
                                        </p:tgtEl>
                                      </p:cBhvr>
                                    </p:animEffect>
                                  </p:childTnLst>
                                </p:cTn>
                              </p:par>
                              <p:par>
                                <p:cTn fill="hold" grpId="0" id="85" nodeType="withEffect" presetClass="entr" presetID="53" presetSubtype="0">
                                  <p:stCondLst>
                                    <p:cond delay="0"/>
                                  </p:stCondLst>
                                  <p:childTnLst>
                                    <p:set>
                                      <p:cBhvr>
                                        <p:cTn dur="1" fill="hold" id="86">
                                          <p:stCondLst>
                                            <p:cond delay="0"/>
                                          </p:stCondLst>
                                        </p:cTn>
                                        <p:tgtEl>
                                          <p:spTgt spid="10"/>
                                        </p:tgtEl>
                                        <p:attrNameLst>
                                          <p:attrName>style.visibility</p:attrName>
                                        </p:attrNameLst>
                                      </p:cBhvr>
                                      <p:to>
                                        <p:strVal val="visible"/>
                                      </p:to>
                                    </p:set>
                                    <p:anim calcmode="lin" valueType="num">
                                      <p:cBhvr>
                                        <p:cTn dur="500" fill="hold" id="87"/>
                                        <p:tgtEl>
                                          <p:spTgt spid="10"/>
                                        </p:tgtEl>
                                        <p:attrNameLst>
                                          <p:attrName>ppt_w</p:attrName>
                                        </p:attrNameLst>
                                      </p:cBhvr>
                                      <p:tavLst>
                                        <p:tav tm="0">
                                          <p:val>
                                            <p:fltVal val="0"/>
                                          </p:val>
                                        </p:tav>
                                        <p:tav tm="100000">
                                          <p:val>
                                            <p:strVal val="#ppt_w"/>
                                          </p:val>
                                        </p:tav>
                                      </p:tavLst>
                                    </p:anim>
                                    <p:anim calcmode="lin" valueType="num">
                                      <p:cBhvr>
                                        <p:cTn dur="500" fill="hold" id="88"/>
                                        <p:tgtEl>
                                          <p:spTgt spid="10"/>
                                        </p:tgtEl>
                                        <p:attrNameLst>
                                          <p:attrName>ppt_h</p:attrName>
                                        </p:attrNameLst>
                                      </p:cBhvr>
                                      <p:tavLst>
                                        <p:tav tm="0">
                                          <p:val>
                                            <p:fltVal val="0"/>
                                          </p:val>
                                        </p:tav>
                                        <p:tav tm="100000">
                                          <p:val>
                                            <p:strVal val="#ppt_h"/>
                                          </p:val>
                                        </p:tav>
                                      </p:tavLst>
                                    </p:anim>
                                    <p:animEffect filter="fade" transition="in">
                                      <p:cBhvr>
                                        <p:cTn dur="500" id="89"/>
                                        <p:tgtEl>
                                          <p:spTgt spid="10"/>
                                        </p:tgtEl>
                                      </p:cBhvr>
                                    </p:animEffect>
                                  </p:childTnLst>
                                </p:cTn>
                              </p:par>
                              <p:par>
                                <p:cTn fill="hold" grpId="0" id="90" nodeType="withEffect" presetClass="entr" presetID="53" presetSubtype="0">
                                  <p:stCondLst>
                                    <p:cond delay="0"/>
                                  </p:stCondLst>
                                  <p:childTnLst>
                                    <p:set>
                                      <p:cBhvr>
                                        <p:cTn dur="1" fill="hold" id="91">
                                          <p:stCondLst>
                                            <p:cond delay="0"/>
                                          </p:stCondLst>
                                        </p:cTn>
                                        <p:tgtEl>
                                          <p:spTgt spid="11"/>
                                        </p:tgtEl>
                                        <p:attrNameLst>
                                          <p:attrName>style.visibility</p:attrName>
                                        </p:attrNameLst>
                                      </p:cBhvr>
                                      <p:to>
                                        <p:strVal val="visible"/>
                                      </p:to>
                                    </p:set>
                                    <p:anim calcmode="lin" valueType="num">
                                      <p:cBhvr>
                                        <p:cTn dur="500" fill="hold" id="92"/>
                                        <p:tgtEl>
                                          <p:spTgt spid="11"/>
                                        </p:tgtEl>
                                        <p:attrNameLst>
                                          <p:attrName>ppt_w</p:attrName>
                                        </p:attrNameLst>
                                      </p:cBhvr>
                                      <p:tavLst>
                                        <p:tav tm="0">
                                          <p:val>
                                            <p:fltVal val="0"/>
                                          </p:val>
                                        </p:tav>
                                        <p:tav tm="100000">
                                          <p:val>
                                            <p:strVal val="#ppt_w"/>
                                          </p:val>
                                        </p:tav>
                                      </p:tavLst>
                                    </p:anim>
                                    <p:anim calcmode="lin" valueType="num">
                                      <p:cBhvr>
                                        <p:cTn dur="500" fill="hold" id="93"/>
                                        <p:tgtEl>
                                          <p:spTgt spid="11"/>
                                        </p:tgtEl>
                                        <p:attrNameLst>
                                          <p:attrName>ppt_h</p:attrName>
                                        </p:attrNameLst>
                                      </p:cBhvr>
                                      <p:tavLst>
                                        <p:tav tm="0">
                                          <p:val>
                                            <p:fltVal val="0"/>
                                          </p:val>
                                        </p:tav>
                                        <p:tav tm="100000">
                                          <p:val>
                                            <p:strVal val="#ppt_h"/>
                                          </p:val>
                                        </p:tav>
                                      </p:tavLst>
                                    </p:anim>
                                    <p:animEffect filter="fade" transition="in">
                                      <p:cBhvr>
                                        <p:cTn dur="500" id="94"/>
                                        <p:tgtEl>
                                          <p:spTgt spid="11"/>
                                        </p:tgtEl>
                                      </p:cBhvr>
                                    </p:animEffect>
                                  </p:childTnLst>
                                </p:cTn>
                              </p:par>
                              <p:par>
                                <p:cTn fill="hold" grpId="0" id="95" nodeType="withEffect" presetClass="entr" presetID="53" presetSubtype="0">
                                  <p:stCondLst>
                                    <p:cond delay="0"/>
                                  </p:stCondLst>
                                  <p:childTnLst>
                                    <p:set>
                                      <p:cBhvr>
                                        <p:cTn dur="1" fill="hold" id="96">
                                          <p:stCondLst>
                                            <p:cond delay="0"/>
                                          </p:stCondLst>
                                        </p:cTn>
                                        <p:tgtEl>
                                          <p:spTgt spid="12"/>
                                        </p:tgtEl>
                                        <p:attrNameLst>
                                          <p:attrName>style.visibility</p:attrName>
                                        </p:attrNameLst>
                                      </p:cBhvr>
                                      <p:to>
                                        <p:strVal val="visible"/>
                                      </p:to>
                                    </p:set>
                                    <p:anim calcmode="lin" valueType="num">
                                      <p:cBhvr>
                                        <p:cTn dur="500" fill="hold" id="97"/>
                                        <p:tgtEl>
                                          <p:spTgt spid="12"/>
                                        </p:tgtEl>
                                        <p:attrNameLst>
                                          <p:attrName>ppt_w</p:attrName>
                                        </p:attrNameLst>
                                      </p:cBhvr>
                                      <p:tavLst>
                                        <p:tav tm="0">
                                          <p:val>
                                            <p:fltVal val="0"/>
                                          </p:val>
                                        </p:tav>
                                        <p:tav tm="100000">
                                          <p:val>
                                            <p:strVal val="#ppt_w"/>
                                          </p:val>
                                        </p:tav>
                                      </p:tavLst>
                                    </p:anim>
                                    <p:anim calcmode="lin" valueType="num">
                                      <p:cBhvr>
                                        <p:cTn dur="500" fill="hold" id="98"/>
                                        <p:tgtEl>
                                          <p:spTgt spid="12"/>
                                        </p:tgtEl>
                                        <p:attrNameLst>
                                          <p:attrName>ppt_h</p:attrName>
                                        </p:attrNameLst>
                                      </p:cBhvr>
                                      <p:tavLst>
                                        <p:tav tm="0">
                                          <p:val>
                                            <p:fltVal val="0"/>
                                          </p:val>
                                        </p:tav>
                                        <p:tav tm="100000">
                                          <p:val>
                                            <p:strVal val="#ppt_h"/>
                                          </p:val>
                                        </p:tav>
                                      </p:tavLst>
                                    </p:anim>
                                    <p:animEffect filter="fade" transition="in">
                                      <p:cBhvr>
                                        <p:cTn dur="500" id="99"/>
                                        <p:tgtEl>
                                          <p:spTgt spid="12"/>
                                        </p:tgtEl>
                                      </p:cBhvr>
                                    </p:animEffect>
                                  </p:childTnLst>
                                </p:cTn>
                              </p:par>
                              <p:par>
                                <p:cTn fill="hold" grpId="0" id="100" nodeType="withEffect" presetClass="entr" presetID="53" presetSubtype="0">
                                  <p:stCondLst>
                                    <p:cond delay="0"/>
                                  </p:stCondLst>
                                  <p:childTnLst>
                                    <p:set>
                                      <p:cBhvr>
                                        <p:cTn dur="1" fill="hold" id="101">
                                          <p:stCondLst>
                                            <p:cond delay="0"/>
                                          </p:stCondLst>
                                        </p:cTn>
                                        <p:tgtEl>
                                          <p:spTgt spid="13"/>
                                        </p:tgtEl>
                                        <p:attrNameLst>
                                          <p:attrName>style.visibility</p:attrName>
                                        </p:attrNameLst>
                                      </p:cBhvr>
                                      <p:to>
                                        <p:strVal val="visible"/>
                                      </p:to>
                                    </p:set>
                                    <p:anim calcmode="lin" valueType="num">
                                      <p:cBhvr>
                                        <p:cTn dur="500" fill="hold" id="102"/>
                                        <p:tgtEl>
                                          <p:spTgt spid="13"/>
                                        </p:tgtEl>
                                        <p:attrNameLst>
                                          <p:attrName>ppt_w</p:attrName>
                                        </p:attrNameLst>
                                      </p:cBhvr>
                                      <p:tavLst>
                                        <p:tav tm="0">
                                          <p:val>
                                            <p:fltVal val="0"/>
                                          </p:val>
                                        </p:tav>
                                        <p:tav tm="100000">
                                          <p:val>
                                            <p:strVal val="#ppt_w"/>
                                          </p:val>
                                        </p:tav>
                                      </p:tavLst>
                                    </p:anim>
                                    <p:anim calcmode="lin" valueType="num">
                                      <p:cBhvr>
                                        <p:cTn dur="500" fill="hold" id="103"/>
                                        <p:tgtEl>
                                          <p:spTgt spid="13"/>
                                        </p:tgtEl>
                                        <p:attrNameLst>
                                          <p:attrName>ppt_h</p:attrName>
                                        </p:attrNameLst>
                                      </p:cBhvr>
                                      <p:tavLst>
                                        <p:tav tm="0">
                                          <p:val>
                                            <p:fltVal val="0"/>
                                          </p:val>
                                        </p:tav>
                                        <p:tav tm="100000">
                                          <p:val>
                                            <p:strVal val="#ppt_h"/>
                                          </p:val>
                                        </p:tav>
                                      </p:tavLst>
                                    </p:anim>
                                    <p:animEffect filter="fade" transition="in">
                                      <p:cBhvr>
                                        <p:cTn dur="500" id="104"/>
                                        <p:tgtEl>
                                          <p:spTgt spid="13"/>
                                        </p:tgtEl>
                                      </p:cBhvr>
                                    </p:animEffect>
                                  </p:childTnLst>
                                </p:cTn>
                              </p:par>
                              <p:par>
                                <p:cTn fill="hold" grpId="0" id="105" nodeType="withEffect" presetClass="entr" presetID="53" presetSubtype="0">
                                  <p:stCondLst>
                                    <p:cond delay="0"/>
                                  </p:stCondLst>
                                  <p:childTnLst>
                                    <p:set>
                                      <p:cBhvr>
                                        <p:cTn dur="1" fill="hold" id="106">
                                          <p:stCondLst>
                                            <p:cond delay="0"/>
                                          </p:stCondLst>
                                        </p:cTn>
                                        <p:tgtEl>
                                          <p:spTgt spid="14"/>
                                        </p:tgtEl>
                                        <p:attrNameLst>
                                          <p:attrName>style.visibility</p:attrName>
                                        </p:attrNameLst>
                                      </p:cBhvr>
                                      <p:to>
                                        <p:strVal val="visible"/>
                                      </p:to>
                                    </p:set>
                                    <p:anim calcmode="lin" valueType="num">
                                      <p:cBhvr>
                                        <p:cTn dur="500" fill="hold" id="107"/>
                                        <p:tgtEl>
                                          <p:spTgt spid="14"/>
                                        </p:tgtEl>
                                        <p:attrNameLst>
                                          <p:attrName>ppt_w</p:attrName>
                                        </p:attrNameLst>
                                      </p:cBhvr>
                                      <p:tavLst>
                                        <p:tav tm="0">
                                          <p:val>
                                            <p:fltVal val="0"/>
                                          </p:val>
                                        </p:tav>
                                        <p:tav tm="100000">
                                          <p:val>
                                            <p:strVal val="#ppt_w"/>
                                          </p:val>
                                        </p:tav>
                                      </p:tavLst>
                                    </p:anim>
                                    <p:anim calcmode="lin" valueType="num">
                                      <p:cBhvr>
                                        <p:cTn dur="500" fill="hold" id="108"/>
                                        <p:tgtEl>
                                          <p:spTgt spid="14"/>
                                        </p:tgtEl>
                                        <p:attrNameLst>
                                          <p:attrName>ppt_h</p:attrName>
                                        </p:attrNameLst>
                                      </p:cBhvr>
                                      <p:tavLst>
                                        <p:tav tm="0">
                                          <p:val>
                                            <p:fltVal val="0"/>
                                          </p:val>
                                        </p:tav>
                                        <p:tav tm="100000">
                                          <p:val>
                                            <p:strVal val="#ppt_h"/>
                                          </p:val>
                                        </p:tav>
                                      </p:tavLst>
                                    </p:anim>
                                    <p:animEffect filter="fade" transition="in">
                                      <p:cBhvr>
                                        <p:cTn dur="500" id="109"/>
                                        <p:tgtEl>
                                          <p:spTgt spid="14"/>
                                        </p:tgtEl>
                                      </p:cBhvr>
                                    </p:animEffect>
                                  </p:childTnLst>
                                </p:cTn>
                              </p:par>
                              <p:par>
                                <p:cTn fill="hold" grpId="0" id="110" nodeType="withEffect" presetClass="entr" presetID="53" presetSubtype="0">
                                  <p:stCondLst>
                                    <p:cond delay="0"/>
                                  </p:stCondLst>
                                  <p:childTnLst>
                                    <p:set>
                                      <p:cBhvr>
                                        <p:cTn dur="1" fill="hold" id="111">
                                          <p:stCondLst>
                                            <p:cond delay="0"/>
                                          </p:stCondLst>
                                        </p:cTn>
                                        <p:tgtEl>
                                          <p:spTgt spid="15"/>
                                        </p:tgtEl>
                                        <p:attrNameLst>
                                          <p:attrName>style.visibility</p:attrName>
                                        </p:attrNameLst>
                                      </p:cBhvr>
                                      <p:to>
                                        <p:strVal val="visible"/>
                                      </p:to>
                                    </p:set>
                                    <p:anim calcmode="lin" valueType="num">
                                      <p:cBhvr>
                                        <p:cTn dur="500" fill="hold" id="112"/>
                                        <p:tgtEl>
                                          <p:spTgt spid="15"/>
                                        </p:tgtEl>
                                        <p:attrNameLst>
                                          <p:attrName>ppt_w</p:attrName>
                                        </p:attrNameLst>
                                      </p:cBhvr>
                                      <p:tavLst>
                                        <p:tav tm="0">
                                          <p:val>
                                            <p:fltVal val="0"/>
                                          </p:val>
                                        </p:tav>
                                        <p:tav tm="100000">
                                          <p:val>
                                            <p:strVal val="#ppt_w"/>
                                          </p:val>
                                        </p:tav>
                                      </p:tavLst>
                                    </p:anim>
                                    <p:anim calcmode="lin" valueType="num">
                                      <p:cBhvr>
                                        <p:cTn dur="500" fill="hold" id="113"/>
                                        <p:tgtEl>
                                          <p:spTgt spid="15"/>
                                        </p:tgtEl>
                                        <p:attrNameLst>
                                          <p:attrName>ppt_h</p:attrName>
                                        </p:attrNameLst>
                                      </p:cBhvr>
                                      <p:tavLst>
                                        <p:tav tm="0">
                                          <p:val>
                                            <p:fltVal val="0"/>
                                          </p:val>
                                        </p:tav>
                                        <p:tav tm="100000">
                                          <p:val>
                                            <p:strVal val="#ppt_h"/>
                                          </p:val>
                                        </p:tav>
                                      </p:tavLst>
                                    </p:anim>
                                    <p:animEffect filter="fade" transition="in">
                                      <p:cBhvr>
                                        <p:cTn dur="500" id="114"/>
                                        <p:tgtEl>
                                          <p:spTgt spid="15"/>
                                        </p:tgtEl>
                                      </p:cBhvr>
                                    </p:animEffect>
                                  </p:childTnLst>
                                </p:cTn>
                              </p:par>
                              <p:par>
                                <p:cTn fill="hold" id="115" nodeType="withEffect" presetClass="entr" presetID="2" presetSubtype="8">
                                  <p:stCondLst>
                                    <p:cond delay="0"/>
                                  </p:stCondLst>
                                  <p:childTnLst>
                                    <p:set>
                                      <p:cBhvr>
                                        <p:cTn dur="1" fill="hold" id="116">
                                          <p:stCondLst>
                                            <p:cond delay="0"/>
                                          </p:stCondLst>
                                        </p:cTn>
                                        <p:tgtEl>
                                          <p:spTgt spid="17"/>
                                        </p:tgtEl>
                                        <p:attrNameLst>
                                          <p:attrName>style.visibility</p:attrName>
                                        </p:attrNameLst>
                                      </p:cBhvr>
                                      <p:to>
                                        <p:strVal val="visible"/>
                                      </p:to>
                                    </p:set>
                                    <p:anim calcmode="lin" valueType="num">
                                      <p:cBhvr additive="base">
                                        <p:cTn dur="500" fill="hold" id="117"/>
                                        <p:tgtEl>
                                          <p:spTgt spid="17"/>
                                        </p:tgtEl>
                                        <p:attrNameLst>
                                          <p:attrName>ppt_x</p:attrName>
                                        </p:attrNameLst>
                                      </p:cBhvr>
                                      <p:tavLst>
                                        <p:tav tm="0">
                                          <p:val>
                                            <p:strVal val="0-#ppt_w/2"/>
                                          </p:val>
                                        </p:tav>
                                        <p:tav tm="100000">
                                          <p:val>
                                            <p:strVal val="#ppt_x"/>
                                          </p:val>
                                        </p:tav>
                                      </p:tavLst>
                                    </p:anim>
                                    <p:anim calcmode="lin" valueType="num">
                                      <p:cBhvr additive="base">
                                        <p:cTn dur="500" fill="hold" id="118"/>
                                        <p:tgtEl>
                                          <p:spTgt spid="17"/>
                                        </p:tgtEl>
                                        <p:attrNameLst>
                                          <p:attrName>ppt_y</p:attrName>
                                        </p:attrNameLst>
                                      </p:cBhvr>
                                      <p:tavLst>
                                        <p:tav tm="0">
                                          <p:val>
                                            <p:strVal val="#ppt_y"/>
                                          </p:val>
                                        </p:tav>
                                        <p:tav tm="100000">
                                          <p:val>
                                            <p:strVal val="#ppt_y"/>
                                          </p:val>
                                        </p:tav>
                                      </p:tavLst>
                                    </p:anim>
                                  </p:childTnLst>
                                </p:cTn>
                              </p:par>
                              <p:par>
                                <p:cTn fill="hold" id="119" nodeType="withEffect" presetClass="entr" presetID="2" presetSubtype="8">
                                  <p:stCondLst>
                                    <p:cond delay="0"/>
                                  </p:stCondLst>
                                  <p:childTnLst>
                                    <p:set>
                                      <p:cBhvr>
                                        <p:cTn dur="1" fill="hold" id="120">
                                          <p:stCondLst>
                                            <p:cond delay="0"/>
                                          </p:stCondLst>
                                        </p:cTn>
                                        <p:tgtEl>
                                          <p:spTgt spid="20"/>
                                        </p:tgtEl>
                                        <p:attrNameLst>
                                          <p:attrName>style.visibility</p:attrName>
                                        </p:attrNameLst>
                                      </p:cBhvr>
                                      <p:to>
                                        <p:strVal val="visible"/>
                                      </p:to>
                                    </p:set>
                                    <p:anim calcmode="lin" valueType="num">
                                      <p:cBhvr additive="base">
                                        <p:cTn dur="500" fill="hold" id="121"/>
                                        <p:tgtEl>
                                          <p:spTgt spid="20"/>
                                        </p:tgtEl>
                                        <p:attrNameLst>
                                          <p:attrName>ppt_x</p:attrName>
                                        </p:attrNameLst>
                                      </p:cBhvr>
                                      <p:tavLst>
                                        <p:tav tm="0">
                                          <p:val>
                                            <p:strVal val="0-#ppt_w/2"/>
                                          </p:val>
                                        </p:tav>
                                        <p:tav tm="100000">
                                          <p:val>
                                            <p:strVal val="#ppt_x"/>
                                          </p:val>
                                        </p:tav>
                                      </p:tavLst>
                                    </p:anim>
                                    <p:anim calcmode="lin" valueType="num">
                                      <p:cBhvr additive="base">
                                        <p:cTn dur="500" fill="hold" id="122"/>
                                        <p:tgtEl>
                                          <p:spTgt spid="20"/>
                                        </p:tgtEl>
                                        <p:attrNameLst>
                                          <p:attrName>ppt_y</p:attrName>
                                        </p:attrNameLst>
                                      </p:cBhvr>
                                      <p:tavLst>
                                        <p:tav tm="0">
                                          <p:val>
                                            <p:strVal val="#ppt_y"/>
                                          </p:val>
                                        </p:tav>
                                        <p:tav tm="100000">
                                          <p:val>
                                            <p:strVal val="#ppt_y"/>
                                          </p:val>
                                        </p:tav>
                                      </p:tavLst>
                                    </p:anim>
                                  </p:childTnLst>
                                </p:cTn>
                              </p:par>
                              <p:par>
                                <p:cTn fill="hold" id="123" nodeType="withEffect" presetClass="entr" presetID="2" presetSubtype="2">
                                  <p:stCondLst>
                                    <p:cond delay="0"/>
                                  </p:stCondLst>
                                  <p:childTnLst>
                                    <p:set>
                                      <p:cBhvr>
                                        <p:cTn dur="1" fill="hold" id="124">
                                          <p:stCondLst>
                                            <p:cond delay="0"/>
                                          </p:stCondLst>
                                        </p:cTn>
                                        <p:tgtEl>
                                          <p:spTgt spid="23"/>
                                        </p:tgtEl>
                                        <p:attrNameLst>
                                          <p:attrName>style.visibility</p:attrName>
                                        </p:attrNameLst>
                                      </p:cBhvr>
                                      <p:to>
                                        <p:strVal val="visible"/>
                                      </p:to>
                                    </p:set>
                                    <p:anim calcmode="lin" valueType="num">
                                      <p:cBhvr additive="base">
                                        <p:cTn dur="500" fill="hold" id="125"/>
                                        <p:tgtEl>
                                          <p:spTgt spid="23"/>
                                        </p:tgtEl>
                                        <p:attrNameLst>
                                          <p:attrName>ppt_x</p:attrName>
                                        </p:attrNameLst>
                                      </p:cBhvr>
                                      <p:tavLst>
                                        <p:tav tm="0">
                                          <p:val>
                                            <p:strVal val="1+#ppt_w/2"/>
                                          </p:val>
                                        </p:tav>
                                        <p:tav tm="100000">
                                          <p:val>
                                            <p:strVal val="#ppt_x"/>
                                          </p:val>
                                        </p:tav>
                                      </p:tavLst>
                                    </p:anim>
                                    <p:anim calcmode="lin" valueType="num">
                                      <p:cBhvr additive="base">
                                        <p:cTn dur="500" fill="hold" id="126"/>
                                        <p:tgtEl>
                                          <p:spTgt spid="23"/>
                                        </p:tgtEl>
                                        <p:attrNameLst>
                                          <p:attrName>ppt_y</p:attrName>
                                        </p:attrNameLst>
                                      </p:cBhvr>
                                      <p:tavLst>
                                        <p:tav tm="0">
                                          <p:val>
                                            <p:strVal val="#ppt_y"/>
                                          </p:val>
                                        </p:tav>
                                        <p:tav tm="100000">
                                          <p:val>
                                            <p:strVal val="#ppt_y"/>
                                          </p:val>
                                        </p:tav>
                                      </p:tavLst>
                                    </p:anim>
                                  </p:childTnLst>
                                </p:cTn>
                              </p:par>
                              <p:par>
                                <p:cTn fill="hold" id="127" nodeType="withEffect" presetClass="entr" presetID="2" presetSubtype="2">
                                  <p:stCondLst>
                                    <p:cond delay="0"/>
                                  </p:stCondLst>
                                  <p:childTnLst>
                                    <p:set>
                                      <p:cBhvr>
                                        <p:cTn dur="1" fill="hold" id="128">
                                          <p:stCondLst>
                                            <p:cond delay="0"/>
                                          </p:stCondLst>
                                        </p:cTn>
                                        <p:tgtEl>
                                          <p:spTgt spid="26"/>
                                        </p:tgtEl>
                                        <p:attrNameLst>
                                          <p:attrName>style.visibility</p:attrName>
                                        </p:attrNameLst>
                                      </p:cBhvr>
                                      <p:to>
                                        <p:strVal val="visible"/>
                                      </p:to>
                                    </p:set>
                                    <p:anim calcmode="lin" valueType="num">
                                      <p:cBhvr additive="base">
                                        <p:cTn dur="500" fill="hold" id="129"/>
                                        <p:tgtEl>
                                          <p:spTgt spid="26"/>
                                        </p:tgtEl>
                                        <p:attrNameLst>
                                          <p:attrName>ppt_x</p:attrName>
                                        </p:attrNameLst>
                                      </p:cBhvr>
                                      <p:tavLst>
                                        <p:tav tm="0">
                                          <p:val>
                                            <p:strVal val="1+#ppt_w/2"/>
                                          </p:val>
                                        </p:tav>
                                        <p:tav tm="100000">
                                          <p:val>
                                            <p:strVal val="#ppt_x"/>
                                          </p:val>
                                        </p:tav>
                                      </p:tavLst>
                                    </p:anim>
                                    <p:anim calcmode="lin" valueType="num">
                                      <p:cBhvr additive="base">
                                        <p:cTn dur="500" fill="hold" id="130"/>
                                        <p:tgtEl>
                                          <p:spTgt spid="26"/>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10"/>
      <p:bldP grpId="0" spid="11"/>
      <p:bldP grpId="0" spid="12"/>
      <p:bldP grpId="0" spid="13"/>
      <p:bldP grpId="0" spid="14"/>
      <p:bldP grpId="0" spid="15"/>
      <p:bldP grpId="0" spid="16"/>
      <p:bldP grpId="0" spid="29"/>
      <p:bldP grpId="0" spid="30"/>
      <p:bldP grpId="0" spid="31"/>
      <p:bldP grpId="0" spid="32"/>
      <p:bldP grpId="0" spid="33"/>
      <p:bldP grpId="0" spid="34"/>
      <p:bldP grpId="0" spid="35"/>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03" name="Picture 2"/>
          <p:cNvPicPr>
            <a:picLocks noChangeArrowheads="1" noChangeAspect="1"/>
          </p:cNvPicPr>
          <p:nvPr/>
        </p:nvPicPr>
        <p:blipFill>
          <a:blip r:embed="rId3">
            <a:lum bright="-6000"/>
            <a:grayscl/>
            <a:extLst>
              <a:ext uri="{28A0092B-C50C-407E-A947-70E740481C1C}">
                <a14:useLocalDpi val="0"/>
              </a:ext>
            </a:extLst>
          </a:blip>
          <a:stretch>
            <a:fillRect/>
          </a:stretch>
        </p:blipFill>
        <p:spPr bwMode="gray">
          <a:xfrm>
            <a:off x="3728217" y="4943822"/>
            <a:ext cx="4484268" cy="9334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104" name="椭圆 103"/>
          <p:cNvSpPr/>
          <p:nvPr/>
        </p:nvSpPr>
        <p:spPr>
          <a:xfrm>
            <a:off x="4242447" y="2206197"/>
            <a:ext cx="3281353" cy="3280498"/>
          </a:xfrm>
          <a:prstGeom prst="ellipse">
            <a:avLst/>
          </a:prstGeom>
          <a:solidFill>
            <a:schemeClr val="accent1"/>
          </a:solidFill>
          <a:ln algn="ctr" cap="flat" cmpd="sng" w="3175">
            <a:solidFill>
              <a:srgbClr val="D7D7D7"/>
            </a:solidFill>
            <a:prstDash val="solid"/>
          </a:ln>
          <a:effectLst>
            <a:outerShdw algn="t" blurRad="50800" dir="5400000" dist="38100" rotWithShape="0">
              <a:prstClr val="black">
                <a:alpha val="40000"/>
              </a:prstClr>
            </a:outerShdw>
          </a:effectLst>
        </p:spPr>
        <p:txBody>
          <a:bodyPr anchor="ctr" lIns="0" rIns="0"/>
          <a:lstStyle/>
          <a:p>
            <a:pPr algn="ctr" defTabSz="914400" eaLnBrk="1" fontAlgn="base" hangingPunct="1" indent="0" latinLnBrk="0" lvl="0" marL="0" marR="0">
              <a:lnSpc>
                <a:spcPct val="120000"/>
              </a:lnSpc>
              <a:spcBef>
                <a:spcPts val="600"/>
              </a:spcBef>
              <a:spcAft>
                <a:spcPts val="600"/>
              </a:spcAft>
              <a:buClrTx/>
              <a:buSzTx/>
              <a:buFontTx/>
              <a:buNone/>
              <a:defRPr/>
            </a:pPr>
            <a:endParaRPr b="0" baseline="0" cap="none" i="0" kern="0" kumimoji="0" lang="en-US" noProof="0" normalizeH="0" spc="0" strike="noStrike" sz="2800" u="none">
              <a:ln>
                <a:noFill/>
              </a:ln>
              <a:solidFill>
                <a:sysClr lastClr="FFFFFF" val="window"/>
              </a:solidFill>
              <a:effectLst/>
              <a:uLnTx/>
              <a:uFillTx/>
              <a:latin charset="0" pitchFamily="34" typeface="Impact"/>
              <a:ea charset="-122" pitchFamily="34" typeface="微软雅黑"/>
              <a:cs typeface="+mn-cs"/>
            </a:endParaRPr>
          </a:p>
        </p:txBody>
      </p:sp>
      <p:sp>
        <p:nvSpPr>
          <p:cNvPr id="105" name="Rectangle 12"/>
          <p:cNvSpPr>
            <a:spLocks noChangeArrowheads="1"/>
          </p:cNvSpPr>
          <p:nvPr/>
        </p:nvSpPr>
        <p:spPr bwMode="gray">
          <a:xfrm>
            <a:off x="5903260" y="3852129"/>
            <a:ext cx="1588" cy="0"/>
          </a:xfrm>
          <a:prstGeom prst="rect">
            <a:avLst/>
          </a:prstGeom>
          <a:solidFill>
            <a:srgbClr val="69A2E1"/>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07" name="Rectangle 13"/>
          <p:cNvSpPr>
            <a:spLocks noChangeArrowheads="1"/>
          </p:cNvSpPr>
          <p:nvPr/>
        </p:nvSpPr>
        <p:spPr bwMode="gray">
          <a:xfrm>
            <a:off x="5903260" y="3852129"/>
            <a:ext cx="1588" cy="0"/>
          </a:xfrm>
          <a:prstGeom prst="rect">
            <a:avLst/>
          </a:prstGeom>
          <a:solidFill>
            <a:srgbClr val="69A2E1"/>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08" name="Rectangle 14"/>
          <p:cNvSpPr>
            <a:spLocks noChangeArrowheads="1"/>
          </p:cNvSpPr>
          <p:nvPr/>
        </p:nvSpPr>
        <p:spPr bwMode="gray">
          <a:xfrm>
            <a:off x="5903260" y="3852129"/>
            <a:ext cx="1588" cy="0"/>
          </a:xfrm>
          <a:prstGeom prst="rect">
            <a:avLst/>
          </a:prstGeom>
          <a:solidFill>
            <a:srgbClr val="69A2E1"/>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10" name="Rectangle 15"/>
          <p:cNvSpPr>
            <a:spLocks noChangeArrowheads="1"/>
          </p:cNvSpPr>
          <p:nvPr/>
        </p:nvSpPr>
        <p:spPr bwMode="gray">
          <a:xfrm>
            <a:off x="5903260" y="3852129"/>
            <a:ext cx="1588" cy="0"/>
          </a:xfrm>
          <a:prstGeom prst="rect">
            <a:avLst/>
          </a:prstGeom>
          <a:solidFill>
            <a:srgbClr val="69A2E1"/>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11" name="Rectangle 16"/>
          <p:cNvSpPr>
            <a:spLocks noChangeArrowheads="1"/>
          </p:cNvSpPr>
          <p:nvPr/>
        </p:nvSpPr>
        <p:spPr bwMode="gray">
          <a:xfrm>
            <a:off x="5903260" y="3852129"/>
            <a:ext cx="1588" cy="0"/>
          </a:xfrm>
          <a:prstGeom prst="rect">
            <a:avLst/>
          </a:prstGeom>
          <a:solidFill>
            <a:srgbClr val="69A2E1"/>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12" name="Rectangle 17"/>
          <p:cNvSpPr>
            <a:spLocks noChangeArrowheads="1"/>
          </p:cNvSpPr>
          <p:nvPr/>
        </p:nvSpPr>
        <p:spPr bwMode="gray">
          <a:xfrm>
            <a:off x="5903260" y="3852129"/>
            <a:ext cx="1588" cy="0"/>
          </a:xfrm>
          <a:prstGeom prst="rect">
            <a:avLst/>
          </a:prstGeom>
          <a:solidFill>
            <a:srgbClr val="69A2E1"/>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13" name="Rectangle 18"/>
          <p:cNvSpPr>
            <a:spLocks noChangeArrowheads="1"/>
          </p:cNvSpPr>
          <p:nvPr/>
        </p:nvSpPr>
        <p:spPr bwMode="gray">
          <a:xfrm>
            <a:off x="5903260" y="3852129"/>
            <a:ext cx="1588" cy="0"/>
          </a:xfrm>
          <a:prstGeom prst="rect">
            <a:avLst/>
          </a:prstGeom>
          <a:solidFill>
            <a:srgbClr val="69A2E1"/>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14" name="Rectangle 19"/>
          <p:cNvSpPr>
            <a:spLocks noChangeArrowheads="1"/>
          </p:cNvSpPr>
          <p:nvPr/>
        </p:nvSpPr>
        <p:spPr bwMode="gray">
          <a:xfrm>
            <a:off x="5903260" y="3852129"/>
            <a:ext cx="1588" cy="0"/>
          </a:xfrm>
          <a:prstGeom prst="rect">
            <a:avLst/>
          </a:prstGeom>
          <a:solidFill>
            <a:srgbClr val="69A2E1"/>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15" name="Rectangle 20"/>
          <p:cNvSpPr>
            <a:spLocks noChangeArrowheads="1"/>
          </p:cNvSpPr>
          <p:nvPr/>
        </p:nvSpPr>
        <p:spPr bwMode="gray">
          <a:xfrm>
            <a:off x="5903260" y="3852129"/>
            <a:ext cx="1588" cy="0"/>
          </a:xfrm>
          <a:prstGeom prst="rect">
            <a:avLst/>
          </a:prstGeom>
          <a:solidFill>
            <a:srgbClr val="69A2E1"/>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16" name="Freeform 21"/>
          <p:cNvSpPr/>
          <p:nvPr/>
        </p:nvSpPr>
        <p:spPr bwMode="gray">
          <a:xfrm>
            <a:off x="5903260" y="3852129"/>
            <a:ext cx="1588" cy="0"/>
          </a:xfrm>
          <a:custGeom>
            <a:gdLst>
              <a:gd fmla="*/ 0 w 1588" name="T0"/>
              <a:gd fmla="*/ 0 h 1588" name="T1"/>
              <a:gd fmla="*/ 0 w 1588" name="T2"/>
              <a:gd fmla="*/ 0 h 1588" name="T3"/>
              <a:gd fmla="*/ 0 w 1588" name="T4"/>
              <a:gd fmla="*/ 0 h 1588" name="T5"/>
              <a:gd fmla="*/ 0 w 1588" name="T6"/>
              <a:gd fmla="*/ 0 h 1588" name="T7"/>
              <a:gd fmla="*/ 0 w 1588" name="T8"/>
              <a:gd fmla="*/ 0 h 1588" name="T9"/>
              <a:gd fmla="*/ 0 w 1588" name="T10"/>
              <a:gd fmla="*/ 0 h 1588" name="T11"/>
              <a:gd fmla="*/ 0 60000 65536" name="T12"/>
              <a:gd fmla="*/ 0 60000 65536" name="T13"/>
              <a:gd fmla="*/ 0 60000 65536" name="T14"/>
              <a:gd fmla="*/ 0 60000 65536" name="T15"/>
              <a:gd fmla="*/ 0 60000 65536" name="T16"/>
              <a:gd fmla="*/ 0 60000 65536" name="T17"/>
              <a:gd fmla="*/ 0 w 1588" name="T18"/>
              <a:gd fmla="*/ 0 h 1588" name="T19"/>
              <a:gd fmla="*/ 1588 w 1588" name="T20"/>
              <a:gd fmla="*/ 0 h 1588" name="T21"/>
            </a:gdLst>
            <a:cxnLst>
              <a:cxn ang="T12">
                <a:pos x="T0" y="T1"/>
              </a:cxn>
              <a:cxn ang="T13">
                <a:pos x="T2" y="T3"/>
              </a:cxn>
              <a:cxn ang="T14">
                <a:pos x="T4" y="T5"/>
              </a:cxn>
              <a:cxn ang="T15">
                <a:pos x="T6" y="T7"/>
              </a:cxn>
              <a:cxn ang="T16">
                <a:pos x="T8" y="T9"/>
              </a:cxn>
              <a:cxn ang="T17">
                <a:pos x="T10" y="T11"/>
              </a:cxn>
            </a:cxnLst>
            <a:rect b="T21" l="T18" r="T20" t="T19"/>
            <a:pathLst>
              <a:path h="1588" w="1588">
                <a:moveTo>
                  <a:pt x="0" y="0"/>
                </a:moveTo>
                <a:lnTo>
                  <a:pt x="0" y="0"/>
                </a:lnTo>
                <a:close/>
              </a:path>
            </a:pathLst>
          </a:custGeom>
          <a:solidFill>
            <a:srgbClr val="69A2E1"/>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zh-CN" kern="0" lang="zh-CN" sz="2000">
              <a:solidFill>
                <a:sysClr lastClr="000000" val="windowText"/>
              </a:solidFill>
              <a:latin charset="-122" pitchFamily="34" typeface="微软雅黑"/>
              <a:ea charset="-122" pitchFamily="34" typeface="微软雅黑"/>
            </a:endParaRPr>
          </a:p>
        </p:txBody>
      </p:sp>
      <p:grpSp>
        <p:nvGrpSpPr>
          <p:cNvPr id="117" name="Group 33"/>
          <p:cNvGrpSpPr/>
          <p:nvPr/>
        </p:nvGrpSpPr>
        <p:grpSpPr>
          <a:xfrm>
            <a:off x="4580529" y="2540855"/>
            <a:ext cx="2639112" cy="2611437"/>
            <a:chOff x="3642" y="1678"/>
            <a:chExt cx="1422" cy="1408"/>
          </a:xfrm>
        </p:grpSpPr>
        <p:grpSp>
          <p:nvGrpSpPr>
            <p:cNvPr id="118" name="Group 34"/>
            <p:cNvGrpSpPr/>
            <p:nvPr/>
          </p:nvGrpSpPr>
          <p:grpSpPr>
            <a:xfrm>
              <a:off x="3642" y="1678"/>
              <a:ext cx="1422" cy="1408"/>
              <a:chOff x="3642" y="1678"/>
              <a:chExt cx="1422" cy="1408"/>
            </a:xfrm>
          </p:grpSpPr>
          <p:sp>
            <p:nvSpPr>
              <p:cNvPr id="132" name="Freeform 35"/>
              <p:cNvSpPr/>
              <p:nvPr/>
            </p:nvSpPr>
            <p:spPr bwMode="gray">
              <a:xfrm>
                <a:off x="3987" y="1762"/>
                <a:ext cx="49" cy="62"/>
              </a:xfrm>
              <a:custGeom>
                <a:gdLst>
                  <a:gd fmla="*/ 0 w 35" name="T0"/>
                  <a:gd fmla="*/ 220 h 45" name="T1"/>
                  <a:gd fmla="*/ 413 w 35" name="T2"/>
                  <a:gd fmla="*/ 0 h 45" name="T3"/>
                  <a:gd fmla="*/ 1021 w 35" name="T4"/>
                  <a:gd fmla="*/ 856 h 45" name="T5"/>
                  <a:gd fmla="*/ 560 w 35" name="T6"/>
                  <a:gd fmla="*/ 1102 h 45" name="T7"/>
                  <a:gd fmla="*/ 0 w 35" name="T8"/>
                  <a:gd fmla="*/ 220 h 45" name="T9"/>
                  <a:gd fmla="*/ 0 60000 65536" name="T10"/>
                  <a:gd fmla="*/ 0 60000 65536" name="T11"/>
                  <a:gd fmla="*/ 0 60000 65536" name="T12"/>
                  <a:gd fmla="*/ 0 60000 65536" name="T13"/>
                  <a:gd fmla="*/ 0 60000 65536" name="T14"/>
                  <a:gd fmla="*/ 0 w 35" name="T15"/>
                  <a:gd fmla="*/ 0 h 45" name="T16"/>
                  <a:gd fmla="*/ 35 w 35" name="T17"/>
                  <a:gd fmla="*/ 45 h 45" name="T18"/>
                </a:gdLst>
                <a:cxnLst>
                  <a:cxn ang="T10">
                    <a:pos x="T0" y="T1"/>
                  </a:cxn>
                  <a:cxn ang="T11">
                    <a:pos x="T2" y="T3"/>
                  </a:cxn>
                  <a:cxn ang="T12">
                    <a:pos x="T4" y="T5"/>
                  </a:cxn>
                  <a:cxn ang="T13">
                    <a:pos x="T6" y="T7"/>
                  </a:cxn>
                  <a:cxn ang="T14">
                    <a:pos x="T8" y="T9"/>
                  </a:cxn>
                </a:cxnLst>
                <a:rect b="T18" l="T15" r="T17" t="T16"/>
                <a:pathLst>
                  <a:path h="45" w="35">
                    <a:moveTo>
                      <a:pt x="0" y="9"/>
                    </a:moveTo>
                    <a:lnTo>
                      <a:pt x="14" y="0"/>
                    </a:lnTo>
                    <a:lnTo>
                      <a:pt x="35" y="35"/>
                    </a:lnTo>
                    <a:lnTo>
                      <a:pt x="19" y="45"/>
                    </a:lnTo>
                    <a:lnTo>
                      <a:pt x="0" y="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33" name="Rectangle 36"/>
              <p:cNvSpPr>
                <a:spLocks noChangeArrowheads="1"/>
              </p:cNvSpPr>
              <p:nvPr/>
            </p:nvSpPr>
            <p:spPr bwMode="gray">
              <a:xfrm>
                <a:off x="4342" y="1678"/>
                <a:ext cx="22" cy="53"/>
              </a:xfrm>
              <a:prstGeom prst="rect">
                <a:avLst/>
              </a:prstGeom>
              <a:solidFill>
                <a:srgbClr val="FFFFFF"/>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rgbClr val="FFFFFF"/>
                  </a:solidFill>
                  <a:latin charset="-122" pitchFamily="34" typeface="微软雅黑"/>
                  <a:ea charset="-122" pitchFamily="34" typeface="微软雅黑"/>
                </a:endParaRPr>
              </a:p>
            </p:txBody>
          </p:sp>
          <p:sp>
            <p:nvSpPr>
              <p:cNvPr id="134" name="Freeform 37"/>
              <p:cNvSpPr/>
              <p:nvPr/>
            </p:nvSpPr>
            <p:spPr bwMode="gray">
              <a:xfrm>
                <a:off x="3728" y="2019"/>
                <a:ext cx="60" cy="46"/>
              </a:xfrm>
              <a:custGeom>
                <a:gdLst>
                  <a:gd fmla="*/ 0 w 45" name="T0"/>
                  <a:gd fmla="*/ 216 h 35" name="T1"/>
                  <a:gd fmla="*/ 172 w 45" name="T2"/>
                  <a:gd fmla="*/ 0 h 35" name="T3"/>
                  <a:gd fmla="*/ 805 w 45" name="T4"/>
                  <a:gd fmla="*/ 296 h 35" name="T5"/>
                  <a:gd fmla="*/ 635 w 45" name="T6"/>
                  <a:gd fmla="*/ 538 h 35" name="T7"/>
                  <a:gd fmla="*/ 0 w 45" name="T8"/>
                  <a:gd fmla="*/ 216 h 35" name="T9"/>
                  <a:gd fmla="*/ 0 60000 65536" name="T10"/>
                  <a:gd fmla="*/ 0 60000 65536" name="T11"/>
                  <a:gd fmla="*/ 0 60000 65536" name="T12"/>
                  <a:gd fmla="*/ 0 60000 65536" name="T13"/>
                  <a:gd fmla="*/ 0 60000 65536" name="T14"/>
                  <a:gd fmla="*/ 0 w 45" name="T15"/>
                  <a:gd fmla="*/ 0 h 35" name="T16"/>
                  <a:gd fmla="*/ 45 w 45" name="T17"/>
                  <a:gd fmla="*/ 35 h 35" name="T18"/>
                </a:gdLst>
                <a:cxnLst>
                  <a:cxn ang="T10">
                    <a:pos x="T0" y="T1"/>
                  </a:cxn>
                  <a:cxn ang="T11">
                    <a:pos x="T2" y="T3"/>
                  </a:cxn>
                  <a:cxn ang="T12">
                    <a:pos x="T4" y="T5"/>
                  </a:cxn>
                  <a:cxn ang="T13">
                    <a:pos x="T6" y="T7"/>
                  </a:cxn>
                  <a:cxn ang="T14">
                    <a:pos x="T8" y="T9"/>
                  </a:cxn>
                </a:cxnLst>
                <a:rect b="T18" l="T15" r="T17" t="T16"/>
                <a:pathLst>
                  <a:path h="35" w="45">
                    <a:moveTo>
                      <a:pt x="0" y="14"/>
                    </a:moveTo>
                    <a:lnTo>
                      <a:pt x="10" y="0"/>
                    </a:lnTo>
                    <a:lnTo>
                      <a:pt x="45" y="19"/>
                    </a:lnTo>
                    <a:lnTo>
                      <a:pt x="36" y="35"/>
                    </a:lnTo>
                    <a:lnTo>
                      <a:pt x="0" y="14"/>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35" name="Rectangle 38"/>
              <p:cNvSpPr>
                <a:spLocks noChangeArrowheads="1"/>
              </p:cNvSpPr>
              <p:nvPr/>
            </p:nvSpPr>
            <p:spPr bwMode="gray">
              <a:xfrm>
                <a:off x="3642" y="2367"/>
                <a:ext cx="55" cy="25"/>
              </a:xfrm>
              <a:prstGeom prst="rect">
                <a:avLst/>
              </a:prstGeom>
              <a:solidFill>
                <a:srgbClr val="FFFFFF"/>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rgbClr val="FFFFFF"/>
                  </a:solidFill>
                  <a:latin charset="-122" pitchFamily="34" typeface="微软雅黑"/>
                  <a:ea charset="-122" pitchFamily="34" typeface="微软雅黑"/>
                </a:endParaRPr>
              </a:p>
            </p:txBody>
          </p:sp>
          <p:sp>
            <p:nvSpPr>
              <p:cNvPr id="136" name="Freeform 39"/>
              <p:cNvSpPr/>
              <p:nvPr/>
            </p:nvSpPr>
            <p:spPr bwMode="gray">
              <a:xfrm>
                <a:off x="3728" y="2694"/>
                <a:ext cx="60" cy="49"/>
              </a:xfrm>
              <a:custGeom>
                <a:gdLst>
                  <a:gd fmla="*/ 172 w 45" name="T0"/>
                  <a:gd fmla="*/ 478 h 38" name="T1"/>
                  <a:gd fmla="*/ 0 w 45" name="T2"/>
                  <a:gd fmla="*/ 269 h 38" name="T3"/>
                  <a:gd fmla="*/ 635 w 45" name="T4"/>
                  <a:gd fmla="*/ 0 h 38" name="T5"/>
                  <a:gd fmla="*/ 805 w 45" name="T6"/>
                  <a:gd fmla="*/ 209 h 38" name="T7"/>
                  <a:gd fmla="*/ 172 w 45" name="T8"/>
                  <a:gd fmla="*/ 478 h 38" name="T9"/>
                  <a:gd fmla="*/ 0 60000 65536" name="T10"/>
                  <a:gd fmla="*/ 0 60000 65536" name="T11"/>
                  <a:gd fmla="*/ 0 60000 65536" name="T12"/>
                  <a:gd fmla="*/ 0 60000 65536" name="T13"/>
                  <a:gd fmla="*/ 0 60000 65536" name="T14"/>
                  <a:gd fmla="*/ 0 w 45" name="T15"/>
                  <a:gd fmla="*/ 0 h 38" name="T16"/>
                  <a:gd fmla="*/ 45 w 45" name="T17"/>
                  <a:gd fmla="*/ 38 h 38" name="T18"/>
                </a:gdLst>
                <a:cxnLst>
                  <a:cxn ang="T10">
                    <a:pos x="T0" y="T1"/>
                  </a:cxn>
                  <a:cxn ang="T11">
                    <a:pos x="T2" y="T3"/>
                  </a:cxn>
                  <a:cxn ang="T12">
                    <a:pos x="T4" y="T5"/>
                  </a:cxn>
                  <a:cxn ang="T13">
                    <a:pos x="T6" y="T7"/>
                  </a:cxn>
                  <a:cxn ang="T14">
                    <a:pos x="T8" y="T9"/>
                  </a:cxn>
                </a:cxnLst>
                <a:rect b="T18" l="T15" r="T17" t="T16"/>
                <a:pathLst>
                  <a:path h="38" w="45">
                    <a:moveTo>
                      <a:pt x="10" y="38"/>
                    </a:moveTo>
                    <a:lnTo>
                      <a:pt x="0" y="22"/>
                    </a:lnTo>
                    <a:lnTo>
                      <a:pt x="36" y="0"/>
                    </a:lnTo>
                    <a:lnTo>
                      <a:pt x="45" y="17"/>
                    </a:lnTo>
                    <a:lnTo>
                      <a:pt x="10" y="38"/>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37" name="Freeform 40"/>
              <p:cNvSpPr/>
              <p:nvPr/>
            </p:nvSpPr>
            <p:spPr bwMode="gray">
              <a:xfrm>
                <a:off x="3987" y="2936"/>
                <a:ext cx="49" cy="60"/>
              </a:xfrm>
              <a:custGeom>
                <a:gdLst>
                  <a:gd fmla="*/ 413 w 35" name="T0"/>
                  <a:gd fmla="*/ 805 h 45" name="T1"/>
                  <a:gd fmla="*/ 0 w 35" name="T2"/>
                  <a:gd fmla="*/ 635 h 45" name="T3"/>
                  <a:gd fmla="*/ 560 w 35" name="T4"/>
                  <a:gd fmla="*/ 0 h 45" name="T5"/>
                  <a:gd fmla="*/ 1021 w 35" name="T6"/>
                  <a:gd fmla="*/ 172 h 45" name="T7"/>
                  <a:gd fmla="*/ 413 w 35" name="T8"/>
                  <a:gd fmla="*/ 805 h 45" name="T9"/>
                  <a:gd fmla="*/ 0 60000 65536" name="T10"/>
                  <a:gd fmla="*/ 0 60000 65536" name="T11"/>
                  <a:gd fmla="*/ 0 60000 65536" name="T12"/>
                  <a:gd fmla="*/ 0 60000 65536" name="T13"/>
                  <a:gd fmla="*/ 0 60000 65536" name="T14"/>
                  <a:gd fmla="*/ 0 w 35" name="T15"/>
                  <a:gd fmla="*/ 0 h 45" name="T16"/>
                  <a:gd fmla="*/ 35 w 35" name="T17"/>
                  <a:gd fmla="*/ 45 h 45" name="T18"/>
                </a:gdLst>
                <a:cxnLst>
                  <a:cxn ang="T10">
                    <a:pos x="T0" y="T1"/>
                  </a:cxn>
                  <a:cxn ang="T11">
                    <a:pos x="T2" y="T3"/>
                  </a:cxn>
                  <a:cxn ang="T12">
                    <a:pos x="T4" y="T5"/>
                  </a:cxn>
                  <a:cxn ang="T13">
                    <a:pos x="T6" y="T7"/>
                  </a:cxn>
                  <a:cxn ang="T14">
                    <a:pos x="T8" y="T9"/>
                  </a:cxn>
                </a:cxnLst>
                <a:rect b="T18" l="T15" r="T17" t="T16"/>
                <a:pathLst>
                  <a:path h="45" w="35">
                    <a:moveTo>
                      <a:pt x="14" y="45"/>
                    </a:moveTo>
                    <a:lnTo>
                      <a:pt x="0" y="36"/>
                    </a:lnTo>
                    <a:lnTo>
                      <a:pt x="19" y="0"/>
                    </a:lnTo>
                    <a:lnTo>
                      <a:pt x="35" y="10"/>
                    </a:lnTo>
                    <a:lnTo>
                      <a:pt x="14" y="45"/>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38" name="Rectangle 41"/>
              <p:cNvSpPr>
                <a:spLocks noChangeArrowheads="1"/>
              </p:cNvSpPr>
              <p:nvPr/>
            </p:nvSpPr>
            <p:spPr bwMode="gray">
              <a:xfrm>
                <a:off x="4342" y="3033"/>
                <a:ext cx="27" cy="53"/>
              </a:xfrm>
              <a:prstGeom prst="rect">
                <a:avLst/>
              </a:prstGeom>
              <a:solidFill>
                <a:srgbClr val="FFFFFF"/>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rgbClr val="FFFFFF"/>
                  </a:solidFill>
                  <a:latin charset="-122" pitchFamily="34" typeface="微软雅黑"/>
                  <a:ea charset="-122" pitchFamily="34" typeface="微软雅黑"/>
                </a:endParaRPr>
              </a:p>
            </p:txBody>
          </p:sp>
          <p:sp>
            <p:nvSpPr>
              <p:cNvPr id="139" name="Freeform 42"/>
              <p:cNvSpPr/>
              <p:nvPr/>
            </p:nvSpPr>
            <p:spPr bwMode="gray">
              <a:xfrm>
                <a:off x="4671" y="2936"/>
                <a:ext cx="49" cy="60"/>
              </a:xfrm>
              <a:custGeom>
                <a:gdLst>
                  <a:gd fmla="*/ 789 w 36" name="T0"/>
                  <a:gd fmla="*/ 635 h 45" name="T1"/>
                  <a:gd fmla="*/ 411 w 36" name="T2"/>
                  <a:gd fmla="*/ 805 h 45" name="T3"/>
                  <a:gd fmla="*/ 0 w 36" name="T4"/>
                  <a:gd fmla="*/ 172 h 45" name="T5"/>
                  <a:gd fmla="*/ 302 w 36" name="T6"/>
                  <a:gd fmla="*/ 0 h 45" name="T7"/>
                  <a:gd fmla="*/ 789 w 36" name="T8"/>
                  <a:gd fmla="*/ 635 h 45" name="T9"/>
                  <a:gd fmla="*/ 0 60000 65536" name="T10"/>
                  <a:gd fmla="*/ 0 60000 65536" name="T11"/>
                  <a:gd fmla="*/ 0 60000 65536" name="T12"/>
                  <a:gd fmla="*/ 0 60000 65536" name="T13"/>
                  <a:gd fmla="*/ 0 60000 65536" name="T14"/>
                  <a:gd fmla="*/ 0 w 36" name="T15"/>
                  <a:gd fmla="*/ 0 h 45" name="T16"/>
                  <a:gd fmla="*/ 36 w 36" name="T17"/>
                  <a:gd fmla="*/ 45 h 45" name="T18"/>
                </a:gdLst>
                <a:cxnLst>
                  <a:cxn ang="T10">
                    <a:pos x="T0" y="T1"/>
                  </a:cxn>
                  <a:cxn ang="T11">
                    <a:pos x="T2" y="T3"/>
                  </a:cxn>
                  <a:cxn ang="T12">
                    <a:pos x="T4" y="T5"/>
                  </a:cxn>
                  <a:cxn ang="T13">
                    <a:pos x="T6" y="T7"/>
                  </a:cxn>
                  <a:cxn ang="T14">
                    <a:pos x="T8" y="T9"/>
                  </a:cxn>
                </a:cxnLst>
                <a:rect b="T18" l="T15" r="T17" t="T16"/>
                <a:pathLst>
                  <a:path h="45" w="36">
                    <a:moveTo>
                      <a:pt x="36" y="36"/>
                    </a:moveTo>
                    <a:lnTo>
                      <a:pt x="19" y="45"/>
                    </a:lnTo>
                    <a:lnTo>
                      <a:pt x="0" y="10"/>
                    </a:lnTo>
                    <a:lnTo>
                      <a:pt x="14" y="0"/>
                    </a:lnTo>
                    <a:lnTo>
                      <a:pt x="36" y="36"/>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40" name="Freeform 43"/>
              <p:cNvSpPr/>
              <p:nvPr/>
            </p:nvSpPr>
            <p:spPr bwMode="gray">
              <a:xfrm>
                <a:off x="4914" y="2697"/>
                <a:ext cx="61" cy="45"/>
              </a:xfrm>
              <a:custGeom>
                <a:gdLst>
                  <a:gd fmla="*/ 948 w 45" name="T0"/>
                  <a:gd fmla="*/ 296 h 35" name="T1"/>
                  <a:gd fmla="*/ 733 w 45" name="T2"/>
                  <a:gd fmla="*/ 538 h 35" name="T3"/>
                  <a:gd fmla="*/ 0 w 45" name="T4"/>
                  <a:gd fmla="*/ 216 h 35" name="T5"/>
                  <a:gd fmla="*/ 190 w 45" name="T6"/>
                  <a:gd fmla="*/ 0 h 35" name="T7"/>
                  <a:gd fmla="*/ 948 w 45" name="T8"/>
                  <a:gd fmla="*/ 296 h 35" name="T9"/>
                  <a:gd fmla="*/ 0 60000 65536" name="T10"/>
                  <a:gd fmla="*/ 0 60000 65536" name="T11"/>
                  <a:gd fmla="*/ 0 60000 65536" name="T12"/>
                  <a:gd fmla="*/ 0 60000 65536" name="T13"/>
                  <a:gd fmla="*/ 0 60000 65536" name="T14"/>
                  <a:gd fmla="*/ 0 w 45" name="T15"/>
                  <a:gd fmla="*/ 0 h 35" name="T16"/>
                  <a:gd fmla="*/ 45 w 45" name="T17"/>
                  <a:gd fmla="*/ 35 h 35" name="T18"/>
                </a:gdLst>
                <a:cxnLst>
                  <a:cxn ang="T10">
                    <a:pos x="T0" y="T1"/>
                  </a:cxn>
                  <a:cxn ang="T11">
                    <a:pos x="T2" y="T3"/>
                  </a:cxn>
                  <a:cxn ang="T12">
                    <a:pos x="T4" y="T5"/>
                  </a:cxn>
                  <a:cxn ang="T13">
                    <a:pos x="T6" y="T7"/>
                  </a:cxn>
                  <a:cxn ang="T14">
                    <a:pos x="T8" y="T9"/>
                  </a:cxn>
                </a:cxnLst>
                <a:rect b="T18" l="T15" r="T17" t="T16"/>
                <a:pathLst>
                  <a:path h="35" w="45">
                    <a:moveTo>
                      <a:pt x="45" y="19"/>
                    </a:moveTo>
                    <a:lnTo>
                      <a:pt x="35" y="35"/>
                    </a:lnTo>
                    <a:lnTo>
                      <a:pt x="0" y="14"/>
                    </a:lnTo>
                    <a:lnTo>
                      <a:pt x="9" y="0"/>
                    </a:lnTo>
                    <a:lnTo>
                      <a:pt x="45" y="1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41" name="Rectangle 44"/>
              <p:cNvSpPr>
                <a:spLocks noChangeArrowheads="1"/>
              </p:cNvSpPr>
              <p:nvPr/>
            </p:nvSpPr>
            <p:spPr bwMode="gray">
              <a:xfrm>
                <a:off x="5010" y="2367"/>
                <a:ext cx="54" cy="25"/>
              </a:xfrm>
              <a:prstGeom prst="rect">
                <a:avLst/>
              </a:prstGeom>
              <a:solidFill>
                <a:srgbClr val="FFFFFF"/>
              </a:solid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altLang="en-US" kern="0" lang="zh-CN" noProof="1" sz="2000">
                  <a:solidFill>
                    <a:srgbClr val="FFFFFF"/>
                  </a:solidFill>
                  <a:latin charset="-122" pitchFamily="34" typeface="微软雅黑"/>
                  <a:ea charset="-122" pitchFamily="34" typeface="微软雅黑"/>
                </a:endParaRPr>
              </a:p>
            </p:txBody>
          </p:sp>
          <p:sp>
            <p:nvSpPr>
              <p:cNvPr id="142" name="Freeform 45"/>
              <p:cNvSpPr/>
              <p:nvPr/>
            </p:nvSpPr>
            <p:spPr bwMode="gray">
              <a:xfrm>
                <a:off x="4918" y="2017"/>
                <a:ext cx="57" cy="48"/>
              </a:xfrm>
              <a:custGeom>
                <a:gdLst>
                  <a:gd fmla="*/ 551 w 43" name="T0"/>
                  <a:gd fmla="*/ 0 h 37" name="T1"/>
                  <a:gd fmla="*/ 729 w 43" name="T2"/>
                  <a:gd fmla="*/ 211 h 37" name="T3"/>
                  <a:gd fmla="*/ 114 w 43" name="T4"/>
                  <a:gd fmla="*/ 494 h 37" name="T5"/>
                  <a:gd fmla="*/ 0 w 43" name="T6"/>
                  <a:gd fmla="*/ 274 h 37" name="T7"/>
                  <a:gd fmla="*/ 551 w 43" name="T8"/>
                  <a:gd fmla="*/ 0 h 37" name="T9"/>
                  <a:gd fmla="*/ 0 60000 65536" name="T10"/>
                  <a:gd fmla="*/ 0 60000 65536" name="T11"/>
                  <a:gd fmla="*/ 0 60000 65536" name="T12"/>
                  <a:gd fmla="*/ 0 60000 65536" name="T13"/>
                  <a:gd fmla="*/ 0 60000 65536" name="T14"/>
                  <a:gd fmla="*/ 0 w 43" name="T15"/>
                  <a:gd fmla="*/ 0 h 37" name="T16"/>
                  <a:gd fmla="*/ 43 w 43" name="T17"/>
                  <a:gd fmla="*/ 37 h 37" name="T18"/>
                </a:gdLst>
                <a:cxnLst>
                  <a:cxn ang="T10">
                    <a:pos x="T0" y="T1"/>
                  </a:cxn>
                  <a:cxn ang="T11">
                    <a:pos x="T2" y="T3"/>
                  </a:cxn>
                  <a:cxn ang="T12">
                    <a:pos x="T4" y="T5"/>
                  </a:cxn>
                  <a:cxn ang="T13">
                    <a:pos x="T6" y="T7"/>
                  </a:cxn>
                  <a:cxn ang="T14">
                    <a:pos x="T8" y="T9"/>
                  </a:cxn>
                </a:cxnLst>
                <a:rect b="T18" l="T15" r="T17" t="T16"/>
                <a:pathLst>
                  <a:path h="37" w="43">
                    <a:moveTo>
                      <a:pt x="33" y="0"/>
                    </a:moveTo>
                    <a:lnTo>
                      <a:pt x="43" y="16"/>
                    </a:lnTo>
                    <a:lnTo>
                      <a:pt x="7" y="37"/>
                    </a:lnTo>
                    <a:lnTo>
                      <a:pt x="0" y="21"/>
                    </a:lnTo>
                    <a:lnTo>
                      <a:pt x="33"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43" name="Freeform 46"/>
              <p:cNvSpPr/>
              <p:nvPr/>
            </p:nvSpPr>
            <p:spPr bwMode="gray">
              <a:xfrm>
                <a:off x="4671" y="1766"/>
                <a:ext cx="49" cy="58"/>
              </a:xfrm>
              <a:custGeom>
                <a:gdLst>
                  <a:gd fmla="*/ 411 w 36" name="T0"/>
                  <a:gd fmla="*/ 0 h 43" name="T1"/>
                  <a:gd fmla="*/ 789 w 36" name="T2"/>
                  <a:gd fmla="*/ 132 h 43" name="T3"/>
                  <a:gd fmla="*/ 302 w 36" name="T4"/>
                  <a:gd fmla="*/ 857 h 43" name="T5"/>
                  <a:gd fmla="*/ 0 w 36" name="T6"/>
                  <a:gd fmla="*/ 668 h 43" name="T7"/>
                  <a:gd fmla="*/ 411 w 36" name="T8"/>
                  <a:gd fmla="*/ 0 h 43" name="T9"/>
                  <a:gd fmla="*/ 0 60000 65536" name="T10"/>
                  <a:gd fmla="*/ 0 60000 65536" name="T11"/>
                  <a:gd fmla="*/ 0 60000 65536" name="T12"/>
                  <a:gd fmla="*/ 0 60000 65536" name="T13"/>
                  <a:gd fmla="*/ 0 60000 65536" name="T14"/>
                  <a:gd fmla="*/ 0 w 36" name="T15"/>
                  <a:gd fmla="*/ 0 h 43" name="T16"/>
                  <a:gd fmla="*/ 36 w 36" name="T17"/>
                  <a:gd fmla="*/ 43 h 43" name="T18"/>
                </a:gdLst>
                <a:cxnLst>
                  <a:cxn ang="T10">
                    <a:pos x="T0" y="T1"/>
                  </a:cxn>
                  <a:cxn ang="T11">
                    <a:pos x="T2" y="T3"/>
                  </a:cxn>
                  <a:cxn ang="T12">
                    <a:pos x="T4" y="T5"/>
                  </a:cxn>
                  <a:cxn ang="T13">
                    <a:pos x="T6" y="T7"/>
                  </a:cxn>
                  <a:cxn ang="T14">
                    <a:pos x="T8" y="T9"/>
                  </a:cxn>
                </a:cxnLst>
                <a:rect b="T18" l="T15" r="T17" t="T16"/>
                <a:pathLst>
                  <a:path h="43" w="36">
                    <a:moveTo>
                      <a:pt x="19" y="0"/>
                    </a:moveTo>
                    <a:lnTo>
                      <a:pt x="36" y="7"/>
                    </a:lnTo>
                    <a:lnTo>
                      <a:pt x="14" y="43"/>
                    </a:lnTo>
                    <a:lnTo>
                      <a:pt x="0" y="33"/>
                    </a:lnTo>
                    <a:lnTo>
                      <a:pt x="19"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44" name="Freeform 47"/>
              <p:cNvSpPr/>
              <p:nvPr/>
            </p:nvSpPr>
            <p:spPr bwMode="gray">
              <a:xfrm>
                <a:off x="4626" y="1733"/>
                <a:ext cx="23" cy="29"/>
              </a:xfrm>
              <a:custGeom>
                <a:gdLst>
                  <a:gd fmla="*/ 135 w 17" name="T0"/>
                  <a:gd fmla="*/ 0 h 22" name="T1"/>
                  <a:gd fmla="*/ 349 w 17" name="T2"/>
                  <a:gd fmla="*/ 49 h 22" name="T3"/>
                  <a:gd fmla="*/ 135 w 17" name="T4"/>
                  <a:gd fmla="*/ 348 h 22" name="T5"/>
                  <a:gd fmla="*/ 0 w 17" name="T6"/>
                  <a:gd fmla="*/ 302 h 22" name="T7"/>
                  <a:gd fmla="*/ 135 w 17" name="T8"/>
                  <a:gd fmla="*/ 0 h 22" name="T9"/>
                  <a:gd fmla="*/ 0 60000 65536" name="T10"/>
                  <a:gd fmla="*/ 0 60000 65536" name="T11"/>
                  <a:gd fmla="*/ 0 60000 65536" name="T12"/>
                  <a:gd fmla="*/ 0 60000 65536" name="T13"/>
                  <a:gd fmla="*/ 0 60000 65536" name="T14"/>
                  <a:gd fmla="*/ 0 w 17" name="T15"/>
                  <a:gd fmla="*/ 0 h 22" name="T16"/>
                  <a:gd fmla="*/ 17 w 17" name="T17"/>
                  <a:gd fmla="*/ 22 h 22" name="T18"/>
                </a:gdLst>
                <a:cxnLst>
                  <a:cxn ang="T10">
                    <a:pos x="T0" y="T1"/>
                  </a:cxn>
                  <a:cxn ang="T11">
                    <a:pos x="T2" y="T3"/>
                  </a:cxn>
                  <a:cxn ang="T12">
                    <a:pos x="T4" y="T5"/>
                  </a:cxn>
                  <a:cxn ang="T13">
                    <a:pos x="T6" y="T7"/>
                  </a:cxn>
                  <a:cxn ang="T14">
                    <a:pos x="T8" y="T9"/>
                  </a:cxn>
                </a:cxnLst>
                <a:rect b="T18" l="T15" r="T17" t="T16"/>
                <a:pathLst>
                  <a:path h="22" w="17">
                    <a:moveTo>
                      <a:pt x="7" y="0"/>
                    </a:moveTo>
                    <a:lnTo>
                      <a:pt x="17" y="3"/>
                    </a:lnTo>
                    <a:lnTo>
                      <a:pt x="7" y="22"/>
                    </a:lnTo>
                    <a:lnTo>
                      <a:pt x="0" y="19"/>
                    </a:lnTo>
                    <a:lnTo>
                      <a:pt x="7"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45" name="Freeform 48"/>
              <p:cNvSpPr/>
              <p:nvPr/>
            </p:nvSpPr>
            <p:spPr bwMode="gray">
              <a:xfrm>
                <a:off x="4559" y="1709"/>
                <a:ext cx="20" cy="28"/>
              </a:xfrm>
              <a:custGeom>
                <a:gdLst>
                  <a:gd fmla="*/ 151 w 15" name="T0"/>
                  <a:gd fmla="*/ 0 h 22" name="T1"/>
                  <a:gd fmla="*/ 268 w 15" name="T2"/>
                  <a:gd fmla="*/ 36 h 22" name="T3"/>
                  <a:gd fmla="*/ 151 w 15" name="T4"/>
                  <a:gd fmla="*/ 249 h 22" name="T5"/>
                  <a:gd fmla="*/ 0 w 15" name="T6"/>
                  <a:gd fmla="*/ 213 h 22" name="T7"/>
                  <a:gd fmla="*/ 151 w 15" name="T8"/>
                  <a:gd fmla="*/ 0 h 22" name="T9"/>
                  <a:gd fmla="*/ 0 60000 65536" name="T10"/>
                  <a:gd fmla="*/ 0 60000 65536" name="T11"/>
                  <a:gd fmla="*/ 0 60000 65536" name="T12"/>
                  <a:gd fmla="*/ 0 60000 65536" name="T13"/>
                  <a:gd fmla="*/ 0 60000 65536" name="T14"/>
                  <a:gd fmla="*/ 0 w 15" name="T15"/>
                  <a:gd fmla="*/ 0 h 22" name="T16"/>
                  <a:gd fmla="*/ 15 w 15" name="T17"/>
                  <a:gd fmla="*/ 22 h 22" name="T18"/>
                </a:gdLst>
                <a:cxnLst>
                  <a:cxn ang="T10">
                    <a:pos x="T0" y="T1"/>
                  </a:cxn>
                  <a:cxn ang="T11">
                    <a:pos x="T2" y="T3"/>
                  </a:cxn>
                  <a:cxn ang="T12">
                    <a:pos x="T4" y="T5"/>
                  </a:cxn>
                  <a:cxn ang="T13">
                    <a:pos x="T6" y="T7"/>
                  </a:cxn>
                  <a:cxn ang="T14">
                    <a:pos x="T8" y="T9"/>
                  </a:cxn>
                </a:cxnLst>
                <a:rect b="T18" l="T15" r="T17" t="T16"/>
                <a:pathLst>
                  <a:path h="22" w="15">
                    <a:moveTo>
                      <a:pt x="8" y="0"/>
                    </a:moveTo>
                    <a:lnTo>
                      <a:pt x="15" y="3"/>
                    </a:lnTo>
                    <a:lnTo>
                      <a:pt x="8" y="22"/>
                    </a:lnTo>
                    <a:lnTo>
                      <a:pt x="0" y="19"/>
                    </a:lnTo>
                    <a:lnTo>
                      <a:pt x="8"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46" name="Freeform 49"/>
              <p:cNvSpPr/>
              <p:nvPr/>
            </p:nvSpPr>
            <p:spPr bwMode="gray">
              <a:xfrm>
                <a:off x="4491" y="1689"/>
                <a:ext cx="15" cy="31"/>
              </a:xfrm>
              <a:custGeom>
                <a:gdLst>
                  <a:gd fmla="*/ 46 w 11" name="T0"/>
                  <a:gd fmla="*/ 0 h 22" name="T1"/>
                  <a:gd fmla="*/ 123 w 11" name="T2"/>
                  <a:gd fmla="*/ 89 h 22" name="T3"/>
                  <a:gd fmla="*/ 76 w 11" name="T4"/>
                  <a:gd fmla="*/ 683 h 22" name="T5"/>
                  <a:gd fmla="*/ 0 w 11" name="T6"/>
                  <a:gd fmla="*/ 596 h 22" name="T7"/>
                  <a:gd fmla="*/ 46 w 11" name="T8"/>
                  <a:gd fmla="*/ 0 h 22" name="T9"/>
                  <a:gd fmla="*/ 0 60000 65536" name="T10"/>
                  <a:gd fmla="*/ 0 60000 65536" name="T11"/>
                  <a:gd fmla="*/ 0 60000 65536" name="T12"/>
                  <a:gd fmla="*/ 0 60000 65536" name="T13"/>
                  <a:gd fmla="*/ 0 60000 65536" name="T14"/>
                  <a:gd fmla="*/ 0 w 11" name="T15"/>
                  <a:gd fmla="*/ 0 h 22" name="T16"/>
                  <a:gd fmla="*/ 11 w 11" name="T17"/>
                  <a:gd fmla="*/ 22 h 22" name="T18"/>
                </a:gdLst>
                <a:cxnLst>
                  <a:cxn ang="T10">
                    <a:pos x="T0" y="T1"/>
                  </a:cxn>
                  <a:cxn ang="T11">
                    <a:pos x="T2" y="T3"/>
                  </a:cxn>
                  <a:cxn ang="T12">
                    <a:pos x="T4" y="T5"/>
                  </a:cxn>
                  <a:cxn ang="T13">
                    <a:pos x="T6" y="T7"/>
                  </a:cxn>
                  <a:cxn ang="T14">
                    <a:pos x="T8" y="T9"/>
                  </a:cxn>
                </a:cxnLst>
                <a:rect b="T18" l="T15" r="T17" t="T16"/>
                <a:pathLst>
                  <a:path h="22" w="11">
                    <a:moveTo>
                      <a:pt x="4" y="0"/>
                    </a:moveTo>
                    <a:lnTo>
                      <a:pt x="11" y="3"/>
                    </a:lnTo>
                    <a:lnTo>
                      <a:pt x="7" y="22"/>
                    </a:lnTo>
                    <a:lnTo>
                      <a:pt x="0" y="19"/>
                    </a:lnTo>
                    <a:lnTo>
                      <a:pt x="4"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47" name="Freeform 50"/>
              <p:cNvSpPr/>
              <p:nvPr/>
            </p:nvSpPr>
            <p:spPr bwMode="gray">
              <a:xfrm>
                <a:off x="4420" y="1680"/>
                <a:ext cx="10" cy="29"/>
              </a:xfrm>
              <a:custGeom>
                <a:gdLst>
                  <a:gd fmla="*/ 2 w 9" name="T0"/>
                  <a:gd fmla="*/ 0 h 21" name="T1"/>
                  <a:gd fmla="*/ 24 w 9" name="T2"/>
                  <a:gd fmla="*/ 0 h 21" name="T3"/>
                  <a:gd fmla="*/ 20 w 9" name="T4"/>
                  <a:gd fmla="*/ 526 h 21" name="T5"/>
                  <a:gd fmla="*/ 0 w 9" name="T6"/>
                  <a:gd fmla="*/ 476 h 21" name="T7"/>
                  <a:gd fmla="*/ 2 w 9" name="T8"/>
                  <a:gd fmla="*/ 0 h 21" name="T9"/>
                  <a:gd fmla="*/ 0 60000 65536" name="T10"/>
                  <a:gd fmla="*/ 0 60000 65536" name="T11"/>
                  <a:gd fmla="*/ 0 60000 65536" name="T12"/>
                  <a:gd fmla="*/ 0 60000 65536" name="T13"/>
                  <a:gd fmla="*/ 0 60000 65536" name="T14"/>
                  <a:gd fmla="*/ 0 w 9" name="T15"/>
                  <a:gd fmla="*/ 0 h 21" name="T16"/>
                  <a:gd fmla="*/ 9 w 9" name="T17"/>
                  <a:gd fmla="*/ 21 h 21" name="T18"/>
                </a:gdLst>
                <a:cxnLst>
                  <a:cxn ang="T10">
                    <a:pos x="T0" y="T1"/>
                  </a:cxn>
                  <a:cxn ang="T11">
                    <a:pos x="T2" y="T3"/>
                  </a:cxn>
                  <a:cxn ang="T12">
                    <a:pos x="T4" y="T5"/>
                  </a:cxn>
                  <a:cxn ang="T13">
                    <a:pos x="T6" y="T7"/>
                  </a:cxn>
                  <a:cxn ang="T14">
                    <a:pos x="T8" y="T9"/>
                  </a:cxn>
                </a:cxnLst>
                <a:rect b="T18" l="T15" r="T17" t="T16"/>
                <a:pathLst>
                  <a:path h="21" w="9">
                    <a:moveTo>
                      <a:pt x="2" y="0"/>
                    </a:moveTo>
                    <a:lnTo>
                      <a:pt x="9" y="0"/>
                    </a:lnTo>
                    <a:lnTo>
                      <a:pt x="7" y="21"/>
                    </a:lnTo>
                    <a:lnTo>
                      <a:pt x="0" y="19"/>
                    </a:lnTo>
                    <a:lnTo>
                      <a:pt x="2"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48" name="Freeform 51"/>
              <p:cNvSpPr/>
              <p:nvPr/>
            </p:nvSpPr>
            <p:spPr bwMode="gray">
              <a:xfrm>
                <a:off x="4902" y="1961"/>
                <a:ext cx="27" cy="25"/>
              </a:xfrm>
              <a:custGeom>
                <a:gdLst>
                  <a:gd fmla="*/ 208 w 21" name="T0"/>
                  <a:gd fmla="*/ 0 h 19" name="T1"/>
                  <a:gd fmla="*/ 261 w 21" name="T2"/>
                  <a:gd fmla="*/ 125 h 19" name="T3"/>
                  <a:gd fmla="*/ 85 w 21" name="T4"/>
                  <a:gd fmla="*/ 296 h 19" name="T5"/>
                  <a:gd fmla="*/ 0 w 21" name="T6"/>
                  <a:gd fmla="*/ 192 h 19" name="T7"/>
                  <a:gd fmla="*/ 208 w 21" name="T8"/>
                  <a:gd fmla="*/ 0 h 19" name="T9"/>
                  <a:gd fmla="*/ 0 60000 65536" name="T10"/>
                  <a:gd fmla="*/ 0 60000 65536" name="T11"/>
                  <a:gd fmla="*/ 0 60000 65536" name="T12"/>
                  <a:gd fmla="*/ 0 60000 65536" name="T13"/>
                  <a:gd fmla="*/ 0 60000 65536" name="T14"/>
                  <a:gd fmla="*/ 0 w 21" name="T15"/>
                  <a:gd fmla="*/ 0 h 19" name="T16"/>
                  <a:gd fmla="*/ 21 w 21" name="T17"/>
                  <a:gd fmla="*/ 19 h 19" name="T18"/>
                </a:gdLst>
                <a:cxnLst>
                  <a:cxn ang="T10">
                    <a:pos x="T0" y="T1"/>
                  </a:cxn>
                  <a:cxn ang="T11">
                    <a:pos x="T2" y="T3"/>
                  </a:cxn>
                  <a:cxn ang="T12">
                    <a:pos x="T4" y="T5"/>
                  </a:cxn>
                  <a:cxn ang="T13">
                    <a:pos x="T6" y="T7"/>
                  </a:cxn>
                  <a:cxn ang="T14">
                    <a:pos x="T8" y="T9"/>
                  </a:cxn>
                </a:cxnLst>
                <a:rect b="T18" l="T15" r="T17" t="T16"/>
                <a:pathLst>
                  <a:path h="19" w="21">
                    <a:moveTo>
                      <a:pt x="17" y="0"/>
                    </a:moveTo>
                    <a:lnTo>
                      <a:pt x="21" y="8"/>
                    </a:lnTo>
                    <a:lnTo>
                      <a:pt x="7" y="19"/>
                    </a:lnTo>
                    <a:lnTo>
                      <a:pt x="0" y="12"/>
                    </a:lnTo>
                    <a:lnTo>
                      <a:pt x="17"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49" name="Freeform 52"/>
              <p:cNvSpPr/>
              <p:nvPr/>
            </p:nvSpPr>
            <p:spPr bwMode="gray">
              <a:xfrm>
                <a:off x="4857" y="1905"/>
                <a:ext cx="28" cy="27"/>
              </a:xfrm>
              <a:custGeom>
                <a:gdLst>
                  <a:gd fmla="*/ 305 w 21" name="T0"/>
                  <a:gd fmla="*/ 0 h 19" name="T1"/>
                  <a:gd fmla="*/ 368 w 21" name="T2"/>
                  <a:gd fmla="*/ 172 h 19" name="T3"/>
                  <a:gd fmla="*/ 116 w 21" name="T4"/>
                  <a:gd fmla="*/ 441 h 19" name="T5"/>
                  <a:gd fmla="*/ 0 w 21" name="T6"/>
                  <a:gd fmla="*/ 322 h 19" name="T7"/>
                  <a:gd fmla="*/ 305 w 21" name="T8"/>
                  <a:gd fmla="*/ 0 h 19" name="T9"/>
                  <a:gd fmla="*/ 0 60000 65536" name="T10"/>
                  <a:gd fmla="*/ 0 60000 65536" name="T11"/>
                  <a:gd fmla="*/ 0 60000 65536" name="T12"/>
                  <a:gd fmla="*/ 0 60000 65536" name="T13"/>
                  <a:gd fmla="*/ 0 60000 65536" name="T14"/>
                  <a:gd fmla="*/ 0 w 21" name="T15"/>
                  <a:gd fmla="*/ 0 h 19" name="T16"/>
                  <a:gd fmla="*/ 21 w 21" name="T17"/>
                  <a:gd fmla="*/ 19 h 19" name="T18"/>
                </a:gdLst>
                <a:cxnLst>
                  <a:cxn ang="T10">
                    <a:pos x="T0" y="T1"/>
                  </a:cxn>
                  <a:cxn ang="T11">
                    <a:pos x="T2" y="T3"/>
                  </a:cxn>
                  <a:cxn ang="T12">
                    <a:pos x="T4" y="T5"/>
                  </a:cxn>
                  <a:cxn ang="T13">
                    <a:pos x="T6" y="T7"/>
                  </a:cxn>
                  <a:cxn ang="T14">
                    <a:pos x="T8" y="T9"/>
                  </a:cxn>
                </a:cxnLst>
                <a:rect b="T18" l="T15" r="T17" t="T16"/>
                <a:pathLst>
                  <a:path h="19" w="21">
                    <a:moveTo>
                      <a:pt x="17" y="0"/>
                    </a:moveTo>
                    <a:lnTo>
                      <a:pt x="21" y="7"/>
                    </a:lnTo>
                    <a:lnTo>
                      <a:pt x="7" y="19"/>
                    </a:lnTo>
                    <a:lnTo>
                      <a:pt x="0" y="14"/>
                    </a:lnTo>
                    <a:lnTo>
                      <a:pt x="17"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50" name="Freeform 53"/>
              <p:cNvSpPr/>
              <p:nvPr/>
            </p:nvSpPr>
            <p:spPr bwMode="gray">
              <a:xfrm>
                <a:off x="4804" y="1850"/>
                <a:ext cx="31" cy="30"/>
              </a:xfrm>
              <a:custGeom>
                <a:gdLst>
                  <a:gd fmla="*/ 431 w 22" name="T0"/>
                  <a:gd fmla="*/ 0 h 21" name="T1"/>
                  <a:gd fmla="*/ 683 w 22" name="T2"/>
                  <a:gd fmla="*/ 244 h 21" name="T3"/>
                  <a:gd fmla="*/ 217 w 22" name="T4"/>
                  <a:gd fmla="*/ 737 h 21" name="T5"/>
                  <a:gd fmla="*/ 0 w 22" name="T6"/>
                  <a:gd fmla="*/ 571 h 21" name="T7"/>
                  <a:gd fmla="*/ 431 w 22" name="T8"/>
                  <a:gd fmla="*/ 0 h 21" name="T9"/>
                  <a:gd fmla="*/ 0 60000 65536" name="T10"/>
                  <a:gd fmla="*/ 0 60000 65536" name="T11"/>
                  <a:gd fmla="*/ 0 60000 65536" name="T12"/>
                  <a:gd fmla="*/ 0 60000 65536" name="T13"/>
                  <a:gd fmla="*/ 0 60000 65536" name="T14"/>
                  <a:gd fmla="*/ 0 w 22" name="T15"/>
                  <a:gd fmla="*/ 0 h 21" name="T16"/>
                  <a:gd fmla="*/ 22 w 22" name="T17"/>
                  <a:gd fmla="*/ 21 h 21" name="T18"/>
                </a:gdLst>
                <a:cxnLst>
                  <a:cxn ang="T10">
                    <a:pos x="T0" y="T1"/>
                  </a:cxn>
                  <a:cxn ang="T11">
                    <a:pos x="T2" y="T3"/>
                  </a:cxn>
                  <a:cxn ang="T12">
                    <a:pos x="T4" y="T5"/>
                  </a:cxn>
                  <a:cxn ang="T13">
                    <a:pos x="T6" y="T7"/>
                  </a:cxn>
                  <a:cxn ang="T14">
                    <a:pos x="T8" y="T9"/>
                  </a:cxn>
                </a:cxnLst>
                <a:rect b="T18" l="T15" r="T17" t="T16"/>
                <a:pathLst>
                  <a:path h="21" w="22">
                    <a:moveTo>
                      <a:pt x="14" y="0"/>
                    </a:moveTo>
                    <a:lnTo>
                      <a:pt x="22" y="7"/>
                    </a:lnTo>
                    <a:lnTo>
                      <a:pt x="7" y="21"/>
                    </a:lnTo>
                    <a:lnTo>
                      <a:pt x="0" y="16"/>
                    </a:lnTo>
                    <a:lnTo>
                      <a:pt x="14"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51" name="Freeform 54"/>
              <p:cNvSpPr/>
              <p:nvPr/>
            </p:nvSpPr>
            <p:spPr bwMode="gray">
              <a:xfrm>
                <a:off x="4748" y="1808"/>
                <a:ext cx="25" cy="27"/>
              </a:xfrm>
              <a:custGeom>
                <a:gdLst>
                  <a:gd fmla="*/ 192 w 19" name="T0"/>
                  <a:gd fmla="*/ 0 h 21" name="T1"/>
                  <a:gd fmla="*/ 296 w 19" name="T2"/>
                  <a:gd fmla="*/ 46 h 21" name="T3"/>
                  <a:gd fmla="*/ 111 w 19" name="T4"/>
                  <a:gd fmla="*/ 261 h 21" name="T5"/>
                  <a:gd fmla="*/ 0 w 19" name="T6"/>
                  <a:gd fmla="*/ 203 h 21" name="T7"/>
                  <a:gd fmla="*/ 192 w 19" name="T8"/>
                  <a:gd fmla="*/ 0 h 21" name="T9"/>
                  <a:gd fmla="*/ 0 60000 65536" name="T10"/>
                  <a:gd fmla="*/ 0 60000 65536" name="T11"/>
                  <a:gd fmla="*/ 0 60000 65536" name="T12"/>
                  <a:gd fmla="*/ 0 60000 65536" name="T13"/>
                  <a:gd fmla="*/ 0 60000 65536" name="T14"/>
                  <a:gd fmla="*/ 0 w 19" name="T15"/>
                  <a:gd fmla="*/ 0 h 21" name="T16"/>
                  <a:gd fmla="*/ 19 w 19" name="T17"/>
                  <a:gd fmla="*/ 21 h 21" name="T18"/>
                </a:gdLst>
                <a:cxnLst>
                  <a:cxn ang="T10">
                    <a:pos x="T0" y="T1"/>
                  </a:cxn>
                  <a:cxn ang="T11">
                    <a:pos x="T2" y="T3"/>
                  </a:cxn>
                  <a:cxn ang="T12">
                    <a:pos x="T4" y="T5"/>
                  </a:cxn>
                  <a:cxn ang="T13">
                    <a:pos x="T6" y="T7"/>
                  </a:cxn>
                  <a:cxn ang="T14">
                    <a:pos x="T8" y="T9"/>
                  </a:cxn>
                </a:cxnLst>
                <a:rect b="T18" l="T15" r="T17" t="T16"/>
                <a:pathLst>
                  <a:path h="21" w="19">
                    <a:moveTo>
                      <a:pt x="12" y="0"/>
                    </a:moveTo>
                    <a:lnTo>
                      <a:pt x="19" y="4"/>
                    </a:lnTo>
                    <a:lnTo>
                      <a:pt x="7" y="21"/>
                    </a:lnTo>
                    <a:lnTo>
                      <a:pt x="0" y="16"/>
                    </a:lnTo>
                    <a:lnTo>
                      <a:pt x="12"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52" name="Freeform 55"/>
              <p:cNvSpPr/>
              <p:nvPr/>
            </p:nvSpPr>
            <p:spPr bwMode="gray">
              <a:xfrm>
                <a:off x="5032" y="2300"/>
                <a:ext cx="28" cy="15"/>
              </a:xfrm>
              <a:custGeom>
                <a:gdLst>
                  <a:gd fmla="*/ 476 w 21" name="T0"/>
                  <a:gd fmla="*/ 0 h 12" name="T1"/>
                  <a:gd fmla="*/ 526 w 21" name="T2"/>
                  <a:gd fmla="*/ 172 h 12" name="T3"/>
                  <a:gd fmla="*/ 0 w 21" name="T4"/>
                  <a:gd fmla="*/ 207 h 12" name="T5"/>
                  <a:gd fmla="*/ 0 w 21" name="T6"/>
                  <a:gd fmla="*/ 49 h 12" name="T7"/>
                  <a:gd fmla="*/ 476 w 21" name="T8"/>
                  <a:gd fmla="*/ 0 h 12" name="T9"/>
                  <a:gd fmla="*/ 0 60000 65536" name="T10"/>
                  <a:gd fmla="*/ 0 60000 65536" name="T11"/>
                  <a:gd fmla="*/ 0 60000 65536" name="T12"/>
                  <a:gd fmla="*/ 0 60000 65536" name="T13"/>
                  <a:gd fmla="*/ 0 60000 65536" name="T14"/>
                  <a:gd fmla="*/ 0 w 21" name="T15"/>
                  <a:gd fmla="*/ 0 h 12" name="T16"/>
                  <a:gd fmla="*/ 21 w 21" name="T17"/>
                  <a:gd fmla="*/ 12 h 12" name="T18"/>
                </a:gdLst>
                <a:cxnLst>
                  <a:cxn ang="T10">
                    <a:pos x="T0" y="T1"/>
                  </a:cxn>
                  <a:cxn ang="T11">
                    <a:pos x="T2" y="T3"/>
                  </a:cxn>
                  <a:cxn ang="T12">
                    <a:pos x="T4" y="T5"/>
                  </a:cxn>
                  <a:cxn ang="T13">
                    <a:pos x="T6" y="T7"/>
                  </a:cxn>
                  <a:cxn ang="T14">
                    <a:pos x="T8" y="T9"/>
                  </a:cxn>
                </a:cxnLst>
                <a:rect b="T18" l="T15" r="T17" t="T16"/>
                <a:pathLst>
                  <a:path h="12" w="21">
                    <a:moveTo>
                      <a:pt x="19" y="0"/>
                    </a:moveTo>
                    <a:lnTo>
                      <a:pt x="21" y="10"/>
                    </a:lnTo>
                    <a:lnTo>
                      <a:pt x="0" y="12"/>
                    </a:lnTo>
                    <a:lnTo>
                      <a:pt x="0" y="3"/>
                    </a:lnTo>
                    <a:lnTo>
                      <a:pt x="19"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53" name="Freeform 56"/>
              <p:cNvSpPr/>
              <p:nvPr/>
            </p:nvSpPr>
            <p:spPr bwMode="gray">
              <a:xfrm>
                <a:off x="5022" y="2228"/>
                <a:ext cx="30" cy="15"/>
              </a:xfrm>
              <a:custGeom>
                <a:gdLst>
                  <a:gd fmla="*/ 680 w 21" name="T0"/>
                  <a:gd fmla="*/ 0 h 12" name="T1"/>
                  <a:gd fmla="*/ 737 w 21" name="T2"/>
                  <a:gd fmla="*/ 155 h 12" name="T3"/>
                  <a:gd fmla="*/ 0 w 21" name="T4"/>
                  <a:gd fmla="*/ 207 h 12" name="T5"/>
                  <a:gd fmla="*/ 0 w 21" name="T6"/>
                  <a:gd fmla="*/ 87 h 12" name="T7"/>
                  <a:gd fmla="*/ 680 w 21" name="T8"/>
                  <a:gd fmla="*/ 0 h 12" name="T9"/>
                  <a:gd fmla="*/ 0 60000 65536" name="T10"/>
                  <a:gd fmla="*/ 0 60000 65536" name="T11"/>
                  <a:gd fmla="*/ 0 60000 65536" name="T12"/>
                  <a:gd fmla="*/ 0 60000 65536" name="T13"/>
                  <a:gd fmla="*/ 0 60000 65536" name="T14"/>
                  <a:gd fmla="*/ 0 w 21" name="T15"/>
                  <a:gd fmla="*/ 0 h 12" name="T16"/>
                  <a:gd fmla="*/ 21 w 21" name="T17"/>
                  <a:gd fmla="*/ 12 h 12" name="T18"/>
                </a:gdLst>
                <a:cxnLst>
                  <a:cxn ang="T10">
                    <a:pos x="T0" y="T1"/>
                  </a:cxn>
                  <a:cxn ang="T11">
                    <a:pos x="T2" y="T3"/>
                  </a:cxn>
                  <a:cxn ang="T12">
                    <a:pos x="T4" y="T5"/>
                  </a:cxn>
                  <a:cxn ang="T13">
                    <a:pos x="T6" y="T7"/>
                  </a:cxn>
                  <a:cxn ang="T14">
                    <a:pos x="T8" y="T9"/>
                  </a:cxn>
                </a:cxnLst>
                <a:rect b="T18" l="T15" r="T17" t="T16"/>
                <a:pathLst>
                  <a:path h="12" w="21">
                    <a:moveTo>
                      <a:pt x="19" y="0"/>
                    </a:moveTo>
                    <a:lnTo>
                      <a:pt x="21" y="9"/>
                    </a:lnTo>
                    <a:lnTo>
                      <a:pt x="0" y="12"/>
                    </a:lnTo>
                    <a:lnTo>
                      <a:pt x="0" y="5"/>
                    </a:lnTo>
                    <a:lnTo>
                      <a:pt x="19"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54" name="Freeform 57"/>
              <p:cNvSpPr/>
              <p:nvPr/>
            </p:nvSpPr>
            <p:spPr bwMode="gray">
              <a:xfrm>
                <a:off x="4999" y="2158"/>
                <a:ext cx="31" cy="19"/>
              </a:xfrm>
              <a:custGeom>
                <a:gdLst>
                  <a:gd fmla="*/ 596 w 22" name="T0"/>
                  <a:gd fmla="*/ 0 h 14" name="T1"/>
                  <a:gd fmla="*/ 683 w 22" name="T2"/>
                  <a:gd fmla="*/ 161 h 14" name="T3"/>
                  <a:gd fmla="*/ 89 w 22" name="T4"/>
                  <a:gd fmla="*/ 297 h 14" name="T5"/>
                  <a:gd fmla="*/ 0 w 22" name="T6"/>
                  <a:gd fmla="*/ 119 h 14" name="T7"/>
                  <a:gd fmla="*/ 596 w 22" name="T8"/>
                  <a:gd fmla="*/ 0 h 14" name="T9"/>
                  <a:gd fmla="*/ 0 60000 65536" name="T10"/>
                  <a:gd fmla="*/ 0 60000 65536" name="T11"/>
                  <a:gd fmla="*/ 0 60000 65536" name="T12"/>
                  <a:gd fmla="*/ 0 60000 65536" name="T13"/>
                  <a:gd fmla="*/ 0 60000 65536" name="T14"/>
                  <a:gd fmla="*/ 0 w 22" name="T15"/>
                  <a:gd fmla="*/ 0 h 14" name="T16"/>
                  <a:gd fmla="*/ 22 w 22" name="T17"/>
                  <a:gd fmla="*/ 14 h 14" name="T18"/>
                </a:gdLst>
                <a:cxnLst>
                  <a:cxn ang="T10">
                    <a:pos x="T0" y="T1"/>
                  </a:cxn>
                  <a:cxn ang="T11">
                    <a:pos x="T2" y="T3"/>
                  </a:cxn>
                  <a:cxn ang="T12">
                    <a:pos x="T4" y="T5"/>
                  </a:cxn>
                  <a:cxn ang="T13">
                    <a:pos x="T6" y="T7"/>
                  </a:cxn>
                  <a:cxn ang="T14">
                    <a:pos x="T8" y="T9"/>
                  </a:cxn>
                </a:cxnLst>
                <a:rect b="T18" l="T15" r="T17" t="T16"/>
                <a:pathLst>
                  <a:path h="14" w="22">
                    <a:moveTo>
                      <a:pt x="19" y="0"/>
                    </a:moveTo>
                    <a:lnTo>
                      <a:pt x="22" y="7"/>
                    </a:lnTo>
                    <a:lnTo>
                      <a:pt x="3" y="14"/>
                    </a:lnTo>
                    <a:lnTo>
                      <a:pt x="0" y="5"/>
                    </a:lnTo>
                    <a:lnTo>
                      <a:pt x="19"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55" name="Freeform 58"/>
              <p:cNvSpPr/>
              <p:nvPr/>
            </p:nvSpPr>
            <p:spPr bwMode="gray">
              <a:xfrm>
                <a:off x="4975" y="2089"/>
                <a:ext cx="29" cy="22"/>
              </a:xfrm>
              <a:custGeom>
                <a:gdLst>
                  <a:gd fmla="*/ 457 w 21" name="T0"/>
                  <a:gd fmla="*/ 0 h 17" name="T1"/>
                  <a:gd fmla="*/ 526 w 21" name="T2"/>
                  <a:gd fmla="*/ 97 h 17" name="T3"/>
                  <a:gd fmla="*/ 55 w 21" name="T4"/>
                  <a:gd fmla="*/ 221 h 17" name="T5"/>
                  <a:gd fmla="*/ 0 w 21" name="T6"/>
                  <a:gd fmla="*/ 97 h 17" name="T7"/>
                  <a:gd fmla="*/ 457 w 21" name="T8"/>
                  <a:gd fmla="*/ 0 h 17" name="T9"/>
                  <a:gd fmla="*/ 0 60000 65536" name="T10"/>
                  <a:gd fmla="*/ 0 60000 65536" name="T11"/>
                  <a:gd fmla="*/ 0 60000 65536" name="T12"/>
                  <a:gd fmla="*/ 0 60000 65536" name="T13"/>
                  <a:gd fmla="*/ 0 60000 65536" name="T14"/>
                  <a:gd fmla="*/ 0 w 21" name="T15"/>
                  <a:gd fmla="*/ 0 h 17" name="T16"/>
                  <a:gd fmla="*/ 21 w 21" name="T17"/>
                  <a:gd fmla="*/ 17 h 17" name="T18"/>
                </a:gdLst>
                <a:cxnLst>
                  <a:cxn ang="T10">
                    <a:pos x="T0" y="T1"/>
                  </a:cxn>
                  <a:cxn ang="T11">
                    <a:pos x="T2" y="T3"/>
                  </a:cxn>
                  <a:cxn ang="T12">
                    <a:pos x="T4" y="T5"/>
                  </a:cxn>
                  <a:cxn ang="T13">
                    <a:pos x="T6" y="T7"/>
                  </a:cxn>
                  <a:cxn ang="T14">
                    <a:pos x="T8" y="T9"/>
                  </a:cxn>
                </a:cxnLst>
                <a:rect b="T18" l="T15" r="T17" t="T16"/>
                <a:pathLst>
                  <a:path h="17" w="21">
                    <a:moveTo>
                      <a:pt x="18" y="0"/>
                    </a:moveTo>
                    <a:lnTo>
                      <a:pt x="21" y="7"/>
                    </a:lnTo>
                    <a:lnTo>
                      <a:pt x="2" y="17"/>
                    </a:lnTo>
                    <a:lnTo>
                      <a:pt x="0" y="7"/>
                    </a:lnTo>
                    <a:lnTo>
                      <a:pt x="18"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56" name="Freeform 59"/>
              <p:cNvSpPr/>
              <p:nvPr/>
            </p:nvSpPr>
            <p:spPr bwMode="gray">
              <a:xfrm>
                <a:off x="4975" y="2653"/>
                <a:ext cx="31" cy="20"/>
              </a:xfrm>
              <a:custGeom>
                <a:gdLst>
                  <a:gd fmla="*/ 464 w 23" name="T0"/>
                  <a:gd fmla="*/ 62 h 16" name="T1"/>
                  <a:gd fmla="*/ 346 w 23" name="T2"/>
                  <a:gd fmla="*/ 149 h 16" name="T3"/>
                  <a:gd fmla="*/ 0 w 23" name="T4"/>
                  <a:gd fmla="*/ 62 h 16" name="T5"/>
                  <a:gd fmla="*/ 73 w 23" name="T6"/>
                  <a:gd fmla="*/ 0 h 16" name="T7"/>
                  <a:gd fmla="*/ 464 w 23" name="T8"/>
                  <a:gd fmla="*/ 62 h 16" name="T9"/>
                  <a:gd fmla="*/ 0 60000 65536" name="T10"/>
                  <a:gd fmla="*/ 0 60000 65536" name="T11"/>
                  <a:gd fmla="*/ 0 60000 65536" name="T12"/>
                  <a:gd fmla="*/ 0 60000 65536" name="T13"/>
                  <a:gd fmla="*/ 0 60000 65536" name="T14"/>
                  <a:gd fmla="*/ 0 w 23" name="T15"/>
                  <a:gd fmla="*/ 0 h 16" name="T16"/>
                  <a:gd fmla="*/ 23 w 23" name="T17"/>
                  <a:gd fmla="*/ 16 h 16" name="T18"/>
                </a:gdLst>
                <a:cxnLst>
                  <a:cxn ang="T10">
                    <a:pos x="T0" y="T1"/>
                  </a:cxn>
                  <a:cxn ang="T11">
                    <a:pos x="T2" y="T3"/>
                  </a:cxn>
                  <a:cxn ang="T12">
                    <a:pos x="T4" y="T5"/>
                  </a:cxn>
                  <a:cxn ang="T13">
                    <a:pos x="T6" y="T7"/>
                  </a:cxn>
                  <a:cxn ang="T14">
                    <a:pos x="T8" y="T9"/>
                  </a:cxn>
                </a:cxnLst>
                <a:rect b="T18" l="T15" r="T17" t="T16"/>
                <a:pathLst>
                  <a:path h="16" w="23">
                    <a:moveTo>
                      <a:pt x="23" y="7"/>
                    </a:moveTo>
                    <a:lnTo>
                      <a:pt x="18" y="16"/>
                    </a:lnTo>
                    <a:lnTo>
                      <a:pt x="0" y="7"/>
                    </a:lnTo>
                    <a:lnTo>
                      <a:pt x="4" y="0"/>
                    </a:lnTo>
                    <a:lnTo>
                      <a:pt x="23" y="7"/>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57" name="Freeform 60"/>
              <p:cNvSpPr/>
              <p:nvPr/>
            </p:nvSpPr>
            <p:spPr bwMode="gray">
              <a:xfrm>
                <a:off x="4999" y="2585"/>
                <a:ext cx="31" cy="20"/>
              </a:xfrm>
              <a:custGeom>
                <a:gdLst>
                  <a:gd fmla="*/ 683 w 22" name="T0"/>
                  <a:gd fmla="*/ 171 h 14" name="T1"/>
                  <a:gd fmla="*/ 596 w 22" name="T2"/>
                  <a:gd fmla="*/ 499 h 14" name="T3"/>
                  <a:gd fmla="*/ 0 w 22" name="T4"/>
                  <a:gd fmla="*/ 244 h 14" name="T5"/>
                  <a:gd fmla="*/ 89 w 22" name="T6"/>
                  <a:gd fmla="*/ 0 h 14" name="T7"/>
                  <a:gd fmla="*/ 683 w 22" name="T8"/>
                  <a:gd fmla="*/ 171 h 14" name="T9"/>
                  <a:gd fmla="*/ 0 60000 65536" name="T10"/>
                  <a:gd fmla="*/ 0 60000 65536" name="T11"/>
                  <a:gd fmla="*/ 0 60000 65536" name="T12"/>
                  <a:gd fmla="*/ 0 60000 65536" name="T13"/>
                  <a:gd fmla="*/ 0 60000 65536" name="T14"/>
                  <a:gd fmla="*/ 0 w 22" name="T15"/>
                  <a:gd fmla="*/ 0 h 14" name="T16"/>
                  <a:gd fmla="*/ 22 w 22" name="T17"/>
                  <a:gd fmla="*/ 14 h 14" name="T18"/>
                </a:gdLst>
                <a:cxnLst>
                  <a:cxn ang="T10">
                    <a:pos x="T0" y="T1"/>
                  </a:cxn>
                  <a:cxn ang="T11">
                    <a:pos x="T2" y="T3"/>
                  </a:cxn>
                  <a:cxn ang="T12">
                    <a:pos x="T4" y="T5"/>
                  </a:cxn>
                  <a:cxn ang="T13">
                    <a:pos x="T6" y="T7"/>
                  </a:cxn>
                  <a:cxn ang="T14">
                    <a:pos x="T8" y="T9"/>
                  </a:cxn>
                </a:cxnLst>
                <a:rect b="T18" l="T15" r="T17" t="T16"/>
                <a:pathLst>
                  <a:path h="14" w="22">
                    <a:moveTo>
                      <a:pt x="22" y="5"/>
                    </a:moveTo>
                    <a:lnTo>
                      <a:pt x="19" y="14"/>
                    </a:lnTo>
                    <a:lnTo>
                      <a:pt x="0" y="7"/>
                    </a:lnTo>
                    <a:lnTo>
                      <a:pt x="3" y="0"/>
                    </a:lnTo>
                    <a:lnTo>
                      <a:pt x="22" y="5"/>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58" name="Freeform 61"/>
              <p:cNvSpPr/>
              <p:nvPr/>
            </p:nvSpPr>
            <p:spPr bwMode="gray">
              <a:xfrm>
                <a:off x="5022" y="2516"/>
                <a:ext cx="30" cy="17"/>
              </a:xfrm>
              <a:custGeom>
                <a:gdLst>
                  <a:gd fmla="*/ 737 w 21" name="T0"/>
                  <a:gd fmla="*/ 163 h 12" name="T1"/>
                  <a:gd fmla="*/ 680 w 21" name="T2"/>
                  <a:gd fmla="*/ 387 h 12" name="T3"/>
                  <a:gd fmla="*/ 0 w 21" name="T4"/>
                  <a:gd fmla="*/ 231 h 12" name="T5"/>
                  <a:gd fmla="*/ 0 w 21" name="T6"/>
                  <a:gd fmla="*/ 0 h 12" name="T7"/>
                  <a:gd fmla="*/ 737 w 21" name="T8"/>
                  <a:gd fmla="*/ 163 h 12" name="T9"/>
                  <a:gd fmla="*/ 0 60000 65536" name="T10"/>
                  <a:gd fmla="*/ 0 60000 65536" name="T11"/>
                  <a:gd fmla="*/ 0 60000 65536" name="T12"/>
                  <a:gd fmla="*/ 0 60000 65536" name="T13"/>
                  <a:gd fmla="*/ 0 60000 65536" name="T14"/>
                  <a:gd fmla="*/ 0 w 21" name="T15"/>
                  <a:gd fmla="*/ 0 h 12" name="T16"/>
                  <a:gd fmla="*/ 21 w 21" name="T17"/>
                  <a:gd fmla="*/ 12 h 12" name="T18"/>
                </a:gdLst>
                <a:cxnLst>
                  <a:cxn ang="T10">
                    <a:pos x="T0" y="T1"/>
                  </a:cxn>
                  <a:cxn ang="T11">
                    <a:pos x="T2" y="T3"/>
                  </a:cxn>
                  <a:cxn ang="T12">
                    <a:pos x="T4" y="T5"/>
                  </a:cxn>
                  <a:cxn ang="T13">
                    <a:pos x="T6" y="T7"/>
                  </a:cxn>
                  <a:cxn ang="T14">
                    <a:pos x="T8" y="T9"/>
                  </a:cxn>
                </a:cxnLst>
                <a:rect b="T18" l="T15" r="T17" t="T16"/>
                <a:pathLst>
                  <a:path h="12" w="21">
                    <a:moveTo>
                      <a:pt x="21" y="5"/>
                    </a:moveTo>
                    <a:lnTo>
                      <a:pt x="19" y="12"/>
                    </a:lnTo>
                    <a:lnTo>
                      <a:pt x="0" y="7"/>
                    </a:lnTo>
                    <a:lnTo>
                      <a:pt x="0" y="0"/>
                    </a:lnTo>
                    <a:lnTo>
                      <a:pt x="21" y="5"/>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59" name="Freeform 62"/>
              <p:cNvSpPr/>
              <p:nvPr/>
            </p:nvSpPr>
            <p:spPr bwMode="gray">
              <a:xfrm>
                <a:off x="5032" y="2446"/>
                <a:ext cx="28" cy="13"/>
              </a:xfrm>
              <a:custGeom>
                <a:gdLst>
                  <a:gd fmla="*/ 526 w 21" name="T0"/>
                  <a:gd fmla="*/ 81 h 9" name="T1"/>
                  <a:gd fmla="*/ 476 w 21" name="T2"/>
                  <a:gd fmla="*/ 352 h 9" name="T3"/>
                  <a:gd fmla="*/ 0 w 21" name="T4"/>
                  <a:gd fmla="*/ 264 h 9" name="T5"/>
                  <a:gd fmla="*/ 0 w 21" name="T6"/>
                  <a:gd fmla="*/ 0 h 9" name="T7"/>
                  <a:gd fmla="*/ 526 w 21" name="T8"/>
                  <a:gd fmla="*/ 81 h 9" name="T9"/>
                  <a:gd fmla="*/ 0 60000 65536" name="T10"/>
                  <a:gd fmla="*/ 0 60000 65536" name="T11"/>
                  <a:gd fmla="*/ 0 60000 65536" name="T12"/>
                  <a:gd fmla="*/ 0 60000 65536" name="T13"/>
                  <a:gd fmla="*/ 0 60000 65536" name="T14"/>
                  <a:gd fmla="*/ 0 w 21" name="T15"/>
                  <a:gd fmla="*/ 0 h 9" name="T16"/>
                  <a:gd fmla="*/ 21 w 21" name="T17"/>
                  <a:gd fmla="*/ 9 h 9" name="T18"/>
                </a:gdLst>
                <a:cxnLst>
                  <a:cxn ang="T10">
                    <a:pos x="T0" y="T1"/>
                  </a:cxn>
                  <a:cxn ang="T11">
                    <a:pos x="T2" y="T3"/>
                  </a:cxn>
                  <a:cxn ang="T12">
                    <a:pos x="T4" y="T5"/>
                  </a:cxn>
                  <a:cxn ang="T13">
                    <a:pos x="T6" y="T7"/>
                  </a:cxn>
                  <a:cxn ang="T14">
                    <a:pos x="T8" y="T9"/>
                  </a:cxn>
                </a:cxnLst>
                <a:rect b="T18" l="T15" r="T17" t="T16"/>
                <a:pathLst>
                  <a:path h="9" w="21">
                    <a:moveTo>
                      <a:pt x="21" y="2"/>
                    </a:moveTo>
                    <a:lnTo>
                      <a:pt x="19" y="9"/>
                    </a:lnTo>
                    <a:lnTo>
                      <a:pt x="0" y="7"/>
                    </a:lnTo>
                    <a:lnTo>
                      <a:pt x="0" y="0"/>
                    </a:lnTo>
                    <a:lnTo>
                      <a:pt x="21" y="2"/>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60" name="Freeform 63"/>
              <p:cNvSpPr/>
              <p:nvPr/>
            </p:nvSpPr>
            <p:spPr bwMode="gray">
              <a:xfrm>
                <a:off x="4748" y="2924"/>
                <a:ext cx="25" cy="29"/>
              </a:xfrm>
              <a:custGeom>
                <a:gdLst>
                  <a:gd fmla="*/ 296 w 19" name="T0"/>
                  <a:gd fmla="*/ 399 h 21" name="T1"/>
                  <a:gd fmla="*/ 192 w 19" name="T2"/>
                  <a:gd fmla="*/ 526 h 21" name="T3"/>
                  <a:gd fmla="*/ 0 w 19" name="T4"/>
                  <a:gd fmla="*/ 181 h 21" name="T5"/>
                  <a:gd fmla="*/ 111 w 19" name="T6"/>
                  <a:gd fmla="*/ 0 h 21" name="T7"/>
                  <a:gd fmla="*/ 296 w 19" name="T8"/>
                  <a:gd fmla="*/ 399 h 21" name="T9"/>
                  <a:gd fmla="*/ 0 60000 65536" name="T10"/>
                  <a:gd fmla="*/ 0 60000 65536" name="T11"/>
                  <a:gd fmla="*/ 0 60000 65536" name="T12"/>
                  <a:gd fmla="*/ 0 60000 65536" name="T13"/>
                  <a:gd fmla="*/ 0 60000 65536" name="T14"/>
                  <a:gd fmla="*/ 0 w 19" name="T15"/>
                  <a:gd fmla="*/ 0 h 21" name="T16"/>
                  <a:gd fmla="*/ 19 w 19" name="T17"/>
                  <a:gd fmla="*/ 21 h 21" name="T18"/>
                </a:gdLst>
                <a:cxnLst>
                  <a:cxn ang="T10">
                    <a:pos x="T0" y="T1"/>
                  </a:cxn>
                  <a:cxn ang="T11">
                    <a:pos x="T2" y="T3"/>
                  </a:cxn>
                  <a:cxn ang="T12">
                    <a:pos x="T4" y="T5"/>
                  </a:cxn>
                  <a:cxn ang="T13">
                    <a:pos x="T6" y="T7"/>
                  </a:cxn>
                  <a:cxn ang="T14">
                    <a:pos x="T8" y="T9"/>
                  </a:cxn>
                </a:cxnLst>
                <a:rect b="T18" l="T15" r="T17" t="T16"/>
                <a:pathLst>
                  <a:path h="21" w="19">
                    <a:moveTo>
                      <a:pt x="19" y="16"/>
                    </a:moveTo>
                    <a:lnTo>
                      <a:pt x="12" y="21"/>
                    </a:lnTo>
                    <a:lnTo>
                      <a:pt x="0" y="7"/>
                    </a:lnTo>
                    <a:lnTo>
                      <a:pt x="7" y="0"/>
                    </a:lnTo>
                    <a:lnTo>
                      <a:pt x="19" y="16"/>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61" name="Freeform 64"/>
              <p:cNvSpPr/>
              <p:nvPr/>
            </p:nvSpPr>
            <p:spPr bwMode="gray">
              <a:xfrm>
                <a:off x="4804" y="2881"/>
                <a:ext cx="31" cy="27"/>
              </a:xfrm>
              <a:custGeom>
                <a:gdLst>
                  <a:gd fmla="*/ 683 w 22" name="T0"/>
                  <a:gd fmla="*/ 203 h 21" name="T1"/>
                  <a:gd fmla="*/ 431 w 22" name="T2"/>
                  <a:gd fmla="*/ 261 h 21" name="T3"/>
                  <a:gd fmla="*/ 0 w 22" name="T4"/>
                  <a:gd fmla="*/ 85 h 21" name="T5"/>
                  <a:gd fmla="*/ 217 w 22" name="T6"/>
                  <a:gd fmla="*/ 0 h 21" name="T7"/>
                  <a:gd fmla="*/ 683 w 22" name="T8"/>
                  <a:gd fmla="*/ 203 h 21" name="T9"/>
                  <a:gd fmla="*/ 0 60000 65536" name="T10"/>
                  <a:gd fmla="*/ 0 60000 65536" name="T11"/>
                  <a:gd fmla="*/ 0 60000 65536" name="T12"/>
                  <a:gd fmla="*/ 0 60000 65536" name="T13"/>
                  <a:gd fmla="*/ 0 60000 65536" name="T14"/>
                  <a:gd fmla="*/ 0 w 22" name="T15"/>
                  <a:gd fmla="*/ 0 h 21" name="T16"/>
                  <a:gd fmla="*/ 22 w 22" name="T17"/>
                  <a:gd fmla="*/ 21 h 21" name="T18"/>
                </a:gdLst>
                <a:cxnLst>
                  <a:cxn ang="T10">
                    <a:pos x="T0" y="T1"/>
                  </a:cxn>
                  <a:cxn ang="T11">
                    <a:pos x="T2" y="T3"/>
                  </a:cxn>
                  <a:cxn ang="T12">
                    <a:pos x="T4" y="T5"/>
                  </a:cxn>
                  <a:cxn ang="T13">
                    <a:pos x="T6" y="T7"/>
                  </a:cxn>
                  <a:cxn ang="T14">
                    <a:pos x="T8" y="T9"/>
                  </a:cxn>
                </a:cxnLst>
                <a:rect b="T18" l="T15" r="T17" t="T16"/>
                <a:pathLst>
                  <a:path h="21" w="22">
                    <a:moveTo>
                      <a:pt x="22" y="16"/>
                    </a:moveTo>
                    <a:lnTo>
                      <a:pt x="14" y="21"/>
                    </a:lnTo>
                    <a:lnTo>
                      <a:pt x="0" y="7"/>
                    </a:lnTo>
                    <a:lnTo>
                      <a:pt x="7" y="0"/>
                    </a:lnTo>
                    <a:lnTo>
                      <a:pt x="22" y="16"/>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62" name="Freeform 65"/>
              <p:cNvSpPr/>
              <p:nvPr/>
            </p:nvSpPr>
            <p:spPr bwMode="gray">
              <a:xfrm>
                <a:off x="4857" y="2830"/>
                <a:ext cx="28" cy="27"/>
              </a:xfrm>
              <a:custGeom>
                <a:gdLst>
                  <a:gd fmla="*/ 368 w 21" name="T0"/>
                  <a:gd fmla="*/ 174 h 21" name="T1"/>
                  <a:gd fmla="*/ 249 w 21" name="T2"/>
                  <a:gd fmla="*/ 261 h 21" name="T3"/>
                  <a:gd fmla="*/ 0 w 21" name="T4"/>
                  <a:gd fmla="*/ 85 h 21" name="T5"/>
                  <a:gd fmla="*/ 116 w 21" name="T6"/>
                  <a:gd fmla="*/ 0 h 21" name="T7"/>
                  <a:gd fmla="*/ 368 w 21" name="T8"/>
                  <a:gd fmla="*/ 174 h 21" name="T9"/>
                  <a:gd fmla="*/ 0 60000 65536" name="T10"/>
                  <a:gd fmla="*/ 0 60000 65536" name="T11"/>
                  <a:gd fmla="*/ 0 60000 65536" name="T12"/>
                  <a:gd fmla="*/ 0 60000 65536" name="T13"/>
                  <a:gd fmla="*/ 0 60000 65536" name="T14"/>
                  <a:gd fmla="*/ 0 w 21" name="T15"/>
                  <a:gd fmla="*/ 0 h 21" name="T16"/>
                  <a:gd fmla="*/ 21 w 21" name="T17"/>
                  <a:gd fmla="*/ 21 h 21" name="T18"/>
                </a:gdLst>
                <a:cxnLst>
                  <a:cxn ang="T10">
                    <a:pos x="T0" y="T1"/>
                  </a:cxn>
                  <a:cxn ang="T11">
                    <a:pos x="T2" y="T3"/>
                  </a:cxn>
                  <a:cxn ang="T12">
                    <a:pos x="T4" y="T5"/>
                  </a:cxn>
                  <a:cxn ang="T13">
                    <a:pos x="T6" y="T7"/>
                  </a:cxn>
                  <a:cxn ang="T14">
                    <a:pos x="T8" y="T9"/>
                  </a:cxn>
                </a:cxnLst>
                <a:rect b="T18" l="T15" r="T17" t="T16"/>
                <a:pathLst>
                  <a:path h="21" w="21">
                    <a:moveTo>
                      <a:pt x="21" y="14"/>
                    </a:moveTo>
                    <a:lnTo>
                      <a:pt x="14" y="21"/>
                    </a:lnTo>
                    <a:lnTo>
                      <a:pt x="0" y="7"/>
                    </a:lnTo>
                    <a:lnTo>
                      <a:pt x="7" y="0"/>
                    </a:lnTo>
                    <a:lnTo>
                      <a:pt x="21" y="14"/>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63" name="Freeform 66"/>
              <p:cNvSpPr/>
              <p:nvPr/>
            </p:nvSpPr>
            <p:spPr bwMode="gray">
              <a:xfrm>
                <a:off x="4905" y="2776"/>
                <a:ext cx="29" cy="26"/>
              </a:xfrm>
              <a:custGeom>
                <a:gdLst>
                  <a:gd fmla="*/ 526 w 21" name="T0"/>
                  <a:gd fmla="*/ 270 h 19" name="T1"/>
                  <a:gd fmla="*/ 345 w 21" name="T2"/>
                  <a:gd fmla="*/ 441 h 19" name="T3"/>
                  <a:gd fmla="*/ 0 w 21" name="T4"/>
                  <a:gd fmla="*/ 172 h 19" name="T5"/>
                  <a:gd fmla="*/ 105 w 21" name="T6"/>
                  <a:gd fmla="*/ 0 h 19" name="T7"/>
                  <a:gd fmla="*/ 526 w 21" name="T8"/>
                  <a:gd fmla="*/ 270 h 19" name="T9"/>
                  <a:gd fmla="*/ 0 60000 65536" name="T10"/>
                  <a:gd fmla="*/ 0 60000 65536" name="T11"/>
                  <a:gd fmla="*/ 0 60000 65536" name="T12"/>
                  <a:gd fmla="*/ 0 60000 65536" name="T13"/>
                  <a:gd fmla="*/ 0 60000 65536" name="T14"/>
                  <a:gd fmla="*/ 0 w 21" name="T15"/>
                  <a:gd fmla="*/ 0 h 19" name="T16"/>
                  <a:gd fmla="*/ 21 w 21" name="T17"/>
                  <a:gd fmla="*/ 19 h 19" name="T18"/>
                </a:gdLst>
                <a:cxnLst>
                  <a:cxn ang="T10">
                    <a:pos x="T0" y="T1"/>
                  </a:cxn>
                  <a:cxn ang="T11">
                    <a:pos x="T2" y="T3"/>
                  </a:cxn>
                  <a:cxn ang="T12">
                    <a:pos x="T4" y="T5"/>
                  </a:cxn>
                  <a:cxn ang="T13">
                    <a:pos x="T6" y="T7"/>
                  </a:cxn>
                  <a:cxn ang="T14">
                    <a:pos x="T8" y="T9"/>
                  </a:cxn>
                </a:cxnLst>
                <a:rect b="T18" l="T15" r="T17" t="T16"/>
                <a:pathLst>
                  <a:path h="19" w="21">
                    <a:moveTo>
                      <a:pt x="21" y="12"/>
                    </a:moveTo>
                    <a:lnTo>
                      <a:pt x="14" y="19"/>
                    </a:lnTo>
                    <a:lnTo>
                      <a:pt x="0" y="7"/>
                    </a:lnTo>
                    <a:lnTo>
                      <a:pt x="4" y="0"/>
                    </a:lnTo>
                    <a:lnTo>
                      <a:pt x="21" y="12"/>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64" name="Freeform 67"/>
              <p:cNvSpPr/>
              <p:nvPr/>
            </p:nvSpPr>
            <p:spPr bwMode="gray">
              <a:xfrm>
                <a:off x="4420" y="3054"/>
                <a:ext cx="10" cy="28"/>
              </a:xfrm>
              <a:custGeom>
                <a:gdLst>
                  <a:gd fmla="*/ 24 w 9" name="T0"/>
                  <a:gd fmla="*/ 476 h 21" name="T1"/>
                  <a:gd fmla="*/ 2 w 9" name="T2"/>
                  <a:gd fmla="*/ 526 h 21" name="T3"/>
                  <a:gd fmla="*/ 0 w 9" name="T4"/>
                  <a:gd fmla="*/ 0 h 21" name="T5"/>
                  <a:gd fmla="*/ 20 w 9" name="T6"/>
                  <a:gd fmla="*/ 0 h 21" name="T7"/>
                  <a:gd fmla="*/ 24 w 9" name="T8"/>
                  <a:gd fmla="*/ 476 h 21" name="T9"/>
                  <a:gd fmla="*/ 0 60000 65536" name="T10"/>
                  <a:gd fmla="*/ 0 60000 65536" name="T11"/>
                  <a:gd fmla="*/ 0 60000 65536" name="T12"/>
                  <a:gd fmla="*/ 0 60000 65536" name="T13"/>
                  <a:gd fmla="*/ 0 60000 65536" name="T14"/>
                  <a:gd fmla="*/ 0 w 9" name="T15"/>
                  <a:gd fmla="*/ 0 h 21" name="T16"/>
                  <a:gd fmla="*/ 9 w 9" name="T17"/>
                  <a:gd fmla="*/ 21 h 21" name="T18"/>
                </a:gdLst>
                <a:cxnLst>
                  <a:cxn ang="T10">
                    <a:pos x="T0" y="T1"/>
                  </a:cxn>
                  <a:cxn ang="T11">
                    <a:pos x="T2" y="T3"/>
                  </a:cxn>
                  <a:cxn ang="T12">
                    <a:pos x="T4" y="T5"/>
                  </a:cxn>
                  <a:cxn ang="T13">
                    <a:pos x="T6" y="T7"/>
                  </a:cxn>
                  <a:cxn ang="T14">
                    <a:pos x="T8" y="T9"/>
                  </a:cxn>
                </a:cxnLst>
                <a:rect b="T18" l="T15" r="T17" t="T16"/>
                <a:pathLst>
                  <a:path h="21" w="9">
                    <a:moveTo>
                      <a:pt x="9" y="19"/>
                    </a:moveTo>
                    <a:lnTo>
                      <a:pt x="2" y="21"/>
                    </a:lnTo>
                    <a:lnTo>
                      <a:pt x="0" y="0"/>
                    </a:lnTo>
                    <a:lnTo>
                      <a:pt x="7" y="0"/>
                    </a:lnTo>
                    <a:lnTo>
                      <a:pt x="9" y="1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65" name="Freeform 68"/>
              <p:cNvSpPr/>
              <p:nvPr/>
            </p:nvSpPr>
            <p:spPr bwMode="gray">
              <a:xfrm>
                <a:off x="4491" y="3045"/>
                <a:ext cx="15" cy="29"/>
              </a:xfrm>
              <a:custGeom>
                <a:gdLst>
                  <a:gd fmla="*/ 123 w 11" name="T0"/>
                  <a:gd fmla="*/ 457 h 21" name="T1"/>
                  <a:gd fmla="*/ 46 w 11" name="T2"/>
                  <a:gd fmla="*/ 526 h 21" name="T3"/>
                  <a:gd fmla="*/ 0 w 11" name="T4"/>
                  <a:gd fmla="*/ 0 h 21" name="T5"/>
                  <a:gd fmla="*/ 97 w 11" name="T6"/>
                  <a:gd fmla="*/ 0 h 21" name="T7"/>
                  <a:gd fmla="*/ 123 w 11" name="T8"/>
                  <a:gd fmla="*/ 457 h 21" name="T9"/>
                  <a:gd fmla="*/ 0 60000 65536" name="T10"/>
                  <a:gd fmla="*/ 0 60000 65536" name="T11"/>
                  <a:gd fmla="*/ 0 60000 65536" name="T12"/>
                  <a:gd fmla="*/ 0 60000 65536" name="T13"/>
                  <a:gd fmla="*/ 0 60000 65536" name="T14"/>
                  <a:gd fmla="*/ 0 w 11" name="T15"/>
                  <a:gd fmla="*/ 0 h 21" name="T16"/>
                  <a:gd fmla="*/ 11 w 11" name="T17"/>
                  <a:gd fmla="*/ 21 h 21" name="T18"/>
                </a:gdLst>
                <a:cxnLst>
                  <a:cxn ang="T10">
                    <a:pos x="T0" y="T1"/>
                  </a:cxn>
                  <a:cxn ang="T11">
                    <a:pos x="T2" y="T3"/>
                  </a:cxn>
                  <a:cxn ang="T12">
                    <a:pos x="T4" y="T5"/>
                  </a:cxn>
                  <a:cxn ang="T13">
                    <a:pos x="T6" y="T7"/>
                  </a:cxn>
                  <a:cxn ang="T14">
                    <a:pos x="T8" y="T9"/>
                  </a:cxn>
                </a:cxnLst>
                <a:rect b="T18" l="T15" r="T17" t="T16"/>
                <a:pathLst>
                  <a:path h="21" w="11">
                    <a:moveTo>
                      <a:pt x="11" y="18"/>
                    </a:moveTo>
                    <a:lnTo>
                      <a:pt x="4" y="21"/>
                    </a:lnTo>
                    <a:lnTo>
                      <a:pt x="0" y="0"/>
                    </a:lnTo>
                    <a:lnTo>
                      <a:pt x="9" y="0"/>
                    </a:lnTo>
                    <a:lnTo>
                      <a:pt x="11" y="18"/>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66" name="Freeform 69"/>
              <p:cNvSpPr/>
              <p:nvPr/>
            </p:nvSpPr>
            <p:spPr bwMode="gray">
              <a:xfrm>
                <a:off x="4559" y="3024"/>
                <a:ext cx="20" cy="26"/>
              </a:xfrm>
              <a:custGeom>
                <a:gdLst>
                  <a:gd fmla="*/ 268 w 15" name="T0"/>
                  <a:gd fmla="*/ 167 h 21" name="T1"/>
                  <a:gd fmla="*/ 87 w 15" name="T2"/>
                  <a:gd fmla="*/ 181 h 21" name="T3"/>
                  <a:gd fmla="*/ 0 w 15" name="T4"/>
                  <a:gd fmla="*/ 2 h 21" name="T5"/>
                  <a:gd fmla="*/ 151 w 15" name="T6"/>
                  <a:gd fmla="*/ 0 h 21" name="T7"/>
                  <a:gd fmla="*/ 268 w 15" name="T8"/>
                  <a:gd fmla="*/ 167 h 21" name="T9"/>
                  <a:gd fmla="*/ 0 60000 65536" name="T10"/>
                  <a:gd fmla="*/ 0 60000 65536" name="T11"/>
                  <a:gd fmla="*/ 0 60000 65536" name="T12"/>
                  <a:gd fmla="*/ 0 60000 65536" name="T13"/>
                  <a:gd fmla="*/ 0 60000 65536" name="T14"/>
                  <a:gd fmla="*/ 0 w 15" name="T15"/>
                  <a:gd fmla="*/ 0 h 21" name="T16"/>
                  <a:gd fmla="*/ 15 w 15" name="T17"/>
                  <a:gd fmla="*/ 21 h 21" name="T18"/>
                </a:gdLst>
                <a:cxnLst>
                  <a:cxn ang="T10">
                    <a:pos x="T0" y="T1"/>
                  </a:cxn>
                  <a:cxn ang="T11">
                    <a:pos x="T2" y="T3"/>
                  </a:cxn>
                  <a:cxn ang="T12">
                    <a:pos x="T4" y="T5"/>
                  </a:cxn>
                  <a:cxn ang="T13">
                    <a:pos x="T6" y="T7"/>
                  </a:cxn>
                  <a:cxn ang="T14">
                    <a:pos x="T8" y="T9"/>
                  </a:cxn>
                </a:cxnLst>
                <a:rect b="T18" l="T15" r="T17" t="T16"/>
                <a:pathLst>
                  <a:path h="21" w="15">
                    <a:moveTo>
                      <a:pt x="15" y="19"/>
                    </a:moveTo>
                    <a:lnTo>
                      <a:pt x="5" y="21"/>
                    </a:lnTo>
                    <a:lnTo>
                      <a:pt x="0" y="2"/>
                    </a:lnTo>
                    <a:lnTo>
                      <a:pt x="8" y="0"/>
                    </a:lnTo>
                    <a:lnTo>
                      <a:pt x="15" y="1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67" name="Freeform 70"/>
              <p:cNvSpPr/>
              <p:nvPr/>
            </p:nvSpPr>
            <p:spPr bwMode="gray">
              <a:xfrm>
                <a:off x="4626" y="2996"/>
                <a:ext cx="23" cy="29"/>
              </a:xfrm>
              <a:custGeom>
                <a:gdLst>
                  <a:gd fmla="*/ 349 w 17" name="T0"/>
                  <a:gd fmla="*/ 476 h 21" name="T1"/>
                  <a:gd fmla="*/ 135 w 17" name="T2"/>
                  <a:gd fmla="*/ 526 h 21" name="T3"/>
                  <a:gd fmla="*/ 0 w 17" name="T4"/>
                  <a:gd fmla="*/ 55 h 21" name="T5"/>
                  <a:gd fmla="*/ 135 w 17" name="T6"/>
                  <a:gd fmla="*/ 0 h 21" name="T7"/>
                  <a:gd fmla="*/ 349 w 17" name="T8"/>
                  <a:gd fmla="*/ 476 h 21" name="T9"/>
                  <a:gd fmla="*/ 0 60000 65536" name="T10"/>
                  <a:gd fmla="*/ 0 60000 65536" name="T11"/>
                  <a:gd fmla="*/ 0 60000 65536" name="T12"/>
                  <a:gd fmla="*/ 0 60000 65536" name="T13"/>
                  <a:gd fmla="*/ 0 60000 65536" name="T14"/>
                  <a:gd fmla="*/ 0 w 17" name="T15"/>
                  <a:gd fmla="*/ 0 h 21" name="T16"/>
                  <a:gd fmla="*/ 17 w 17" name="T17"/>
                  <a:gd fmla="*/ 21 h 21" name="T18"/>
                </a:gdLst>
                <a:cxnLst>
                  <a:cxn ang="T10">
                    <a:pos x="T0" y="T1"/>
                  </a:cxn>
                  <a:cxn ang="T11">
                    <a:pos x="T2" y="T3"/>
                  </a:cxn>
                  <a:cxn ang="T12">
                    <a:pos x="T4" y="T5"/>
                  </a:cxn>
                  <a:cxn ang="T13">
                    <a:pos x="T6" y="T7"/>
                  </a:cxn>
                  <a:cxn ang="T14">
                    <a:pos x="T8" y="T9"/>
                  </a:cxn>
                </a:cxnLst>
                <a:rect b="T18" l="T15" r="T17" t="T16"/>
                <a:pathLst>
                  <a:path h="21" w="17">
                    <a:moveTo>
                      <a:pt x="17" y="19"/>
                    </a:moveTo>
                    <a:lnTo>
                      <a:pt x="7" y="21"/>
                    </a:lnTo>
                    <a:lnTo>
                      <a:pt x="0" y="2"/>
                    </a:lnTo>
                    <a:lnTo>
                      <a:pt x="7" y="0"/>
                    </a:lnTo>
                    <a:lnTo>
                      <a:pt x="17" y="1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68" name="Freeform 71"/>
              <p:cNvSpPr/>
              <p:nvPr/>
            </p:nvSpPr>
            <p:spPr bwMode="gray">
              <a:xfrm>
                <a:off x="4058" y="2996"/>
                <a:ext cx="21" cy="33"/>
              </a:xfrm>
              <a:custGeom>
                <a:gdLst>
                  <a:gd fmla="*/ 110 w 16" name="T0"/>
                  <a:gd fmla="*/ 575 h 24" name="T1"/>
                  <a:gd fmla="*/ 0 w 16" name="T2"/>
                  <a:gd fmla="*/ 469 h 24" name="T3"/>
                  <a:gd fmla="*/ 110 w 16" name="T4"/>
                  <a:gd fmla="*/ 0 h 24" name="T5"/>
                  <a:gd fmla="*/ 248 w 16" name="T6"/>
                  <a:gd fmla="*/ 131 h 24" name="T7"/>
                  <a:gd fmla="*/ 110 w 16" name="T8"/>
                  <a:gd fmla="*/ 575 h 24" name="T9"/>
                  <a:gd fmla="*/ 0 60000 65536" name="T10"/>
                  <a:gd fmla="*/ 0 60000 65536" name="T11"/>
                  <a:gd fmla="*/ 0 60000 65536" name="T12"/>
                  <a:gd fmla="*/ 0 60000 65536" name="T13"/>
                  <a:gd fmla="*/ 0 60000 65536" name="T14"/>
                  <a:gd fmla="*/ 0 w 16" name="T15"/>
                  <a:gd fmla="*/ 0 h 24" name="T16"/>
                  <a:gd fmla="*/ 16 w 16" name="T17"/>
                  <a:gd fmla="*/ 24 h 24" name="T18"/>
                </a:gdLst>
                <a:cxnLst>
                  <a:cxn ang="T10">
                    <a:pos x="T0" y="T1"/>
                  </a:cxn>
                  <a:cxn ang="T11">
                    <a:pos x="T2" y="T3"/>
                  </a:cxn>
                  <a:cxn ang="T12">
                    <a:pos x="T4" y="T5"/>
                  </a:cxn>
                  <a:cxn ang="T13">
                    <a:pos x="T6" y="T7"/>
                  </a:cxn>
                  <a:cxn ang="T14">
                    <a:pos x="T8" y="T9"/>
                  </a:cxn>
                </a:cxnLst>
                <a:rect b="T18" l="T15" r="T17" t="T16"/>
                <a:pathLst>
                  <a:path h="24" w="16">
                    <a:moveTo>
                      <a:pt x="7" y="24"/>
                    </a:moveTo>
                    <a:lnTo>
                      <a:pt x="0" y="19"/>
                    </a:lnTo>
                    <a:lnTo>
                      <a:pt x="7" y="0"/>
                    </a:lnTo>
                    <a:lnTo>
                      <a:pt x="16" y="5"/>
                    </a:lnTo>
                    <a:lnTo>
                      <a:pt x="7" y="24"/>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69" name="Freeform 72"/>
              <p:cNvSpPr/>
              <p:nvPr/>
            </p:nvSpPr>
            <p:spPr bwMode="gray">
              <a:xfrm>
                <a:off x="4124" y="3024"/>
                <a:ext cx="24" cy="26"/>
              </a:xfrm>
              <a:custGeom>
                <a:gdLst>
                  <a:gd fmla="*/ 315 w 17" name="T0"/>
                  <a:gd fmla="*/ 181 h 21" name="T1"/>
                  <a:gd fmla="*/ 0 w 17" name="T2"/>
                  <a:gd fmla="*/ 167 h 21" name="T3"/>
                  <a:gd fmla="*/ 223 w 17" name="T4"/>
                  <a:gd fmla="*/ 0 h 21" name="T5"/>
                  <a:gd fmla="*/ 541 w 17" name="T6"/>
                  <a:gd fmla="*/ 2 h 21" name="T7"/>
                  <a:gd fmla="*/ 315 w 17" name="T8"/>
                  <a:gd fmla="*/ 181 h 21" name="T9"/>
                  <a:gd fmla="*/ 0 60000 65536" name="T10"/>
                  <a:gd fmla="*/ 0 60000 65536" name="T11"/>
                  <a:gd fmla="*/ 0 60000 65536" name="T12"/>
                  <a:gd fmla="*/ 0 60000 65536" name="T13"/>
                  <a:gd fmla="*/ 0 60000 65536" name="T14"/>
                  <a:gd fmla="*/ 0 w 17" name="T15"/>
                  <a:gd fmla="*/ 0 h 21" name="T16"/>
                  <a:gd fmla="*/ 17 w 17" name="T17"/>
                  <a:gd fmla="*/ 21 h 21" name="T18"/>
                </a:gdLst>
                <a:cxnLst>
                  <a:cxn ang="T10">
                    <a:pos x="T0" y="T1"/>
                  </a:cxn>
                  <a:cxn ang="T11">
                    <a:pos x="T2" y="T3"/>
                  </a:cxn>
                  <a:cxn ang="T12">
                    <a:pos x="T4" y="T5"/>
                  </a:cxn>
                  <a:cxn ang="T13">
                    <a:pos x="T6" y="T7"/>
                  </a:cxn>
                  <a:cxn ang="T14">
                    <a:pos x="T8" y="T9"/>
                  </a:cxn>
                </a:cxnLst>
                <a:rect b="T18" l="T15" r="T17" t="T16"/>
                <a:pathLst>
                  <a:path h="21" w="17">
                    <a:moveTo>
                      <a:pt x="10" y="21"/>
                    </a:moveTo>
                    <a:lnTo>
                      <a:pt x="0" y="19"/>
                    </a:lnTo>
                    <a:lnTo>
                      <a:pt x="7" y="0"/>
                    </a:lnTo>
                    <a:lnTo>
                      <a:pt x="17" y="2"/>
                    </a:lnTo>
                    <a:lnTo>
                      <a:pt x="10" y="21"/>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70" name="Freeform 73"/>
              <p:cNvSpPr/>
              <p:nvPr/>
            </p:nvSpPr>
            <p:spPr bwMode="gray">
              <a:xfrm>
                <a:off x="4198" y="3045"/>
                <a:ext cx="20" cy="29"/>
              </a:xfrm>
              <a:custGeom>
                <a:gdLst>
                  <a:gd fmla="*/ 333 w 14" name="T0"/>
                  <a:gd fmla="*/ 526 h 21" name="T1"/>
                  <a:gd fmla="*/ 0 w 14" name="T2"/>
                  <a:gd fmla="*/ 457 h 21" name="T3"/>
                  <a:gd fmla="*/ 163 w 14" name="T4"/>
                  <a:gd fmla="*/ 0 h 21" name="T5"/>
                  <a:gd fmla="*/ 499 w 14" name="T6"/>
                  <a:gd fmla="*/ 0 h 21" name="T7"/>
                  <a:gd fmla="*/ 333 w 14" name="T8"/>
                  <a:gd fmla="*/ 526 h 21" name="T9"/>
                  <a:gd fmla="*/ 0 60000 65536" name="T10"/>
                  <a:gd fmla="*/ 0 60000 65536" name="T11"/>
                  <a:gd fmla="*/ 0 60000 65536" name="T12"/>
                  <a:gd fmla="*/ 0 60000 65536" name="T13"/>
                  <a:gd fmla="*/ 0 60000 65536" name="T14"/>
                  <a:gd fmla="*/ 0 w 14" name="T15"/>
                  <a:gd fmla="*/ 0 h 21" name="T16"/>
                  <a:gd fmla="*/ 14 w 14" name="T17"/>
                  <a:gd fmla="*/ 21 h 21" name="T18"/>
                </a:gdLst>
                <a:cxnLst>
                  <a:cxn ang="T10">
                    <a:pos x="T0" y="T1"/>
                  </a:cxn>
                  <a:cxn ang="T11">
                    <a:pos x="T2" y="T3"/>
                  </a:cxn>
                  <a:cxn ang="T12">
                    <a:pos x="T4" y="T5"/>
                  </a:cxn>
                  <a:cxn ang="T13">
                    <a:pos x="T6" y="T7"/>
                  </a:cxn>
                  <a:cxn ang="T14">
                    <a:pos x="T8" y="T9"/>
                  </a:cxn>
                </a:cxnLst>
                <a:rect b="T18" l="T15" r="T17" t="T16"/>
                <a:pathLst>
                  <a:path h="21" w="14">
                    <a:moveTo>
                      <a:pt x="9" y="21"/>
                    </a:moveTo>
                    <a:lnTo>
                      <a:pt x="0" y="18"/>
                    </a:lnTo>
                    <a:lnTo>
                      <a:pt x="4" y="0"/>
                    </a:lnTo>
                    <a:lnTo>
                      <a:pt x="14" y="0"/>
                    </a:lnTo>
                    <a:lnTo>
                      <a:pt x="9" y="21"/>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71" name="Freeform 74"/>
              <p:cNvSpPr/>
              <p:nvPr/>
            </p:nvSpPr>
            <p:spPr bwMode="gray">
              <a:xfrm>
                <a:off x="4272" y="3054"/>
                <a:ext cx="17" cy="28"/>
              </a:xfrm>
              <a:custGeom>
                <a:gdLst>
                  <a:gd fmla="*/ 299 w 12" name="T0"/>
                  <a:gd fmla="*/ 526 h 21" name="T1"/>
                  <a:gd fmla="*/ 0 w 12" name="T2"/>
                  <a:gd fmla="*/ 476 h 21" name="T3"/>
                  <a:gd fmla="*/ 74 w 12" name="T4"/>
                  <a:gd fmla="*/ 0 h 21" name="T5"/>
                  <a:gd fmla="*/ 387 w 12" name="T6"/>
                  <a:gd fmla="*/ 0 h 21" name="T7"/>
                  <a:gd fmla="*/ 299 w 12" name="T8"/>
                  <a:gd fmla="*/ 526 h 21" name="T9"/>
                  <a:gd fmla="*/ 0 60000 65536" name="T10"/>
                  <a:gd fmla="*/ 0 60000 65536" name="T11"/>
                  <a:gd fmla="*/ 0 60000 65536" name="T12"/>
                  <a:gd fmla="*/ 0 60000 65536" name="T13"/>
                  <a:gd fmla="*/ 0 60000 65536" name="T14"/>
                  <a:gd fmla="*/ 0 w 12" name="T15"/>
                  <a:gd fmla="*/ 0 h 21" name="T16"/>
                  <a:gd fmla="*/ 12 w 12" name="T17"/>
                  <a:gd fmla="*/ 21 h 21" name="T18"/>
                </a:gdLst>
                <a:cxnLst>
                  <a:cxn ang="T10">
                    <a:pos x="T0" y="T1"/>
                  </a:cxn>
                  <a:cxn ang="T11">
                    <a:pos x="T2" y="T3"/>
                  </a:cxn>
                  <a:cxn ang="T12">
                    <a:pos x="T4" y="T5"/>
                  </a:cxn>
                  <a:cxn ang="T13">
                    <a:pos x="T6" y="T7"/>
                  </a:cxn>
                  <a:cxn ang="T14">
                    <a:pos x="T8" y="T9"/>
                  </a:cxn>
                </a:cxnLst>
                <a:rect b="T18" l="T15" r="T17" t="T16"/>
                <a:pathLst>
                  <a:path h="21" w="12">
                    <a:moveTo>
                      <a:pt x="9" y="21"/>
                    </a:moveTo>
                    <a:lnTo>
                      <a:pt x="0" y="19"/>
                    </a:lnTo>
                    <a:lnTo>
                      <a:pt x="2" y="0"/>
                    </a:lnTo>
                    <a:lnTo>
                      <a:pt x="12" y="0"/>
                    </a:lnTo>
                    <a:lnTo>
                      <a:pt x="9" y="21"/>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72" name="Freeform 75"/>
              <p:cNvSpPr/>
              <p:nvPr/>
            </p:nvSpPr>
            <p:spPr bwMode="gray">
              <a:xfrm>
                <a:off x="3772" y="2773"/>
                <a:ext cx="31" cy="26"/>
              </a:xfrm>
              <a:custGeom>
                <a:gdLst>
                  <a:gd fmla="*/ 154 w 22" name="T0"/>
                  <a:gd fmla="*/ 296 h 19" name="T1"/>
                  <a:gd fmla="*/ 0 w 22" name="T2"/>
                  <a:gd fmla="*/ 192 h 19" name="T3"/>
                  <a:gd fmla="*/ 533 w 22" name="T4"/>
                  <a:gd fmla="*/ 0 h 19" name="T5"/>
                  <a:gd fmla="*/ 683 w 22" name="T6"/>
                  <a:gd fmla="*/ 111 h 19" name="T7"/>
                  <a:gd fmla="*/ 154 w 22" name="T8"/>
                  <a:gd fmla="*/ 296 h 19" name="T9"/>
                  <a:gd fmla="*/ 0 60000 65536" name="T10"/>
                  <a:gd fmla="*/ 0 60000 65536" name="T11"/>
                  <a:gd fmla="*/ 0 60000 65536" name="T12"/>
                  <a:gd fmla="*/ 0 60000 65536" name="T13"/>
                  <a:gd fmla="*/ 0 60000 65536" name="T14"/>
                  <a:gd fmla="*/ 0 w 22" name="T15"/>
                  <a:gd fmla="*/ 0 h 19" name="T16"/>
                  <a:gd fmla="*/ 22 w 22" name="T17"/>
                  <a:gd fmla="*/ 19 h 19" name="T18"/>
                </a:gdLst>
                <a:cxnLst>
                  <a:cxn ang="T10">
                    <a:pos x="T0" y="T1"/>
                  </a:cxn>
                  <a:cxn ang="T11">
                    <a:pos x="T2" y="T3"/>
                  </a:cxn>
                  <a:cxn ang="T12">
                    <a:pos x="T4" y="T5"/>
                  </a:cxn>
                  <a:cxn ang="T13">
                    <a:pos x="T6" y="T7"/>
                  </a:cxn>
                  <a:cxn ang="T14">
                    <a:pos x="T8" y="T9"/>
                  </a:cxn>
                </a:cxnLst>
                <a:rect b="T18" l="T15" r="T17" t="T16"/>
                <a:pathLst>
                  <a:path h="19" w="22">
                    <a:moveTo>
                      <a:pt x="5" y="19"/>
                    </a:moveTo>
                    <a:lnTo>
                      <a:pt x="0" y="12"/>
                    </a:lnTo>
                    <a:lnTo>
                      <a:pt x="17" y="0"/>
                    </a:lnTo>
                    <a:lnTo>
                      <a:pt x="22" y="7"/>
                    </a:lnTo>
                    <a:lnTo>
                      <a:pt x="5" y="1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73" name="Freeform 76"/>
              <p:cNvSpPr/>
              <p:nvPr/>
            </p:nvSpPr>
            <p:spPr bwMode="gray">
              <a:xfrm>
                <a:off x="3819" y="2830"/>
                <a:ext cx="28" cy="27"/>
              </a:xfrm>
              <a:custGeom>
                <a:gdLst>
                  <a:gd fmla="*/ 116 w 21" name="T0"/>
                  <a:gd fmla="*/ 261 h 21" name="T1"/>
                  <a:gd fmla="*/ 0 w 21" name="T2"/>
                  <a:gd fmla="*/ 174 h 21" name="T3"/>
                  <a:gd fmla="*/ 276 w 21" name="T4"/>
                  <a:gd fmla="*/ 0 h 21" name="T5"/>
                  <a:gd fmla="*/ 368 w 21" name="T6"/>
                  <a:gd fmla="*/ 85 h 21" name="T7"/>
                  <a:gd fmla="*/ 116 w 21" name="T8"/>
                  <a:gd fmla="*/ 261 h 21" name="T9"/>
                  <a:gd fmla="*/ 0 60000 65536" name="T10"/>
                  <a:gd fmla="*/ 0 60000 65536" name="T11"/>
                  <a:gd fmla="*/ 0 60000 65536" name="T12"/>
                  <a:gd fmla="*/ 0 60000 65536" name="T13"/>
                  <a:gd fmla="*/ 0 60000 65536" name="T14"/>
                  <a:gd fmla="*/ 0 w 21" name="T15"/>
                  <a:gd fmla="*/ 0 h 21" name="T16"/>
                  <a:gd fmla="*/ 21 w 21" name="T17"/>
                  <a:gd fmla="*/ 21 h 21" name="T18"/>
                </a:gdLst>
                <a:cxnLst>
                  <a:cxn ang="T10">
                    <a:pos x="T0" y="T1"/>
                  </a:cxn>
                  <a:cxn ang="T11">
                    <a:pos x="T2" y="T3"/>
                  </a:cxn>
                  <a:cxn ang="T12">
                    <a:pos x="T4" y="T5"/>
                  </a:cxn>
                  <a:cxn ang="T13">
                    <a:pos x="T6" y="T7"/>
                  </a:cxn>
                  <a:cxn ang="T14">
                    <a:pos x="T8" y="T9"/>
                  </a:cxn>
                </a:cxnLst>
                <a:rect b="T18" l="T15" r="T17" t="T16"/>
                <a:pathLst>
                  <a:path h="21" w="21">
                    <a:moveTo>
                      <a:pt x="7" y="21"/>
                    </a:moveTo>
                    <a:lnTo>
                      <a:pt x="0" y="14"/>
                    </a:lnTo>
                    <a:lnTo>
                      <a:pt x="16" y="0"/>
                    </a:lnTo>
                    <a:lnTo>
                      <a:pt x="21" y="7"/>
                    </a:lnTo>
                    <a:lnTo>
                      <a:pt x="7" y="21"/>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anose="02010600030101010101" pitchFamily="2" typeface="宋体"/>
                </a:endParaRPr>
              </a:p>
            </p:txBody>
          </p:sp>
          <p:sp>
            <p:nvSpPr>
              <p:cNvPr id="174" name="Freeform 77"/>
              <p:cNvSpPr/>
              <p:nvPr/>
            </p:nvSpPr>
            <p:spPr bwMode="gray">
              <a:xfrm>
                <a:off x="3873" y="2881"/>
                <a:ext cx="26" cy="27"/>
              </a:xfrm>
              <a:custGeom>
                <a:gdLst>
                  <a:gd fmla="*/ 172 w 19" name="T0"/>
                  <a:gd fmla="*/ 261 h 21" name="T1"/>
                  <a:gd fmla="*/ 0 w 19" name="T2"/>
                  <a:gd fmla="*/ 174 h 21" name="T3"/>
                  <a:gd fmla="*/ 322 w 19" name="T4"/>
                  <a:gd fmla="*/ 0 h 21" name="T5"/>
                  <a:gd fmla="*/ 441 w 19" name="T6"/>
                  <a:gd fmla="*/ 85 h 21" name="T7"/>
                  <a:gd fmla="*/ 172 w 19" name="T8"/>
                  <a:gd fmla="*/ 261 h 21" name="T9"/>
                  <a:gd fmla="*/ 0 60000 65536" name="T10"/>
                  <a:gd fmla="*/ 0 60000 65536" name="T11"/>
                  <a:gd fmla="*/ 0 60000 65536" name="T12"/>
                  <a:gd fmla="*/ 0 60000 65536" name="T13"/>
                  <a:gd fmla="*/ 0 60000 65536" name="T14"/>
                  <a:gd fmla="*/ 0 w 19" name="T15"/>
                  <a:gd fmla="*/ 0 h 21" name="T16"/>
                  <a:gd fmla="*/ 19 w 19" name="T17"/>
                  <a:gd fmla="*/ 21 h 21" name="T18"/>
                </a:gdLst>
                <a:cxnLst>
                  <a:cxn ang="T10">
                    <a:pos x="T0" y="T1"/>
                  </a:cxn>
                  <a:cxn ang="T11">
                    <a:pos x="T2" y="T3"/>
                  </a:cxn>
                  <a:cxn ang="T12">
                    <a:pos x="T4" y="T5"/>
                  </a:cxn>
                  <a:cxn ang="T13">
                    <a:pos x="T6" y="T7"/>
                  </a:cxn>
                  <a:cxn ang="T14">
                    <a:pos x="T8" y="T9"/>
                  </a:cxn>
                </a:cxnLst>
                <a:rect b="T18" l="T15" r="T17" t="T16"/>
                <a:pathLst>
                  <a:path h="21" w="19">
                    <a:moveTo>
                      <a:pt x="7" y="21"/>
                    </a:moveTo>
                    <a:lnTo>
                      <a:pt x="0" y="14"/>
                    </a:lnTo>
                    <a:lnTo>
                      <a:pt x="14" y="0"/>
                    </a:lnTo>
                    <a:lnTo>
                      <a:pt x="19" y="7"/>
                    </a:lnTo>
                    <a:lnTo>
                      <a:pt x="7" y="21"/>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75" name="Freeform 78"/>
              <p:cNvSpPr/>
              <p:nvPr/>
            </p:nvSpPr>
            <p:spPr bwMode="gray">
              <a:xfrm>
                <a:off x="3929" y="2928"/>
                <a:ext cx="31" cy="27"/>
              </a:xfrm>
              <a:custGeom>
                <a:gdLst>
                  <a:gd fmla="*/ 244 w 21" name="T0"/>
                  <a:gd fmla="*/ 181 h 21" name="T1"/>
                  <a:gd fmla="*/ 0 w 21" name="T2"/>
                  <a:gd fmla="*/ 118 h 21" name="T3"/>
                  <a:gd fmla="*/ 416 w 21" name="T4"/>
                  <a:gd fmla="*/ 0 h 21" name="T5"/>
                  <a:gd fmla="*/ 737 w 21" name="T6"/>
                  <a:gd fmla="*/ 40 h 21" name="T7"/>
                  <a:gd fmla="*/ 244 w 21" name="T8"/>
                  <a:gd fmla="*/ 181 h 21" name="T9"/>
                  <a:gd fmla="*/ 0 60000 65536" name="T10"/>
                  <a:gd fmla="*/ 0 60000 65536" name="T11"/>
                  <a:gd fmla="*/ 0 60000 65536" name="T12"/>
                  <a:gd fmla="*/ 0 60000 65536" name="T13"/>
                  <a:gd fmla="*/ 0 60000 65536" name="T14"/>
                  <a:gd fmla="*/ 0 w 21" name="T15"/>
                  <a:gd fmla="*/ 0 h 21" name="T16"/>
                  <a:gd fmla="*/ 21 w 21" name="T17"/>
                  <a:gd fmla="*/ 21 h 21" name="T18"/>
                </a:gdLst>
                <a:cxnLst>
                  <a:cxn ang="T10">
                    <a:pos x="T0" y="T1"/>
                  </a:cxn>
                  <a:cxn ang="T11">
                    <a:pos x="T2" y="T3"/>
                  </a:cxn>
                  <a:cxn ang="T12">
                    <a:pos x="T4" y="T5"/>
                  </a:cxn>
                  <a:cxn ang="T13">
                    <a:pos x="T6" y="T7"/>
                  </a:cxn>
                  <a:cxn ang="T14">
                    <a:pos x="T8" y="T9"/>
                  </a:cxn>
                </a:cxnLst>
                <a:rect b="T18" l="T15" r="T17" t="T16"/>
                <a:pathLst>
                  <a:path h="21" w="21">
                    <a:moveTo>
                      <a:pt x="7" y="21"/>
                    </a:moveTo>
                    <a:lnTo>
                      <a:pt x="0" y="14"/>
                    </a:lnTo>
                    <a:lnTo>
                      <a:pt x="12" y="0"/>
                    </a:lnTo>
                    <a:lnTo>
                      <a:pt x="21" y="5"/>
                    </a:lnTo>
                    <a:lnTo>
                      <a:pt x="7" y="21"/>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76" name="Freeform 79"/>
              <p:cNvSpPr/>
              <p:nvPr/>
            </p:nvSpPr>
            <p:spPr bwMode="gray">
              <a:xfrm>
                <a:off x="3646" y="2446"/>
                <a:ext cx="27" cy="13"/>
              </a:xfrm>
              <a:custGeom>
                <a:gdLst>
                  <a:gd fmla="*/ 0 w 21" name="T0"/>
                  <a:gd fmla="*/ 352 h 9" name="T1"/>
                  <a:gd fmla="*/ 0 w 21" name="T2"/>
                  <a:gd fmla="*/ 81 h 9" name="T3"/>
                  <a:gd fmla="*/ 231 w 21" name="T4"/>
                  <a:gd fmla="*/ 0 h 9" name="T5"/>
                  <a:gd fmla="*/ 261 w 21" name="T6"/>
                  <a:gd fmla="*/ 264 h 9" name="T7"/>
                  <a:gd fmla="*/ 0 w 21" name="T8"/>
                  <a:gd fmla="*/ 352 h 9" name="T9"/>
                  <a:gd fmla="*/ 0 60000 65536" name="T10"/>
                  <a:gd fmla="*/ 0 60000 65536" name="T11"/>
                  <a:gd fmla="*/ 0 60000 65536" name="T12"/>
                  <a:gd fmla="*/ 0 60000 65536" name="T13"/>
                  <a:gd fmla="*/ 0 60000 65536" name="T14"/>
                  <a:gd fmla="*/ 0 w 21" name="T15"/>
                  <a:gd fmla="*/ 0 h 9" name="T16"/>
                  <a:gd fmla="*/ 21 w 21" name="T17"/>
                  <a:gd fmla="*/ 9 h 9" name="T18"/>
                </a:gdLst>
                <a:cxnLst>
                  <a:cxn ang="T10">
                    <a:pos x="T0" y="T1"/>
                  </a:cxn>
                  <a:cxn ang="T11">
                    <a:pos x="T2" y="T3"/>
                  </a:cxn>
                  <a:cxn ang="T12">
                    <a:pos x="T4" y="T5"/>
                  </a:cxn>
                  <a:cxn ang="T13">
                    <a:pos x="T6" y="T7"/>
                  </a:cxn>
                  <a:cxn ang="T14">
                    <a:pos x="T8" y="T9"/>
                  </a:cxn>
                </a:cxnLst>
                <a:rect b="T18" l="T15" r="T17" t="T16"/>
                <a:pathLst>
                  <a:path h="9" w="21">
                    <a:moveTo>
                      <a:pt x="0" y="9"/>
                    </a:moveTo>
                    <a:lnTo>
                      <a:pt x="0" y="2"/>
                    </a:lnTo>
                    <a:lnTo>
                      <a:pt x="19" y="0"/>
                    </a:lnTo>
                    <a:lnTo>
                      <a:pt x="21" y="7"/>
                    </a:lnTo>
                    <a:lnTo>
                      <a:pt x="0" y="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77" name="Freeform 80"/>
              <p:cNvSpPr/>
              <p:nvPr/>
            </p:nvSpPr>
            <p:spPr bwMode="gray">
              <a:xfrm>
                <a:off x="3655" y="2516"/>
                <a:ext cx="29" cy="17"/>
              </a:xfrm>
              <a:custGeom>
                <a:gdLst>
                  <a:gd fmla="*/ 55 w 21" name="T0"/>
                  <a:gd fmla="*/ 387 h 12" name="T1"/>
                  <a:gd fmla="*/ 0 w 21" name="T2"/>
                  <a:gd fmla="*/ 163 h 12" name="T3"/>
                  <a:gd fmla="*/ 476 w 21" name="T4"/>
                  <a:gd fmla="*/ 0 h 12" name="T5"/>
                  <a:gd fmla="*/ 526 w 21" name="T6"/>
                  <a:gd fmla="*/ 299 h 12" name="T7"/>
                  <a:gd fmla="*/ 55 w 21" name="T8"/>
                  <a:gd fmla="*/ 387 h 12" name="T9"/>
                  <a:gd fmla="*/ 0 60000 65536" name="T10"/>
                  <a:gd fmla="*/ 0 60000 65536" name="T11"/>
                  <a:gd fmla="*/ 0 60000 65536" name="T12"/>
                  <a:gd fmla="*/ 0 60000 65536" name="T13"/>
                  <a:gd fmla="*/ 0 60000 65536" name="T14"/>
                  <a:gd fmla="*/ 0 w 21" name="T15"/>
                  <a:gd fmla="*/ 0 h 12" name="T16"/>
                  <a:gd fmla="*/ 21 w 21" name="T17"/>
                  <a:gd fmla="*/ 12 h 12" name="T18"/>
                </a:gdLst>
                <a:cxnLst>
                  <a:cxn ang="T10">
                    <a:pos x="T0" y="T1"/>
                  </a:cxn>
                  <a:cxn ang="T11">
                    <a:pos x="T2" y="T3"/>
                  </a:cxn>
                  <a:cxn ang="T12">
                    <a:pos x="T4" y="T5"/>
                  </a:cxn>
                  <a:cxn ang="T13">
                    <a:pos x="T6" y="T7"/>
                  </a:cxn>
                  <a:cxn ang="T14">
                    <a:pos x="T8" y="T9"/>
                  </a:cxn>
                </a:cxnLst>
                <a:rect b="T18" l="T15" r="T17" t="T16"/>
                <a:pathLst>
                  <a:path h="12" w="21">
                    <a:moveTo>
                      <a:pt x="2" y="12"/>
                    </a:moveTo>
                    <a:lnTo>
                      <a:pt x="0" y="5"/>
                    </a:lnTo>
                    <a:lnTo>
                      <a:pt x="19" y="0"/>
                    </a:lnTo>
                    <a:lnTo>
                      <a:pt x="21" y="9"/>
                    </a:lnTo>
                    <a:lnTo>
                      <a:pt x="2" y="12"/>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78" name="Freeform 81"/>
              <p:cNvSpPr/>
              <p:nvPr/>
            </p:nvSpPr>
            <p:spPr bwMode="gray">
              <a:xfrm>
                <a:off x="3673" y="2585"/>
                <a:ext cx="31" cy="20"/>
              </a:xfrm>
              <a:custGeom>
                <a:gdLst>
                  <a:gd fmla="*/ 89 w 22" name="T0"/>
                  <a:gd fmla="*/ 499 h 14" name="T1"/>
                  <a:gd fmla="*/ 0 w 22" name="T2"/>
                  <a:gd fmla="*/ 171 h 14" name="T3"/>
                  <a:gd fmla="*/ 596 w 22" name="T4"/>
                  <a:gd fmla="*/ 0 h 14" name="T5"/>
                  <a:gd fmla="*/ 683 w 22" name="T6"/>
                  <a:gd fmla="*/ 244 h 14" name="T7"/>
                  <a:gd fmla="*/ 89 w 22" name="T8"/>
                  <a:gd fmla="*/ 499 h 14" name="T9"/>
                  <a:gd fmla="*/ 0 60000 65536" name="T10"/>
                  <a:gd fmla="*/ 0 60000 65536" name="T11"/>
                  <a:gd fmla="*/ 0 60000 65536" name="T12"/>
                  <a:gd fmla="*/ 0 60000 65536" name="T13"/>
                  <a:gd fmla="*/ 0 60000 65536" name="T14"/>
                  <a:gd fmla="*/ 0 w 22" name="T15"/>
                  <a:gd fmla="*/ 0 h 14" name="T16"/>
                  <a:gd fmla="*/ 22 w 22" name="T17"/>
                  <a:gd fmla="*/ 14 h 14" name="T18"/>
                </a:gdLst>
                <a:cxnLst>
                  <a:cxn ang="T10">
                    <a:pos x="T0" y="T1"/>
                  </a:cxn>
                  <a:cxn ang="T11">
                    <a:pos x="T2" y="T3"/>
                  </a:cxn>
                  <a:cxn ang="T12">
                    <a:pos x="T4" y="T5"/>
                  </a:cxn>
                  <a:cxn ang="T13">
                    <a:pos x="T6" y="T7"/>
                  </a:cxn>
                  <a:cxn ang="T14">
                    <a:pos x="T8" y="T9"/>
                  </a:cxn>
                </a:cxnLst>
                <a:rect b="T18" l="T15" r="T17" t="T16"/>
                <a:pathLst>
                  <a:path h="14" w="22">
                    <a:moveTo>
                      <a:pt x="3" y="14"/>
                    </a:moveTo>
                    <a:lnTo>
                      <a:pt x="0" y="5"/>
                    </a:lnTo>
                    <a:lnTo>
                      <a:pt x="19" y="0"/>
                    </a:lnTo>
                    <a:lnTo>
                      <a:pt x="22" y="7"/>
                    </a:lnTo>
                    <a:lnTo>
                      <a:pt x="3" y="14"/>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79" name="Freeform 82"/>
              <p:cNvSpPr/>
              <p:nvPr/>
            </p:nvSpPr>
            <p:spPr bwMode="gray">
              <a:xfrm>
                <a:off x="3700" y="2653"/>
                <a:ext cx="33" cy="20"/>
              </a:xfrm>
              <a:custGeom>
                <a:gdLst>
                  <a:gd fmla="*/ 131 w 24" name="T0"/>
                  <a:gd fmla="*/ 149 h 16" name="T1"/>
                  <a:gd fmla="*/ 0 w 24" name="T2"/>
                  <a:gd fmla="*/ 62 h 16" name="T3"/>
                  <a:gd fmla="*/ 469 w 24" name="T4"/>
                  <a:gd fmla="*/ 0 h 16" name="T5"/>
                  <a:gd fmla="*/ 575 w 24" name="T6"/>
                  <a:gd fmla="*/ 62 h 16" name="T7"/>
                  <a:gd fmla="*/ 131 w 24" name="T8"/>
                  <a:gd fmla="*/ 149 h 16" name="T9"/>
                  <a:gd fmla="*/ 0 60000 65536" name="T10"/>
                  <a:gd fmla="*/ 0 60000 65536" name="T11"/>
                  <a:gd fmla="*/ 0 60000 65536" name="T12"/>
                  <a:gd fmla="*/ 0 60000 65536" name="T13"/>
                  <a:gd fmla="*/ 0 60000 65536" name="T14"/>
                  <a:gd fmla="*/ 0 w 24" name="T15"/>
                  <a:gd fmla="*/ 0 h 16" name="T16"/>
                  <a:gd fmla="*/ 24 w 24" name="T17"/>
                  <a:gd fmla="*/ 16 h 16" name="T18"/>
                </a:gdLst>
                <a:cxnLst>
                  <a:cxn ang="T10">
                    <a:pos x="T0" y="T1"/>
                  </a:cxn>
                  <a:cxn ang="T11">
                    <a:pos x="T2" y="T3"/>
                  </a:cxn>
                  <a:cxn ang="T12">
                    <a:pos x="T4" y="T5"/>
                  </a:cxn>
                  <a:cxn ang="T13">
                    <a:pos x="T6" y="T7"/>
                  </a:cxn>
                  <a:cxn ang="T14">
                    <a:pos x="T8" y="T9"/>
                  </a:cxn>
                </a:cxnLst>
                <a:rect b="T18" l="T15" r="T17" t="T16"/>
                <a:pathLst>
                  <a:path h="16" w="24">
                    <a:moveTo>
                      <a:pt x="5" y="16"/>
                    </a:moveTo>
                    <a:lnTo>
                      <a:pt x="0" y="7"/>
                    </a:lnTo>
                    <a:lnTo>
                      <a:pt x="19" y="0"/>
                    </a:lnTo>
                    <a:lnTo>
                      <a:pt x="24" y="7"/>
                    </a:lnTo>
                    <a:lnTo>
                      <a:pt x="5" y="16"/>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80" name="Freeform 83"/>
              <p:cNvSpPr/>
              <p:nvPr/>
            </p:nvSpPr>
            <p:spPr bwMode="gray">
              <a:xfrm>
                <a:off x="3700" y="2089"/>
                <a:ext cx="28" cy="22"/>
              </a:xfrm>
              <a:custGeom>
                <a:gdLst>
                  <a:gd fmla="*/ 0 w 21" name="T0"/>
                  <a:gd fmla="*/ 97 h 17" name="T1"/>
                  <a:gd fmla="*/ 49 w 21" name="T2"/>
                  <a:gd fmla="*/ 0 h 17" name="T3"/>
                  <a:gd fmla="*/ 368 w 21" name="T4"/>
                  <a:gd fmla="*/ 97 h 17" name="T5"/>
                  <a:gd fmla="*/ 332 w 21" name="T6"/>
                  <a:gd fmla="*/ 221 h 17" name="T7"/>
                  <a:gd fmla="*/ 0 w 21" name="T8"/>
                  <a:gd fmla="*/ 97 h 17" name="T9"/>
                  <a:gd fmla="*/ 0 60000 65536" name="T10"/>
                  <a:gd fmla="*/ 0 60000 65536" name="T11"/>
                  <a:gd fmla="*/ 0 60000 65536" name="T12"/>
                  <a:gd fmla="*/ 0 60000 65536" name="T13"/>
                  <a:gd fmla="*/ 0 60000 65536" name="T14"/>
                  <a:gd fmla="*/ 0 w 21" name="T15"/>
                  <a:gd fmla="*/ 0 h 17" name="T16"/>
                  <a:gd fmla="*/ 21 w 21" name="T17"/>
                  <a:gd fmla="*/ 17 h 17" name="T18"/>
                </a:gdLst>
                <a:cxnLst>
                  <a:cxn ang="T10">
                    <a:pos x="T0" y="T1"/>
                  </a:cxn>
                  <a:cxn ang="T11">
                    <a:pos x="T2" y="T3"/>
                  </a:cxn>
                  <a:cxn ang="T12">
                    <a:pos x="T4" y="T5"/>
                  </a:cxn>
                  <a:cxn ang="T13">
                    <a:pos x="T6" y="T7"/>
                  </a:cxn>
                  <a:cxn ang="T14">
                    <a:pos x="T8" y="T9"/>
                  </a:cxn>
                </a:cxnLst>
                <a:rect b="T18" l="T15" r="T17" t="T16"/>
                <a:pathLst>
                  <a:path h="17" w="21">
                    <a:moveTo>
                      <a:pt x="0" y="7"/>
                    </a:moveTo>
                    <a:lnTo>
                      <a:pt x="3" y="0"/>
                    </a:lnTo>
                    <a:lnTo>
                      <a:pt x="21" y="7"/>
                    </a:lnTo>
                    <a:lnTo>
                      <a:pt x="19" y="17"/>
                    </a:lnTo>
                    <a:lnTo>
                      <a:pt x="0" y="7"/>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81" name="Freeform 84"/>
              <p:cNvSpPr/>
              <p:nvPr/>
            </p:nvSpPr>
            <p:spPr bwMode="gray">
              <a:xfrm>
                <a:off x="3673" y="2156"/>
                <a:ext cx="31" cy="21"/>
              </a:xfrm>
              <a:custGeom>
                <a:gdLst>
                  <a:gd fmla="*/ 0 w 22" name="T0"/>
                  <a:gd fmla="*/ 144 h 16" name="T1"/>
                  <a:gd fmla="*/ 89 w 22" name="T2"/>
                  <a:gd fmla="*/ 0 h 16" name="T3"/>
                  <a:gd fmla="*/ 683 w 22" name="T4"/>
                  <a:gd fmla="*/ 110 h 16" name="T5"/>
                  <a:gd fmla="*/ 596 w 22" name="T6"/>
                  <a:gd fmla="*/ 248 h 16" name="T7"/>
                  <a:gd fmla="*/ 0 w 22" name="T8"/>
                  <a:gd fmla="*/ 144 h 16" name="T9"/>
                  <a:gd fmla="*/ 0 60000 65536" name="T10"/>
                  <a:gd fmla="*/ 0 60000 65536" name="T11"/>
                  <a:gd fmla="*/ 0 60000 65536" name="T12"/>
                  <a:gd fmla="*/ 0 60000 65536" name="T13"/>
                  <a:gd fmla="*/ 0 60000 65536" name="T14"/>
                  <a:gd fmla="*/ 0 w 22" name="T15"/>
                  <a:gd fmla="*/ 0 h 16" name="T16"/>
                  <a:gd fmla="*/ 22 w 22" name="T17"/>
                  <a:gd fmla="*/ 16 h 16" name="T18"/>
                </a:gdLst>
                <a:cxnLst>
                  <a:cxn ang="T10">
                    <a:pos x="T0" y="T1"/>
                  </a:cxn>
                  <a:cxn ang="T11">
                    <a:pos x="T2" y="T3"/>
                  </a:cxn>
                  <a:cxn ang="T12">
                    <a:pos x="T4" y="T5"/>
                  </a:cxn>
                  <a:cxn ang="T13">
                    <a:pos x="T6" y="T7"/>
                  </a:cxn>
                  <a:cxn ang="T14">
                    <a:pos x="T8" y="T9"/>
                  </a:cxn>
                </a:cxnLst>
                <a:rect b="T18" l="T15" r="T17" t="T16"/>
                <a:pathLst>
                  <a:path h="16" w="22">
                    <a:moveTo>
                      <a:pt x="0" y="9"/>
                    </a:moveTo>
                    <a:lnTo>
                      <a:pt x="3" y="0"/>
                    </a:lnTo>
                    <a:lnTo>
                      <a:pt x="22" y="7"/>
                    </a:lnTo>
                    <a:lnTo>
                      <a:pt x="19" y="16"/>
                    </a:lnTo>
                    <a:lnTo>
                      <a:pt x="0" y="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82" name="Freeform 85"/>
              <p:cNvSpPr/>
              <p:nvPr/>
            </p:nvSpPr>
            <p:spPr bwMode="gray">
              <a:xfrm>
                <a:off x="3655" y="2228"/>
                <a:ext cx="29" cy="18"/>
              </a:xfrm>
              <a:custGeom>
                <a:gdLst>
                  <a:gd fmla="*/ 0 w 21" name="T0"/>
                  <a:gd fmla="*/ 109 h 14" name="T1"/>
                  <a:gd fmla="*/ 55 w 21" name="T2"/>
                  <a:gd fmla="*/ 0 h 14" name="T3"/>
                  <a:gd fmla="*/ 526 w 21" name="T4"/>
                  <a:gd fmla="*/ 59 h 14" name="T5"/>
                  <a:gd fmla="*/ 476 w 21" name="T6"/>
                  <a:gd fmla="*/ 174 h 14" name="T7"/>
                  <a:gd fmla="*/ 0 w 21" name="T8"/>
                  <a:gd fmla="*/ 109 h 14" name="T9"/>
                  <a:gd fmla="*/ 0 60000 65536" name="T10"/>
                  <a:gd fmla="*/ 0 60000 65536" name="T11"/>
                  <a:gd fmla="*/ 0 60000 65536" name="T12"/>
                  <a:gd fmla="*/ 0 60000 65536" name="T13"/>
                  <a:gd fmla="*/ 0 60000 65536" name="T14"/>
                  <a:gd fmla="*/ 0 w 21" name="T15"/>
                  <a:gd fmla="*/ 0 h 14" name="T16"/>
                  <a:gd fmla="*/ 21 w 21" name="T17"/>
                  <a:gd fmla="*/ 14 h 14" name="T18"/>
                </a:gdLst>
                <a:cxnLst>
                  <a:cxn ang="T10">
                    <a:pos x="T0" y="T1"/>
                  </a:cxn>
                  <a:cxn ang="T11">
                    <a:pos x="T2" y="T3"/>
                  </a:cxn>
                  <a:cxn ang="T12">
                    <a:pos x="T4" y="T5"/>
                  </a:cxn>
                  <a:cxn ang="T13">
                    <a:pos x="T6" y="T7"/>
                  </a:cxn>
                  <a:cxn ang="T14">
                    <a:pos x="T8" y="T9"/>
                  </a:cxn>
                </a:cxnLst>
                <a:rect b="T18" l="T15" r="T17" t="T16"/>
                <a:pathLst>
                  <a:path h="14" w="21">
                    <a:moveTo>
                      <a:pt x="0" y="9"/>
                    </a:moveTo>
                    <a:lnTo>
                      <a:pt x="2" y="0"/>
                    </a:lnTo>
                    <a:lnTo>
                      <a:pt x="21" y="5"/>
                    </a:lnTo>
                    <a:lnTo>
                      <a:pt x="19" y="14"/>
                    </a:lnTo>
                    <a:lnTo>
                      <a:pt x="0" y="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83" name="Freeform 86"/>
              <p:cNvSpPr/>
              <p:nvPr/>
            </p:nvSpPr>
            <p:spPr bwMode="gray">
              <a:xfrm>
                <a:off x="3646" y="2300"/>
                <a:ext cx="27" cy="15"/>
              </a:xfrm>
              <a:custGeom>
                <a:gdLst>
                  <a:gd fmla="*/ 0 w 21" name="T0"/>
                  <a:gd fmla="*/ 172 h 12" name="T1"/>
                  <a:gd fmla="*/ 0 w 21" name="T2"/>
                  <a:gd fmla="*/ 0 h 12" name="T3"/>
                  <a:gd fmla="*/ 261 w 21" name="T4"/>
                  <a:gd fmla="*/ 49 h 12" name="T5"/>
                  <a:gd fmla="*/ 231 w 21" name="T6"/>
                  <a:gd fmla="*/ 207 h 12" name="T7"/>
                  <a:gd fmla="*/ 0 w 21" name="T8"/>
                  <a:gd fmla="*/ 172 h 12" name="T9"/>
                  <a:gd fmla="*/ 0 60000 65536" name="T10"/>
                  <a:gd fmla="*/ 0 60000 65536" name="T11"/>
                  <a:gd fmla="*/ 0 60000 65536" name="T12"/>
                  <a:gd fmla="*/ 0 60000 65536" name="T13"/>
                  <a:gd fmla="*/ 0 60000 65536" name="T14"/>
                  <a:gd fmla="*/ 0 w 21" name="T15"/>
                  <a:gd fmla="*/ 0 h 12" name="T16"/>
                  <a:gd fmla="*/ 21 w 21" name="T17"/>
                  <a:gd fmla="*/ 12 h 12" name="T18"/>
                </a:gdLst>
                <a:cxnLst>
                  <a:cxn ang="T10">
                    <a:pos x="T0" y="T1"/>
                  </a:cxn>
                  <a:cxn ang="T11">
                    <a:pos x="T2" y="T3"/>
                  </a:cxn>
                  <a:cxn ang="T12">
                    <a:pos x="T4" y="T5"/>
                  </a:cxn>
                  <a:cxn ang="T13">
                    <a:pos x="T6" y="T7"/>
                  </a:cxn>
                  <a:cxn ang="T14">
                    <a:pos x="T8" y="T9"/>
                  </a:cxn>
                </a:cxnLst>
                <a:rect b="T18" l="T15" r="T17" t="T16"/>
                <a:pathLst>
                  <a:path h="12" w="21">
                    <a:moveTo>
                      <a:pt x="0" y="10"/>
                    </a:moveTo>
                    <a:lnTo>
                      <a:pt x="0" y="0"/>
                    </a:lnTo>
                    <a:lnTo>
                      <a:pt x="21" y="3"/>
                    </a:lnTo>
                    <a:lnTo>
                      <a:pt x="19" y="12"/>
                    </a:lnTo>
                    <a:lnTo>
                      <a:pt x="0" y="1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84" name="Freeform 87"/>
              <p:cNvSpPr/>
              <p:nvPr/>
            </p:nvSpPr>
            <p:spPr bwMode="gray">
              <a:xfrm>
                <a:off x="3929" y="1808"/>
                <a:ext cx="27" cy="27"/>
              </a:xfrm>
              <a:custGeom>
                <a:gdLst>
                  <a:gd fmla="*/ 0 w 19" name="T0"/>
                  <a:gd fmla="*/ 46 h 21" name="T1"/>
                  <a:gd fmla="*/ 172 w 19" name="T2"/>
                  <a:gd fmla="*/ 0 h 21" name="T3"/>
                  <a:gd fmla="*/ 441 w 19" name="T4"/>
                  <a:gd fmla="*/ 203 h 21" name="T5"/>
                  <a:gd fmla="*/ 270 w 19" name="T6"/>
                  <a:gd fmla="*/ 261 h 21" name="T7"/>
                  <a:gd fmla="*/ 0 w 19" name="T8"/>
                  <a:gd fmla="*/ 46 h 21" name="T9"/>
                  <a:gd fmla="*/ 0 60000 65536" name="T10"/>
                  <a:gd fmla="*/ 0 60000 65536" name="T11"/>
                  <a:gd fmla="*/ 0 60000 65536" name="T12"/>
                  <a:gd fmla="*/ 0 60000 65536" name="T13"/>
                  <a:gd fmla="*/ 0 60000 65536" name="T14"/>
                  <a:gd fmla="*/ 0 w 19" name="T15"/>
                  <a:gd fmla="*/ 0 h 21" name="T16"/>
                  <a:gd fmla="*/ 19 w 19" name="T17"/>
                  <a:gd fmla="*/ 21 h 21" name="T18"/>
                </a:gdLst>
                <a:cxnLst>
                  <a:cxn ang="T10">
                    <a:pos x="T0" y="T1"/>
                  </a:cxn>
                  <a:cxn ang="T11">
                    <a:pos x="T2" y="T3"/>
                  </a:cxn>
                  <a:cxn ang="T12">
                    <a:pos x="T4" y="T5"/>
                  </a:cxn>
                  <a:cxn ang="T13">
                    <a:pos x="T6" y="T7"/>
                  </a:cxn>
                  <a:cxn ang="T14">
                    <a:pos x="T8" y="T9"/>
                  </a:cxn>
                </a:cxnLst>
                <a:rect b="T18" l="T15" r="T17" t="T16"/>
                <a:pathLst>
                  <a:path h="21" w="19">
                    <a:moveTo>
                      <a:pt x="0" y="4"/>
                    </a:moveTo>
                    <a:lnTo>
                      <a:pt x="7" y="0"/>
                    </a:lnTo>
                    <a:lnTo>
                      <a:pt x="19" y="16"/>
                    </a:lnTo>
                    <a:lnTo>
                      <a:pt x="12" y="21"/>
                    </a:lnTo>
                    <a:lnTo>
                      <a:pt x="0" y="4"/>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85" name="Freeform 88"/>
              <p:cNvSpPr/>
              <p:nvPr/>
            </p:nvSpPr>
            <p:spPr bwMode="gray">
              <a:xfrm>
                <a:off x="3873" y="1850"/>
                <a:ext cx="26" cy="30"/>
              </a:xfrm>
              <a:custGeom>
                <a:gdLst>
                  <a:gd fmla="*/ 0 w 19" name="T0"/>
                  <a:gd fmla="*/ 244 h 21" name="T1"/>
                  <a:gd fmla="*/ 172 w 19" name="T2"/>
                  <a:gd fmla="*/ 0 h 21" name="T3"/>
                  <a:gd fmla="*/ 441 w 19" name="T4"/>
                  <a:gd fmla="*/ 571 h 21" name="T5"/>
                  <a:gd fmla="*/ 322 w 19" name="T6"/>
                  <a:gd fmla="*/ 737 h 21" name="T7"/>
                  <a:gd fmla="*/ 0 w 19" name="T8"/>
                  <a:gd fmla="*/ 244 h 21" name="T9"/>
                  <a:gd fmla="*/ 0 60000 65536" name="T10"/>
                  <a:gd fmla="*/ 0 60000 65536" name="T11"/>
                  <a:gd fmla="*/ 0 60000 65536" name="T12"/>
                  <a:gd fmla="*/ 0 60000 65536" name="T13"/>
                  <a:gd fmla="*/ 0 60000 65536" name="T14"/>
                  <a:gd fmla="*/ 0 w 19" name="T15"/>
                  <a:gd fmla="*/ 0 h 21" name="T16"/>
                  <a:gd fmla="*/ 19 w 19" name="T17"/>
                  <a:gd fmla="*/ 21 h 21" name="T18"/>
                </a:gdLst>
                <a:cxnLst>
                  <a:cxn ang="T10">
                    <a:pos x="T0" y="T1"/>
                  </a:cxn>
                  <a:cxn ang="T11">
                    <a:pos x="T2" y="T3"/>
                  </a:cxn>
                  <a:cxn ang="T12">
                    <a:pos x="T4" y="T5"/>
                  </a:cxn>
                  <a:cxn ang="T13">
                    <a:pos x="T6" y="T7"/>
                  </a:cxn>
                  <a:cxn ang="T14">
                    <a:pos x="T8" y="T9"/>
                  </a:cxn>
                </a:cxnLst>
                <a:rect b="T18" l="T15" r="T17" t="T16"/>
                <a:pathLst>
                  <a:path h="21" w="19">
                    <a:moveTo>
                      <a:pt x="0" y="7"/>
                    </a:moveTo>
                    <a:lnTo>
                      <a:pt x="7" y="0"/>
                    </a:lnTo>
                    <a:lnTo>
                      <a:pt x="19" y="16"/>
                    </a:lnTo>
                    <a:lnTo>
                      <a:pt x="14" y="21"/>
                    </a:lnTo>
                    <a:lnTo>
                      <a:pt x="0" y="7"/>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86" name="Freeform 89"/>
              <p:cNvSpPr/>
              <p:nvPr/>
            </p:nvSpPr>
            <p:spPr bwMode="gray">
              <a:xfrm>
                <a:off x="3821" y="1905"/>
                <a:ext cx="27" cy="27"/>
              </a:xfrm>
              <a:custGeom>
                <a:gdLst>
                  <a:gd fmla="*/ 0 w 19" name="T0"/>
                  <a:gd fmla="*/ 172 h 19" name="T1"/>
                  <a:gd fmla="*/ 126 w 19" name="T2"/>
                  <a:gd fmla="*/ 0 h 19" name="T3"/>
                  <a:gd fmla="*/ 441 w 19" name="T4"/>
                  <a:gd fmla="*/ 322 h 19" name="T5"/>
                  <a:gd fmla="*/ 322 w 19" name="T6"/>
                  <a:gd fmla="*/ 441 h 19" name="T7"/>
                  <a:gd fmla="*/ 0 w 19" name="T8"/>
                  <a:gd fmla="*/ 172 h 19" name="T9"/>
                  <a:gd fmla="*/ 0 60000 65536" name="T10"/>
                  <a:gd fmla="*/ 0 60000 65536" name="T11"/>
                  <a:gd fmla="*/ 0 60000 65536" name="T12"/>
                  <a:gd fmla="*/ 0 60000 65536" name="T13"/>
                  <a:gd fmla="*/ 0 60000 65536" name="T14"/>
                  <a:gd fmla="*/ 0 w 19" name="T15"/>
                  <a:gd fmla="*/ 0 h 19" name="T16"/>
                  <a:gd fmla="*/ 19 w 19" name="T17"/>
                  <a:gd fmla="*/ 19 h 19" name="T18"/>
                </a:gdLst>
                <a:cxnLst>
                  <a:cxn ang="T10">
                    <a:pos x="T0" y="T1"/>
                  </a:cxn>
                  <a:cxn ang="T11">
                    <a:pos x="T2" y="T3"/>
                  </a:cxn>
                  <a:cxn ang="T12">
                    <a:pos x="T4" y="T5"/>
                  </a:cxn>
                  <a:cxn ang="T13">
                    <a:pos x="T6" y="T7"/>
                  </a:cxn>
                  <a:cxn ang="T14">
                    <a:pos x="T8" y="T9"/>
                  </a:cxn>
                </a:cxnLst>
                <a:rect b="T18" l="T15" r="T17" t="T16"/>
                <a:pathLst>
                  <a:path h="19" w="19">
                    <a:moveTo>
                      <a:pt x="0" y="7"/>
                    </a:moveTo>
                    <a:lnTo>
                      <a:pt x="5" y="0"/>
                    </a:lnTo>
                    <a:lnTo>
                      <a:pt x="19" y="14"/>
                    </a:lnTo>
                    <a:lnTo>
                      <a:pt x="14" y="19"/>
                    </a:lnTo>
                    <a:lnTo>
                      <a:pt x="0" y="7"/>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87" name="Freeform 90"/>
              <p:cNvSpPr/>
              <p:nvPr/>
            </p:nvSpPr>
            <p:spPr bwMode="gray">
              <a:xfrm>
                <a:off x="3772" y="1961"/>
                <a:ext cx="31" cy="25"/>
              </a:xfrm>
              <a:custGeom>
                <a:gdLst>
                  <a:gd fmla="*/ 0 w 22" name="T0"/>
                  <a:gd fmla="*/ 125 h 19" name="T1"/>
                  <a:gd fmla="*/ 154 w 22" name="T2"/>
                  <a:gd fmla="*/ 0 h 19" name="T3"/>
                  <a:gd fmla="*/ 683 w 22" name="T4"/>
                  <a:gd fmla="*/ 192 h 19" name="T5"/>
                  <a:gd fmla="*/ 533 w 22" name="T6"/>
                  <a:gd fmla="*/ 296 h 19" name="T7"/>
                  <a:gd fmla="*/ 0 w 22" name="T8"/>
                  <a:gd fmla="*/ 125 h 19" name="T9"/>
                  <a:gd fmla="*/ 0 60000 65536" name="T10"/>
                  <a:gd fmla="*/ 0 60000 65536" name="T11"/>
                  <a:gd fmla="*/ 0 60000 65536" name="T12"/>
                  <a:gd fmla="*/ 0 60000 65536" name="T13"/>
                  <a:gd fmla="*/ 0 60000 65536" name="T14"/>
                  <a:gd fmla="*/ 0 w 22" name="T15"/>
                  <a:gd fmla="*/ 0 h 19" name="T16"/>
                  <a:gd fmla="*/ 22 w 22" name="T17"/>
                  <a:gd fmla="*/ 19 h 19" name="T18"/>
                </a:gdLst>
                <a:cxnLst>
                  <a:cxn ang="T10">
                    <a:pos x="T0" y="T1"/>
                  </a:cxn>
                  <a:cxn ang="T11">
                    <a:pos x="T2" y="T3"/>
                  </a:cxn>
                  <a:cxn ang="T12">
                    <a:pos x="T4" y="T5"/>
                  </a:cxn>
                  <a:cxn ang="T13">
                    <a:pos x="T6" y="T7"/>
                  </a:cxn>
                  <a:cxn ang="T14">
                    <a:pos x="T8" y="T9"/>
                  </a:cxn>
                </a:cxnLst>
                <a:rect b="T18" l="T15" r="T17" t="T16"/>
                <a:pathLst>
                  <a:path h="19" w="22">
                    <a:moveTo>
                      <a:pt x="0" y="8"/>
                    </a:moveTo>
                    <a:lnTo>
                      <a:pt x="5" y="0"/>
                    </a:lnTo>
                    <a:lnTo>
                      <a:pt x="22" y="12"/>
                    </a:lnTo>
                    <a:lnTo>
                      <a:pt x="17" y="19"/>
                    </a:lnTo>
                    <a:lnTo>
                      <a:pt x="0" y="8"/>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88" name="Freeform 91"/>
              <p:cNvSpPr/>
              <p:nvPr/>
            </p:nvSpPr>
            <p:spPr bwMode="gray">
              <a:xfrm>
                <a:off x="4272" y="1680"/>
                <a:ext cx="17" cy="29"/>
              </a:xfrm>
              <a:custGeom>
                <a:gdLst>
                  <a:gd fmla="*/ 0 w 12" name="T0"/>
                  <a:gd fmla="*/ 0 h 21" name="T1"/>
                  <a:gd fmla="*/ 299 w 12" name="T2"/>
                  <a:gd fmla="*/ 0 h 21" name="T3"/>
                  <a:gd fmla="*/ 387 w 12" name="T4"/>
                  <a:gd fmla="*/ 476 h 21" name="T5"/>
                  <a:gd fmla="*/ 74 w 12" name="T6"/>
                  <a:gd fmla="*/ 526 h 21" name="T7"/>
                  <a:gd fmla="*/ 0 w 12" name="T8"/>
                  <a:gd fmla="*/ 0 h 21" name="T9"/>
                  <a:gd fmla="*/ 0 60000 65536" name="T10"/>
                  <a:gd fmla="*/ 0 60000 65536" name="T11"/>
                  <a:gd fmla="*/ 0 60000 65536" name="T12"/>
                  <a:gd fmla="*/ 0 60000 65536" name="T13"/>
                  <a:gd fmla="*/ 0 60000 65536" name="T14"/>
                  <a:gd fmla="*/ 0 w 12" name="T15"/>
                  <a:gd fmla="*/ 0 h 21" name="T16"/>
                  <a:gd fmla="*/ 12 w 12" name="T17"/>
                  <a:gd fmla="*/ 21 h 21" name="T18"/>
                </a:gdLst>
                <a:cxnLst>
                  <a:cxn ang="T10">
                    <a:pos x="T0" y="T1"/>
                  </a:cxn>
                  <a:cxn ang="T11">
                    <a:pos x="T2" y="T3"/>
                  </a:cxn>
                  <a:cxn ang="T12">
                    <a:pos x="T4" y="T5"/>
                  </a:cxn>
                  <a:cxn ang="T13">
                    <a:pos x="T6" y="T7"/>
                  </a:cxn>
                  <a:cxn ang="T14">
                    <a:pos x="T8" y="T9"/>
                  </a:cxn>
                </a:cxnLst>
                <a:rect b="T18" l="T15" r="T17" t="T16"/>
                <a:pathLst>
                  <a:path h="21" w="12">
                    <a:moveTo>
                      <a:pt x="0" y="0"/>
                    </a:moveTo>
                    <a:lnTo>
                      <a:pt x="9" y="0"/>
                    </a:lnTo>
                    <a:lnTo>
                      <a:pt x="12" y="19"/>
                    </a:lnTo>
                    <a:lnTo>
                      <a:pt x="2" y="21"/>
                    </a:lnTo>
                    <a:lnTo>
                      <a:pt x="0"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89" name="Freeform 92"/>
              <p:cNvSpPr/>
              <p:nvPr/>
            </p:nvSpPr>
            <p:spPr bwMode="gray">
              <a:xfrm>
                <a:off x="4198" y="1689"/>
                <a:ext cx="16" cy="31"/>
              </a:xfrm>
              <a:custGeom>
                <a:gdLst>
                  <a:gd fmla="*/ 0 w 11" name="T0"/>
                  <a:gd fmla="*/ 89 h 22" name="T1"/>
                  <a:gd fmla="*/ 391 w 11" name="T2"/>
                  <a:gd fmla="*/ 0 h 22" name="T3"/>
                  <a:gd fmla="*/ 455 w 11" name="T4"/>
                  <a:gd fmla="*/ 596 h 22" name="T5"/>
                  <a:gd fmla="*/ 185 w 11" name="T6"/>
                  <a:gd fmla="*/ 683 h 22" name="T7"/>
                  <a:gd fmla="*/ 0 w 11" name="T8"/>
                  <a:gd fmla="*/ 89 h 22" name="T9"/>
                  <a:gd fmla="*/ 0 60000 65536" name="T10"/>
                  <a:gd fmla="*/ 0 60000 65536" name="T11"/>
                  <a:gd fmla="*/ 0 60000 65536" name="T12"/>
                  <a:gd fmla="*/ 0 60000 65536" name="T13"/>
                  <a:gd fmla="*/ 0 60000 65536" name="T14"/>
                  <a:gd fmla="*/ 0 w 11" name="T15"/>
                  <a:gd fmla="*/ 0 h 22" name="T16"/>
                  <a:gd fmla="*/ 11 w 11" name="T17"/>
                  <a:gd fmla="*/ 22 h 22" name="T18"/>
                </a:gdLst>
                <a:cxnLst>
                  <a:cxn ang="T10">
                    <a:pos x="T0" y="T1"/>
                  </a:cxn>
                  <a:cxn ang="T11">
                    <a:pos x="T2" y="T3"/>
                  </a:cxn>
                  <a:cxn ang="T12">
                    <a:pos x="T4" y="T5"/>
                  </a:cxn>
                  <a:cxn ang="T13">
                    <a:pos x="T6" y="T7"/>
                  </a:cxn>
                  <a:cxn ang="T14">
                    <a:pos x="T8" y="T9"/>
                  </a:cxn>
                </a:cxnLst>
                <a:rect b="T18" l="T15" r="T17" t="T16"/>
                <a:pathLst>
                  <a:path h="22" w="11">
                    <a:moveTo>
                      <a:pt x="0" y="3"/>
                    </a:moveTo>
                    <a:lnTo>
                      <a:pt x="9" y="0"/>
                    </a:lnTo>
                    <a:lnTo>
                      <a:pt x="11" y="19"/>
                    </a:lnTo>
                    <a:lnTo>
                      <a:pt x="4" y="22"/>
                    </a:lnTo>
                    <a:lnTo>
                      <a:pt x="0" y="3"/>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90" name="Freeform 93"/>
              <p:cNvSpPr/>
              <p:nvPr/>
            </p:nvSpPr>
            <p:spPr bwMode="gray">
              <a:xfrm>
                <a:off x="4128" y="1709"/>
                <a:ext cx="20" cy="28"/>
              </a:xfrm>
              <a:custGeom>
                <a:gdLst>
                  <a:gd fmla="*/ 0 w 14" name="T0"/>
                  <a:gd fmla="*/ 36 h 22" name="T1"/>
                  <a:gd fmla="*/ 244 w 14" name="T2"/>
                  <a:gd fmla="*/ 0 h 22" name="T3"/>
                  <a:gd fmla="*/ 499 w 14" name="T4"/>
                  <a:gd fmla="*/ 213 h 22" name="T5"/>
                  <a:gd fmla="*/ 163 w 14" name="T6"/>
                  <a:gd fmla="*/ 249 h 22" name="T7"/>
                  <a:gd fmla="*/ 0 w 14" name="T8"/>
                  <a:gd fmla="*/ 36 h 22" name="T9"/>
                  <a:gd fmla="*/ 0 60000 65536" name="T10"/>
                  <a:gd fmla="*/ 0 60000 65536" name="T11"/>
                  <a:gd fmla="*/ 0 60000 65536" name="T12"/>
                  <a:gd fmla="*/ 0 60000 65536" name="T13"/>
                  <a:gd fmla="*/ 0 60000 65536" name="T14"/>
                  <a:gd fmla="*/ 0 w 14" name="T15"/>
                  <a:gd fmla="*/ 0 h 22" name="T16"/>
                  <a:gd fmla="*/ 14 w 14" name="T17"/>
                  <a:gd fmla="*/ 22 h 22" name="T18"/>
                </a:gdLst>
                <a:cxnLst>
                  <a:cxn ang="T10">
                    <a:pos x="T0" y="T1"/>
                  </a:cxn>
                  <a:cxn ang="T11">
                    <a:pos x="T2" y="T3"/>
                  </a:cxn>
                  <a:cxn ang="T12">
                    <a:pos x="T4" y="T5"/>
                  </a:cxn>
                  <a:cxn ang="T13">
                    <a:pos x="T6" y="T7"/>
                  </a:cxn>
                  <a:cxn ang="T14">
                    <a:pos x="T8" y="T9"/>
                  </a:cxn>
                </a:cxnLst>
                <a:rect b="T18" l="T15" r="T17" t="T16"/>
                <a:pathLst>
                  <a:path h="22" w="14">
                    <a:moveTo>
                      <a:pt x="0" y="3"/>
                    </a:moveTo>
                    <a:lnTo>
                      <a:pt x="7" y="0"/>
                    </a:lnTo>
                    <a:lnTo>
                      <a:pt x="14" y="19"/>
                    </a:lnTo>
                    <a:lnTo>
                      <a:pt x="4" y="22"/>
                    </a:lnTo>
                    <a:lnTo>
                      <a:pt x="0" y="3"/>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sp>
            <p:nvSpPr>
              <p:cNvPr id="191" name="Freeform 94"/>
              <p:cNvSpPr/>
              <p:nvPr/>
            </p:nvSpPr>
            <p:spPr bwMode="gray">
              <a:xfrm>
                <a:off x="4058" y="1733"/>
                <a:ext cx="21" cy="33"/>
              </a:xfrm>
              <a:custGeom>
                <a:gdLst>
                  <a:gd fmla="*/ 0 w 16" name="T0"/>
                  <a:gd fmla="*/ 131 h 24" name="T1"/>
                  <a:gd fmla="*/ 110 w 16" name="T2"/>
                  <a:gd fmla="*/ 0 h 24" name="T3"/>
                  <a:gd fmla="*/ 248 w 16" name="T4"/>
                  <a:gd fmla="*/ 469 h 24" name="T5"/>
                  <a:gd fmla="*/ 110 w 16" name="T6"/>
                  <a:gd fmla="*/ 575 h 24" name="T7"/>
                  <a:gd fmla="*/ 0 w 16" name="T8"/>
                  <a:gd fmla="*/ 131 h 24" name="T9"/>
                  <a:gd fmla="*/ 0 60000 65536" name="T10"/>
                  <a:gd fmla="*/ 0 60000 65536" name="T11"/>
                  <a:gd fmla="*/ 0 60000 65536" name="T12"/>
                  <a:gd fmla="*/ 0 60000 65536" name="T13"/>
                  <a:gd fmla="*/ 0 60000 65536" name="T14"/>
                  <a:gd fmla="*/ 0 w 16" name="T15"/>
                  <a:gd fmla="*/ 0 h 24" name="T16"/>
                  <a:gd fmla="*/ 16 w 16" name="T17"/>
                  <a:gd fmla="*/ 24 h 24" name="T18"/>
                </a:gdLst>
                <a:cxnLst>
                  <a:cxn ang="T10">
                    <a:pos x="T0" y="T1"/>
                  </a:cxn>
                  <a:cxn ang="T11">
                    <a:pos x="T2" y="T3"/>
                  </a:cxn>
                  <a:cxn ang="T12">
                    <a:pos x="T4" y="T5"/>
                  </a:cxn>
                  <a:cxn ang="T13">
                    <a:pos x="T6" y="T7"/>
                  </a:cxn>
                  <a:cxn ang="T14">
                    <a:pos x="T8" y="T9"/>
                  </a:cxn>
                </a:cxnLst>
                <a:rect b="T18" l="T15" r="T17" t="T16"/>
                <a:pathLst>
                  <a:path h="24" w="16">
                    <a:moveTo>
                      <a:pt x="0" y="5"/>
                    </a:moveTo>
                    <a:lnTo>
                      <a:pt x="7" y="0"/>
                    </a:lnTo>
                    <a:lnTo>
                      <a:pt x="16" y="19"/>
                    </a:lnTo>
                    <a:lnTo>
                      <a:pt x="7" y="24"/>
                    </a:lnTo>
                    <a:lnTo>
                      <a:pt x="0" y="5"/>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zh-CN" kern="0" lang="zh-CN" sz="2000">
                  <a:solidFill>
                    <a:srgbClr val="FFFFFF"/>
                  </a:solidFill>
                  <a:latin charset="-122" pitchFamily="34" typeface="微软雅黑"/>
                  <a:ea charset="-122" pitchFamily="34" typeface="微软雅黑"/>
                </a:endParaRPr>
              </a:p>
            </p:txBody>
          </p:sp>
        </p:grpSp>
        <p:grpSp>
          <p:nvGrpSpPr>
            <p:cNvPr id="119" name="Group 95"/>
            <p:cNvGrpSpPr/>
            <p:nvPr/>
          </p:nvGrpSpPr>
          <p:grpSpPr>
            <a:xfrm>
              <a:off x="3681" y="1716"/>
              <a:ext cx="1350" cy="1321"/>
              <a:chOff x="3681" y="1716"/>
              <a:chExt cx="1350" cy="1321"/>
            </a:xfrm>
          </p:grpSpPr>
          <p:sp>
            <p:nvSpPr>
              <p:cNvPr id="120" name="Text Box 96"/>
              <p:cNvSpPr txBox="1">
                <a:spLocks noChangeArrowheads="1"/>
              </p:cNvSpPr>
              <p:nvPr/>
            </p:nvSpPr>
            <p:spPr bwMode="gray">
              <a:xfrm>
                <a:off x="4278" y="2871"/>
                <a:ext cx="158"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6</a:t>
                </a:r>
              </a:p>
            </p:txBody>
          </p:sp>
          <p:sp>
            <p:nvSpPr>
              <p:cNvPr id="121" name="Text Box 97"/>
              <p:cNvSpPr txBox="1">
                <a:spLocks noChangeArrowheads="1"/>
              </p:cNvSpPr>
              <p:nvPr/>
            </p:nvSpPr>
            <p:spPr bwMode="gray">
              <a:xfrm>
                <a:off x="3977" y="2791"/>
                <a:ext cx="158"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7</a:t>
                </a:r>
              </a:p>
            </p:txBody>
          </p:sp>
          <p:sp>
            <p:nvSpPr>
              <p:cNvPr id="122" name="Text Box 98"/>
              <p:cNvSpPr txBox="1">
                <a:spLocks noChangeArrowheads="1"/>
              </p:cNvSpPr>
              <p:nvPr/>
            </p:nvSpPr>
            <p:spPr bwMode="gray">
              <a:xfrm>
                <a:off x="3767" y="2575"/>
                <a:ext cx="158"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8</a:t>
                </a:r>
              </a:p>
            </p:txBody>
          </p:sp>
          <p:sp>
            <p:nvSpPr>
              <p:cNvPr id="123" name="Text Box 99"/>
              <p:cNvSpPr txBox="1">
                <a:spLocks noChangeArrowheads="1"/>
              </p:cNvSpPr>
              <p:nvPr/>
            </p:nvSpPr>
            <p:spPr bwMode="gray">
              <a:xfrm>
                <a:off x="4249" y="1716"/>
                <a:ext cx="217"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12</a:t>
                </a:r>
              </a:p>
            </p:txBody>
          </p:sp>
          <p:sp>
            <p:nvSpPr>
              <p:cNvPr id="124" name="Text Box 100"/>
              <p:cNvSpPr txBox="1">
                <a:spLocks noChangeArrowheads="1"/>
              </p:cNvSpPr>
              <p:nvPr/>
            </p:nvSpPr>
            <p:spPr bwMode="gray">
              <a:xfrm>
                <a:off x="4569" y="1791"/>
                <a:ext cx="158"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1</a:t>
                </a:r>
              </a:p>
            </p:txBody>
          </p:sp>
          <p:sp>
            <p:nvSpPr>
              <p:cNvPr id="125" name="Text Box 101"/>
              <p:cNvSpPr txBox="1">
                <a:spLocks noChangeArrowheads="1"/>
              </p:cNvSpPr>
              <p:nvPr/>
            </p:nvSpPr>
            <p:spPr bwMode="gray">
              <a:xfrm>
                <a:off x="4785" y="2006"/>
                <a:ext cx="158"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2</a:t>
                </a:r>
              </a:p>
            </p:txBody>
          </p:sp>
          <p:sp>
            <p:nvSpPr>
              <p:cNvPr id="126" name="Text Box 102"/>
              <p:cNvSpPr txBox="1">
                <a:spLocks noChangeArrowheads="1"/>
              </p:cNvSpPr>
              <p:nvPr/>
            </p:nvSpPr>
            <p:spPr bwMode="gray">
              <a:xfrm>
                <a:off x="4862" y="2297"/>
                <a:ext cx="169"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3</a:t>
                </a:r>
              </a:p>
            </p:txBody>
          </p:sp>
          <p:sp>
            <p:nvSpPr>
              <p:cNvPr id="127" name="Text Box 103"/>
              <p:cNvSpPr txBox="1">
                <a:spLocks noChangeArrowheads="1"/>
              </p:cNvSpPr>
              <p:nvPr/>
            </p:nvSpPr>
            <p:spPr bwMode="gray">
              <a:xfrm>
                <a:off x="4785" y="2585"/>
                <a:ext cx="158"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4</a:t>
                </a:r>
              </a:p>
            </p:txBody>
          </p:sp>
          <p:sp>
            <p:nvSpPr>
              <p:cNvPr id="128" name="Text Box 104"/>
              <p:cNvSpPr txBox="1">
                <a:spLocks noChangeArrowheads="1"/>
              </p:cNvSpPr>
              <p:nvPr/>
            </p:nvSpPr>
            <p:spPr bwMode="gray">
              <a:xfrm>
                <a:off x="4579" y="2787"/>
                <a:ext cx="158"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5</a:t>
                </a:r>
              </a:p>
            </p:txBody>
          </p:sp>
          <p:sp>
            <p:nvSpPr>
              <p:cNvPr id="129" name="Text Box 105"/>
              <p:cNvSpPr txBox="1">
                <a:spLocks noChangeArrowheads="1"/>
              </p:cNvSpPr>
              <p:nvPr/>
            </p:nvSpPr>
            <p:spPr bwMode="gray">
              <a:xfrm>
                <a:off x="3681" y="2289"/>
                <a:ext cx="158"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9</a:t>
                </a:r>
              </a:p>
            </p:txBody>
          </p:sp>
          <p:sp>
            <p:nvSpPr>
              <p:cNvPr id="130" name="Text Box 106"/>
              <p:cNvSpPr txBox="1">
                <a:spLocks noChangeArrowheads="1"/>
              </p:cNvSpPr>
              <p:nvPr/>
            </p:nvSpPr>
            <p:spPr bwMode="gray">
              <a:xfrm>
                <a:off x="3769" y="2002"/>
                <a:ext cx="217"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10</a:t>
                </a:r>
              </a:p>
            </p:txBody>
          </p:sp>
          <p:sp>
            <p:nvSpPr>
              <p:cNvPr id="131" name="Text Box 107"/>
              <p:cNvSpPr txBox="1">
                <a:spLocks noChangeArrowheads="1"/>
              </p:cNvSpPr>
              <p:nvPr/>
            </p:nvSpPr>
            <p:spPr bwMode="gray">
              <a:xfrm>
                <a:off x="3977" y="1798"/>
                <a:ext cx="217" cy="16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typeface="Arial"/>
                  </a:defRPr>
                </a:lvl1pPr>
                <a:lvl2pPr indent="-285750" marL="742950">
                  <a:defRPr>
                    <a:solidFill>
                      <a:schemeClr val="tx1"/>
                    </a:solidFill>
                    <a:latin typeface="Arial"/>
                  </a:defRPr>
                </a:lvl2pPr>
                <a:lvl3pPr indent="-228600" marL="1143000">
                  <a:defRPr>
                    <a:solidFill>
                      <a:schemeClr val="tx1"/>
                    </a:solidFill>
                    <a:latin typeface="Arial"/>
                  </a:defRPr>
                </a:lvl3pPr>
                <a:lvl4pPr indent="-228600" marL="1600200">
                  <a:defRPr>
                    <a:solidFill>
                      <a:schemeClr val="tx1"/>
                    </a:solidFill>
                    <a:latin typeface="Arial"/>
                  </a:defRPr>
                </a:lvl4pPr>
                <a:lvl5pPr indent="-228600" marL="2057400">
                  <a:defRPr>
                    <a:solidFill>
                      <a:schemeClr val="tx1"/>
                    </a:solidFill>
                    <a:latin typeface="Arial"/>
                  </a:defRPr>
                </a:lvl5pPr>
                <a:lvl6pPr algn="ctr" eaLnBrk="0" fontAlgn="base" hangingPunct="0" indent="-228600" marL="2514600">
                  <a:spcBef>
                    <a:spcPct val="0"/>
                  </a:spcBef>
                  <a:spcAft>
                    <a:spcPct val="0"/>
                  </a:spcAft>
                  <a:defRPr>
                    <a:solidFill>
                      <a:schemeClr val="tx1"/>
                    </a:solidFill>
                    <a:latin typeface="Arial"/>
                  </a:defRPr>
                </a:lvl6pPr>
                <a:lvl7pPr algn="ctr" eaLnBrk="0" fontAlgn="base" hangingPunct="0" indent="-228600" marL="2971800">
                  <a:spcBef>
                    <a:spcPct val="0"/>
                  </a:spcBef>
                  <a:spcAft>
                    <a:spcPct val="0"/>
                  </a:spcAft>
                  <a:defRPr>
                    <a:solidFill>
                      <a:schemeClr val="tx1"/>
                    </a:solidFill>
                    <a:latin typeface="Arial"/>
                  </a:defRPr>
                </a:lvl7pPr>
                <a:lvl8pPr algn="ctr" eaLnBrk="0" fontAlgn="base" hangingPunct="0" indent="-228600" marL="3429000">
                  <a:spcBef>
                    <a:spcPct val="0"/>
                  </a:spcBef>
                  <a:spcAft>
                    <a:spcPct val="0"/>
                  </a:spcAft>
                  <a:defRPr>
                    <a:solidFill>
                      <a:schemeClr val="tx1"/>
                    </a:solidFill>
                    <a:latin typeface="Arial"/>
                  </a:defRPr>
                </a:lvl8pPr>
                <a:lvl9pPr algn="ctr" eaLnBrk="0" fontAlgn="base" hangingPunct="0" indent="-228600" marL="3886200">
                  <a:spcBef>
                    <a:spcPct val="0"/>
                  </a:spcBef>
                  <a:spcAft>
                    <a:spcPct val="0"/>
                  </a:spcAft>
                  <a:defRPr>
                    <a:solidFill>
                      <a:schemeClr val="tx1"/>
                    </a:solidFill>
                    <a:latin typeface="Arial"/>
                  </a:defRPr>
                </a:lvl9pPr>
              </a:lstStyle>
              <a:p>
                <a:pPr fontAlgn="auto">
                  <a:spcBef>
                    <a:spcPct val="0"/>
                  </a:spcBef>
                  <a:spcAft>
                    <a:spcPct val="0"/>
                  </a:spcAft>
                  <a:defRPr/>
                </a:pPr>
                <a:r>
                  <a:rPr altLang="zh-CN" b="1" kern="0" lang="de-DE" sz="1400">
                    <a:solidFill>
                      <a:srgbClr val="FFFFFF"/>
                    </a:solidFill>
                    <a:latin charset="-122" pitchFamily="34" typeface="微软雅黑"/>
                    <a:ea charset="-122" pitchFamily="34" typeface="微软雅黑"/>
                  </a:rPr>
                  <a:t>11</a:t>
                </a:r>
              </a:p>
            </p:txBody>
          </p:sp>
        </p:grpSp>
      </p:grpSp>
      <p:grpSp>
        <p:nvGrpSpPr>
          <p:cNvPr id="192" name="Gruppieren 128"/>
          <p:cNvGrpSpPr/>
          <p:nvPr/>
        </p:nvGrpSpPr>
        <p:grpSpPr>
          <a:xfrm>
            <a:off x="5812749" y="3010755"/>
            <a:ext cx="168319" cy="1673225"/>
            <a:chOff x="2776538" y="2833688"/>
            <a:chExt cx="133350" cy="1317625"/>
          </a:xfrm>
        </p:grpSpPr>
        <p:sp>
          <p:nvSpPr>
            <p:cNvPr id="193" name="Rectangle 108"/>
            <p:cNvSpPr>
              <a:spLocks noChangeArrowheads="1" noChangeAspect="1"/>
            </p:cNvSpPr>
            <p:nvPr/>
          </p:nvSpPr>
          <p:spPr bwMode="gray">
            <a:xfrm>
              <a:off x="2776538" y="2833688"/>
              <a:ext cx="133350" cy="1317625"/>
            </a:xfrm>
            <a:prstGeom prst="rect">
              <a:avLst/>
            </a:prstGeom>
            <a:solidFill>
              <a:srgbClr val="DDDDDD">
                <a:alpha val="0"/>
              </a:srgbClr>
            </a:solidFill>
            <a:ln>
              <a:noFill/>
            </a:ln>
            <a:extLst>
              <a:ext uri="{91240B29-F687-4F45-9708-019B960494DF}">
                <a14:hiddenLine w="9525">
                  <a:solidFill>
                    <a:srgbClr val="000000"/>
                  </a:solidFill>
                  <a:miter lim="800000"/>
                  <a:headEnd/>
                  <a:tailEnd/>
                </a14:hiddenLine>
              </a:ext>
            </a:extLst>
          </p:spPr>
          <p:txBody>
            <a:bodyPr anchor="ctr" rot="10800000" vert="eaVert" wrap="none"/>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94" name="Rectangle 109"/>
            <p:cNvSpPr>
              <a:spLocks noChangeArrowheads="1" noChangeAspect="1"/>
            </p:cNvSpPr>
            <p:nvPr/>
          </p:nvSpPr>
          <p:spPr bwMode="gray">
            <a:xfrm flipH="1">
              <a:off x="2813019" y="2895243"/>
              <a:ext cx="49199" cy="606009"/>
            </a:xfrm>
            <a:prstGeom prst="rect">
              <a:avLst/>
            </a:prstGeom>
            <a:solidFill>
              <a:srgbClr val="000000"/>
            </a:solidFill>
            <a:ln w="38100">
              <a:solidFill>
                <a:srgbClr val="000000"/>
              </a:solidFill>
              <a:miter lim="800000"/>
            </a:ln>
          </p:spPr>
          <p:txBody>
            <a:bodyPr anchor="ctr" rot="10800000" vert="eaVert" wrap="none"/>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grpSp>
      <p:grpSp>
        <p:nvGrpSpPr>
          <p:cNvPr id="195" name="Group 110"/>
          <p:cNvGrpSpPr/>
          <p:nvPr/>
        </p:nvGrpSpPr>
        <p:grpSpPr>
          <a:xfrm>
            <a:off x="5826246" y="2676584"/>
            <a:ext cx="139736" cy="2341564"/>
            <a:chOff x="3635" y="14"/>
            <a:chExt cx="76" cy="1262"/>
          </a:xfrm>
        </p:grpSpPr>
        <p:sp>
          <p:nvSpPr>
            <p:cNvPr id="196" name="Rectangle 111"/>
            <p:cNvSpPr>
              <a:spLocks noChangeArrowheads="1"/>
            </p:cNvSpPr>
            <p:nvPr/>
          </p:nvSpPr>
          <p:spPr bwMode="gray">
            <a:xfrm>
              <a:off x="3635" y="14"/>
              <a:ext cx="76" cy="1262"/>
            </a:xfrm>
            <a:prstGeom prst="rect">
              <a:avLst/>
            </a:prstGeom>
            <a:solidFill>
              <a:srgbClr val="DDDDDD">
                <a:alpha val="0"/>
              </a:srgbClr>
            </a:solidFill>
            <a:ln>
              <a:noFill/>
            </a:ln>
            <a:extLst>
              <a:ext uri="{91240B29-F687-4F45-9708-019B960494DF}">
                <a14:hiddenLine w="9525">
                  <a:solidFill>
                    <a:srgbClr val="000000"/>
                  </a:solidFill>
                  <a:miter lim="800000"/>
                  <a:headEnd/>
                  <a:tailEnd/>
                </a14:hiddenLine>
              </a:ext>
            </a:extLst>
          </p:spPr>
          <p:txBody>
            <a:bodyPr anchor="ctr" wrap="none"/>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97" name="Rectangle 112"/>
            <p:cNvSpPr>
              <a:spLocks noChangeArrowheads="1"/>
            </p:cNvSpPr>
            <p:nvPr/>
          </p:nvSpPr>
          <p:spPr bwMode="gray">
            <a:xfrm flipH="1">
              <a:off x="3658" y="91"/>
              <a:ext cx="29" cy="562"/>
            </a:xfrm>
            <a:prstGeom prst="rect">
              <a:avLst/>
            </a:prstGeom>
            <a:solidFill>
              <a:srgbClr val="000000"/>
            </a:solidFill>
            <a:ln>
              <a:noFill/>
            </a:ln>
            <a:extLst>
              <a:ext uri="{91240B29-F687-4F45-9708-019B960494DF}">
                <a14:hiddenLine w="9525">
                  <a:solidFill>
                    <a:srgbClr val="000000"/>
                  </a:solidFill>
                  <a:miter lim="800000"/>
                  <a:headEnd/>
                  <a:tailEnd/>
                </a14:hiddenLine>
              </a:ext>
            </a:extLst>
          </p:spPr>
          <p:txBody>
            <a:bodyPr anchor="ctr" wrap="none"/>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98" name="Oval 113"/>
            <p:cNvSpPr>
              <a:spLocks noChangeArrowheads="1"/>
            </p:cNvSpPr>
            <p:nvPr/>
          </p:nvSpPr>
          <p:spPr bwMode="gray">
            <a:xfrm>
              <a:off x="3635" y="605"/>
              <a:ext cx="76" cy="77"/>
            </a:xfrm>
            <a:prstGeom prst="ellipse">
              <a:avLst/>
            </a:prstGeom>
            <a:solidFill>
              <a:srgbClr val="000000"/>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199" name="Oval 114"/>
            <p:cNvSpPr>
              <a:spLocks noChangeArrowheads="1"/>
            </p:cNvSpPr>
            <p:nvPr/>
          </p:nvSpPr>
          <p:spPr bwMode="gray">
            <a:xfrm>
              <a:off x="3650" y="622"/>
              <a:ext cx="45" cy="44"/>
            </a:xfrm>
            <a:prstGeom prst="ellipse">
              <a:avLst/>
            </a:prstGeom>
            <a:solidFill>
              <a:srgbClr val="FFFFFF"/>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sp>
          <p:nvSpPr>
            <p:cNvPr id="200" name="Oval 115"/>
            <p:cNvSpPr>
              <a:spLocks noChangeArrowheads="1"/>
            </p:cNvSpPr>
            <p:nvPr/>
          </p:nvSpPr>
          <p:spPr bwMode="gray">
            <a:xfrm>
              <a:off x="3664" y="633"/>
              <a:ext cx="19" cy="19"/>
            </a:xfrm>
            <a:prstGeom prst="ellipse">
              <a:avLst/>
            </a:prstGeom>
            <a:solidFill>
              <a:srgbClr val="000000"/>
            </a:solid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altLang="en-US" kern="0" lang="zh-CN" noProof="1" sz="2000">
                <a:solidFill>
                  <a:sysClr lastClr="000000" val="windowText"/>
                </a:solidFill>
                <a:latin charset="-122" pitchFamily="34" typeface="微软雅黑"/>
                <a:ea charset="-122" pitchFamily="34" typeface="微软雅黑"/>
              </a:endParaRPr>
            </a:p>
          </p:txBody>
        </p:sp>
      </p:grpSp>
      <p:sp>
        <p:nvSpPr>
          <p:cNvPr id="201" name="矩形标注 200"/>
          <p:cNvSpPr/>
          <p:nvPr/>
        </p:nvSpPr>
        <p:spPr bwMode="auto">
          <a:xfrm>
            <a:off x="1702718" y="2861996"/>
            <a:ext cx="2147717" cy="536575"/>
          </a:xfrm>
          <a:prstGeom prst="wedgeRectCallout">
            <a:avLst>
              <a:gd fmla="val 96115" name="adj1"/>
              <a:gd fmla="val 219439" name="adj2"/>
            </a:avLst>
          </a:prstGeom>
          <a:solidFill>
            <a:srgbClr val="FFFFFF"/>
          </a:solidFill>
          <a:ln algn="ctr" cap="flat" cmpd="sng" w="12700">
            <a:solidFill>
              <a:srgbClr val="EAEAEA">
                <a:lumMod val="75000"/>
              </a:srgbClr>
            </a:solidFill>
            <a:prstDash val="solid"/>
            <a:headEnd len="med" type="none" w="med"/>
            <a:tailEnd len="med" type="none" w="med"/>
          </a:ln>
          <a:effectLst/>
        </p:spPr>
        <p:txBody>
          <a:bodyPr anchor="ctr" wrap="none"/>
          <a:lstStyle/>
          <a:p>
            <a:pPr algn="ctr" fontAlgn="base">
              <a:spcBef>
                <a:spcPct val="0"/>
              </a:spcBef>
              <a:spcAft>
                <a:spcPct val="0"/>
              </a:spcAft>
            </a:pPr>
            <a:r>
              <a:rPr altLang="zh-CN" b="1" lang="zh-CN">
                <a:solidFill>
                  <a:schemeClr val="tx1">
                    <a:lumMod val="50000"/>
                    <a:lumOff val="50000"/>
                  </a:schemeClr>
                </a:solidFill>
                <a:latin charset="-122" pitchFamily="34" typeface="微软雅黑"/>
                <a:ea charset="-122" pitchFamily="34" typeface="微软雅黑"/>
                <a:cs charset="-122" pitchFamily="2" typeface="宋体"/>
              </a:rPr>
              <a:t>单击此处添加标题</a:t>
            </a:r>
          </a:p>
        </p:txBody>
      </p:sp>
      <p:sp>
        <p:nvSpPr>
          <p:cNvPr id="202" name="矩形标注 201"/>
          <p:cNvSpPr/>
          <p:nvPr/>
        </p:nvSpPr>
        <p:spPr bwMode="auto">
          <a:xfrm>
            <a:off x="7739880" y="5152292"/>
            <a:ext cx="2529547" cy="536575"/>
          </a:xfrm>
          <a:prstGeom prst="wedgeRectCallout">
            <a:avLst>
              <a:gd fmla="val -98533" name="adj1"/>
              <a:gd fmla="val -122834" name="adj2"/>
            </a:avLst>
          </a:prstGeom>
          <a:solidFill>
            <a:srgbClr val="FFFFFF"/>
          </a:solidFill>
          <a:ln algn="ctr" cap="flat" cmpd="sng" w="12700">
            <a:solidFill>
              <a:srgbClr val="EAEAEA">
                <a:lumMod val="75000"/>
              </a:srgbClr>
            </a:solidFill>
            <a:prstDash val="solid"/>
            <a:headEnd len="med" type="none" w="med"/>
            <a:tailEnd len="med" type="none" w="med"/>
          </a:ln>
          <a:effectLst/>
        </p:spPr>
        <p:txBody>
          <a:bodyPr anchor="ctr" wrap="none"/>
          <a:lstStyle/>
          <a:p>
            <a:pPr algn="ctr" fontAlgn="base">
              <a:spcBef>
                <a:spcPct val="0"/>
              </a:spcBef>
              <a:spcAft>
                <a:spcPct val="0"/>
              </a:spcAft>
            </a:pPr>
            <a:r>
              <a:rPr altLang="zh-CN" b="1" lang="zh-CN">
                <a:solidFill>
                  <a:schemeClr val="tx1">
                    <a:lumMod val="50000"/>
                    <a:lumOff val="50000"/>
                  </a:schemeClr>
                </a:solidFill>
                <a:latin charset="-122" pitchFamily="34" typeface="微软雅黑"/>
                <a:ea charset="-122" pitchFamily="34" typeface="微软雅黑"/>
                <a:cs charset="-122" pitchFamily="2" typeface="宋体"/>
              </a:rPr>
              <a:t>单击此处添加标题</a:t>
            </a:r>
          </a:p>
        </p:txBody>
      </p:sp>
      <p:sp>
        <p:nvSpPr>
          <p:cNvPr id="203" name="矩形标注 202"/>
          <p:cNvSpPr/>
          <p:nvPr/>
        </p:nvSpPr>
        <p:spPr bwMode="auto">
          <a:xfrm>
            <a:off x="7811907" y="1540705"/>
            <a:ext cx="2147717" cy="536575"/>
          </a:xfrm>
          <a:prstGeom prst="wedgeRectCallout">
            <a:avLst>
              <a:gd fmla="val -111139" name="adj1"/>
              <a:gd fmla="val 205806" name="adj2"/>
            </a:avLst>
          </a:prstGeom>
          <a:solidFill>
            <a:srgbClr val="FFFFFF"/>
          </a:solidFill>
          <a:ln algn="ctr" cap="flat" cmpd="sng" w="12700">
            <a:solidFill>
              <a:srgbClr val="EAEAEA">
                <a:lumMod val="75000"/>
              </a:srgbClr>
            </a:solidFill>
            <a:prstDash val="solid"/>
            <a:headEnd len="med" type="none" w="med"/>
            <a:tailEnd len="med" type="none" w="med"/>
          </a:ln>
          <a:effectLst/>
        </p:spPr>
        <p:txBody>
          <a:bodyPr anchor="ctr" wrap="none"/>
          <a:lstStyle/>
          <a:p>
            <a:pPr algn="ctr" fontAlgn="base">
              <a:spcBef>
                <a:spcPct val="0"/>
              </a:spcBef>
              <a:spcAft>
                <a:spcPct val="0"/>
              </a:spcAft>
            </a:pPr>
            <a:r>
              <a:rPr altLang="zh-CN" b="1" lang="zh-CN">
                <a:solidFill>
                  <a:schemeClr val="tx1">
                    <a:lumMod val="50000"/>
                    <a:lumOff val="50000"/>
                  </a:schemeClr>
                </a:solidFill>
                <a:latin charset="-122" pitchFamily="34" typeface="微软雅黑"/>
                <a:ea charset="-122" pitchFamily="34" typeface="微软雅黑"/>
                <a:cs charset="-122" pitchFamily="2" typeface="宋体"/>
              </a:rPr>
              <a:t>单击此处添加标题</a:t>
            </a:r>
          </a:p>
        </p:txBody>
      </p:sp>
      <p:grpSp>
        <p:nvGrpSpPr>
          <p:cNvPr id="3" name="组合 2"/>
          <p:cNvGrpSpPr/>
          <p:nvPr/>
        </p:nvGrpSpPr>
        <p:grpSpPr>
          <a:xfrm>
            <a:off x="8432841" y="2418907"/>
            <a:ext cx="2879101" cy="2317464"/>
            <a:chOff x="8649999" y="2634931"/>
            <a:chExt cx="2878351" cy="2317464"/>
          </a:xfrm>
        </p:grpSpPr>
        <p:sp>
          <p:nvSpPr>
            <p:cNvPr id="2" name="矩形 1"/>
            <p:cNvSpPr/>
            <p:nvPr/>
          </p:nvSpPr>
          <p:spPr>
            <a:xfrm>
              <a:off x="8649999" y="2634931"/>
              <a:ext cx="2878351" cy="23174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4" name="Text Box 44"/>
            <p:cNvSpPr txBox="1">
              <a:spLocks noChangeArrowheads="1"/>
            </p:cNvSpPr>
            <p:nvPr/>
          </p:nvSpPr>
          <p:spPr bwMode="auto">
            <a:xfrm>
              <a:off x="8829924" y="2855477"/>
              <a:ext cx="2520280" cy="1819656"/>
            </a:xfrm>
            <a:prstGeom prst="rect">
              <a:avLst/>
            </a:prstGeom>
            <a:noFill/>
            <a:ln>
              <a:noFill/>
            </a:ln>
            <a:effectLst/>
            <a:extLst>
              <a:ext uri="{909E8E84-426E-40DD-AFC4-6F175D3DCCD1}">
                <a14:hiddenFill>
                  <a:solidFill>
                    <a:srgbClr val="FFFFFF">
                      <a:alpha val="30000"/>
                    </a:srgbClr>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txBody>
            <a:bodyPr wrap="square">
              <a:spAutoFit/>
            </a:bodyPr>
            <a:lstStyle>
              <a:defPPr>
                <a:defRPr lang="en-US"/>
              </a:defPPr>
              <a:lvl1pPr defTabSz="720725" indent="457200">
                <a:lnSpc>
                  <a:spcPct val="135000"/>
                </a:lnSpc>
                <a:defRPr sz="1600">
                  <a:solidFill>
                    <a:schemeClr val="bg1">
                      <a:lumMod val="50000"/>
                    </a:schemeClr>
                  </a:solidFill>
                  <a:latin charset="-122" pitchFamily="34" typeface="微软雅黑"/>
                  <a:ea charset="-122" pitchFamily="34" typeface="微软雅黑"/>
                </a:defRPr>
              </a:lvl1pPr>
              <a:lvl2pPr defTabSz="720725" eaLnBrk="0" hangingPunct="0">
                <a:defRPr sz="1600">
                  <a:latin charset="0" pitchFamily="34" typeface="Arial"/>
                  <a:ea charset="-122" panose="02010600030101010101" pitchFamily="2" typeface="宋体"/>
                </a:defRPr>
              </a:lvl2pPr>
              <a:lvl3pPr defTabSz="720725" eaLnBrk="0" hangingPunct="0">
                <a:defRPr sz="1600">
                  <a:latin charset="0" pitchFamily="34" typeface="Arial"/>
                  <a:ea charset="-122" panose="02010600030101010101" pitchFamily="2" typeface="宋体"/>
                </a:defRPr>
              </a:lvl3pPr>
              <a:lvl4pPr defTabSz="720725" eaLnBrk="0" hangingPunct="0">
                <a:defRPr sz="1600">
                  <a:latin charset="0" pitchFamily="34" typeface="Arial"/>
                  <a:ea charset="-122" panose="02010600030101010101" pitchFamily="2" typeface="宋体"/>
                </a:defRPr>
              </a:lvl4pPr>
              <a:lvl5pPr defTabSz="720725" eaLnBrk="0" hangingPunct="0">
                <a:defRPr sz="1600">
                  <a:latin charset="0" pitchFamily="34" typeface="Arial"/>
                  <a:ea charset="-122" panose="02010600030101010101" pitchFamily="2" typeface="宋体"/>
                </a:defRPr>
              </a:lvl5pPr>
              <a:lvl6pPr defTabSz="720725" eaLnBrk="0" fontAlgn="base" hangingPunct="0">
                <a:spcBef>
                  <a:spcPct val="0"/>
                </a:spcBef>
                <a:spcAft>
                  <a:spcPct val="0"/>
                </a:spcAft>
                <a:defRPr sz="1600">
                  <a:latin charset="0" pitchFamily="34" typeface="Arial"/>
                  <a:ea charset="-122" panose="02010600030101010101" pitchFamily="2" typeface="宋体"/>
                </a:defRPr>
              </a:lvl6pPr>
              <a:lvl7pPr defTabSz="720725" eaLnBrk="0" fontAlgn="base" hangingPunct="0">
                <a:spcBef>
                  <a:spcPct val="0"/>
                </a:spcBef>
                <a:spcAft>
                  <a:spcPct val="0"/>
                </a:spcAft>
                <a:defRPr sz="1600">
                  <a:latin charset="0" pitchFamily="34" typeface="Arial"/>
                  <a:ea charset="-122" panose="02010600030101010101" pitchFamily="2" typeface="宋体"/>
                </a:defRPr>
              </a:lvl7pPr>
              <a:lvl8pPr defTabSz="720725" eaLnBrk="0" fontAlgn="base" hangingPunct="0">
                <a:spcBef>
                  <a:spcPct val="0"/>
                </a:spcBef>
                <a:spcAft>
                  <a:spcPct val="0"/>
                </a:spcAft>
                <a:defRPr sz="1600">
                  <a:latin charset="0" pitchFamily="34" typeface="Arial"/>
                  <a:ea charset="-122" panose="02010600030101010101" pitchFamily="2" typeface="宋体"/>
                </a:defRPr>
              </a:lvl8pPr>
              <a:lvl9pPr defTabSz="720725" eaLnBrk="0" fontAlgn="base" hangingPunct="0">
                <a:spcBef>
                  <a:spcPct val="0"/>
                </a:spcBef>
                <a:spcAft>
                  <a:spcPct val="0"/>
                </a:spcAft>
                <a:defRPr sz="1600">
                  <a:latin charset="0" pitchFamily="34" typeface="Arial"/>
                  <a:ea charset="-122" panose="02010600030101010101" pitchFamily="2" typeface="宋体"/>
                </a:defRPr>
              </a:lvl9pPr>
            </a:lstStyle>
            <a:p>
              <a:pPr indent="0"/>
              <a:r>
                <a:rPr altLang="en-US" lang="zh-CN" sz="1400">
                  <a:solidFill>
                    <a:schemeClr val="bg1"/>
                  </a:solidFill>
                </a:rPr>
                <a:t>您的内容打在这里，或者通过复制您的文本后，在此框中选择粘贴，并选择只保留文字。您的内容打在这里，或者通过复制您的文本后，在此框中选择粘贴，并选择只保留文字。</a:t>
              </a:r>
            </a:p>
          </p:txBody>
        </p:sp>
      </p:grpSp>
      <p:sp>
        <p:nvSpPr>
          <p:cNvPr id="4" name="标题 3"/>
          <p:cNvSpPr>
            <a:spLocks noGrp="1"/>
          </p:cNvSpPr>
          <p:nvPr>
            <p:ph type="title"/>
          </p:nvPr>
        </p:nvSpPr>
        <p:spPr/>
        <p:txBody>
          <a:bodyPr>
            <a:normAutofit/>
          </a:bodyPr>
          <a:lstStyle/>
          <a:p>
            <a:r>
              <a:rPr altLang="en-US" lang="zh-CN"/>
              <a:t>单击此处添加标题</a:t>
            </a:r>
          </a:p>
        </p:txBody>
      </p:sp>
    </p:spTree>
    <p:extLst>
      <p:ext uri="{BB962C8B-B14F-4D97-AF65-F5344CB8AC3E}">
        <p14:creationId val="11038902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 presetSubtype="0">
                                  <p:stCondLst>
                                    <p:cond delay="0"/>
                                  </p:stCondLst>
                                  <p:childTnLst>
                                    <p:set>
                                      <p:cBhvr>
                                        <p:cTn dur="1" fill="hold" id="6">
                                          <p:stCondLst>
                                            <p:cond delay="0"/>
                                          </p:stCondLst>
                                        </p:cTn>
                                        <p:tgtEl>
                                          <p:spTgt spid="195"/>
                                        </p:tgtEl>
                                        <p:attrNameLst>
                                          <p:attrName>style.visibility</p:attrName>
                                        </p:attrNameLst>
                                      </p:cBhvr>
                                      <p:to>
                                        <p:strVal val="visible"/>
                                      </p:to>
                                    </p:set>
                                  </p:childTnLst>
                                </p:cTn>
                              </p:par>
                              <p:par>
                                <p:cTn fill="hold" id="7" nodeType="withEffect" presetClass="entr" presetID="1" presetSubtype="0">
                                  <p:stCondLst>
                                    <p:cond delay="0"/>
                                  </p:stCondLst>
                                  <p:childTnLst>
                                    <p:set>
                                      <p:cBhvr>
                                        <p:cTn dur="1" fill="hold" id="8">
                                          <p:stCondLst>
                                            <p:cond delay="0"/>
                                          </p:stCondLst>
                                        </p:cTn>
                                        <p:tgtEl>
                                          <p:spTgt spid="192"/>
                                        </p:tgtEl>
                                        <p:attrNameLst>
                                          <p:attrName>style.visibility</p:attrName>
                                        </p:attrNameLst>
                                      </p:cBhvr>
                                      <p:to>
                                        <p:strVal val="visible"/>
                                      </p:to>
                                    </p:set>
                                  </p:childTnLst>
                                </p:cTn>
                              </p:par>
                              <p:par>
                                <p:cTn fill="hold" id="9" nodeType="withEffect" presetClass="entr" presetID="1" presetSubtype="0">
                                  <p:stCondLst>
                                    <p:cond delay="0"/>
                                  </p:stCondLst>
                                  <p:childTnLst>
                                    <p:set>
                                      <p:cBhvr>
                                        <p:cTn dur="1" fill="hold" id="10">
                                          <p:stCondLst>
                                            <p:cond delay="0"/>
                                          </p:stCondLst>
                                        </p:cTn>
                                        <p:tgtEl>
                                          <p:spTgt spid="103"/>
                                        </p:tgtEl>
                                        <p:attrNameLst>
                                          <p:attrName>style.visibility</p:attrName>
                                        </p:attrNameLst>
                                      </p:cBhvr>
                                      <p:to>
                                        <p:strVal val="visible"/>
                                      </p:to>
                                    </p:set>
                                  </p:childTnLst>
                                </p:cTn>
                              </p:par>
                              <p:par>
                                <p:cTn fill="hold" grpId="0" id="11" nodeType="withEffect" presetClass="entr" presetID="1" presetSubtype="0">
                                  <p:stCondLst>
                                    <p:cond delay="0"/>
                                  </p:stCondLst>
                                  <p:childTnLst>
                                    <p:set>
                                      <p:cBhvr>
                                        <p:cTn dur="1" fill="hold" id="12">
                                          <p:stCondLst>
                                            <p:cond delay="0"/>
                                          </p:stCondLst>
                                        </p:cTn>
                                        <p:tgtEl>
                                          <p:spTgt spid="104"/>
                                        </p:tgtEl>
                                        <p:attrNameLst>
                                          <p:attrName>style.visibility</p:attrName>
                                        </p:attrNameLst>
                                      </p:cBhvr>
                                      <p:to>
                                        <p:strVal val="visible"/>
                                      </p:to>
                                    </p:set>
                                  </p:childTnLst>
                                </p:cTn>
                              </p:par>
                              <p:par>
                                <p:cTn fill="hold" grpId="0" id="13" nodeType="withEffect" presetClass="entr" presetID="1" presetSubtype="0">
                                  <p:stCondLst>
                                    <p:cond delay="0"/>
                                  </p:stCondLst>
                                  <p:childTnLst>
                                    <p:set>
                                      <p:cBhvr>
                                        <p:cTn dur="1" fill="hold" id="14">
                                          <p:stCondLst>
                                            <p:cond delay="0"/>
                                          </p:stCondLst>
                                        </p:cTn>
                                        <p:tgtEl>
                                          <p:spTgt spid="105"/>
                                        </p:tgtEl>
                                        <p:attrNameLst>
                                          <p:attrName>style.visibility</p:attrName>
                                        </p:attrNameLst>
                                      </p:cBhvr>
                                      <p:to>
                                        <p:strVal val="visible"/>
                                      </p:to>
                                    </p:set>
                                  </p:childTnLst>
                                </p:cTn>
                              </p:par>
                              <p:par>
                                <p:cTn fill="hold" grpId="0" id="15" nodeType="withEffect" presetClass="entr" presetID="1" presetSubtype="0">
                                  <p:stCondLst>
                                    <p:cond delay="0"/>
                                  </p:stCondLst>
                                  <p:childTnLst>
                                    <p:set>
                                      <p:cBhvr>
                                        <p:cTn dur="1" fill="hold" id="16">
                                          <p:stCondLst>
                                            <p:cond delay="0"/>
                                          </p:stCondLst>
                                        </p:cTn>
                                        <p:tgtEl>
                                          <p:spTgt spid="107"/>
                                        </p:tgtEl>
                                        <p:attrNameLst>
                                          <p:attrName>style.visibility</p:attrName>
                                        </p:attrNameLst>
                                      </p:cBhvr>
                                      <p:to>
                                        <p:strVal val="visible"/>
                                      </p:to>
                                    </p:set>
                                  </p:childTnLst>
                                </p:cTn>
                              </p:par>
                              <p:par>
                                <p:cTn fill="hold" grpId="0" id="17" nodeType="withEffect" presetClass="entr" presetID="1" presetSubtype="0">
                                  <p:stCondLst>
                                    <p:cond delay="0"/>
                                  </p:stCondLst>
                                  <p:childTnLst>
                                    <p:set>
                                      <p:cBhvr>
                                        <p:cTn dur="1" fill="hold" id="18">
                                          <p:stCondLst>
                                            <p:cond delay="0"/>
                                          </p:stCondLst>
                                        </p:cTn>
                                        <p:tgtEl>
                                          <p:spTgt spid="108"/>
                                        </p:tgtEl>
                                        <p:attrNameLst>
                                          <p:attrName>style.visibility</p:attrName>
                                        </p:attrNameLst>
                                      </p:cBhvr>
                                      <p:to>
                                        <p:strVal val="visible"/>
                                      </p:to>
                                    </p:set>
                                  </p:childTnLst>
                                </p:cTn>
                              </p:par>
                              <p:par>
                                <p:cTn fill="hold" grpId="0" id="19" nodeType="withEffect" presetClass="entr" presetID="1" presetSubtype="0">
                                  <p:stCondLst>
                                    <p:cond delay="0"/>
                                  </p:stCondLst>
                                  <p:childTnLst>
                                    <p:set>
                                      <p:cBhvr>
                                        <p:cTn dur="1" fill="hold" id="20">
                                          <p:stCondLst>
                                            <p:cond delay="0"/>
                                          </p:stCondLst>
                                        </p:cTn>
                                        <p:tgtEl>
                                          <p:spTgt spid="110"/>
                                        </p:tgtEl>
                                        <p:attrNameLst>
                                          <p:attrName>style.visibility</p:attrName>
                                        </p:attrNameLst>
                                      </p:cBhvr>
                                      <p:to>
                                        <p:strVal val="visible"/>
                                      </p:to>
                                    </p:set>
                                  </p:childTnLst>
                                </p:cTn>
                              </p:par>
                              <p:par>
                                <p:cTn fill="hold" grpId="0" id="21" nodeType="withEffect" presetClass="entr" presetID="1" presetSubtype="0">
                                  <p:stCondLst>
                                    <p:cond delay="0"/>
                                  </p:stCondLst>
                                  <p:childTnLst>
                                    <p:set>
                                      <p:cBhvr>
                                        <p:cTn dur="1" fill="hold" id="22">
                                          <p:stCondLst>
                                            <p:cond delay="0"/>
                                          </p:stCondLst>
                                        </p:cTn>
                                        <p:tgtEl>
                                          <p:spTgt spid="111"/>
                                        </p:tgtEl>
                                        <p:attrNameLst>
                                          <p:attrName>style.visibility</p:attrName>
                                        </p:attrNameLst>
                                      </p:cBhvr>
                                      <p:to>
                                        <p:strVal val="visible"/>
                                      </p:to>
                                    </p:set>
                                  </p:childTnLst>
                                </p:cTn>
                              </p:par>
                              <p:par>
                                <p:cTn fill="hold" grpId="0" id="23" nodeType="withEffect" presetClass="entr" presetID="1" presetSubtype="0">
                                  <p:stCondLst>
                                    <p:cond delay="0"/>
                                  </p:stCondLst>
                                  <p:childTnLst>
                                    <p:set>
                                      <p:cBhvr>
                                        <p:cTn dur="1" fill="hold" id="24">
                                          <p:stCondLst>
                                            <p:cond delay="0"/>
                                          </p:stCondLst>
                                        </p:cTn>
                                        <p:tgtEl>
                                          <p:spTgt spid="112"/>
                                        </p:tgtEl>
                                        <p:attrNameLst>
                                          <p:attrName>style.visibility</p:attrName>
                                        </p:attrNameLst>
                                      </p:cBhvr>
                                      <p:to>
                                        <p:strVal val="visible"/>
                                      </p:to>
                                    </p:set>
                                  </p:childTnLst>
                                </p:cTn>
                              </p:par>
                              <p:par>
                                <p:cTn fill="hold" grpId="0" id="25" nodeType="withEffect" presetClass="entr" presetID="1" presetSubtype="0">
                                  <p:stCondLst>
                                    <p:cond delay="0"/>
                                  </p:stCondLst>
                                  <p:childTnLst>
                                    <p:set>
                                      <p:cBhvr>
                                        <p:cTn dur="1" fill="hold" id="26">
                                          <p:stCondLst>
                                            <p:cond delay="0"/>
                                          </p:stCondLst>
                                        </p:cTn>
                                        <p:tgtEl>
                                          <p:spTgt spid="113"/>
                                        </p:tgtEl>
                                        <p:attrNameLst>
                                          <p:attrName>style.visibility</p:attrName>
                                        </p:attrNameLst>
                                      </p:cBhvr>
                                      <p:to>
                                        <p:strVal val="visible"/>
                                      </p:to>
                                    </p:set>
                                  </p:childTnLst>
                                </p:cTn>
                              </p:par>
                              <p:par>
                                <p:cTn fill="hold" grpId="0" id="27" nodeType="withEffect" presetClass="entr" presetID="1" presetSubtype="0">
                                  <p:stCondLst>
                                    <p:cond delay="0"/>
                                  </p:stCondLst>
                                  <p:childTnLst>
                                    <p:set>
                                      <p:cBhvr>
                                        <p:cTn dur="1" fill="hold" id="28">
                                          <p:stCondLst>
                                            <p:cond delay="0"/>
                                          </p:stCondLst>
                                        </p:cTn>
                                        <p:tgtEl>
                                          <p:spTgt spid="114"/>
                                        </p:tgtEl>
                                        <p:attrNameLst>
                                          <p:attrName>style.visibility</p:attrName>
                                        </p:attrNameLst>
                                      </p:cBhvr>
                                      <p:to>
                                        <p:strVal val="visible"/>
                                      </p:to>
                                    </p:set>
                                  </p:childTnLst>
                                </p:cTn>
                              </p:par>
                              <p:par>
                                <p:cTn fill="hold" grpId="0" id="29" nodeType="withEffect" presetClass="entr" presetID="1" presetSubtype="0">
                                  <p:stCondLst>
                                    <p:cond delay="0"/>
                                  </p:stCondLst>
                                  <p:childTnLst>
                                    <p:set>
                                      <p:cBhvr>
                                        <p:cTn dur="1" fill="hold" id="30">
                                          <p:stCondLst>
                                            <p:cond delay="0"/>
                                          </p:stCondLst>
                                        </p:cTn>
                                        <p:tgtEl>
                                          <p:spTgt spid="115"/>
                                        </p:tgtEl>
                                        <p:attrNameLst>
                                          <p:attrName>style.visibility</p:attrName>
                                        </p:attrNameLst>
                                      </p:cBhvr>
                                      <p:to>
                                        <p:strVal val="visible"/>
                                      </p:to>
                                    </p:set>
                                  </p:childTnLst>
                                </p:cTn>
                              </p:par>
                              <p:par>
                                <p:cTn fill="hold" grpId="0" id="31" nodeType="withEffect" presetClass="entr" presetID="1" presetSubtype="0">
                                  <p:stCondLst>
                                    <p:cond delay="0"/>
                                  </p:stCondLst>
                                  <p:childTnLst>
                                    <p:set>
                                      <p:cBhvr>
                                        <p:cTn dur="1" fill="hold" id="32">
                                          <p:stCondLst>
                                            <p:cond delay="0"/>
                                          </p:stCondLst>
                                        </p:cTn>
                                        <p:tgtEl>
                                          <p:spTgt spid="116"/>
                                        </p:tgtEl>
                                        <p:attrNameLst>
                                          <p:attrName>style.visibility</p:attrName>
                                        </p:attrNameLst>
                                      </p:cBhvr>
                                      <p:to>
                                        <p:strVal val="visible"/>
                                      </p:to>
                                    </p:set>
                                  </p:childTnLst>
                                </p:cTn>
                              </p:par>
                              <p:par>
                                <p:cTn fill="hold" id="33" nodeType="withEffect" presetClass="entr" presetID="1" presetSubtype="0">
                                  <p:stCondLst>
                                    <p:cond delay="0"/>
                                  </p:stCondLst>
                                  <p:childTnLst>
                                    <p:set>
                                      <p:cBhvr>
                                        <p:cTn dur="1" fill="hold" id="34">
                                          <p:stCondLst>
                                            <p:cond delay="0"/>
                                          </p:stCondLst>
                                        </p:cTn>
                                        <p:tgtEl>
                                          <p:spTgt spid="117"/>
                                        </p:tgtEl>
                                        <p:attrNameLst>
                                          <p:attrName>style.visibility</p:attrName>
                                        </p:attrNameLst>
                                      </p:cBhvr>
                                      <p:to>
                                        <p:strVal val="visible"/>
                                      </p:to>
                                    </p:set>
                                  </p:childTnLst>
                                </p:cTn>
                              </p:par>
                            </p:childTnLst>
                          </p:cTn>
                        </p:par>
                        <p:par>
                          <p:cTn fill="hold" id="35" nodeType="afterGroup">
                            <p:stCondLst>
                              <p:cond delay="1"/>
                            </p:stCondLst>
                            <p:childTnLst>
                              <p:par>
                                <p:cTn fill="hold" id="36" nodeType="afterEffect" presetClass="emph" presetID="8" presetSubtype="0">
                                  <p:stCondLst>
                                    <p:cond delay="0"/>
                                  </p:stCondLst>
                                  <p:childTnLst>
                                    <p:animRot by="21600000">
                                      <p:cBhvr>
                                        <p:cTn dur="2000" fill="hold" id="37"/>
                                        <p:tgtEl>
                                          <p:spTgt spid="195"/>
                                        </p:tgtEl>
                                        <p:attrNameLst>
                                          <p:attrName>r</p:attrName>
                                        </p:attrNameLst>
                                      </p:cBhvr>
                                    </p:animRot>
                                  </p:childTnLst>
                                </p:cTn>
                              </p:par>
                              <p:par>
                                <p:cTn fill="hold" id="38" nodeType="withEffect" presetClass="emph" presetID="8" presetSubtype="0">
                                  <p:stCondLst>
                                    <p:cond delay="0"/>
                                  </p:stCondLst>
                                  <p:childTnLst>
                                    <p:animRot by="1800000">
                                      <p:cBhvr>
                                        <p:cTn dur="2000" fill="hold" id="39"/>
                                        <p:tgtEl>
                                          <p:spTgt spid="192"/>
                                        </p:tgtEl>
                                        <p:attrNameLst>
                                          <p:attrName>r</p:attrName>
                                        </p:attrNameLst>
                                      </p:cBhvr>
                                    </p:animRot>
                                  </p:childTnLst>
                                </p:cTn>
                              </p:par>
                            </p:childTnLst>
                          </p:cTn>
                        </p:par>
                        <p:par>
                          <p:cTn fill="hold" id="40" nodeType="afterGroup">
                            <p:stCondLst>
                              <p:cond delay="2001"/>
                            </p:stCondLst>
                            <p:childTnLst>
                              <p:par>
                                <p:cTn fill="hold" grpId="0" id="41" nodeType="afterEffect" presetClass="entr" presetID="22" presetSubtype="8">
                                  <p:stCondLst>
                                    <p:cond delay="0"/>
                                  </p:stCondLst>
                                  <p:childTnLst>
                                    <p:set>
                                      <p:cBhvr>
                                        <p:cTn dur="1" fill="hold" id="42">
                                          <p:stCondLst>
                                            <p:cond delay="0"/>
                                          </p:stCondLst>
                                        </p:cTn>
                                        <p:tgtEl>
                                          <p:spTgt spid="203"/>
                                        </p:tgtEl>
                                        <p:attrNameLst>
                                          <p:attrName>style.visibility</p:attrName>
                                        </p:attrNameLst>
                                      </p:cBhvr>
                                      <p:to>
                                        <p:strVal val="visible"/>
                                      </p:to>
                                    </p:set>
                                    <p:animEffect filter="wipe(left)" transition="in">
                                      <p:cBhvr>
                                        <p:cTn dur="500" id="43"/>
                                        <p:tgtEl>
                                          <p:spTgt spid="203"/>
                                        </p:tgtEl>
                                      </p:cBhvr>
                                    </p:animEffect>
                                  </p:childTnLst>
                                </p:cTn>
                              </p:par>
                            </p:childTnLst>
                          </p:cTn>
                        </p:par>
                      </p:childTnLst>
                    </p:cTn>
                  </p:par>
                  <p:par>
                    <p:cTn fill="hold" id="44" nodeType="clickPar">
                      <p:stCondLst>
                        <p:cond delay="indefinite"/>
                      </p:stCondLst>
                      <p:childTnLst>
                        <p:par>
                          <p:cTn fill="hold" id="45" nodeType="afterGroup">
                            <p:stCondLst>
                              <p:cond delay="0"/>
                            </p:stCondLst>
                            <p:childTnLst>
                              <p:par>
                                <p:cTn fill="hold" id="46" nodeType="clickEffect" presetClass="emph" presetID="8" presetSubtype="0">
                                  <p:stCondLst>
                                    <p:cond delay="0"/>
                                  </p:stCondLst>
                                  <p:childTnLst>
                                    <p:animRot by="86400000">
                                      <p:cBhvr>
                                        <p:cTn dur="2000" fill="hold" id="47"/>
                                        <p:tgtEl>
                                          <p:spTgt spid="195"/>
                                        </p:tgtEl>
                                        <p:attrNameLst>
                                          <p:attrName>r</p:attrName>
                                        </p:attrNameLst>
                                      </p:cBhvr>
                                    </p:animRot>
                                  </p:childTnLst>
                                </p:cTn>
                              </p:par>
                              <p:par>
                                <p:cTn fill="hold" id="48" nodeType="withEffect" presetClass="emph" presetID="8" presetSubtype="0">
                                  <p:stCondLst>
                                    <p:cond delay="0"/>
                                  </p:stCondLst>
                                  <p:childTnLst>
                                    <p:animRot by="7200000">
                                      <p:cBhvr>
                                        <p:cTn dur="2000" fill="hold" id="49"/>
                                        <p:tgtEl>
                                          <p:spTgt spid="192"/>
                                        </p:tgtEl>
                                        <p:attrNameLst>
                                          <p:attrName>r</p:attrName>
                                        </p:attrNameLst>
                                      </p:cBhvr>
                                    </p:animRot>
                                  </p:childTnLst>
                                </p:cTn>
                              </p:par>
                            </p:childTnLst>
                          </p:cTn>
                        </p:par>
                        <p:par>
                          <p:cTn fill="hold" id="50" nodeType="afterGroup">
                            <p:stCondLst>
                              <p:cond delay="2000"/>
                            </p:stCondLst>
                            <p:childTnLst>
                              <p:par>
                                <p:cTn fill="hold" grpId="0" id="51" nodeType="afterEffect" presetClass="entr" presetID="22" presetSubtype="8">
                                  <p:stCondLst>
                                    <p:cond delay="0"/>
                                  </p:stCondLst>
                                  <p:childTnLst>
                                    <p:set>
                                      <p:cBhvr>
                                        <p:cTn dur="1" fill="hold" id="52">
                                          <p:stCondLst>
                                            <p:cond delay="0"/>
                                          </p:stCondLst>
                                        </p:cTn>
                                        <p:tgtEl>
                                          <p:spTgt spid="202"/>
                                        </p:tgtEl>
                                        <p:attrNameLst>
                                          <p:attrName>style.visibility</p:attrName>
                                        </p:attrNameLst>
                                      </p:cBhvr>
                                      <p:to>
                                        <p:strVal val="visible"/>
                                      </p:to>
                                    </p:set>
                                    <p:animEffect filter="wipe(left)" transition="in">
                                      <p:cBhvr>
                                        <p:cTn dur="500" id="53"/>
                                        <p:tgtEl>
                                          <p:spTgt spid="202"/>
                                        </p:tgtEl>
                                      </p:cBhvr>
                                    </p:animEffect>
                                  </p:childTnLst>
                                </p:cTn>
                              </p:par>
                            </p:childTnLst>
                          </p:cTn>
                        </p:par>
                      </p:childTnLst>
                    </p:cTn>
                  </p:par>
                  <p:par>
                    <p:cTn fill="hold" id="54" nodeType="clickPar">
                      <p:stCondLst>
                        <p:cond delay="indefinite"/>
                      </p:stCondLst>
                      <p:childTnLst>
                        <p:par>
                          <p:cTn fill="hold" id="55" nodeType="afterGroup">
                            <p:stCondLst>
                              <p:cond delay="0"/>
                            </p:stCondLst>
                            <p:childTnLst>
                              <p:par>
                                <p:cTn fill="hold" id="56" nodeType="clickEffect" presetClass="emph" presetID="8" presetSubtype="0">
                                  <p:stCondLst>
                                    <p:cond delay="0"/>
                                  </p:stCondLst>
                                  <p:childTnLst>
                                    <p:animRot by="64800000">
                                      <p:cBhvr>
                                        <p:cTn dur="2000" fill="hold" id="57"/>
                                        <p:tgtEl>
                                          <p:spTgt spid="195"/>
                                        </p:tgtEl>
                                        <p:attrNameLst>
                                          <p:attrName>r</p:attrName>
                                        </p:attrNameLst>
                                      </p:cBhvr>
                                    </p:animRot>
                                  </p:childTnLst>
                                </p:cTn>
                              </p:par>
                              <p:par>
                                <p:cTn fill="hold" id="58" nodeType="withEffect" presetClass="emph" presetID="8" presetSubtype="0">
                                  <p:stCondLst>
                                    <p:cond delay="0"/>
                                  </p:stCondLst>
                                  <p:childTnLst>
                                    <p:animRot by="5400000">
                                      <p:cBhvr>
                                        <p:cTn dur="2000" fill="hold" id="59"/>
                                        <p:tgtEl>
                                          <p:spTgt spid="192"/>
                                        </p:tgtEl>
                                        <p:attrNameLst>
                                          <p:attrName>r</p:attrName>
                                        </p:attrNameLst>
                                      </p:cBhvr>
                                    </p:animRot>
                                  </p:childTnLst>
                                </p:cTn>
                              </p:par>
                            </p:childTnLst>
                          </p:cTn>
                        </p:par>
                        <p:par>
                          <p:cTn fill="hold" id="60" nodeType="afterGroup">
                            <p:stCondLst>
                              <p:cond delay="2000"/>
                            </p:stCondLst>
                            <p:childTnLst>
                              <p:par>
                                <p:cTn fill="hold" grpId="0" id="61" nodeType="afterEffect" presetClass="entr" presetID="22" presetSubtype="2">
                                  <p:stCondLst>
                                    <p:cond delay="0"/>
                                  </p:stCondLst>
                                  <p:childTnLst>
                                    <p:set>
                                      <p:cBhvr>
                                        <p:cTn dur="1" fill="hold" id="62">
                                          <p:stCondLst>
                                            <p:cond delay="0"/>
                                          </p:stCondLst>
                                        </p:cTn>
                                        <p:tgtEl>
                                          <p:spTgt spid="201"/>
                                        </p:tgtEl>
                                        <p:attrNameLst>
                                          <p:attrName>style.visibility</p:attrName>
                                        </p:attrNameLst>
                                      </p:cBhvr>
                                      <p:to>
                                        <p:strVal val="visible"/>
                                      </p:to>
                                    </p:set>
                                    <p:animEffect filter="wipe(right)" transition="in">
                                      <p:cBhvr>
                                        <p:cTn dur="500" id="63"/>
                                        <p:tgtEl>
                                          <p:spTgt spid="201"/>
                                        </p:tgtEl>
                                      </p:cBhvr>
                                    </p:animEffect>
                                  </p:childTnLst>
                                </p:cTn>
                              </p:par>
                            </p:childTnLst>
                          </p:cTn>
                        </p:par>
                      </p:childTnLst>
                    </p:cTn>
                  </p:par>
                  <p:par>
                    <p:cTn fill="hold" id="64" nodeType="clickPar">
                      <p:stCondLst>
                        <p:cond delay="indefinite"/>
                      </p:stCondLst>
                      <p:childTnLst>
                        <p:par>
                          <p:cTn fill="hold" id="65" nodeType="afterGroup">
                            <p:stCondLst>
                              <p:cond delay="0"/>
                            </p:stCondLst>
                            <p:childTnLst>
                              <p:par>
                                <p:cTn fill="hold" id="66" nodeType="clickEffect" presetClass="entr" presetID="14" presetSubtype="10">
                                  <p:stCondLst>
                                    <p:cond delay="0"/>
                                  </p:stCondLst>
                                  <p:childTnLst>
                                    <p:set>
                                      <p:cBhvr>
                                        <p:cTn dur="1" fill="hold" id="67">
                                          <p:stCondLst>
                                            <p:cond delay="0"/>
                                          </p:stCondLst>
                                        </p:cTn>
                                        <p:tgtEl>
                                          <p:spTgt spid="3"/>
                                        </p:tgtEl>
                                        <p:attrNameLst>
                                          <p:attrName>style.visibility</p:attrName>
                                        </p:attrNameLst>
                                      </p:cBhvr>
                                      <p:to>
                                        <p:strVal val="visible"/>
                                      </p:to>
                                    </p:set>
                                    <p:animEffect filter="randombar(horizontal)" transition="in">
                                      <p:cBhvr>
                                        <p:cTn dur="500" id="68"/>
                                        <p:tgtEl>
                                          <p:spTgt spid="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4"/>
      <p:bldP grpId="0" spid="105"/>
      <p:bldP grpId="0" spid="107"/>
      <p:bldP grpId="0" spid="108"/>
      <p:bldP grpId="0" spid="110"/>
      <p:bldP grpId="0" spid="111"/>
      <p:bldP grpId="0" spid="112"/>
      <p:bldP grpId="0" spid="113"/>
      <p:bldP grpId="0" spid="114"/>
      <p:bldP grpId="0" spid="115"/>
      <p:bldP grpId="0" spid="116"/>
      <p:bldP grpId="0" spid="201"/>
      <p:bldP grpId="0" spid="202"/>
      <p:bldP grpId="0" spid="203"/>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8111096" y="2090339"/>
            <a:ext cx="635661" cy="462088"/>
            <a:chOff x="5918711" y="1567754"/>
            <a:chExt cx="476808" cy="346566"/>
          </a:xfrm>
          <a:solidFill>
            <a:schemeClr val="accent2"/>
          </a:solidFill>
        </p:grpSpPr>
        <p:sp>
          <p:nvSpPr>
            <p:cNvPr id="3" name="Pentagon 9"/>
            <p:cNvSpPr/>
            <p:nvPr/>
          </p:nvSpPr>
          <p:spPr>
            <a:xfrm flipH="1" rot="10800000">
              <a:off x="5918711" y="1567754"/>
              <a:ext cx="476808" cy="346566"/>
            </a:xfrm>
            <a:prstGeom prst="homePlate">
              <a:avLst>
                <a:gd fmla="val 23830" name="adj"/>
              </a:avLst>
            </a:pr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219078"/>
              <a:endParaRPr lang="en-GB" sz="2400">
                <a:solidFill>
                  <a:schemeClr val="tx1">
                    <a:lumMod val="50000"/>
                    <a:lumOff val="50000"/>
                  </a:schemeClr>
                </a:solidFill>
                <a:latin charset="-122" pitchFamily="34" typeface="微软雅黑"/>
                <a:ea charset="-122" pitchFamily="34" typeface="微软雅黑"/>
              </a:endParaRPr>
            </a:p>
          </p:txBody>
        </p:sp>
        <p:grpSp>
          <p:nvGrpSpPr>
            <p:cNvPr id="4" name="Group 29"/>
            <p:cNvGrpSpPr/>
            <p:nvPr/>
          </p:nvGrpSpPr>
          <p:grpSpPr>
            <a:xfrm>
              <a:off x="6018683" y="1608936"/>
              <a:ext cx="264199" cy="264199"/>
              <a:chOff x="8216107" y="2577307"/>
              <a:chExt cx="464344" cy="464344"/>
            </a:xfrm>
            <a:grpFill/>
          </p:grpSpPr>
          <p:sp>
            <p:nvSpPr>
              <p:cNvPr id="5" name="AutoShape 52"/>
              <p:cNvSpPr/>
              <p:nvPr/>
            </p:nvSpPr>
            <p:spPr bwMode="auto">
              <a:xfrm>
                <a:off x="8216107" y="2577307"/>
                <a:ext cx="464344" cy="464344"/>
              </a:xfrm>
              <a:custGeom>
                <a:gdLst>
                  <a:gd fmla="+- 0 10800 87" name="T0"/>
                  <a:gd fmla="*/ T0 w 21426" name="T1"/>
                  <a:gd fmla="+- 0 10799 73" name="T2"/>
                  <a:gd fmla="*/ 10799 h 21453" name="T3"/>
                  <a:gd fmla="+- 0 10800 87" name="T4"/>
                  <a:gd fmla="*/ T4 w 21426" name="T5"/>
                  <a:gd fmla="+- 0 10799 73" name="T6"/>
                  <a:gd fmla="*/ 10799 h 21453" name="T7"/>
                  <a:gd fmla="+- 0 10800 87" name="T8"/>
                  <a:gd fmla="*/ T8 w 21426" name="T9"/>
                  <a:gd fmla="+- 0 10799 73" name="T10"/>
                  <a:gd fmla="*/ 10799 h 21453" name="T11"/>
                  <a:gd fmla="+- 0 10800 87" name="T12"/>
                  <a:gd fmla="*/ T12 w 21426" name="T13"/>
                  <a:gd fmla="+- 0 10799 73" name="T14"/>
                  <a:gd fmla="*/ 10799 h 21453" name="T15"/>
                </a:gdLst>
                <a:cxnLst>
                  <a:cxn ang="0">
                    <a:pos x="T1" y="T3"/>
                  </a:cxn>
                  <a:cxn ang="0">
                    <a:pos x="T5" y="T7"/>
                  </a:cxn>
                  <a:cxn ang="0">
                    <a:pos x="T9" y="T11"/>
                  </a:cxn>
                  <a:cxn ang="0">
                    <a:pos x="T13" y="T15"/>
                  </a:cxn>
                </a:cxnLst>
                <a:rect b="b" l="0" r="r" t="0"/>
                <a:pathLst>
                  <a:path h="21453" w="21426">
                    <a:moveTo>
                      <a:pt x="8034" y="20112"/>
                    </a:moveTo>
                    <a:cubicBezTo>
                      <a:pt x="5816" y="17892"/>
                      <a:pt x="3556" y="15628"/>
                      <a:pt x="1338" y="13408"/>
                    </a:cubicBezTo>
                    <a:cubicBezTo>
                      <a:pt x="3241" y="7240"/>
                      <a:pt x="11488" y="7509"/>
                      <a:pt x="13391" y="1341"/>
                    </a:cubicBezTo>
                    <a:cubicBezTo>
                      <a:pt x="15609" y="3560"/>
                      <a:pt x="17869" y="5825"/>
                      <a:pt x="20087" y="8045"/>
                    </a:cubicBezTo>
                    <a:cubicBezTo>
                      <a:pt x="18184" y="14212"/>
                      <a:pt x="9937" y="13944"/>
                      <a:pt x="8034" y="20112"/>
                    </a:cubicBezTo>
                    <a:moveTo>
                      <a:pt x="21034" y="7097"/>
                    </a:moveTo>
                    <a:lnTo>
                      <a:pt x="14338" y="393"/>
                    </a:lnTo>
                    <a:cubicBezTo>
                      <a:pt x="14006" y="60"/>
                      <a:pt x="13525" y="-73"/>
                      <a:pt x="13069" y="39"/>
                    </a:cubicBezTo>
                    <a:cubicBezTo>
                      <a:pt x="12828" y="98"/>
                      <a:pt x="12614" y="222"/>
                      <a:pt x="12444" y="393"/>
                    </a:cubicBezTo>
                    <a:cubicBezTo>
                      <a:pt x="12292" y="545"/>
                      <a:pt x="12177" y="733"/>
                      <a:pt x="12112" y="944"/>
                    </a:cubicBezTo>
                    <a:cubicBezTo>
                      <a:pt x="11808" y="1929"/>
                      <a:pt x="11283" y="2785"/>
                      <a:pt x="10507" y="3562"/>
                    </a:cubicBezTo>
                    <a:cubicBezTo>
                      <a:pt x="9471" y="4598"/>
                      <a:pt x="8121" y="5384"/>
                      <a:pt x="6693" y="6214"/>
                    </a:cubicBezTo>
                    <a:cubicBezTo>
                      <a:pt x="5177" y="7094"/>
                      <a:pt x="3611" y="8006"/>
                      <a:pt x="2328" y="9290"/>
                    </a:cubicBezTo>
                    <a:cubicBezTo>
                      <a:pt x="1237" y="10383"/>
                      <a:pt x="493" y="11600"/>
                      <a:pt x="59" y="13011"/>
                    </a:cubicBezTo>
                    <a:cubicBezTo>
                      <a:pt x="-87" y="13488"/>
                      <a:pt x="40" y="14004"/>
                      <a:pt x="391" y="14356"/>
                    </a:cubicBezTo>
                    <a:lnTo>
                      <a:pt x="7087" y="21060"/>
                    </a:lnTo>
                    <a:cubicBezTo>
                      <a:pt x="7419" y="21393"/>
                      <a:pt x="7900" y="21526"/>
                      <a:pt x="8356" y="21414"/>
                    </a:cubicBezTo>
                    <a:cubicBezTo>
                      <a:pt x="8597" y="21354"/>
                      <a:pt x="8811" y="21231"/>
                      <a:pt x="8981" y="21060"/>
                    </a:cubicBezTo>
                    <a:cubicBezTo>
                      <a:pt x="9133" y="20908"/>
                      <a:pt x="9248" y="20720"/>
                      <a:pt x="9314" y="20508"/>
                    </a:cubicBezTo>
                    <a:cubicBezTo>
                      <a:pt x="9617" y="19523"/>
                      <a:pt x="10142" y="18667"/>
                      <a:pt x="10918" y="17890"/>
                    </a:cubicBezTo>
                    <a:cubicBezTo>
                      <a:pt x="11954" y="16853"/>
                      <a:pt x="13304" y="16069"/>
                      <a:pt x="14733" y="15239"/>
                    </a:cubicBezTo>
                    <a:cubicBezTo>
                      <a:pt x="16248" y="14357"/>
                      <a:pt x="17814" y="13446"/>
                      <a:pt x="19097" y="12162"/>
                    </a:cubicBezTo>
                    <a:cubicBezTo>
                      <a:pt x="20188" y="11070"/>
                      <a:pt x="20932" y="9852"/>
                      <a:pt x="21366" y="8440"/>
                    </a:cubicBezTo>
                    <a:cubicBezTo>
                      <a:pt x="21512" y="7965"/>
                      <a:pt x="21385" y="7448"/>
                      <a:pt x="21034" y="7097"/>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sz="2000">
                  <a:solidFill>
                    <a:schemeClr val="tx1">
                      <a:lumMod val="50000"/>
                      <a:lumOff val="50000"/>
                    </a:schemeClr>
                  </a:solidFill>
                  <a:effectLst>
                    <a:outerShdw algn="tl" blurRad="38100" dir="2700000" dist="38100">
                      <a:srgbClr val="000000"/>
                    </a:outerShdw>
                  </a:effectLst>
                  <a:latin charset="-122" pitchFamily="34" typeface="微软雅黑"/>
                  <a:ea charset="-122" pitchFamily="34" typeface="微软雅黑"/>
                  <a:sym charset="0" typeface="Gill Sans"/>
                </a:endParaRPr>
              </a:p>
            </p:txBody>
          </p:sp>
          <p:sp>
            <p:nvSpPr>
              <p:cNvPr id="6" name="AutoShape 53"/>
              <p:cNvSpPr/>
              <p:nvPr/>
            </p:nvSpPr>
            <p:spPr bwMode="auto">
              <a:xfrm>
                <a:off x="8390732" y="2736850"/>
                <a:ext cx="125413" cy="130175"/>
              </a:xfrm>
              <a:custGeom>
                <a:gdLst>
                  <a:gd fmla="+- 0 10801 59" name="T0"/>
                  <a:gd fmla="*/ T0 w 21484" name="T1"/>
                  <a:gd fmla="+- 0 10799 41" name="T2"/>
                  <a:gd fmla="*/ 10799 h 21516" name="T3"/>
                  <a:gd fmla="+- 0 10801 59" name="T4"/>
                  <a:gd fmla="*/ T4 w 21484" name="T5"/>
                  <a:gd fmla="+- 0 10799 41" name="T6"/>
                  <a:gd fmla="*/ 10799 h 21516" name="T7"/>
                  <a:gd fmla="+- 0 10801 59" name="T8"/>
                  <a:gd fmla="*/ T8 w 21484" name="T9"/>
                  <a:gd fmla="+- 0 10799 41" name="T10"/>
                  <a:gd fmla="*/ 10799 h 21516" name="T11"/>
                  <a:gd fmla="+- 0 10801 59" name="T12"/>
                  <a:gd fmla="*/ T12 w 21484" name="T13"/>
                  <a:gd fmla="+- 0 10799 41" name="T14"/>
                  <a:gd fmla="*/ 10799 h 21516" name="T15"/>
                </a:gdLst>
                <a:cxnLst>
                  <a:cxn ang="0">
                    <a:pos x="T1" y="T3"/>
                  </a:cxn>
                  <a:cxn ang="0">
                    <a:pos x="T5" y="T7"/>
                  </a:cxn>
                  <a:cxn ang="0">
                    <a:pos x="T9" y="T11"/>
                  </a:cxn>
                  <a:cxn ang="0">
                    <a:pos x="T13" y="T15"/>
                  </a:cxn>
                </a:cxnLst>
                <a:rect b="b" l="0" r="r" t="0"/>
                <a:pathLst>
                  <a:path h="21516" w="21484">
                    <a:moveTo>
                      <a:pt x="17511" y="14987"/>
                    </a:moveTo>
                    <a:cubicBezTo>
                      <a:pt x="17287" y="15384"/>
                      <a:pt x="17032" y="15740"/>
                      <a:pt x="16731" y="16049"/>
                    </a:cubicBezTo>
                    <a:cubicBezTo>
                      <a:pt x="15340" y="14692"/>
                      <a:pt x="13947" y="13205"/>
                      <a:pt x="12559" y="11675"/>
                    </a:cubicBezTo>
                    <a:cubicBezTo>
                      <a:pt x="12912" y="11521"/>
                      <a:pt x="13287" y="11362"/>
                      <a:pt x="13689" y="11198"/>
                    </a:cubicBezTo>
                    <a:cubicBezTo>
                      <a:pt x="14092" y="11034"/>
                      <a:pt x="14494" y="10927"/>
                      <a:pt x="14895" y="10861"/>
                    </a:cubicBezTo>
                    <a:cubicBezTo>
                      <a:pt x="15308" y="10801"/>
                      <a:pt x="15715" y="10819"/>
                      <a:pt x="16122" y="10913"/>
                    </a:cubicBezTo>
                    <a:cubicBezTo>
                      <a:pt x="16527" y="11011"/>
                      <a:pt x="16909" y="11222"/>
                      <a:pt x="17262" y="11554"/>
                    </a:cubicBezTo>
                    <a:cubicBezTo>
                      <a:pt x="17612" y="11890"/>
                      <a:pt x="17835" y="12244"/>
                      <a:pt x="17923" y="12620"/>
                    </a:cubicBezTo>
                    <a:cubicBezTo>
                      <a:pt x="18020" y="13004"/>
                      <a:pt x="18025" y="13392"/>
                      <a:pt x="17958" y="13789"/>
                    </a:cubicBezTo>
                    <a:cubicBezTo>
                      <a:pt x="17883" y="14187"/>
                      <a:pt x="17738" y="14585"/>
                      <a:pt x="17511" y="14987"/>
                    </a:cubicBezTo>
                    <a:moveTo>
                      <a:pt x="5799" y="10193"/>
                    </a:moveTo>
                    <a:cubicBezTo>
                      <a:pt x="5096" y="10221"/>
                      <a:pt x="4482" y="9996"/>
                      <a:pt x="3946" y="9496"/>
                    </a:cubicBezTo>
                    <a:cubicBezTo>
                      <a:pt x="3717" y="9285"/>
                      <a:pt x="3558" y="9028"/>
                      <a:pt x="3461" y="8724"/>
                    </a:cubicBezTo>
                    <a:cubicBezTo>
                      <a:pt x="3359" y="8420"/>
                      <a:pt x="3326" y="8088"/>
                      <a:pt x="3366" y="7723"/>
                    </a:cubicBezTo>
                    <a:cubicBezTo>
                      <a:pt x="3397" y="7363"/>
                      <a:pt x="3509" y="6989"/>
                      <a:pt x="3703" y="6610"/>
                    </a:cubicBezTo>
                    <a:cubicBezTo>
                      <a:pt x="3889" y="6231"/>
                      <a:pt x="4160" y="5852"/>
                      <a:pt x="4510" y="5487"/>
                    </a:cubicBezTo>
                    <a:cubicBezTo>
                      <a:pt x="5768" y="6694"/>
                      <a:pt x="7022" y="8018"/>
                      <a:pt x="8282" y="9388"/>
                    </a:cubicBezTo>
                    <a:cubicBezTo>
                      <a:pt x="7330" y="9893"/>
                      <a:pt x="6501" y="10164"/>
                      <a:pt x="5799" y="10193"/>
                    </a:cubicBezTo>
                    <a:moveTo>
                      <a:pt x="19678" y="8570"/>
                    </a:moveTo>
                    <a:cubicBezTo>
                      <a:pt x="18868" y="7915"/>
                      <a:pt x="18055" y="7470"/>
                      <a:pt x="17235" y="7250"/>
                    </a:cubicBezTo>
                    <a:cubicBezTo>
                      <a:pt x="16421" y="7031"/>
                      <a:pt x="15603" y="6942"/>
                      <a:pt x="14779" y="6998"/>
                    </a:cubicBezTo>
                    <a:cubicBezTo>
                      <a:pt x="13964" y="7059"/>
                      <a:pt x="13130" y="7236"/>
                      <a:pt x="12296" y="7545"/>
                    </a:cubicBezTo>
                    <a:cubicBezTo>
                      <a:pt x="11462" y="7859"/>
                      <a:pt x="10625" y="8200"/>
                      <a:pt x="9782" y="8593"/>
                    </a:cubicBezTo>
                    <a:cubicBezTo>
                      <a:pt x="8448" y="7115"/>
                      <a:pt x="7114" y="5658"/>
                      <a:pt x="5778" y="4299"/>
                    </a:cubicBezTo>
                    <a:cubicBezTo>
                      <a:pt x="6382" y="3775"/>
                      <a:pt x="6963" y="3509"/>
                      <a:pt x="7526" y="3490"/>
                    </a:cubicBezTo>
                    <a:cubicBezTo>
                      <a:pt x="8088" y="3467"/>
                      <a:pt x="8631" y="3523"/>
                      <a:pt x="9145" y="3649"/>
                    </a:cubicBezTo>
                    <a:cubicBezTo>
                      <a:pt x="9669" y="3775"/>
                      <a:pt x="10149" y="3883"/>
                      <a:pt x="10590" y="3967"/>
                    </a:cubicBezTo>
                    <a:cubicBezTo>
                      <a:pt x="11038" y="4051"/>
                      <a:pt x="11424" y="3958"/>
                      <a:pt x="11765" y="3682"/>
                    </a:cubicBezTo>
                    <a:cubicBezTo>
                      <a:pt x="12123" y="3382"/>
                      <a:pt x="12321" y="2994"/>
                      <a:pt x="12351" y="2526"/>
                    </a:cubicBezTo>
                    <a:cubicBezTo>
                      <a:pt x="12376" y="2054"/>
                      <a:pt x="12189" y="1596"/>
                      <a:pt x="11782" y="1147"/>
                    </a:cubicBezTo>
                    <a:cubicBezTo>
                      <a:pt x="11258" y="569"/>
                      <a:pt x="10630" y="216"/>
                      <a:pt x="9872" y="85"/>
                    </a:cubicBezTo>
                    <a:cubicBezTo>
                      <a:pt x="9126" y="-41"/>
                      <a:pt x="8358" y="-30"/>
                      <a:pt x="7564" y="136"/>
                    </a:cubicBezTo>
                    <a:cubicBezTo>
                      <a:pt x="6780" y="309"/>
                      <a:pt x="6032" y="595"/>
                      <a:pt x="5324" y="997"/>
                    </a:cubicBezTo>
                    <a:cubicBezTo>
                      <a:pt x="4617" y="1399"/>
                      <a:pt x="4048" y="1811"/>
                      <a:pt x="3626" y="2213"/>
                    </a:cubicBezTo>
                    <a:cubicBezTo>
                      <a:pt x="3464" y="2066"/>
                      <a:pt x="3302" y="1918"/>
                      <a:pt x="3141" y="1773"/>
                    </a:cubicBezTo>
                    <a:cubicBezTo>
                      <a:pt x="2963" y="1614"/>
                      <a:pt x="2739" y="1530"/>
                      <a:pt x="2471" y="1535"/>
                    </a:cubicBezTo>
                    <a:cubicBezTo>
                      <a:pt x="2200" y="1535"/>
                      <a:pt x="1977" y="1647"/>
                      <a:pt x="1793" y="1853"/>
                    </a:cubicBezTo>
                    <a:cubicBezTo>
                      <a:pt x="1615" y="2054"/>
                      <a:pt x="1530" y="2288"/>
                      <a:pt x="1565" y="2536"/>
                    </a:cubicBezTo>
                    <a:cubicBezTo>
                      <a:pt x="1589" y="2793"/>
                      <a:pt x="1696" y="2989"/>
                      <a:pt x="1880" y="3139"/>
                    </a:cubicBezTo>
                    <a:cubicBezTo>
                      <a:pt x="2044" y="3270"/>
                      <a:pt x="2203" y="3401"/>
                      <a:pt x="2364" y="3537"/>
                    </a:cubicBezTo>
                    <a:cubicBezTo>
                      <a:pt x="1731" y="4276"/>
                      <a:pt x="1207" y="5094"/>
                      <a:pt x="795" y="5957"/>
                    </a:cubicBezTo>
                    <a:cubicBezTo>
                      <a:pt x="378" y="6820"/>
                      <a:pt x="130" y="7676"/>
                      <a:pt x="37" y="8509"/>
                    </a:cubicBezTo>
                    <a:cubicBezTo>
                      <a:pt x="-59" y="9346"/>
                      <a:pt x="33" y="10113"/>
                      <a:pt x="298" y="10824"/>
                    </a:cubicBezTo>
                    <a:cubicBezTo>
                      <a:pt x="566" y="11540"/>
                      <a:pt x="1056" y="12148"/>
                      <a:pt x="1774" y="12723"/>
                    </a:cubicBezTo>
                    <a:cubicBezTo>
                      <a:pt x="2942" y="13658"/>
                      <a:pt x="4321" y="14056"/>
                      <a:pt x="5915" y="13967"/>
                    </a:cubicBezTo>
                    <a:cubicBezTo>
                      <a:pt x="7507" y="13874"/>
                      <a:pt x="9223" y="13415"/>
                      <a:pt x="11064" y="12461"/>
                    </a:cubicBezTo>
                    <a:cubicBezTo>
                      <a:pt x="12532" y="14093"/>
                      <a:pt x="14002" y="15716"/>
                      <a:pt x="15470" y="17223"/>
                    </a:cubicBezTo>
                    <a:cubicBezTo>
                      <a:pt x="14849" y="17728"/>
                      <a:pt x="14305" y="18018"/>
                      <a:pt x="13826" y="18111"/>
                    </a:cubicBezTo>
                    <a:cubicBezTo>
                      <a:pt x="13344" y="18210"/>
                      <a:pt x="12917" y="18200"/>
                      <a:pt x="12530" y="18088"/>
                    </a:cubicBezTo>
                    <a:cubicBezTo>
                      <a:pt x="12142" y="17971"/>
                      <a:pt x="11782" y="17803"/>
                      <a:pt x="11455" y="17587"/>
                    </a:cubicBezTo>
                    <a:cubicBezTo>
                      <a:pt x="11125" y="17368"/>
                      <a:pt x="10799" y="17181"/>
                      <a:pt x="10474" y="17026"/>
                    </a:cubicBezTo>
                    <a:cubicBezTo>
                      <a:pt x="10154" y="16872"/>
                      <a:pt x="9823" y="16788"/>
                      <a:pt x="9486" y="16783"/>
                    </a:cubicBezTo>
                    <a:cubicBezTo>
                      <a:pt x="9145" y="16778"/>
                      <a:pt x="8785" y="16937"/>
                      <a:pt x="8388" y="17265"/>
                    </a:cubicBezTo>
                    <a:cubicBezTo>
                      <a:pt x="7981" y="17606"/>
                      <a:pt x="7777" y="18004"/>
                      <a:pt x="7777" y="18453"/>
                    </a:cubicBezTo>
                    <a:cubicBezTo>
                      <a:pt x="7777" y="18897"/>
                      <a:pt x="7991" y="19351"/>
                      <a:pt x="8408" y="19809"/>
                    </a:cubicBezTo>
                    <a:cubicBezTo>
                      <a:pt x="8830" y="20268"/>
                      <a:pt x="9379" y="20651"/>
                      <a:pt x="10042" y="20955"/>
                    </a:cubicBezTo>
                    <a:cubicBezTo>
                      <a:pt x="10708" y="21259"/>
                      <a:pt x="11455" y="21451"/>
                      <a:pt x="12279" y="21502"/>
                    </a:cubicBezTo>
                    <a:cubicBezTo>
                      <a:pt x="13103" y="21559"/>
                      <a:pt x="13970" y="21437"/>
                      <a:pt x="14886" y="21109"/>
                    </a:cubicBezTo>
                    <a:cubicBezTo>
                      <a:pt x="15807" y="20787"/>
                      <a:pt x="16721" y="20202"/>
                      <a:pt x="17617" y="19332"/>
                    </a:cubicBezTo>
                    <a:cubicBezTo>
                      <a:pt x="18051" y="19739"/>
                      <a:pt x="18489" y="20127"/>
                      <a:pt x="18921" y="20501"/>
                    </a:cubicBezTo>
                    <a:cubicBezTo>
                      <a:pt x="19107" y="20656"/>
                      <a:pt x="19328" y="20731"/>
                      <a:pt x="19601" y="20712"/>
                    </a:cubicBezTo>
                    <a:cubicBezTo>
                      <a:pt x="19861" y="20703"/>
                      <a:pt x="20090" y="20586"/>
                      <a:pt x="20269" y="20375"/>
                    </a:cubicBezTo>
                    <a:cubicBezTo>
                      <a:pt x="20455" y="20160"/>
                      <a:pt x="20532" y="19921"/>
                      <a:pt x="20503" y="19674"/>
                    </a:cubicBezTo>
                    <a:cubicBezTo>
                      <a:pt x="20477" y="19421"/>
                      <a:pt x="20371" y="19229"/>
                      <a:pt x="20192" y="19089"/>
                    </a:cubicBezTo>
                    <a:cubicBezTo>
                      <a:pt x="19755" y="18752"/>
                      <a:pt x="19321" y="18397"/>
                      <a:pt x="18884" y="18022"/>
                    </a:cubicBezTo>
                    <a:cubicBezTo>
                      <a:pt x="19626" y="17143"/>
                      <a:pt x="20221" y="16217"/>
                      <a:pt x="20664" y="15300"/>
                    </a:cubicBezTo>
                    <a:cubicBezTo>
                      <a:pt x="21103" y="14379"/>
                      <a:pt x="21367" y="13490"/>
                      <a:pt x="21453" y="12667"/>
                    </a:cubicBezTo>
                    <a:cubicBezTo>
                      <a:pt x="21540" y="11839"/>
                      <a:pt x="21439" y="11091"/>
                      <a:pt x="21159" y="10412"/>
                    </a:cubicBezTo>
                    <a:cubicBezTo>
                      <a:pt x="20880" y="9725"/>
                      <a:pt x="20386" y="9135"/>
                      <a:pt x="19678" y="857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sz="2000">
                  <a:solidFill>
                    <a:schemeClr val="tx1">
                      <a:lumMod val="50000"/>
                      <a:lumOff val="50000"/>
                    </a:schemeClr>
                  </a:solidFill>
                  <a:effectLst>
                    <a:outerShdw algn="tl" blurRad="38100" dir="2700000" dist="38100">
                      <a:srgbClr val="000000"/>
                    </a:outerShdw>
                  </a:effectLst>
                  <a:latin charset="-122" pitchFamily="34" typeface="微软雅黑"/>
                  <a:ea charset="-122" pitchFamily="34" typeface="微软雅黑"/>
                  <a:sym charset="0" typeface="Gill Sans"/>
                </a:endParaRPr>
              </a:p>
            </p:txBody>
          </p:sp>
          <p:sp>
            <p:nvSpPr>
              <p:cNvPr id="7" name="AutoShape 54"/>
              <p:cNvSpPr/>
              <p:nvPr/>
            </p:nvSpPr>
            <p:spPr bwMode="auto">
              <a:xfrm>
                <a:off x="8375650" y="2896394"/>
                <a:ext cx="70644" cy="73819"/>
              </a:xfrm>
              <a:custGeom>
                <a:gdLst>
                  <a:gd fmla="+- 0 10791 197" name="T0"/>
                  <a:gd fmla="*/ T0 w 21188" name="T1"/>
                  <a:gd fmla="+- 0 10794 193" name="T2"/>
                  <a:gd fmla="*/ 10794 h 21203" name="T3"/>
                  <a:gd fmla="+- 0 10791 197" name="T4"/>
                  <a:gd fmla="*/ T4 w 21188" name="T5"/>
                  <a:gd fmla="+- 0 10794 193" name="T6"/>
                  <a:gd fmla="*/ 10794 h 21203" name="T7"/>
                  <a:gd fmla="+- 0 10791 197" name="T8"/>
                  <a:gd fmla="*/ T8 w 21188" name="T9"/>
                  <a:gd fmla="+- 0 10794 193" name="T10"/>
                  <a:gd fmla="*/ 10794 h 21203" name="T11"/>
                  <a:gd fmla="+- 0 10791 197" name="T12"/>
                  <a:gd fmla="*/ T12 w 21188" name="T13"/>
                  <a:gd fmla="+- 0 10794 193" name="T14"/>
                  <a:gd fmla="*/ 10794 h 21203" name="T15"/>
                </a:gdLst>
                <a:cxnLst>
                  <a:cxn ang="0">
                    <a:pos x="T1" y="T3"/>
                  </a:cxn>
                  <a:cxn ang="0">
                    <a:pos x="T5" y="T7"/>
                  </a:cxn>
                  <a:cxn ang="0">
                    <a:pos x="T9" y="T11"/>
                  </a:cxn>
                  <a:cxn ang="0">
                    <a:pos x="T13" y="T15"/>
                  </a:cxn>
                </a:cxnLst>
                <a:rect b="b" l="0" r="r" t="0"/>
                <a:pathLst>
                  <a:path h="21203" w="21188">
                    <a:moveTo>
                      <a:pt x="17615" y="468"/>
                    </a:moveTo>
                    <a:lnTo>
                      <a:pt x="17606" y="468"/>
                    </a:lnTo>
                    <a:cubicBezTo>
                      <a:pt x="14870" y="2476"/>
                      <a:pt x="12200" y="4590"/>
                      <a:pt x="9727" y="6958"/>
                    </a:cubicBezTo>
                    <a:cubicBezTo>
                      <a:pt x="7348" y="9227"/>
                      <a:pt x="5200" y="11619"/>
                      <a:pt x="3329" y="14060"/>
                    </a:cubicBezTo>
                    <a:lnTo>
                      <a:pt x="341" y="17962"/>
                    </a:lnTo>
                    <a:lnTo>
                      <a:pt x="350" y="17970"/>
                    </a:lnTo>
                    <a:cubicBezTo>
                      <a:pt x="-197" y="18786"/>
                      <a:pt x="-106" y="19880"/>
                      <a:pt x="638" y="20590"/>
                    </a:cubicBezTo>
                    <a:cubicBezTo>
                      <a:pt x="1491" y="21407"/>
                      <a:pt x="2889" y="21407"/>
                      <a:pt x="3746" y="20590"/>
                    </a:cubicBezTo>
                    <a:cubicBezTo>
                      <a:pt x="3877" y="20460"/>
                      <a:pt x="3984" y="20321"/>
                      <a:pt x="4069" y="20174"/>
                    </a:cubicBezTo>
                    <a:lnTo>
                      <a:pt x="6867" y="16517"/>
                    </a:lnTo>
                    <a:cubicBezTo>
                      <a:pt x="8601" y="14255"/>
                      <a:pt x="10606" y="12027"/>
                      <a:pt x="12824" y="9913"/>
                    </a:cubicBezTo>
                    <a:cubicBezTo>
                      <a:pt x="15281" y="7570"/>
                      <a:pt x="17557" y="5758"/>
                      <a:pt x="20329" y="3749"/>
                    </a:cubicBezTo>
                    <a:lnTo>
                      <a:pt x="20321" y="3741"/>
                    </a:lnTo>
                    <a:cubicBezTo>
                      <a:pt x="20400" y="3684"/>
                      <a:pt x="20473" y="3635"/>
                      <a:pt x="20543" y="3570"/>
                    </a:cubicBezTo>
                    <a:cubicBezTo>
                      <a:pt x="21402" y="2753"/>
                      <a:pt x="21402" y="1427"/>
                      <a:pt x="20543" y="606"/>
                    </a:cubicBezTo>
                    <a:cubicBezTo>
                      <a:pt x="19742" y="-161"/>
                      <a:pt x="18472" y="-193"/>
                      <a:pt x="17615" y="468"/>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sz="2000">
                  <a:solidFill>
                    <a:schemeClr val="tx1">
                      <a:lumMod val="50000"/>
                      <a:lumOff val="50000"/>
                    </a:schemeClr>
                  </a:solidFill>
                  <a:effectLst>
                    <a:outerShdw algn="tl" blurRad="38100" dir="2700000" dist="38100">
                      <a:srgbClr val="000000"/>
                    </a:outerShdw>
                  </a:effectLst>
                  <a:latin charset="-122" pitchFamily="34" typeface="微软雅黑"/>
                  <a:ea charset="-122" pitchFamily="34" typeface="微软雅黑"/>
                  <a:sym charset="0" typeface="Gill Sans"/>
                </a:endParaRPr>
              </a:p>
            </p:txBody>
          </p:sp>
          <p:sp>
            <p:nvSpPr>
              <p:cNvPr id="8" name="AutoShape 55"/>
              <p:cNvSpPr/>
              <p:nvPr/>
            </p:nvSpPr>
            <p:spPr bwMode="auto">
              <a:xfrm>
                <a:off x="8448675" y="2649538"/>
                <a:ext cx="71438" cy="74613"/>
              </a:xfrm>
              <a:custGeom>
                <a:gdLst>
                  <a:gd fmla="+- 0 10803 213" name="T0"/>
                  <a:gd fmla="*/ T0 w 21180" name="T1"/>
                  <a:gd fmla="+- 0 10801 203" name="T2"/>
                  <a:gd fmla="*/ 10801 h 21196" name="T3"/>
                  <a:gd fmla="+- 0 10803 213" name="T4"/>
                  <a:gd fmla="*/ T4 w 21180" name="T5"/>
                  <a:gd fmla="+- 0 10801 203" name="T6"/>
                  <a:gd fmla="*/ 10801 h 21196" name="T7"/>
                  <a:gd fmla="+- 0 10803 213" name="T8"/>
                  <a:gd fmla="*/ T8 w 21180" name="T9"/>
                  <a:gd fmla="+- 0 10801 203" name="T10"/>
                  <a:gd fmla="*/ 10801 h 21196" name="T11"/>
                  <a:gd fmla="+- 0 10803 213" name="T12"/>
                  <a:gd fmla="*/ T12 w 21180" name="T13"/>
                  <a:gd fmla="+- 0 10801 203" name="T14"/>
                  <a:gd fmla="*/ 10801 h 21196" name="T15"/>
                </a:gdLst>
                <a:cxnLst>
                  <a:cxn ang="0">
                    <a:pos x="T1" y="T3"/>
                  </a:cxn>
                  <a:cxn ang="0">
                    <a:pos x="T5" y="T7"/>
                  </a:cxn>
                  <a:cxn ang="0">
                    <a:pos x="T9" y="T11"/>
                  </a:cxn>
                  <a:cxn ang="0">
                    <a:pos x="T13" y="T15"/>
                  </a:cxn>
                </a:cxnLst>
                <a:rect b="b" l="0" r="r" t="0"/>
                <a:pathLst>
                  <a:path h="21196" w="21180">
                    <a:moveTo>
                      <a:pt x="8372" y="11356"/>
                    </a:moveTo>
                    <a:cubicBezTo>
                      <a:pt x="6122" y="13508"/>
                      <a:pt x="3675" y="15444"/>
                      <a:pt x="1144" y="17292"/>
                    </a:cubicBezTo>
                    <a:cubicBezTo>
                      <a:pt x="963" y="17388"/>
                      <a:pt x="786" y="17493"/>
                      <a:pt x="637" y="17645"/>
                    </a:cubicBezTo>
                    <a:cubicBezTo>
                      <a:pt x="-213" y="18457"/>
                      <a:pt x="-213" y="19774"/>
                      <a:pt x="637" y="20585"/>
                    </a:cubicBezTo>
                    <a:cubicBezTo>
                      <a:pt x="1464" y="21380"/>
                      <a:pt x="2796" y="21397"/>
                      <a:pt x="3652" y="20641"/>
                    </a:cubicBezTo>
                    <a:lnTo>
                      <a:pt x="3665" y="20649"/>
                    </a:lnTo>
                    <a:cubicBezTo>
                      <a:pt x="6364" y="18673"/>
                      <a:pt x="8988" y="16581"/>
                      <a:pt x="11419" y="14263"/>
                    </a:cubicBezTo>
                    <a:cubicBezTo>
                      <a:pt x="13759" y="12030"/>
                      <a:pt x="15873" y="9685"/>
                      <a:pt x="17715" y="7283"/>
                    </a:cubicBezTo>
                    <a:lnTo>
                      <a:pt x="20663" y="3427"/>
                    </a:lnTo>
                    <a:lnTo>
                      <a:pt x="20654" y="3419"/>
                    </a:lnTo>
                    <a:cubicBezTo>
                      <a:pt x="21386" y="2600"/>
                      <a:pt x="21357" y="1379"/>
                      <a:pt x="20541" y="608"/>
                    </a:cubicBezTo>
                    <a:cubicBezTo>
                      <a:pt x="19697" y="-203"/>
                      <a:pt x="18323" y="-203"/>
                      <a:pt x="17468" y="608"/>
                    </a:cubicBezTo>
                    <a:cubicBezTo>
                      <a:pt x="17313" y="760"/>
                      <a:pt x="17197" y="937"/>
                      <a:pt x="17094" y="1114"/>
                    </a:cubicBezTo>
                    <a:lnTo>
                      <a:pt x="14228" y="4857"/>
                    </a:lnTo>
                    <a:cubicBezTo>
                      <a:pt x="12526" y="7090"/>
                      <a:pt x="10552" y="9275"/>
                      <a:pt x="8372" y="11356"/>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sz="2000">
                  <a:solidFill>
                    <a:schemeClr val="tx1">
                      <a:lumMod val="50000"/>
                      <a:lumOff val="50000"/>
                    </a:schemeClr>
                  </a:solidFill>
                  <a:effectLst>
                    <a:outerShdw algn="tl" blurRad="38100" dir="2700000" dist="38100">
                      <a:srgbClr val="000000"/>
                    </a:outerShdw>
                  </a:effectLst>
                  <a:latin charset="-122" pitchFamily="34" typeface="微软雅黑"/>
                  <a:ea charset="-122" pitchFamily="34" typeface="微软雅黑"/>
                  <a:sym charset="0" typeface="Gill Sans"/>
                </a:endParaRPr>
              </a:p>
            </p:txBody>
          </p:sp>
        </p:grpSp>
      </p:grpSp>
      <p:grpSp>
        <p:nvGrpSpPr>
          <p:cNvPr id="9" name="组合 8"/>
          <p:cNvGrpSpPr/>
          <p:nvPr/>
        </p:nvGrpSpPr>
        <p:grpSpPr>
          <a:xfrm>
            <a:off x="4459753" y="1556351"/>
            <a:ext cx="3408796" cy="4309748"/>
            <a:chOff x="3179847" y="1197818"/>
            <a:chExt cx="2556930" cy="3232311"/>
          </a:xfrm>
        </p:grpSpPr>
        <p:pic>
          <p:nvPicPr>
            <p:cNvPr id="10" name="图片 3"/>
            <p:cNvPicPr>
              <a:picLocks noChangeAspect="1"/>
            </p:cNvPicPr>
            <p:nvPr/>
          </p:nvPicPr>
          <p:blipFill>
            <a:blip r:embed="rId3">
              <a:extLst>
                <a:ext uri="{28A0092B-C50C-407E-A947-70E740481C1C}">
                  <a14:useLocalDpi val="0"/>
                </a:ext>
              </a:extLst>
            </a:blip>
            <a:srcRect b="17484" l="53909" r="5430" t="10520"/>
            <a:stretch>
              <a:fillRect/>
            </a:stretch>
          </p:blipFill>
          <p:spPr>
            <a:xfrm>
              <a:off x="3179847" y="1197818"/>
              <a:ext cx="2556930" cy="3232311"/>
            </a:xfrm>
            <a:prstGeom prst="rect">
              <a:avLst/>
            </a:prstGeom>
            <a:effectLst>
              <a:outerShdw algn="tl" blurRad="50800" dir="2700000" dist="38100" rotWithShape="0">
                <a:prstClr val="black">
                  <a:alpha val="40000"/>
                </a:prstClr>
              </a:outerShdw>
            </a:effectLst>
          </p:spPr>
        </p:pic>
        <p:sp>
          <p:nvSpPr>
            <p:cNvPr id="11" name="Rectangle 5"/>
            <p:cNvSpPr/>
            <p:nvPr/>
          </p:nvSpPr>
          <p:spPr>
            <a:xfrm>
              <a:off x="3539006" y="1570718"/>
              <a:ext cx="1868588" cy="2524313"/>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GB">
                <a:solidFill>
                  <a:schemeClr val="tx1">
                    <a:lumMod val="50000"/>
                    <a:lumOff val="50000"/>
                  </a:schemeClr>
                </a:solidFill>
                <a:latin charset="-122" pitchFamily="34" typeface="微软雅黑"/>
                <a:ea charset="-122" pitchFamily="34" typeface="微软雅黑"/>
              </a:endParaRPr>
            </a:p>
          </p:txBody>
        </p:sp>
      </p:grpSp>
      <p:grpSp>
        <p:nvGrpSpPr>
          <p:cNvPr id="12" name="组合 11"/>
          <p:cNvGrpSpPr/>
          <p:nvPr/>
        </p:nvGrpSpPr>
        <p:grpSpPr>
          <a:xfrm>
            <a:off x="3625092" y="2134295"/>
            <a:ext cx="635661" cy="462088"/>
            <a:chOff x="2553770" y="1555001"/>
            <a:chExt cx="476808" cy="346566"/>
          </a:xfrm>
        </p:grpSpPr>
        <p:sp>
          <p:nvSpPr>
            <p:cNvPr id="13" name="Pentagon 9"/>
            <p:cNvSpPr/>
            <p:nvPr/>
          </p:nvSpPr>
          <p:spPr>
            <a:xfrm flipH="1">
              <a:off x="2553770" y="1555001"/>
              <a:ext cx="476808" cy="346566"/>
            </a:xfrm>
            <a:prstGeom prst="homePlate">
              <a:avLst>
                <a:gd fmla="val 23830" name="adj"/>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219078"/>
              <a:endParaRPr lang="en-GB" sz="2400">
                <a:solidFill>
                  <a:schemeClr val="tx1">
                    <a:lumMod val="50000"/>
                    <a:lumOff val="50000"/>
                  </a:schemeClr>
                </a:solidFill>
                <a:latin charset="-122" pitchFamily="34" typeface="微软雅黑"/>
                <a:ea charset="-122" pitchFamily="34" typeface="微软雅黑"/>
              </a:endParaRPr>
            </a:p>
          </p:txBody>
        </p:sp>
        <p:grpSp>
          <p:nvGrpSpPr>
            <p:cNvPr id="14" name="Group 36"/>
            <p:cNvGrpSpPr/>
            <p:nvPr/>
          </p:nvGrpSpPr>
          <p:grpSpPr>
            <a:xfrm>
              <a:off x="2715031" y="1600024"/>
              <a:ext cx="181552" cy="264651"/>
              <a:chOff x="3582988" y="3510757"/>
              <a:chExt cx="319088" cy="465138"/>
            </a:xfrm>
            <a:solidFill>
              <a:srgbClr val="FFFFFF"/>
            </a:solidFill>
          </p:grpSpPr>
          <p:sp>
            <p:nvSpPr>
              <p:cNvPr id="15" name="AutoShape 113"/>
              <p:cNvSpPr/>
              <p:nvPr/>
            </p:nvSpPr>
            <p:spPr bwMode="auto">
              <a:xfrm>
                <a:off x="3582988" y="3510757"/>
                <a:ext cx="319088" cy="465138"/>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5386" y="14175"/>
                    </a:moveTo>
                    <a:lnTo>
                      <a:pt x="6223" y="14175"/>
                    </a:lnTo>
                    <a:cubicBezTo>
                      <a:pt x="5734" y="13446"/>
                      <a:pt x="5147" y="12716"/>
                      <a:pt x="4568" y="12003"/>
                    </a:cubicBezTo>
                    <a:cubicBezTo>
                      <a:pt x="3287" y="10427"/>
                      <a:pt x="1963" y="8797"/>
                      <a:pt x="1963" y="7425"/>
                    </a:cubicBezTo>
                    <a:cubicBezTo>
                      <a:pt x="1963" y="4075"/>
                      <a:pt x="5927" y="1350"/>
                      <a:pt x="10800" y="1350"/>
                    </a:cubicBezTo>
                    <a:cubicBezTo>
                      <a:pt x="15672" y="1350"/>
                      <a:pt x="19636" y="4075"/>
                      <a:pt x="19636" y="7425"/>
                    </a:cubicBezTo>
                    <a:cubicBezTo>
                      <a:pt x="19636" y="8787"/>
                      <a:pt x="18312" y="10425"/>
                      <a:pt x="17029" y="12011"/>
                    </a:cubicBezTo>
                    <a:cubicBezTo>
                      <a:pt x="16455" y="12723"/>
                      <a:pt x="15873" y="13449"/>
                      <a:pt x="15386" y="14175"/>
                    </a:cubicBezTo>
                    <a:moveTo>
                      <a:pt x="10800" y="20249"/>
                    </a:moveTo>
                    <a:cubicBezTo>
                      <a:pt x="9805" y="20249"/>
                      <a:pt x="9347" y="20171"/>
                      <a:pt x="8839" y="19406"/>
                    </a:cubicBezTo>
                    <a:lnTo>
                      <a:pt x="13000" y="19048"/>
                    </a:lnTo>
                    <a:cubicBezTo>
                      <a:pt x="12398" y="20164"/>
                      <a:pt x="11959" y="20249"/>
                      <a:pt x="10800" y="20249"/>
                    </a:cubicBezTo>
                    <a:moveTo>
                      <a:pt x="7595" y="16813"/>
                    </a:moveTo>
                    <a:cubicBezTo>
                      <a:pt x="7417" y="16407"/>
                      <a:pt x="7215" y="15978"/>
                      <a:pt x="6991" y="15525"/>
                    </a:cubicBezTo>
                    <a:lnTo>
                      <a:pt x="14616" y="15525"/>
                    </a:lnTo>
                    <a:cubicBezTo>
                      <a:pt x="14496" y="15767"/>
                      <a:pt x="14375" y="16010"/>
                      <a:pt x="14270" y="16239"/>
                    </a:cubicBezTo>
                    <a:cubicBezTo>
                      <a:pt x="14270" y="16239"/>
                      <a:pt x="7595" y="16813"/>
                      <a:pt x="7595" y="16813"/>
                    </a:cubicBezTo>
                    <a:close/>
                    <a:moveTo>
                      <a:pt x="13345" y="18343"/>
                    </a:moveTo>
                    <a:lnTo>
                      <a:pt x="8476" y="18762"/>
                    </a:lnTo>
                    <a:cubicBezTo>
                      <a:pt x="8303" y="18416"/>
                      <a:pt x="8116" y="18011"/>
                      <a:pt x="7890" y="17483"/>
                    </a:cubicBezTo>
                    <a:cubicBezTo>
                      <a:pt x="7887" y="17477"/>
                      <a:pt x="7883" y="17469"/>
                      <a:pt x="7881" y="17462"/>
                    </a:cubicBezTo>
                    <a:lnTo>
                      <a:pt x="13957" y="16941"/>
                    </a:lnTo>
                    <a:cubicBezTo>
                      <a:pt x="13871" y="17140"/>
                      <a:pt x="13778" y="17350"/>
                      <a:pt x="13698" y="17537"/>
                    </a:cubicBezTo>
                    <a:cubicBezTo>
                      <a:pt x="13569" y="17841"/>
                      <a:pt x="13453" y="18104"/>
                      <a:pt x="13345" y="18343"/>
                    </a:cubicBezTo>
                    <a:moveTo>
                      <a:pt x="10800" y="0"/>
                    </a:moveTo>
                    <a:cubicBezTo>
                      <a:pt x="4835" y="0"/>
                      <a:pt x="0" y="3324"/>
                      <a:pt x="0" y="7425"/>
                    </a:cubicBezTo>
                    <a:cubicBezTo>
                      <a:pt x="0" y="10146"/>
                      <a:pt x="3621" y="13029"/>
                      <a:pt x="4939" y="15562"/>
                    </a:cubicBezTo>
                    <a:cubicBezTo>
                      <a:pt x="6906" y="19339"/>
                      <a:pt x="6688" y="21599"/>
                      <a:pt x="10800" y="21599"/>
                    </a:cubicBezTo>
                    <a:cubicBezTo>
                      <a:pt x="14972" y="21599"/>
                      <a:pt x="14692" y="19349"/>
                      <a:pt x="16660" y="15577"/>
                    </a:cubicBezTo>
                    <a:cubicBezTo>
                      <a:pt x="17983" y="13039"/>
                      <a:pt x="21600" y="10124"/>
                      <a:pt x="21600" y="7425"/>
                    </a:cubicBezTo>
                    <a:cubicBezTo>
                      <a:pt x="21600" y="3324"/>
                      <a:pt x="16764" y="0"/>
                      <a:pt x="10800"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16" name="AutoShape 114"/>
              <p:cNvSpPr/>
              <p:nvPr/>
            </p:nvSpPr>
            <p:spPr bwMode="auto">
              <a:xfrm>
                <a:off x="3655219" y="3583782"/>
                <a:ext cx="94456" cy="9445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938" y="0"/>
                    </a:moveTo>
                    <a:cubicBezTo>
                      <a:pt x="8943" y="0"/>
                      <a:pt x="0" y="8942"/>
                      <a:pt x="0" y="19938"/>
                    </a:cubicBezTo>
                    <a:cubicBezTo>
                      <a:pt x="0" y="20855"/>
                      <a:pt x="743" y="21600"/>
                      <a:pt x="1661" y="21600"/>
                    </a:cubicBezTo>
                    <a:cubicBezTo>
                      <a:pt x="2579" y="21600"/>
                      <a:pt x="3323" y="20855"/>
                      <a:pt x="3323" y="19938"/>
                    </a:cubicBezTo>
                    <a:cubicBezTo>
                      <a:pt x="3323" y="10777"/>
                      <a:pt x="10777" y="3323"/>
                      <a:pt x="19938" y="3323"/>
                    </a:cubicBezTo>
                    <a:cubicBezTo>
                      <a:pt x="20856" y="3323"/>
                      <a:pt x="21600" y="2578"/>
                      <a:pt x="21600" y="1661"/>
                    </a:cubicBezTo>
                    <a:cubicBezTo>
                      <a:pt x="21600" y="744"/>
                      <a:pt x="20856" y="0"/>
                      <a:pt x="19938" y="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grpSp>
      </p:grpSp>
      <p:grpSp>
        <p:nvGrpSpPr>
          <p:cNvPr id="17" name="组合 16"/>
          <p:cNvGrpSpPr/>
          <p:nvPr/>
        </p:nvGrpSpPr>
        <p:grpSpPr>
          <a:xfrm>
            <a:off x="3635728" y="3539668"/>
            <a:ext cx="635661" cy="462088"/>
            <a:chOff x="2561748" y="2421743"/>
            <a:chExt cx="476808" cy="346566"/>
          </a:xfrm>
        </p:grpSpPr>
        <p:sp>
          <p:nvSpPr>
            <p:cNvPr id="18" name="Pentagon 9"/>
            <p:cNvSpPr/>
            <p:nvPr/>
          </p:nvSpPr>
          <p:spPr>
            <a:xfrm flipH="1">
              <a:off x="2561748" y="2421743"/>
              <a:ext cx="476808" cy="346566"/>
            </a:xfrm>
            <a:prstGeom prst="homePlate">
              <a:avLst>
                <a:gd fmla="val 23830" name="adj"/>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219078"/>
              <a:endParaRPr lang="en-GB" sz="2400">
                <a:solidFill>
                  <a:schemeClr val="tx1">
                    <a:lumMod val="50000"/>
                    <a:lumOff val="50000"/>
                  </a:schemeClr>
                </a:solidFill>
                <a:latin charset="-122" pitchFamily="34" typeface="微软雅黑"/>
                <a:ea charset="-122" pitchFamily="34" typeface="微软雅黑"/>
              </a:endParaRPr>
            </a:p>
          </p:txBody>
        </p:sp>
        <p:sp>
          <p:nvSpPr>
            <p:cNvPr id="19" name="AutoShape 83"/>
            <p:cNvSpPr/>
            <p:nvPr/>
          </p:nvSpPr>
          <p:spPr bwMode="auto">
            <a:xfrm>
              <a:off x="2715031" y="2508314"/>
              <a:ext cx="264199" cy="17342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1610" y="13990"/>
                  </a:moveTo>
                  <a:cubicBezTo>
                    <a:pt x="11373" y="14259"/>
                    <a:pt x="11093" y="14400"/>
                    <a:pt x="10800" y="14400"/>
                  </a:cubicBezTo>
                  <a:cubicBezTo>
                    <a:pt x="10505" y="14400"/>
                    <a:pt x="10225" y="14259"/>
                    <a:pt x="9990" y="13990"/>
                  </a:cubicBezTo>
                  <a:lnTo>
                    <a:pt x="7198" y="10800"/>
                  </a:lnTo>
                  <a:lnTo>
                    <a:pt x="6636" y="10157"/>
                  </a:lnTo>
                  <a:lnTo>
                    <a:pt x="1349" y="4115"/>
                  </a:lnTo>
                  <a:lnTo>
                    <a:pt x="1349" y="4114"/>
                  </a:lnTo>
                  <a:cubicBezTo>
                    <a:pt x="1349" y="2980"/>
                    <a:pt x="1955" y="2057"/>
                    <a:pt x="2699" y="2057"/>
                  </a:cubicBezTo>
                  <a:lnTo>
                    <a:pt x="18899" y="2057"/>
                  </a:lnTo>
                  <a:cubicBezTo>
                    <a:pt x="19643" y="2057"/>
                    <a:pt x="20249" y="2980"/>
                    <a:pt x="20249" y="4114"/>
                  </a:cubicBezTo>
                  <a:cubicBezTo>
                    <a:pt x="20249" y="4114"/>
                    <a:pt x="11610" y="13990"/>
                    <a:pt x="11610" y="13990"/>
                  </a:cubicBezTo>
                  <a:close/>
                  <a:moveTo>
                    <a:pt x="20249" y="16198"/>
                  </a:moveTo>
                  <a:lnTo>
                    <a:pt x="15525" y="10800"/>
                  </a:lnTo>
                  <a:lnTo>
                    <a:pt x="20249" y="5399"/>
                  </a:lnTo>
                  <a:cubicBezTo>
                    <a:pt x="20249" y="5399"/>
                    <a:pt x="20249" y="16198"/>
                    <a:pt x="20249" y="16198"/>
                  </a:cubicBezTo>
                  <a:close/>
                  <a:moveTo>
                    <a:pt x="20249" y="17484"/>
                  </a:moveTo>
                  <a:cubicBezTo>
                    <a:pt x="20249" y="18620"/>
                    <a:pt x="19643" y="19541"/>
                    <a:pt x="18899" y="19541"/>
                  </a:cubicBezTo>
                  <a:lnTo>
                    <a:pt x="2699" y="19541"/>
                  </a:lnTo>
                  <a:cubicBezTo>
                    <a:pt x="1955" y="19541"/>
                    <a:pt x="1349" y="18620"/>
                    <a:pt x="1349" y="17484"/>
                  </a:cubicBezTo>
                  <a:lnTo>
                    <a:pt x="6636" y="11442"/>
                  </a:lnTo>
                  <a:lnTo>
                    <a:pt x="9585" y="14813"/>
                  </a:lnTo>
                  <a:cubicBezTo>
                    <a:pt x="9945" y="15222"/>
                    <a:pt x="10372" y="15429"/>
                    <a:pt x="10800" y="15429"/>
                  </a:cubicBezTo>
                  <a:cubicBezTo>
                    <a:pt x="11228" y="15429"/>
                    <a:pt x="11654" y="15222"/>
                    <a:pt x="12015" y="14813"/>
                  </a:cubicBezTo>
                  <a:lnTo>
                    <a:pt x="14963" y="11442"/>
                  </a:lnTo>
                  <a:cubicBezTo>
                    <a:pt x="14963" y="11442"/>
                    <a:pt x="20249" y="17484"/>
                    <a:pt x="20249" y="17484"/>
                  </a:cubicBezTo>
                  <a:close/>
                  <a:moveTo>
                    <a:pt x="1349" y="5399"/>
                  </a:moveTo>
                  <a:lnTo>
                    <a:pt x="6074" y="10800"/>
                  </a:lnTo>
                  <a:lnTo>
                    <a:pt x="1349" y="16198"/>
                  </a:lnTo>
                  <a:cubicBezTo>
                    <a:pt x="1349" y="16198"/>
                    <a:pt x="1349" y="5399"/>
                    <a:pt x="1349" y="5399"/>
                  </a:cubicBezTo>
                  <a:close/>
                  <a:moveTo>
                    <a:pt x="18899" y="0"/>
                  </a:moveTo>
                  <a:lnTo>
                    <a:pt x="2699" y="0"/>
                  </a:lnTo>
                  <a:cubicBezTo>
                    <a:pt x="1208" y="0"/>
                    <a:pt x="0" y="1842"/>
                    <a:pt x="0" y="4114"/>
                  </a:cubicBezTo>
                  <a:lnTo>
                    <a:pt x="0" y="17484"/>
                  </a:lnTo>
                  <a:cubicBezTo>
                    <a:pt x="0" y="19756"/>
                    <a:pt x="1208" y="21600"/>
                    <a:pt x="2699" y="21600"/>
                  </a:cubicBezTo>
                  <a:lnTo>
                    <a:pt x="18899" y="21600"/>
                  </a:lnTo>
                  <a:cubicBezTo>
                    <a:pt x="20391" y="21600"/>
                    <a:pt x="21600" y="19756"/>
                    <a:pt x="21600" y="17484"/>
                  </a:cubicBezTo>
                  <a:lnTo>
                    <a:pt x="21600" y="4114"/>
                  </a:lnTo>
                  <a:cubicBezTo>
                    <a:pt x="21600" y="1842"/>
                    <a:pt x="20391" y="0"/>
                    <a:pt x="18899" y="0"/>
                  </a:cubicBezTo>
                </a:path>
              </a:pathLst>
            </a:custGeom>
            <a:solidFill>
              <a:schemeClr val="bg1"/>
            </a:solidFill>
            <a:ln>
              <a:noFill/>
            </a:ln>
            <a:effectLst/>
            <a:extLst/>
          </p:spPr>
          <p:txBody>
            <a:bodyPr anchor="ctr" bIns="19050" lIns="19050" rIns="19050" tIns="19050"/>
            <a:lstStyle/>
            <a:p>
              <a:pPr algn="ctr" defTabSz="304770" fontAlgn="base" hangingPunct="0">
                <a:spcBef>
                  <a:spcPct val="0"/>
                </a:spcBef>
                <a:spcAft>
                  <a:spcPct val="0"/>
                </a:spcAft>
              </a:pPr>
              <a:endParaRPr lang="en-US" sz="2000">
                <a:solidFill>
                  <a:schemeClr val="tx1">
                    <a:lumMod val="50000"/>
                    <a:lumOff val="50000"/>
                  </a:schemeClr>
                </a:solidFill>
                <a:effectLst>
                  <a:outerShdw algn="tl" blurRad="38100" dir="2700000" dist="38100">
                    <a:srgbClr val="000000"/>
                  </a:outerShdw>
                </a:effectLst>
                <a:latin charset="-122" pitchFamily="34" typeface="微软雅黑"/>
                <a:ea charset="-122" pitchFamily="34" typeface="微软雅黑"/>
                <a:sym charset="0" typeface="Gill Sans"/>
              </a:endParaRPr>
            </a:p>
          </p:txBody>
        </p:sp>
      </p:grpSp>
      <p:grpSp>
        <p:nvGrpSpPr>
          <p:cNvPr id="20" name="组合 19"/>
          <p:cNvGrpSpPr/>
          <p:nvPr/>
        </p:nvGrpSpPr>
        <p:grpSpPr>
          <a:xfrm>
            <a:off x="3635728" y="4945040"/>
            <a:ext cx="635661" cy="462088"/>
            <a:chOff x="2561748" y="3061080"/>
            <a:chExt cx="476808" cy="346566"/>
          </a:xfrm>
        </p:grpSpPr>
        <p:sp>
          <p:nvSpPr>
            <p:cNvPr id="21" name="Pentagon 9"/>
            <p:cNvSpPr/>
            <p:nvPr/>
          </p:nvSpPr>
          <p:spPr>
            <a:xfrm flipH="1">
              <a:off x="2561748" y="3061080"/>
              <a:ext cx="476808" cy="346566"/>
            </a:xfrm>
            <a:prstGeom prst="homePlate">
              <a:avLst>
                <a:gd fmla="val 23830" name="adj"/>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219078"/>
              <a:endParaRPr lang="en-GB" sz="2400">
                <a:solidFill>
                  <a:schemeClr val="tx1">
                    <a:lumMod val="50000"/>
                    <a:lumOff val="50000"/>
                  </a:schemeClr>
                </a:solidFill>
                <a:latin charset="-122" pitchFamily="34" typeface="微软雅黑"/>
                <a:ea charset="-122" pitchFamily="34" typeface="微软雅黑"/>
              </a:endParaRPr>
            </a:p>
          </p:txBody>
        </p:sp>
        <p:sp>
          <p:nvSpPr>
            <p:cNvPr id="22" name="AutoShape 59"/>
            <p:cNvSpPr/>
            <p:nvPr/>
          </p:nvSpPr>
          <p:spPr bwMode="auto">
            <a:xfrm>
              <a:off x="2670706" y="3102263"/>
              <a:ext cx="264651" cy="264199"/>
            </a:xfrm>
            <a:custGeom>
              <a:gdLst>
                <a:gd fmla="+- 0 10794 23" name="T0"/>
                <a:gd fmla="*/ T0 w 21543" name="T1"/>
                <a:gd fmla="*/ 10800 h 21600" name="T2"/>
                <a:gd fmla="+- 0 10794 23" name="T3"/>
                <a:gd fmla="*/ T3 w 21543" name="T4"/>
                <a:gd fmla="*/ 10800 h 21600" name="T5"/>
                <a:gd fmla="+- 0 10794 23" name="T6"/>
                <a:gd fmla="*/ T6 w 21543" name="T7"/>
                <a:gd fmla="*/ 10800 h 21600" name="T8"/>
                <a:gd fmla="+- 0 10794 23" name="T9"/>
                <a:gd fmla="*/ T9 w 21543" name="T10"/>
                <a:gd fmla="*/ 10800 h 21600" name="T11"/>
              </a:gdLst>
              <a:cxnLst>
                <a:cxn ang="0">
                  <a:pos x="T1" y="T2"/>
                </a:cxn>
                <a:cxn ang="0">
                  <a:pos x="T4" y="T5"/>
                </a:cxn>
                <a:cxn ang="0">
                  <a:pos x="T7" y="T8"/>
                </a:cxn>
                <a:cxn ang="0">
                  <a:pos x="T10" y="T11"/>
                </a:cxn>
              </a:cxnLst>
              <a:rect b="b" l="0" r="r" t="0"/>
              <a:pathLst>
                <a:path h="21600" w="21543">
                  <a:moveTo>
                    <a:pt x="16976" y="19986"/>
                  </a:moveTo>
                  <a:lnTo>
                    <a:pt x="11226" y="17680"/>
                  </a:lnTo>
                  <a:cubicBezTo>
                    <a:pt x="11088" y="17626"/>
                    <a:pt x="10946" y="17608"/>
                    <a:pt x="10806" y="17600"/>
                  </a:cubicBezTo>
                  <a:lnTo>
                    <a:pt x="19660" y="3837"/>
                  </a:lnTo>
                  <a:cubicBezTo>
                    <a:pt x="19660" y="3837"/>
                    <a:pt x="16976" y="19986"/>
                    <a:pt x="16976" y="19986"/>
                  </a:cubicBezTo>
                  <a:close/>
                  <a:moveTo>
                    <a:pt x="6859" y="16244"/>
                  </a:moveTo>
                  <a:cubicBezTo>
                    <a:pt x="6858" y="16242"/>
                    <a:pt x="6855" y="16240"/>
                    <a:pt x="6854" y="16238"/>
                  </a:cubicBezTo>
                  <a:lnTo>
                    <a:pt x="19606" y="2552"/>
                  </a:lnTo>
                  <a:lnTo>
                    <a:pt x="8735" y="19536"/>
                  </a:lnTo>
                  <a:cubicBezTo>
                    <a:pt x="8735" y="19536"/>
                    <a:pt x="6859" y="16244"/>
                    <a:pt x="6859" y="16244"/>
                  </a:cubicBezTo>
                  <a:close/>
                  <a:moveTo>
                    <a:pt x="2111" y="14024"/>
                  </a:moveTo>
                  <a:lnTo>
                    <a:pt x="17712" y="3595"/>
                  </a:lnTo>
                  <a:lnTo>
                    <a:pt x="6369" y="15770"/>
                  </a:lnTo>
                  <a:cubicBezTo>
                    <a:pt x="6309" y="15734"/>
                    <a:pt x="6256" y="15687"/>
                    <a:pt x="6190" y="15660"/>
                  </a:cubicBezTo>
                  <a:cubicBezTo>
                    <a:pt x="6190" y="15660"/>
                    <a:pt x="2111" y="14024"/>
                    <a:pt x="2111" y="14024"/>
                  </a:cubicBezTo>
                  <a:close/>
                  <a:moveTo>
                    <a:pt x="21234" y="108"/>
                  </a:moveTo>
                  <a:cubicBezTo>
                    <a:pt x="21123" y="35"/>
                    <a:pt x="20996" y="0"/>
                    <a:pt x="20868" y="0"/>
                  </a:cubicBezTo>
                  <a:cubicBezTo>
                    <a:pt x="20738" y="0"/>
                    <a:pt x="20608" y="36"/>
                    <a:pt x="20495" y="113"/>
                  </a:cubicBezTo>
                  <a:lnTo>
                    <a:pt x="299" y="13613"/>
                  </a:lnTo>
                  <a:cubicBezTo>
                    <a:pt x="91" y="13751"/>
                    <a:pt x="-23" y="13995"/>
                    <a:pt x="3" y="14244"/>
                  </a:cubicBezTo>
                  <a:cubicBezTo>
                    <a:pt x="28" y="14494"/>
                    <a:pt x="190" y="14708"/>
                    <a:pt x="422" y="14801"/>
                  </a:cubicBezTo>
                  <a:lnTo>
                    <a:pt x="5689" y="16914"/>
                  </a:lnTo>
                  <a:lnTo>
                    <a:pt x="8166" y="21259"/>
                  </a:lnTo>
                  <a:cubicBezTo>
                    <a:pt x="8284" y="21468"/>
                    <a:pt x="8505" y="21597"/>
                    <a:pt x="8743" y="21599"/>
                  </a:cubicBezTo>
                  <a:lnTo>
                    <a:pt x="8751" y="21599"/>
                  </a:lnTo>
                  <a:cubicBezTo>
                    <a:pt x="8987" y="21599"/>
                    <a:pt x="9206" y="21474"/>
                    <a:pt x="9328" y="21271"/>
                  </a:cubicBezTo>
                  <a:lnTo>
                    <a:pt x="10726" y="18934"/>
                  </a:lnTo>
                  <a:lnTo>
                    <a:pt x="17253" y="21551"/>
                  </a:lnTo>
                  <a:cubicBezTo>
                    <a:pt x="17332" y="21584"/>
                    <a:pt x="17418" y="21599"/>
                    <a:pt x="17502" y="21599"/>
                  </a:cubicBezTo>
                  <a:cubicBezTo>
                    <a:pt x="17617" y="21599"/>
                    <a:pt x="17731" y="21571"/>
                    <a:pt x="17832" y="21512"/>
                  </a:cubicBezTo>
                  <a:cubicBezTo>
                    <a:pt x="18010" y="21412"/>
                    <a:pt x="18133" y="21238"/>
                    <a:pt x="18167" y="21035"/>
                  </a:cubicBezTo>
                  <a:lnTo>
                    <a:pt x="21533" y="785"/>
                  </a:lnTo>
                  <a:cubicBezTo>
                    <a:pt x="21576" y="520"/>
                    <a:pt x="21459" y="254"/>
                    <a:pt x="21234" y="108"/>
                  </a:cubicBezTo>
                </a:path>
              </a:pathLst>
            </a:custGeom>
            <a:solidFill>
              <a:schemeClr val="bg1"/>
            </a:solidFill>
            <a:ln>
              <a:noFill/>
            </a:ln>
            <a:effectLs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grpSp>
      <p:grpSp>
        <p:nvGrpSpPr>
          <p:cNvPr id="23" name="组合 22"/>
          <p:cNvGrpSpPr/>
          <p:nvPr/>
        </p:nvGrpSpPr>
        <p:grpSpPr>
          <a:xfrm>
            <a:off x="911306" y="2061099"/>
            <a:ext cx="2564689" cy="1000984"/>
            <a:chOff x="1078513" y="1669167"/>
            <a:chExt cx="1923767" cy="750738"/>
          </a:xfrm>
        </p:grpSpPr>
        <p:sp>
          <p:nvSpPr>
            <p:cNvPr id="24" name="TextBox 23"/>
            <p:cNvSpPr txBox="1"/>
            <p:nvPr/>
          </p:nvSpPr>
          <p:spPr>
            <a:xfrm>
              <a:off x="1078513" y="1958240"/>
              <a:ext cx="1923767" cy="445770"/>
            </a:xfrm>
            <a:prstGeom prst="rect">
              <a:avLst/>
            </a:prstGeom>
            <a:noFill/>
          </p:spPr>
          <p:txBody>
            <a:bodyPr anchor="t" lIns="0" rtlCol="0" tIns="0" wrap="square">
              <a:spAutoFit/>
            </a:bodyPr>
            <a:lstStyle/>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p:txBody>
        </p:sp>
        <p:sp>
          <p:nvSpPr>
            <p:cNvPr id="25" name="TextBox 24"/>
            <p:cNvSpPr txBox="1"/>
            <p:nvPr/>
          </p:nvSpPr>
          <p:spPr>
            <a:xfrm>
              <a:off x="2133195" y="1669167"/>
              <a:ext cx="800204" cy="240030"/>
            </a:xfrm>
            <a:prstGeom prst="rect">
              <a:avLst/>
            </a:prstGeom>
            <a:noFill/>
          </p:spPr>
          <p:txBody>
            <a:bodyPr anchor="t" bIns="0" lIns="0" rIns="0" rtlCol="0" tIns="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grpSp>
      <p:grpSp>
        <p:nvGrpSpPr>
          <p:cNvPr id="26" name="组合 25"/>
          <p:cNvGrpSpPr/>
          <p:nvPr/>
        </p:nvGrpSpPr>
        <p:grpSpPr>
          <a:xfrm>
            <a:off x="911306" y="3493509"/>
            <a:ext cx="2564689" cy="1000984"/>
            <a:chOff x="1078513" y="1669167"/>
            <a:chExt cx="1923767" cy="750738"/>
          </a:xfrm>
        </p:grpSpPr>
        <p:sp>
          <p:nvSpPr>
            <p:cNvPr id="27" name="TextBox 26"/>
            <p:cNvSpPr txBox="1"/>
            <p:nvPr/>
          </p:nvSpPr>
          <p:spPr>
            <a:xfrm>
              <a:off x="1078513" y="1958240"/>
              <a:ext cx="1923767" cy="445770"/>
            </a:xfrm>
            <a:prstGeom prst="rect">
              <a:avLst/>
            </a:prstGeom>
            <a:noFill/>
          </p:spPr>
          <p:txBody>
            <a:bodyPr anchor="t" lIns="0" rtlCol="0" tIns="0" wrap="square">
              <a:spAutoFit/>
            </a:bodyPr>
            <a:lstStyle/>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p:txBody>
        </p:sp>
        <p:sp>
          <p:nvSpPr>
            <p:cNvPr id="28" name="TextBox 27"/>
            <p:cNvSpPr txBox="1"/>
            <p:nvPr/>
          </p:nvSpPr>
          <p:spPr>
            <a:xfrm>
              <a:off x="2133195" y="1669167"/>
              <a:ext cx="800204" cy="240030"/>
            </a:xfrm>
            <a:prstGeom prst="rect">
              <a:avLst/>
            </a:prstGeom>
            <a:noFill/>
          </p:spPr>
          <p:txBody>
            <a:bodyPr anchor="t" bIns="0" lIns="0" rIns="0" rtlCol="0" tIns="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grpSp>
      <p:grpSp>
        <p:nvGrpSpPr>
          <p:cNvPr id="29" name="组合 28"/>
          <p:cNvGrpSpPr/>
          <p:nvPr/>
        </p:nvGrpSpPr>
        <p:grpSpPr>
          <a:xfrm>
            <a:off x="911306" y="4865115"/>
            <a:ext cx="2564689" cy="1000984"/>
            <a:chOff x="1078513" y="1669167"/>
            <a:chExt cx="1923767" cy="750738"/>
          </a:xfrm>
        </p:grpSpPr>
        <p:sp>
          <p:nvSpPr>
            <p:cNvPr id="30" name="TextBox 29"/>
            <p:cNvSpPr txBox="1"/>
            <p:nvPr/>
          </p:nvSpPr>
          <p:spPr>
            <a:xfrm>
              <a:off x="1078513" y="1958240"/>
              <a:ext cx="1923767" cy="445770"/>
            </a:xfrm>
            <a:prstGeom prst="rect">
              <a:avLst/>
            </a:prstGeom>
            <a:noFill/>
          </p:spPr>
          <p:txBody>
            <a:bodyPr anchor="t" lIns="0" rtlCol="0" tIns="0" wrap="square">
              <a:spAutoFit/>
            </a:bodyPr>
            <a:lstStyle/>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p:txBody>
        </p:sp>
        <p:sp>
          <p:nvSpPr>
            <p:cNvPr id="31" name="TextBox 30"/>
            <p:cNvSpPr txBox="1"/>
            <p:nvPr/>
          </p:nvSpPr>
          <p:spPr>
            <a:xfrm>
              <a:off x="2133195" y="1669167"/>
              <a:ext cx="800204" cy="240030"/>
            </a:xfrm>
            <a:prstGeom prst="rect">
              <a:avLst/>
            </a:prstGeom>
            <a:noFill/>
          </p:spPr>
          <p:txBody>
            <a:bodyPr anchor="t" bIns="0" lIns="0" rIns="0" rtlCol="0" tIns="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grpSp>
      <p:grpSp>
        <p:nvGrpSpPr>
          <p:cNvPr id="32" name="组合 31"/>
          <p:cNvGrpSpPr/>
          <p:nvPr/>
        </p:nvGrpSpPr>
        <p:grpSpPr>
          <a:xfrm>
            <a:off x="8111096" y="3516681"/>
            <a:ext cx="635661" cy="462088"/>
            <a:chOff x="5918711" y="2224885"/>
            <a:chExt cx="476808" cy="346566"/>
          </a:xfrm>
          <a:solidFill>
            <a:schemeClr val="accent2"/>
          </a:solidFill>
        </p:grpSpPr>
        <p:sp>
          <p:nvSpPr>
            <p:cNvPr id="33" name="Pentagon 9"/>
            <p:cNvSpPr/>
            <p:nvPr/>
          </p:nvSpPr>
          <p:spPr>
            <a:xfrm flipH="1" rot="10800000">
              <a:off x="5918711" y="2224885"/>
              <a:ext cx="476808" cy="346566"/>
            </a:xfrm>
            <a:prstGeom prst="homePlate">
              <a:avLst>
                <a:gd fmla="val 23830" name="adj"/>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219078"/>
              <a:endParaRPr lang="en-GB" sz="2400">
                <a:solidFill>
                  <a:schemeClr val="tx1">
                    <a:lumMod val="50000"/>
                    <a:lumOff val="50000"/>
                  </a:schemeClr>
                </a:solidFill>
                <a:latin charset="-122" pitchFamily="34" typeface="微软雅黑"/>
                <a:ea charset="-122" pitchFamily="34" typeface="微软雅黑"/>
              </a:endParaRPr>
            </a:p>
          </p:txBody>
        </p:sp>
        <p:grpSp>
          <p:nvGrpSpPr>
            <p:cNvPr id="34" name="Group 22"/>
            <p:cNvGrpSpPr/>
            <p:nvPr/>
          </p:nvGrpSpPr>
          <p:grpSpPr>
            <a:xfrm>
              <a:off x="5997568" y="2282755"/>
              <a:ext cx="264199" cy="264651"/>
              <a:chOff x="7287419" y="3505994"/>
              <a:chExt cx="464344" cy="465138"/>
            </a:xfrm>
            <a:grpFill/>
          </p:grpSpPr>
          <p:sp>
            <p:nvSpPr>
              <p:cNvPr id="35" name="AutoShape 37"/>
              <p:cNvSpPr/>
              <p:nvPr/>
            </p:nvSpPr>
            <p:spPr bwMode="auto">
              <a:xfrm>
                <a:off x="7287419" y="3549650"/>
                <a:ext cx="423069" cy="421482"/>
              </a:xfrm>
              <a:custGeom>
                <a:gdLst>
                  <a:gd fmla="+- 0 10849 98" name="T0"/>
                  <a:gd fmla="*/ T0 w 21502" name="T1"/>
                  <a:gd fmla="*/ 10800 h 21600" name="T2"/>
                  <a:gd fmla="+- 0 10849 98" name="T3"/>
                  <a:gd fmla="*/ T3 w 21502" name="T4"/>
                  <a:gd fmla="*/ 10800 h 21600" name="T5"/>
                  <a:gd fmla="+- 0 10849 98" name="T6"/>
                  <a:gd fmla="*/ T6 w 21502" name="T7"/>
                  <a:gd fmla="*/ 10800 h 21600" name="T8"/>
                  <a:gd fmla="+- 0 10849 98" name="T9"/>
                  <a:gd fmla="*/ T9 w 21502" name="T10"/>
                  <a:gd fmla="*/ 10800 h 21600" name="T11"/>
                </a:gdLst>
                <a:cxnLst>
                  <a:cxn ang="0">
                    <a:pos x="T1" y="T2"/>
                  </a:cxn>
                  <a:cxn ang="0">
                    <a:pos x="T4" y="T5"/>
                  </a:cxn>
                  <a:cxn ang="0">
                    <a:pos x="T7" y="T8"/>
                  </a:cxn>
                  <a:cxn ang="0">
                    <a:pos x="T10" y="T11"/>
                  </a:cxn>
                </a:cxnLst>
                <a:rect b="b" l="0" r="r" t="0"/>
                <a:pathLst>
                  <a:path h="21600" w="21502">
                    <a:moveTo>
                      <a:pt x="19917" y="7880"/>
                    </a:moveTo>
                    <a:lnTo>
                      <a:pt x="18875" y="8932"/>
                    </a:lnTo>
                    <a:cubicBezTo>
                      <a:pt x="18730" y="9079"/>
                      <a:pt x="18497" y="9079"/>
                      <a:pt x="18353" y="8932"/>
                    </a:cubicBezTo>
                    <a:lnTo>
                      <a:pt x="17048" y="7617"/>
                    </a:lnTo>
                    <a:lnTo>
                      <a:pt x="15991" y="10290"/>
                    </a:lnTo>
                    <a:lnTo>
                      <a:pt x="16080" y="10064"/>
                    </a:lnTo>
                    <a:cubicBezTo>
                      <a:pt x="13859" y="7826"/>
                      <a:pt x="11601" y="7544"/>
                      <a:pt x="9565" y="7291"/>
                    </a:cubicBezTo>
                    <a:cubicBezTo>
                      <a:pt x="8910" y="7210"/>
                      <a:pt x="8276" y="7126"/>
                      <a:pt x="7652" y="6990"/>
                    </a:cubicBezTo>
                    <a:lnTo>
                      <a:pt x="13918" y="4456"/>
                    </a:lnTo>
                    <a:lnTo>
                      <a:pt x="12652" y="3179"/>
                    </a:lnTo>
                    <a:cubicBezTo>
                      <a:pt x="12508" y="3033"/>
                      <a:pt x="12508" y="2798"/>
                      <a:pt x="12652" y="2652"/>
                    </a:cubicBezTo>
                    <a:lnTo>
                      <a:pt x="13695" y="1598"/>
                    </a:lnTo>
                    <a:cubicBezTo>
                      <a:pt x="13840" y="1453"/>
                      <a:pt x="14073" y="1453"/>
                      <a:pt x="14217" y="1598"/>
                    </a:cubicBezTo>
                    <a:lnTo>
                      <a:pt x="19917" y="7353"/>
                    </a:lnTo>
                    <a:cubicBezTo>
                      <a:pt x="20062" y="7499"/>
                      <a:pt x="20062" y="7734"/>
                      <a:pt x="19917" y="7880"/>
                    </a:cubicBezTo>
                    <a:moveTo>
                      <a:pt x="12292" y="19639"/>
                    </a:moveTo>
                    <a:cubicBezTo>
                      <a:pt x="12200" y="19872"/>
                      <a:pt x="11999" y="20044"/>
                      <a:pt x="11756" y="20095"/>
                    </a:cubicBezTo>
                    <a:cubicBezTo>
                      <a:pt x="11700" y="20106"/>
                      <a:pt x="11643" y="20111"/>
                      <a:pt x="11587" y="20110"/>
                    </a:cubicBezTo>
                    <a:cubicBezTo>
                      <a:pt x="11400" y="20105"/>
                      <a:pt x="11219" y="20030"/>
                      <a:pt x="11084" y="19892"/>
                    </a:cubicBezTo>
                    <a:lnTo>
                      <a:pt x="1692" y="10517"/>
                    </a:lnTo>
                    <a:cubicBezTo>
                      <a:pt x="1519" y="10343"/>
                      <a:pt x="1443" y="10094"/>
                      <a:pt x="1488" y="9852"/>
                    </a:cubicBezTo>
                    <a:cubicBezTo>
                      <a:pt x="1533" y="9610"/>
                      <a:pt x="1695" y="9407"/>
                      <a:pt x="1917" y="9308"/>
                    </a:cubicBezTo>
                    <a:lnTo>
                      <a:pt x="6505" y="7453"/>
                    </a:lnTo>
                    <a:cubicBezTo>
                      <a:pt x="9597" y="8490"/>
                      <a:pt x="12689" y="7491"/>
                      <a:pt x="15781" y="10821"/>
                    </a:cubicBezTo>
                    <a:cubicBezTo>
                      <a:pt x="15781" y="10821"/>
                      <a:pt x="12292" y="19639"/>
                      <a:pt x="12292" y="19639"/>
                    </a:cubicBezTo>
                    <a:close/>
                    <a:moveTo>
                      <a:pt x="15260" y="545"/>
                    </a:moveTo>
                    <a:cubicBezTo>
                      <a:pt x="14912" y="193"/>
                      <a:pt x="14449" y="0"/>
                      <a:pt x="13956" y="0"/>
                    </a:cubicBezTo>
                    <a:cubicBezTo>
                      <a:pt x="13463" y="0"/>
                      <a:pt x="13000" y="193"/>
                      <a:pt x="12651" y="546"/>
                    </a:cubicBezTo>
                    <a:lnTo>
                      <a:pt x="11610" y="1598"/>
                    </a:lnTo>
                    <a:cubicBezTo>
                      <a:pt x="11261" y="1949"/>
                      <a:pt x="11068" y="2417"/>
                      <a:pt x="11068" y="2915"/>
                    </a:cubicBezTo>
                    <a:cubicBezTo>
                      <a:pt x="11068" y="3265"/>
                      <a:pt x="11164" y="3601"/>
                      <a:pt x="11342" y="3893"/>
                    </a:cubicBezTo>
                    <a:lnTo>
                      <a:pt x="1324" y="7944"/>
                    </a:lnTo>
                    <a:cubicBezTo>
                      <a:pt x="654" y="8241"/>
                      <a:pt x="173" y="8851"/>
                      <a:pt x="38" y="9575"/>
                    </a:cubicBezTo>
                    <a:cubicBezTo>
                      <a:pt x="-98" y="10302"/>
                      <a:pt x="130" y="11048"/>
                      <a:pt x="654" y="11576"/>
                    </a:cubicBezTo>
                    <a:lnTo>
                      <a:pt x="10041" y="20946"/>
                    </a:lnTo>
                    <a:cubicBezTo>
                      <a:pt x="10445" y="21354"/>
                      <a:pt x="10982" y="21586"/>
                      <a:pt x="11549" y="21599"/>
                    </a:cubicBezTo>
                    <a:cubicBezTo>
                      <a:pt x="11562" y="21599"/>
                      <a:pt x="11593" y="21599"/>
                      <a:pt x="11605" y="21599"/>
                    </a:cubicBezTo>
                    <a:cubicBezTo>
                      <a:pt x="11754" y="21599"/>
                      <a:pt x="11906" y="21584"/>
                      <a:pt x="12056" y="21553"/>
                    </a:cubicBezTo>
                    <a:cubicBezTo>
                      <a:pt x="12789" y="21399"/>
                      <a:pt x="13390" y="20888"/>
                      <a:pt x="13662" y="20191"/>
                    </a:cubicBezTo>
                    <a:lnTo>
                      <a:pt x="17604" y="10229"/>
                    </a:lnTo>
                    <a:cubicBezTo>
                      <a:pt x="17902" y="10426"/>
                      <a:pt x="18250" y="10532"/>
                      <a:pt x="18613" y="10532"/>
                    </a:cubicBezTo>
                    <a:cubicBezTo>
                      <a:pt x="19107" y="10532"/>
                      <a:pt x="19570" y="10338"/>
                      <a:pt x="19918" y="9986"/>
                    </a:cubicBezTo>
                    <a:lnTo>
                      <a:pt x="20957" y="8937"/>
                    </a:lnTo>
                    <a:cubicBezTo>
                      <a:pt x="21308" y="8585"/>
                      <a:pt x="21502" y="8116"/>
                      <a:pt x="21502" y="7617"/>
                    </a:cubicBezTo>
                    <a:cubicBezTo>
                      <a:pt x="21502" y="7117"/>
                      <a:pt x="21308" y="6648"/>
                      <a:pt x="20961" y="6300"/>
                    </a:cubicBezTo>
                    <a:cubicBezTo>
                      <a:pt x="20961" y="6300"/>
                      <a:pt x="15260" y="545"/>
                      <a:pt x="15260" y="545"/>
                    </a:cubicBezTo>
                    <a:close/>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36" name="AutoShape 38"/>
              <p:cNvSpPr/>
              <p:nvPr/>
            </p:nvSpPr>
            <p:spPr bwMode="auto">
              <a:xfrm>
                <a:off x="7490619" y="3738563"/>
                <a:ext cx="72231" cy="730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4320"/>
                    </a:moveTo>
                    <a:cubicBezTo>
                      <a:pt x="14381" y="4320"/>
                      <a:pt x="17279" y="7222"/>
                      <a:pt x="17279" y="10800"/>
                    </a:cubicBezTo>
                    <a:cubicBezTo>
                      <a:pt x="17279" y="14377"/>
                      <a:pt x="14381" y="17279"/>
                      <a:pt x="10800" y="17279"/>
                    </a:cubicBezTo>
                    <a:cubicBezTo>
                      <a:pt x="7218" y="17279"/>
                      <a:pt x="4319" y="14377"/>
                      <a:pt x="4319" y="10800"/>
                    </a:cubicBezTo>
                    <a:cubicBezTo>
                      <a:pt x="4319" y="7222"/>
                      <a:pt x="7218" y="4320"/>
                      <a:pt x="10800" y="4320"/>
                    </a:cubicBezTo>
                    <a:moveTo>
                      <a:pt x="10800" y="21599"/>
                    </a:moveTo>
                    <a:cubicBezTo>
                      <a:pt x="16752" y="21599"/>
                      <a:pt x="21600" y="16756"/>
                      <a:pt x="21600" y="10800"/>
                    </a:cubicBezTo>
                    <a:cubicBezTo>
                      <a:pt x="21600" y="4843"/>
                      <a:pt x="16752" y="0"/>
                      <a:pt x="10800" y="0"/>
                    </a:cubicBezTo>
                    <a:cubicBezTo>
                      <a:pt x="4847" y="0"/>
                      <a:pt x="0" y="4843"/>
                      <a:pt x="0" y="10800"/>
                    </a:cubicBezTo>
                    <a:cubicBezTo>
                      <a:pt x="0" y="16756"/>
                      <a:pt x="4847" y="21599"/>
                      <a:pt x="10800" y="21599"/>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37" name="AutoShape 39"/>
              <p:cNvSpPr/>
              <p:nvPr/>
            </p:nvSpPr>
            <p:spPr bwMode="auto">
              <a:xfrm>
                <a:off x="7679532" y="3505994"/>
                <a:ext cx="72231" cy="730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7279"/>
                    </a:moveTo>
                    <a:cubicBezTo>
                      <a:pt x="7218" y="17279"/>
                      <a:pt x="4320" y="14377"/>
                      <a:pt x="4320" y="10800"/>
                    </a:cubicBezTo>
                    <a:cubicBezTo>
                      <a:pt x="4320" y="7222"/>
                      <a:pt x="7218" y="4320"/>
                      <a:pt x="10800" y="4320"/>
                    </a:cubicBezTo>
                    <a:cubicBezTo>
                      <a:pt x="14381" y="4320"/>
                      <a:pt x="17280" y="7222"/>
                      <a:pt x="17280" y="10800"/>
                    </a:cubicBezTo>
                    <a:cubicBezTo>
                      <a:pt x="17280" y="14377"/>
                      <a:pt x="14381" y="17279"/>
                      <a:pt x="10800" y="17279"/>
                    </a:cubicBezTo>
                    <a:moveTo>
                      <a:pt x="10800" y="0"/>
                    </a:moveTo>
                    <a:cubicBezTo>
                      <a:pt x="4847" y="0"/>
                      <a:pt x="0" y="4843"/>
                      <a:pt x="0" y="10800"/>
                    </a:cubicBezTo>
                    <a:cubicBezTo>
                      <a:pt x="0" y="16756"/>
                      <a:pt x="4847" y="21599"/>
                      <a:pt x="10800" y="21599"/>
                    </a:cubicBezTo>
                    <a:cubicBezTo>
                      <a:pt x="16752" y="21599"/>
                      <a:pt x="21600" y="16756"/>
                      <a:pt x="21600" y="10800"/>
                    </a:cubicBezTo>
                    <a:cubicBezTo>
                      <a:pt x="21600" y="4843"/>
                      <a:pt x="16752" y="0"/>
                      <a:pt x="10800"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38" name="AutoShape 40"/>
              <p:cNvSpPr/>
              <p:nvPr/>
            </p:nvSpPr>
            <p:spPr bwMode="auto">
              <a:xfrm>
                <a:off x="7403307" y="3724275"/>
                <a:ext cx="57944" cy="5794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5400"/>
                    </a:moveTo>
                    <a:cubicBezTo>
                      <a:pt x="13779" y="5400"/>
                      <a:pt x="16199" y="7815"/>
                      <a:pt x="16199" y="10800"/>
                    </a:cubicBezTo>
                    <a:cubicBezTo>
                      <a:pt x="16199" y="13784"/>
                      <a:pt x="13779" y="16200"/>
                      <a:pt x="10800" y="16200"/>
                    </a:cubicBezTo>
                    <a:cubicBezTo>
                      <a:pt x="7820" y="16200"/>
                      <a:pt x="5399" y="13784"/>
                      <a:pt x="5399" y="10800"/>
                    </a:cubicBezTo>
                    <a:cubicBezTo>
                      <a:pt x="5399" y="7815"/>
                      <a:pt x="7820" y="5400"/>
                      <a:pt x="10800" y="5400"/>
                    </a:cubicBezTo>
                    <a:moveTo>
                      <a:pt x="0" y="10800"/>
                    </a:moveTo>
                    <a:cubicBezTo>
                      <a:pt x="0" y="16753"/>
                      <a:pt x="4843" y="21599"/>
                      <a:pt x="10800" y="21599"/>
                    </a:cubicBezTo>
                    <a:cubicBezTo>
                      <a:pt x="16756" y="21599"/>
                      <a:pt x="21600" y="16753"/>
                      <a:pt x="21600" y="10800"/>
                    </a:cubicBezTo>
                    <a:cubicBezTo>
                      <a:pt x="21600" y="4846"/>
                      <a:pt x="16756" y="0"/>
                      <a:pt x="10800" y="0"/>
                    </a:cubicBezTo>
                    <a:cubicBezTo>
                      <a:pt x="4843" y="0"/>
                      <a:pt x="0" y="4846"/>
                      <a:pt x="0" y="1080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39" name="AutoShape 41"/>
              <p:cNvSpPr/>
              <p:nvPr/>
            </p:nvSpPr>
            <p:spPr bwMode="auto">
              <a:xfrm>
                <a:off x="7461250" y="3825875"/>
                <a:ext cx="29369" cy="2857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58" y="21599"/>
                      <a:pt x="21600" y="16769"/>
                      <a:pt x="21600" y="10800"/>
                    </a:cubicBezTo>
                    <a:cubicBezTo>
                      <a:pt x="21600" y="4830"/>
                      <a:pt x="16758" y="0"/>
                      <a:pt x="10800" y="0"/>
                    </a:cubicBezTo>
                    <a:cubicBezTo>
                      <a:pt x="4841" y="0"/>
                      <a:pt x="0" y="4830"/>
                      <a:pt x="0" y="10800"/>
                    </a:cubicBezTo>
                    <a:cubicBezTo>
                      <a:pt x="0" y="16769"/>
                      <a:pt x="4841" y="21599"/>
                      <a:pt x="10800" y="21599"/>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40" name="AutoShape 42"/>
              <p:cNvSpPr/>
              <p:nvPr/>
            </p:nvSpPr>
            <p:spPr bwMode="auto">
              <a:xfrm>
                <a:off x="7693819" y="3607594"/>
                <a:ext cx="28575" cy="2936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41" y="0"/>
                      <a:pt x="0" y="4830"/>
                      <a:pt x="0" y="10800"/>
                    </a:cubicBezTo>
                    <a:cubicBezTo>
                      <a:pt x="0" y="16769"/>
                      <a:pt x="4841" y="21599"/>
                      <a:pt x="10800" y="21599"/>
                    </a:cubicBezTo>
                    <a:cubicBezTo>
                      <a:pt x="16758" y="21599"/>
                      <a:pt x="21600" y="16769"/>
                      <a:pt x="21600" y="10800"/>
                    </a:cubicBezTo>
                    <a:cubicBezTo>
                      <a:pt x="21600" y="4830"/>
                      <a:pt x="16758" y="0"/>
                      <a:pt x="10800"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grpSp>
      </p:grpSp>
      <p:grpSp>
        <p:nvGrpSpPr>
          <p:cNvPr id="41" name="组合 40"/>
          <p:cNvGrpSpPr/>
          <p:nvPr/>
        </p:nvGrpSpPr>
        <p:grpSpPr>
          <a:xfrm>
            <a:off x="8111096" y="4943024"/>
            <a:ext cx="635661" cy="462088"/>
            <a:chOff x="5912378" y="3043536"/>
            <a:chExt cx="476808" cy="346566"/>
          </a:xfrm>
          <a:solidFill>
            <a:schemeClr val="accent2"/>
          </a:solidFill>
        </p:grpSpPr>
        <p:sp>
          <p:nvSpPr>
            <p:cNvPr id="42" name="Pentagon 9"/>
            <p:cNvSpPr/>
            <p:nvPr/>
          </p:nvSpPr>
          <p:spPr>
            <a:xfrm flipH="1" rot="10800000">
              <a:off x="5912378" y="3043536"/>
              <a:ext cx="476808" cy="346566"/>
            </a:xfrm>
            <a:prstGeom prst="homePlate">
              <a:avLst>
                <a:gd fmla="val 23830" name="adj"/>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219078"/>
              <a:endParaRPr lang="en-GB" sz="2400">
                <a:solidFill>
                  <a:schemeClr val="tx1">
                    <a:lumMod val="50000"/>
                    <a:lumOff val="50000"/>
                  </a:schemeClr>
                </a:solidFill>
                <a:latin charset="-122" pitchFamily="34" typeface="微软雅黑"/>
                <a:ea charset="-122" pitchFamily="34" typeface="微软雅黑"/>
              </a:endParaRPr>
            </a:p>
          </p:txBody>
        </p:sp>
        <p:grpSp>
          <p:nvGrpSpPr>
            <p:cNvPr id="43" name="Group 12"/>
            <p:cNvGrpSpPr/>
            <p:nvPr/>
          </p:nvGrpSpPr>
          <p:grpSpPr>
            <a:xfrm>
              <a:off x="5985331" y="3091890"/>
              <a:ext cx="264199" cy="264651"/>
              <a:chOff x="9145588" y="4435475"/>
              <a:chExt cx="464344" cy="465138"/>
            </a:xfrm>
            <a:grpFill/>
          </p:grpSpPr>
          <p:sp>
            <p:nvSpPr>
              <p:cNvPr id="44" name="AutoShape 7"/>
              <p:cNvSpPr/>
              <p:nvPr/>
            </p:nvSpPr>
            <p:spPr bwMode="auto">
              <a:xfrm>
                <a:off x="9145588" y="4435475"/>
                <a:ext cx="464344" cy="465138"/>
              </a:xfrm>
              <a:custGeom>
                <a:gdLst>
                  <a:gd fmla="+- 0 10800 1271" name="T0"/>
                  <a:gd fmla="*/ T0 w 19058" name="T1"/>
                  <a:gd fmla="+- 0 10799 1270" name="T2"/>
                  <a:gd fmla="*/ 10799 h 19059" name="T3"/>
                  <a:gd fmla="+- 0 10800 1271" name="T4"/>
                  <a:gd fmla="*/ T4 w 19058" name="T5"/>
                  <a:gd fmla="+- 0 10799 1270" name="T6"/>
                  <a:gd fmla="*/ 10799 h 19059" name="T7"/>
                  <a:gd fmla="+- 0 10800 1271" name="T8"/>
                  <a:gd fmla="*/ T8 w 19058" name="T9"/>
                  <a:gd fmla="+- 0 10799 1270" name="T10"/>
                  <a:gd fmla="*/ 10799 h 19059" name="T11"/>
                  <a:gd fmla="+- 0 10800 1271" name="T12"/>
                  <a:gd fmla="*/ T12 w 19058" name="T13"/>
                  <a:gd fmla="+- 0 10799 1270" name="T14"/>
                  <a:gd fmla="*/ 10799 h 19059" name="T15"/>
                </a:gdLst>
                <a:cxnLst>
                  <a:cxn ang="0">
                    <a:pos x="T1" y="T3"/>
                  </a:cxn>
                  <a:cxn ang="0">
                    <a:pos x="T5" y="T7"/>
                  </a:cxn>
                  <a:cxn ang="0">
                    <a:pos x="T9" y="T11"/>
                  </a:cxn>
                  <a:cxn ang="0">
                    <a:pos x="T13" y="T15"/>
                  </a:cxn>
                </a:cxnLst>
                <a:rect b="b" l="0" r="r" t="0"/>
                <a:pathLst>
                  <a:path h="19059" w="19058">
                    <a:moveTo>
                      <a:pt x="6430" y="17268"/>
                    </a:moveTo>
                    <a:cubicBezTo>
                      <a:pt x="2162" y="15559"/>
                      <a:pt x="82" y="10698"/>
                      <a:pt x="1790" y="6431"/>
                    </a:cubicBezTo>
                    <a:cubicBezTo>
                      <a:pt x="3499" y="2164"/>
                      <a:pt x="8360" y="81"/>
                      <a:pt x="12627" y="1791"/>
                    </a:cubicBezTo>
                    <a:cubicBezTo>
                      <a:pt x="16894" y="3499"/>
                      <a:pt x="18975" y="8361"/>
                      <a:pt x="17267" y="12628"/>
                    </a:cubicBezTo>
                    <a:cubicBezTo>
                      <a:pt x="15558" y="16895"/>
                      <a:pt x="10696" y="18976"/>
                      <a:pt x="6430" y="17268"/>
                    </a:cubicBezTo>
                    <a:moveTo>
                      <a:pt x="13070" y="685"/>
                    </a:moveTo>
                    <a:cubicBezTo>
                      <a:pt x="8186" y="-1270"/>
                      <a:pt x="2641" y="1103"/>
                      <a:pt x="685" y="5987"/>
                    </a:cubicBezTo>
                    <a:cubicBezTo>
                      <a:pt x="-1271" y="10872"/>
                      <a:pt x="1103" y="16418"/>
                      <a:pt x="5987" y="18373"/>
                    </a:cubicBezTo>
                    <a:cubicBezTo>
                      <a:pt x="10871" y="20330"/>
                      <a:pt x="16416" y="17955"/>
                      <a:pt x="18373" y="13071"/>
                    </a:cubicBezTo>
                    <a:cubicBezTo>
                      <a:pt x="20329" y="8186"/>
                      <a:pt x="17954" y="2641"/>
                      <a:pt x="13070" y="685"/>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45" name="AutoShape 8"/>
              <p:cNvSpPr/>
              <p:nvPr/>
            </p:nvSpPr>
            <p:spPr bwMode="auto">
              <a:xfrm>
                <a:off x="9348788" y="4638675"/>
                <a:ext cx="57944" cy="57944"/>
              </a:xfrm>
              <a:custGeom>
                <a:gdLst>
                  <a:gd fmla="+- 0 10801 1272" name="T0"/>
                  <a:gd fmla="*/ T0 w 19059" name="T1"/>
                  <a:gd fmla="+- 0 10800 1272" name="T2"/>
                  <a:gd fmla="*/ 10800 h 19056" name="T3"/>
                  <a:gd fmla="+- 0 10801 1272" name="T4"/>
                  <a:gd fmla="*/ T4 w 19059" name="T5"/>
                  <a:gd fmla="+- 0 10800 1272" name="T6"/>
                  <a:gd fmla="*/ 10800 h 19056" name="T7"/>
                  <a:gd fmla="+- 0 10801 1272" name="T8"/>
                  <a:gd fmla="*/ T8 w 19059" name="T9"/>
                  <a:gd fmla="+- 0 10800 1272" name="T10"/>
                  <a:gd fmla="*/ 10800 h 19056" name="T11"/>
                  <a:gd fmla="+- 0 10801 1272" name="T12"/>
                  <a:gd fmla="*/ T12 w 19059" name="T13"/>
                  <a:gd fmla="+- 0 10800 1272" name="T14"/>
                  <a:gd fmla="*/ 10800 h 19056" name="T15"/>
                </a:gdLst>
                <a:cxnLst>
                  <a:cxn ang="0">
                    <a:pos x="T1" y="T3"/>
                  </a:cxn>
                  <a:cxn ang="0">
                    <a:pos x="T5" y="T7"/>
                  </a:cxn>
                  <a:cxn ang="0">
                    <a:pos x="T9" y="T11"/>
                  </a:cxn>
                  <a:cxn ang="0">
                    <a:pos x="T13" y="T15"/>
                  </a:cxn>
                </a:cxnLst>
                <a:rect b="b" l="0" r="r" t="0"/>
                <a:pathLst>
                  <a:path h="19056" w="19059">
                    <a:moveTo>
                      <a:pt x="7753" y="13951"/>
                    </a:moveTo>
                    <a:cubicBezTo>
                      <a:pt x="5315" y="12969"/>
                      <a:pt x="4129" y="10197"/>
                      <a:pt x="5101" y="7755"/>
                    </a:cubicBezTo>
                    <a:cubicBezTo>
                      <a:pt x="6083" y="5323"/>
                      <a:pt x="8860" y="4132"/>
                      <a:pt x="11298" y="5104"/>
                    </a:cubicBezTo>
                    <a:cubicBezTo>
                      <a:pt x="13735" y="6081"/>
                      <a:pt x="14926" y="8858"/>
                      <a:pt x="13949" y="11300"/>
                    </a:cubicBezTo>
                    <a:cubicBezTo>
                      <a:pt x="12972" y="13737"/>
                      <a:pt x="10195" y="14923"/>
                      <a:pt x="7753" y="13951"/>
                    </a:cubicBezTo>
                    <a:moveTo>
                      <a:pt x="13070" y="686"/>
                    </a:moveTo>
                    <a:cubicBezTo>
                      <a:pt x="8190" y="-1272"/>
                      <a:pt x="2640" y="1104"/>
                      <a:pt x="686" y="5988"/>
                    </a:cubicBezTo>
                    <a:cubicBezTo>
                      <a:pt x="-1272" y="10872"/>
                      <a:pt x="1105" y="16416"/>
                      <a:pt x="5985" y="18369"/>
                    </a:cubicBezTo>
                    <a:cubicBezTo>
                      <a:pt x="10870" y="20328"/>
                      <a:pt x="16415" y="17951"/>
                      <a:pt x="18374" y="13072"/>
                    </a:cubicBezTo>
                    <a:cubicBezTo>
                      <a:pt x="20328" y="8188"/>
                      <a:pt x="17960" y="2644"/>
                      <a:pt x="13070" y="686"/>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46" name="AutoShape 9"/>
              <p:cNvSpPr/>
              <p:nvPr/>
            </p:nvSpPr>
            <p:spPr bwMode="auto">
              <a:xfrm>
                <a:off x="9290050" y="4580732"/>
                <a:ext cx="174625" cy="174625"/>
              </a:xfrm>
              <a:custGeom>
                <a:gdLst>
                  <a:gd fmla="+- 0 10800 1271" name="T0"/>
                  <a:gd fmla="*/ T0 w 19059" name="T1"/>
                  <a:gd fmla="+- 0 10800 1271" name="T2"/>
                  <a:gd fmla="*/ 10800 h 19058" name="T3"/>
                  <a:gd fmla="+- 0 10800 1271" name="T4"/>
                  <a:gd fmla="*/ T4 w 19059" name="T5"/>
                  <a:gd fmla="+- 0 10800 1271" name="T6"/>
                  <a:gd fmla="*/ 10800 h 19058" name="T7"/>
                  <a:gd fmla="+- 0 10800 1271" name="T8"/>
                  <a:gd fmla="*/ T8 w 19059" name="T9"/>
                  <a:gd fmla="+- 0 10800 1271" name="T10"/>
                  <a:gd fmla="*/ 10800 h 19058" name="T11"/>
                  <a:gd fmla="+- 0 10800 1271" name="T12"/>
                  <a:gd fmla="*/ T12 w 19059" name="T13"/>
                  <a:gd fmla="+- 0 10800 1271" name="T14"/>
                  <a:gd fmla="*/ 10800 h 19058" name="T15"/>
                </a:gdLst>
                <a:cxnLst>
                  <a:cxn ang="0">
                    <a:pos x="T1" y="T3"/>
                  </a:cxn>
                  <a:cxn ang="0">
                    <a:pos x="T5" y="T7"/>
                  </a:cxn>
                  <a:cxn ang="0">
                    <a:pos x="T9" y="T11"/>
                  </a:cxn>
                  <a:cxn ang="0">
                    <a:pos x="T13" y="T15"/>
                  </a:cxn>
                </a:cxnLst>
                <a:rect b="b" l="0" r="r" t="0"/>
                <a:pathLst>
                  <a:path h="19058" w="19059">
                    <a:moveTo>
                      <a:pt x="7169" y="15424"/>
                    </a:moveTo>
                    <a:cubicBezTo>
                      <a:pt x="3916" y="14123"/>
                      <a:pt x="2331" y="10417"/>
                      <a:pt x="3632" y="7167"/>
                    </a:cubicBezTo>
                    <a:cubicBezTo>
                      <a:pt x="4934" y="3917"/>
                      <a:pt x="8638" y="2331"/>
                      <a:pt x="11889" y="3632"/>
                    </a:cubicBezTo>
                    <a:cubicBezTo>
                      <a:pt x="15141" y="4934"/>
                      <a:pt x="16728" y="8640"/>
                      <a:pt x="15425" y="11890"/>
                    </a:cubicBezTo>
                    <a:cubicBezTo>
                      <a:pt x="14124" y="15140"/>
                      <a:pt x="10419" y="16728"/>
                      <a:pt x="7169" y="15424"/>
                    </a:cubicBezTo>
                    <a:moveTo>
                      <a:pt x="13071" y="685"/>
                    </a:moveTo>
                    <a:cubicBezTo>
                      <a:pt x="8186" y="-1271"/>
                      <a:pt x="2639" y="1104"/>
                      <a:pt x="686" y="5987"/>
                    </a:cubicBezTo>
                    <a:cubicBezTo>
                      <a:pt x="-1271" y="10871"/>
                      <a:pt x="1104" y="16416"/>
                      <a:pt x="5987" y="18372"/>
                    </a:cubicBezTo>
                    <a:cubicBezTo>
                      <a:pt x="10874" y="20329"/>
                      <a:pt x="16418" y="17955"/>
                      <a:pt x="18375" y="13070"/>
                    </a:cubicBezTo>
                    <a:cubicBezTo>
                      <a:pt x="20328" y="8186"/>
                      <a:pt x="17956" y="2641"/>
                      <a:pt x="13071" y="685"/>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47" name="AutoShape 10"/>
              <p:cNvSpPr/>
              <p:nvPr/>
            </p:nvSpPr>
            <p:spPr bwMode="auto">
              <a:xfrm>
                <a:off x="9406732" y="4696619"/>
                <a:ext cx="72231" cy="74613"/>
              </a:xfrm>
              <a:custGeom>
                <a:gdLst>
                  <a:gd fmla="+- 0 10804 288" name="T0"/>
                  <a:gd fmla="*/ T0 w 21033" name="T1"/>
                  <a:gd fmla="+- 0 10798 277" name="T2"/>
                  <a:gd fmla="*/ 10798 h 21043" name="T3"/>
                  <a:gd fmla="+- 0 10804 288" name="T4"/>
                  <a:gd fmla="*/ T4 w 21033" name="T5"/>
                  <a:gd fmla="+- 0 10798 277" name="T6"/>
                  <a:gd fmla="*/ 10798 h 21043" name="T7"/>
                  <a:gd fmla="+- 0 10804 288" name="T8"/>
                  <a:gd fmla="*/ T8 w 21033" name="T9"/>
                  <a:gd fmla="+- 0 10798 277" name="T10"/>
                  <a:gd fmla="*/ 10798 h 21043" name="T11"/>
                  <a:gd fmla="+- 0 10804 288" name="T12"/>
                  <a:gd fmla="*/ T12 w 21033" name="T13"/>
                  <a:gd fmla="+- 0 10798 277" name="T14"/>
                  <a:gd fmla="*/ 10798 h 21043" name="T15"/>
                </a:gdLst>
                <a:cxnLst>
                  <a:cxn ang="0">
                    <a:pos x="T1" y="T3"/>
                  </a:cxn>
                  <a:cxn ang="0">
                    <a:pos x="T5" y="T7"/>
                  </a:cxn>
                  <a:cxn ang="0">
                    <a:pos x="T9" y="T11"/>
                  </a:cxn>
                  <a:cxn ang="0">
                    <a:pos x="T13" y="T15"/>
                  </a:cxn>
                </a:cxnLst>
                <a:rect b="b" l="0" r="r" t="0"/>
                <a:pathLst>
                  <a:path h="21043" w="21033">
                    <a:moveTo>
                      <a:pt x="20881" y="2825"/>
                    </a:moveTo>
                    <a:cubicBezTo>
                      <a:pt x="21312" y="1771"/>
                      <a:pt x="20787" y="572"/>
                      <a:pt x="19713" y="149"/>
                    </a:cubicBezTo>
                    <a:cubicBezTo>
                      <a:pt x="18636" y="-277"/>
                      <a:pt x="17414" y="238"/>
                      <a:pt x="16984" y="1296"/>
                    </a:cubicBezTo>
                    <a:lnTo>
                      <a:pt x="16980" y="1292"/>
                    </a:lnTo>
                    <a:cubicBezTo>
                      <a:pt x="13964" y="8692"/>
                      <a:pt x="8182" y="14184"/>
                      <a:pt x="1269" y="17089"/>
                    </a:cubicBezTo>
                    <a:cubicBezTo>
                      <a:pt x="207" y="17536"/>
                      <a:pt x="-288" y="18747"/>
                      <a:pt x="170" y="19789"/>
                    </a:cubicBezTo>
                    <a:cubicBezTo>
                      <a:pt x="629" y="20840"/>
                      <a:pt x="1863" y="21323"/>
                      <a:pt x="2924" y="20876"/>
                    </a:cubicBezTo>
                    <a:cubicBezTo>
                      <a:pt x="2961" y="20860"/>
                      <a:pt x="2982" y="20828"/>
                      <a:pt x="3014" y="20815"/>
                    </a:cubicBezTo>
                    <a:cubicBezTo>
                      <a:pt x="10874" y="17480"/>
                      <a:pt x="17451" y="11227"/>
                      <a:pt x="20877" y="2825"/>
                    </a:cubicBezTo>
                    <a:cubicBezTo>
                      <a:pt x="20877" y="2825"/>
                      <a:pt x="20881" y="2825"/>
                      <a:pt x="20881" y="2825"/>
                    </a:cubicBez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48" name="AutoShape 11"/>
              <p:cNvSpPr/>
              <p:nvPr/>
            </p:nvSpPr>
            <p:spPr bwMode="auto">
              <a:xfrm>
                <a:off x="9435307" y="4725988"/>
                <a:ext cx="103981" cy="106363"/>
              </a:xfrm>
              <a:custGeom>
                <a:gdLst>
                  <a:gd fmla="+- 0 10803 203" name="T0"/>
                  <a:gd fmla="*/ T0 w 21201" name="T1"/>
                  <a:gd fmla="+- 0 10798 194" name="T2"/>
                  <a:gd fmla="*/ 10798 h 21209" name="T3"/>
                  <a:gd fmla="+- 0 10803 203" name="T4"/>
                  <a:gd fmla="*/ T4 w 21201" name="T5"/>
                  <a:gd fmla="+- 0 10798 194" name="T6"/>
                  <a:gd fmla="*/ 10798 h 21209" name="T7"/>
                  <a:gd fmla="+- 0 10803 203" name="T8"/>
                  <a:gd fmla="*/ T8 w 21201" name="T9"/>
                  <a:gd fmla="+- 0 10798 194" name="T10"/>
                  <a:gd fmla="*/ 10798 h 21209" name="T11"/>
                  <a:gd fmla="+- 0 10803 203" name="T12"/>
                  <a:gd fmla="*/ T12 w 21201" name="T13"/>
                  <a:gd fmla="+- 0 10798 194" name="T14"/>
                  <a:gd fmla="*/ 10798 h 21209" name="T15"/>
                </a:gdLst>
                <a:cxnLst>
                  <a:cxn ang="0">
                    <a:pos x="T1" y="T3"/>
                  </a:cxn>
                  <a:cxn ang="0">
                    <a:pos x="T5" y="T7"/>
                  </a:cxn>
                  <a:cxn ang="0">
                    <a:pos x="T9" y="T11"/>
                  </a:cxn>
                  <a:cxn ang="0">
                    <a:pos x="T13" y="T15"/>
                  </a:cxn>
                </a:cxnLst>
                <a:rect b="b" l="0" r="r" t="0"/>
                <a:pathLst>
                  <a:path h="21209" w="21201">
                    <a:moveTo>
                      <a:pt x="20267" y="104"/>
                    </a:moveTo>
                    <a:cubicBezTo>
                      <a:pt x="19508" y="-194"/>
                      <a:pt x="18645" y="169"/>
                      <a:pt x="18339" y="912"/>
                    </a:cubicBezTo>
                    <a:cubicBezTo>
                      <a:pt x="14991" y="9110"/>
                      <a:pt x="8568" y="15198"/>
                      <a:pt x="894" y="18420"/>
                    </a:cubicBezTo>
                    <a:cubicBezTo>
                      <a:pt x="144" y="18735"/>
                      <a:pt x="-203" y="19589"/>
                      <a:pt x="121" y="20327"/>
                    </a:cubicBezTo>
                    <a:cubicBezTo>
                      <a:pt x="442" y="21068"/>
                      <a:pt x="1314" y="21406"/>
                      <a:pt x="2067" y="21090"/>
                    </a:cubicBezTo>
                    <a:cubicBezTo>
                      <a:pt x="2102" y="21073"/>
                      <a:pt x="2125" y="21042"/>
                      <a:pt x="2159" y="21025"/>
                    </a:cubicBezTo>
                    <a:cubicBezTo>
                      <a:pt x="10491" y="17500"/>
                      <a:pt x="17461" y="10881"/>
                      <a:pt x="21095" y="1994"/>
                    </a:cubicBezTo>
                    <a:cubicBezTo>
                      <a:pt x="21397" y="1250"/>
                      <a:pt x="21026" y="404"/>
                      <a:pt x="20267" y="104"/>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49" name="AutoShape 12"/>
              <p:cNvSpPr/>
              <p:nvPr/>
            </p:nvSpPr>
            <p:spPr bwMode="auto">
              <a:xfrm>
                <a:off x="9421019" y="4711700"/>
                <a:ext cx="88106" cy="89694"/>
              </a:xfrm>
              <a:custGeom>
                <a:gdLst>
                  <a:gd fmla="+- 0 10802 238" name="T0"/>
                  <a:gd fmla="*/ T0 w 21128" name="T1"/>
                  <a:gd fmla="+- 0 10797 227" name="T2"/>
                  <a:gd fmla="*/ 10797 h 21141" name="T3"/>
                  <a:gd fmla="+- 0 10802 238" name="T4"/>
                  <a:gd fmla="*/ T4 w 21128" name="T5"/>
                  <a:gd fmla="+- 0 10797 227" name="T6"/>
                  <a:gd fmla="*/ 10797 h 21141" name="T7"/>
                  <a:gd fmla="+- 0 10802 238" name="T8"/>
                  <a:gd fmla="*/ T8 w 21128" name="T9"/>
                  <a:gd fmla="+- 0 10797 227" name="T10"/>
                  <a:gd fmla="*/ 10797 h 21141" name="T11"/>
                  <a:gd fmla="+- 0 10802 238" name="T12"/>
                  <a:gd fmla="*/ T12 w 21128" name="T13"/>
                  <a:gd fmla="+- 0 10797 227" name="T14"/>
                  <a:gd fmla="*/ 10797 h 21141" name="T15"/>
                </a:gdLst>
                <a:cxnLst>
                  <a:cxn ang="0">
                    <a:pos x="T1" y="T3"/>
                  </a:cxn>
                  <a:cxn ang="0">
                    <a:pos x="T5" y="T7"/>
                  </a:cxn>
                  <a:cxn ang="0">
                    <a:pos x="T9" y="T11"/>
                  </a:cxn>
                  <a:cxn ang="0">
                    <a:pos x="T13" y="T15"/>
                  </a:cxn>
                </a:cxnLst>
                <a:rect b="b" l="0" r="r" t="0"/>
                <a:pathLst>
                  <a:path h="21141" w="21128">
                    <a:moveTo>
                      <a:pt x="20035" y="122"/>
                    </a:moveTo>
                    <a:cubicBezTo>
                      <a:pt x="19142" y="-227"/>
                      <a:pt x="18134" y="195"/>
                      <a:pt x="17778" y="1071"/>
                    </a:cubicBezTo>
                    <a:cubicBezTo>
                      <a:pt x="14571" y="8936"/>
                      <a:pt x="8412" y="14778"/>
                      <a:pt x="1051" y="17867"/>
                    </a:cubicBezTo>
                    <a:lnTo>
                      <a:pt x="1054" y="17867"/>
                    </a:lnTo>
                    <a:cubicBezTo>
                      <a:pt x="172" y="18240"/>
                      <a:pt x="-238" y="19242"/>
                      <a:pt x="142" y="20108"/>
                    </a:cubicBezTo>
                    <a:cubicBezTo>
                      <a:pt x="522" y="20973"/>
                      <a:pt x="1543" y="21372"/>
                      <a:pt x="2425" y="21003"/>
                    </a:cubicBezTo>
                    <a:cubicBezTo>
                      <a:pt x="2459" y="20986"/>
                      <a:pt x="2476" y="20956"/>
                      <a:pt x="2514" y="20936"/>
                    </a:cubicBezTo>
                    <a:cubicBezTo>
                      <a:pt x="10651" y="17491"/>
                      <a:pt x="17459" y="11027"/>
                      <a:pt x="21002" y="2339"/>
                    </a:cubicBezTo>
                    <a:cubicBezTo>
                      <a:pt x="21361" y="1463"/>
                      <a:pt x="20927" y="472"/>
                      <a:pt x="20035" y="122"/>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50" name="AutoShape 13"/>
              <p:cNvSpPr/>
              <p:nvPr/>
            </p:nvSpPr>
            <p:spPr bwMode="auto">
              <a:xfrm>
                <a:off x="9275763" y="4566444"/>
                <a:ext cx="73025" cy="73819"/>
              </a:xfrm>
              <a:custGeom>
                <a:gdLst>
                  <a:gd fmla="+- 0 10797 278" name="T0"/>
                  <a:gd fmla="*/ T0 w 21039" name="T1"/>
                  <a:gd fmla="+- 0 10803 281" name="T2"/>
                  <a:gd fmla="*/ 10803 h 21044" name="T3"/>
                  <a:gd fmla="+- 0 10797 278" name="T4"/>
                  <a:gd fmla="*/ T4 w 21039" name="T5"/>
                  <a:gd fmla="+- 0 10803 281" name="T6"/>
                  <a:gd fmla="*/ 10803 h 21044" name="T7"/>
                  <a:gd fmla="+- 0 10797 278" name="T8"/>
                  <a:gd fmla="*/ T8 w 21039" name="T9"/>
                  <a:gd fmla="+- 0 10803 281" name="T10"/>
                  <a:gd fmla="*/ 10803 h 21044" name="T11"/>
                  <a:gd fmla="+- 0 10797 278" name="T12"/>
                  <a:gd fmla="*/ T12 w 21039" name="T13"/>
                  <a:gd fmla="+- 0 10803 281" name="T14"/>
                  <a:gd fmla="*/ 10803 h 21044" name="T15"/>
                </a:gdLst>
                <a:cxnLst>
                  <a:cxn ang="0">
                    <a:pos x="T1" y="T3"/>
                  </a:cxn>
                  <a:cxn ang="0">
                    <a:pos x="T5" y="T7"/>
                  </a:cxn>
                  <a:cxn ang="0">
                    <a:pos x="T9" y="T11"/>
                  </a:cxn>
                  <a:cxn ang="0">
                    <a:pos x="T13" y="T15"/>
                  </a:cxn>
                </a:cxnLst>
                <a:rect b="b" l="0" r="r" t="0"/>
                <a:pathLst>
                  <a:path h="21044" w="21039">
                    <a:moveTo>
                      <a:pt x="20871" y="1248"/>
                    </a:moveTo>
                    <a:cubicBezTo>
                      <a:pt x="20411" y="197"/>
                      <a:pt x="19177" y="-281"/>
                      <a:pt x="18112" y="169"/>
                    </a:cubicBezTo>
                    <a:cubicBezTo>
                      <a:pt x="18075" y="181"/>
                      <a:pt x="18050" y="214"/>
                      <a:pt x="18021" y="226"/>
                    </a:cubicBezTo>
                    <a:cubicBezTo>
                      <a:pt x="10159" y="3562"/>
                      <a:pt x="3583" y="9820"/>
                      <a:pt x="152" y="18220"/>
                    </a:cubicBezTo>
                    <a:lnTo>
                      <a:pt x="148" y="18220"/>
                    </a:lnTo>
                    <a:cubicBezTo>
                      <a:pt x="-278" y="19278"/>
                      <a:pt x="242" y="20473"/>
                      <a:pt x="1320" y="20896"/>
                    </a:cubicBezTo>
                    <a:cubicBezTo>
                      <a:pt x="2398" y="21318"/>
                      <a:pt x="3620" y="20803"/>
                      <a:pt x="4046" y="19749"/>
                    </a:cubicBezTo>
                    <a:lnTo>
                      <a:pt x="4051" y="19749"/>
                    </a:lnTo>
                    <a:cubicBezTo>
                      <a:pt x="7068" y="12356"/>
                      <a:pt x="12856" y="6858"/>
                      <a:pt x="19764" y="3956"/>
                    </a:cubicBezTo>
                    <a:cubicBezTo>
                      <a:pt x="20830" y="3506"/>
                      <a:pt x="21322" y="2298"/>
                      <a:pt x="20871" y="1248"/>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51" name="AutoShape 14"/>
              <p:cNvSpPr/>
              <p:nvPr/>
            </p:nvSpPr>
            <p:spPr bwMode="auto">
              <a:xfrm>
                <a:off x="9217819" y="4508500"/>
                <a:ext cx="103981" cy="105569"/>
              </a:xfrm>
              <a:custGeom>
                <a:gdLst>
                  <a:gd fmla="+- 0 10797 198" name="T0"/>
                  <a:gd fmla="*/ T0 w 21199" name="T1"/>
                  <a:gd fmla="+- 0 10802 198" name="T2"/>
                  <a:gd fmla="*/ 10802 h 21208" name="T3"/>
                  <a:gd fmla="+- 0 10797 198" name="T4"/>
                  <a:gd fmla="*/ T4 w 21199" name="T5"/>
                  <a:gd fmla="+- 0 10802 198" name="T6"/>
                  <a:gd fmla="*/ 10802 h 21208" name="T7"/>
                  <a:gd fmla="+- 0 10797 198" name="T8"/>
                  <a:gd fmla="*/ T8 w 21199" name="T9"/>
                  <a:gd fmla="+- 0 10802 198" name="T10"/>
                  <a:gd fmla="*/ 10802 h 21208" name="T11"/>
                  <a:gd fmla="+- 0 10797 198" name="T12"/>
                  <a:gd fmla="*/ T12 w 21199" name="T13"/>
                  <a:gd fmla="+- 0 10802 198" name="T14"/>
                  <a:gd fmla="*/ 10802 h 21208" name="T15"/>
                </a:gdLst>
                <a:cxnLst>
                  <a:cxn ang="0">
                    <a:pos x="T1" y="T3"/>
                  </a:cxn>
                  <a:cxn ang="0">
                    <a:pos x="T5" y="T7"/>
                  </a:cxn>
                  <a:cxn ang="0">
                    <a:pos x="T9" y="T11"/>
                  </a:cxn>
                  <a:cxn ang="0">
                    <a:pos x="T13" y="T15"/>
                  </a:cxn>
                </a:cxnLst>
                <a:rect b="b" l="0" r="r" t="0"/>
                <a:pathLst>
                  <a:path h="21208" w="21199">
                    <a:moveTo>
                      <a:pt x="21077" y="880"/>
                    </a:moveTo>
                    <a:cubicBezTo>
                      <a:pt x="20753" y="142"/>
                      <a:pt x="19881" y="-198"/>
                      <a:pt x="19129" y="117"/>
                    </a:cubicBezTo>
                    <a:cubicBezTo>
                      <a:pt x="19097" y="131"/>
                      <a:pt x="19071" y="162"/>
                      <a:pt x="19039" y="179"/>
                    </a:cubicBezTo>
                    <a:cubicBezTo>
                      <a:pt x="10706" y="3707"/>
                      <a:pt x="3739" y="10322"/>
                      <a:pt x="106" y="19208"/>
                    </a:cubicBezTo>
                    <a:cubicBezTo>
                      <a:pt x="-198" y="19957"/>
                      <a:pt x="172" y="20803"/>
                      <a:pt x="934" y="21101"/>
                    </a:cubicBezTo>
                    <a:cubicBezTo>
                      <a:pt x="1689" y="21401"/>
                      <a:pt x="2552" y="21041"/>
                      <a:pt x="2859" y="20292"/>
                    </a:cubicBezTo>
                    <a:cubicBezTo>
                      <a:pt x="6206" y="12096"/>
                      <a:pt x="12625" y="6008"/>
                      <a:pt x="20301" y="2787"/>
                    </a:cubicBezTo>
                    <a:cubicBezTo>
                      <a:pt x="21051" y="2469"/>
                      <a:pt x="21402" y="1618"/>
                      <a:pt x="21077" y="88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sp>
            <p:nvSpPr>
              <p:cNvPr id="52" name="AutoShape 15"/>
              <p:cNvSpPr/>
              <p:nvPr/>
            </p:nvSpPr>
            <p:spPr bwMode="auto">
              <a:xfrm>
                <a:off x="9247188" y="4537075"/>
                <a:ext cx="88107" cy="90488"/>
              </a:xfrm>
              <a:custGeom>
                <a:gdLst>
                  <a:gd fmla="+- 0 10796 232" name="T0"/>
                  <a:gd fmla="*/ T0 w 21129" name="T1"/>
                  <a:gd fmla="+- 0 10804 234" name="T2"/>
                  <a:gd fmla="*/ 10804 h 21141" name="T3"/>
                  <a:gd fmla="+- 0 10796 232" name="T4"/>
                  <a:gd fmla="*/ T4 w 21129" name="T5"/>
                  <a:gd fmla="+- 0 10804 234" name="T6"/>
                  <a:gd fmla="*/ 10804 h 21141" name="T7"/>
                  <a:gd fmla="+- 0 10796 232" name="T8"/>
                  <a:gd fmla="*/ T8 w 21129" name="T9"/>
                  <a:gd fmla="+- 0 10804 234" name="T10"/>
                  <a:gd fmla="*/ 10804 h 21141" name="T11"/>
                  <a:gd fmla="+- 0 10796 232" name="T12"/>
                  <a:gd fmla="*/ T12 w 21129" name="T13"/>
                  <a:gd fmla="+- 0 10804 234" name="T14"/>
                  <a:gd fmla="*/ 10804 h 21141" name="T15"/>
                </a:gdLst>
                <a:cxnLst>
                  <a:cxn ang="0">
                    <a:pos x="T1" y="T3"/>
                  </a:cxn>
                  <a:cxn ang="0">
                    <a:pos x="T5" y="T7"/>
                  </a:cxn>
                  <a:cxn ang="0">
                    <a:pos x="T9" y="T11"/>
                  </a:cxn>
                  <a:cxn ang="0">
                    <a:pos x="T13" y="T15"/>
                  </a:cxn>
                </a:cxnLst>
                <a:rect b="b" l="0" r="r" t="0"/>
                <a:pathLst>
                  <a:path h="21141" w="21129">
                    <a:moveTo>
                      <a:pt x="20075" y="3267"/>
                    </a:moveTo>
                    <a:cubicBezTo>
                      <a:pt x="20953" y="2898"/>
                      <a:pt x="21368" y="1899"/>
                      <a:pt x="20987" y="1030"/>
                    </a:cubicBezTo>
                    <a:cubicBezTo>
                      <a:pt x="20611" y="168"/>
                      <a:pt x="19589" y="-234"/>
                      <a:pt x="18707" y="138"/>
                    </a:cubicBezTo>
                    <a:cubicBezTo>
                      <a:pt x="18670" y="152"/>
                      <a:pt x="18649" y="185"/>
                      <a:pt x="18615" y="198"/>
                    </a:cubicBezTo>
                    <a:cubicBezTo>
                      <a:pt x="10481" y="3647"/>
                      <a:pt x="3673" y="10118"/>
                      <a:pt x="124" y="18802"/>
                    </a:cubicBezTo>
                    <a:cubicBezTo>
                      <a:pt x="-232" y="19678"/>
                      <a:pt x="205" y="20666"/>
                      <a:pt x="1094" y="21019"/>
                    </a:cubicBezTo>
                    <a:cubicBezTo>
                      <a:pt x="1983" y="21366"/>
                      <a:pt x="2991" y="20946"/>
                      <a:pt x="3354" y="20071"/>
                    </a:cubicBezTo>
                    <a:cubicBezTo>
                      <a:pt x="6561" y="12205"/>
                      <a:pt x="12717" y="6360"/>
                      <a:pt x="20075" y="3274"/>
                    </a:cubicBezTo>
                    <a:cubicBezTo>
                      <a:pt x="20075" y="3274"/>
                      <a:pt x="20075" y="3267"/>
                      <a:pt x="20075" y="3267"/>
                    </a:cubicBezTo>
                    <a:close/>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50" lIns="19050" rIns="19050" tIns="19050"/>
              <a:lstStyle/>
              <a:p>
                <a:pPr algn="ctr" defTabSz="304770" fontAlgn="base" hangingPunct="0">
                  <a:spcBef>
                    <a:spcPct val="0"/>
                  </a:spcBef>
                  <a:spcAft>
                    <a:spcPct val="0"/>
                  </a:spcAft>
                </a:pPr>
                <a:endParaRPr lang="en-US">
                  <a:solidFill>
                    <a:schemeClr val="tx1">
                      <a:lumMod val="50000"/>
                      <a:lumOff val="50000"/>
                    </a:schemeClr>
                  </a:solidFill>
                  <a:latin charset="-122" pitchFamily="34" typeface="微软雅黑"/>
                  <a:ea charset="-122" pitchFamily="34" typeface="微软雅黑"/>
                  <a:sym charset="0" typeface="Gill Sans"/>
                </a:endParaRPr>
              </a:p>
            </p:txBody>
          </p:sp>
        </p:grpSp>
      </p:grpSp>
      <p:grpSp>
        <p:nvGrpSpPr>
          <p:cNvPr id="53" name="组合 52"/>
          <p:cNvGrpSpPr/>
          <p:nvPr/>
        </p:nvGrpSpPr>
        <p:grpSpPr>
          <a:xfrm>
            <a:off x="8920585" y="2061099"/>
            <a:ext cx="2607230" cy="1000984"/>
            <a:chOff x="1046603" y="1669167"/>
            <a:chExt cx="1955677" cy="750738"/>
          </a:xfrm>
        </p:grpSpPr>
        <p:sp>
          <p:nvSpPr>
            <p:cNvPr id="54" name="TextBox 53"/>
            <p:cNvSpPr txBox="1"/>
            <p:nvPr/>
          </p:nvSpPr>
          <p:spPr>
            <a:xfrm>
              <a:off x="1078513" y="1958240"/>
              <a:ext cx="1923767" cy="445770"/>
            </a:xfrm>
            <a:prstGeom prst="rect">
              <a:avLst/>
            </a:prstGeom>
            <a:noFill/>
          </p:spPr>
          <p:txBody>
            <a:bodyPr anchor="t" lIns="0" rtlCol="0" tIns="0" wrap="square">
              <a:spAutoFit/>
            </a:bodyPr>
            <a:lstStyle/>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p:txBody>
        </p:sp>
        <p:sp>
          <p:nvSpPr>
            <p:cNvPr id="55" name="TextBox 54"/>
            <p:cNvSpPr txBox="1"/>
            <p:nvPr/>
          </p:nvSpPr>
          <p:spPr>
            <a:xfrm>
              <a:off x="1056870" y="1669167"/>
              <a:ext cx="800204" cy="240030"/>
            </a:xfrm>
            <a:prstGeom prst="rect">
              <a:avLst/>
            </a:prstGeom>
            <a:noFill/>
          </p:spPr>
          <p:txBody>
            <a:bodyPr anchor="t" bIns="0" lIns="0" rIns="0" rtlCol="0" tIns="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grpSp>
      <p:grpSp>
        <p:nvGrpSpPr>
          <p:cNvPr id="56" name="组合 55"/>
          <p:cNvGrpSpPr/>
          <p:nvPr/>
        </p:nvGrpSpPr>
        <p:grpSpPr>
          <a:xfrm>
            <a:off x="8933282" y="3493509"/>
            <a:ext cx="2594532" cy="1000984"/>
            <a:chOff x="1056128" y="1669167"/>
            <a:chExt cx="1946152" cy="750738"/>
          </a:xfrm>
        </p:grpSpPr>
        <p:sp>
          <p:nvSpPr>
            <p:cNvPr id="57" name="TextBox 56"/>
            <p:cNvSpPr txBox="1"/>
            <p:nvPr/>
          </p:nvSpPr>
          <p:spPr>
            <a:xfrm>
              <a:off x="1078513" y="1958240"/>
              <a:ext cx="1923767" cy="445770"/>
            </a:xfrm>
            <a:prstGeom prst="rect">
              <a:avLst/>
            </a:prstGeom>
            <a:noFill/>
          </p:spPr>
          <p:txBody>
            <a:bodyPr anchor="t" lIns="0" rtlCol="0" tIns="0" wrap="square">
              <a:spAutoFit/>
            </a:bodyPr>
            <a:lstStyle/>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p:txBody>
        </p:sp>
        <p:sp>
          <p:nvSpPr>
            <p:cNvPr id="58" name="TextBox 57"/>
            <p:cNvSpPr txBox="1"/>
            <p:nvPr/>
          </p:nvSpPr>
          <p:spPr>
            <a:xfrm>
              <a:off x="1066395" y="1669167"/>
              <a:ext cx="800204" cy="240030"/>
            </a:xfrm>
            <a:prstGeom prst="rect">
              <a:avLst/>
            </a:prstGeom>
            <a:noFill/>
          </p:spPr>
          <p:txBody>
            <a:bodyPr anchor="t" bIns="0" lIns="0" rIns="0" rtlCol="0" tIns="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grpSp>
      <p:grpSp>
        <p:nvGrpSpPr>
          <p:cNvPr id="59" name="组合 58"/>
          <p:cNvGrpSpPr/>
          <p:nvPr/>
        </p:nvGrpSpPr>
        <p:grpSpPr>
          <a:xfrm>
            <a:off x="8933282" y="4865115"/>
            <a:ext cx="2594532" cy="1000984"/>
            <a:chOff x="1056128" y="1669167"/>
            <a:chExt cx="1946152" cy="750738"/>
          </a:xfrm>
        </p:grpSpPr>
        <p:sp>
          <p:nvSpPr>
            <p:cNvPr id="60" name="TextBox 59"/>
            <p:cNvSpPr txBox="1"/>
            <p:nvPr/>
          </p:nvSpPr>
          <p:spPr>
            <a:xfrm>
              <a:off x="1078513" y="1958240"/>
              <a:ext cx="1923767" cy="445770"/>
            </a:xfrm>
            <a:prstGeom prst="rect">
              <a:avLst/>
            </a:prstGeom>
            <a:noFill/>
          </p:spPr>
          <p:txBody>
            <a:bodyPr anchor="t" lIns="0" rtlCol="0" tIns="0" wrap="square">
              <a:spAutoFit/>
            </a:bodyPr>
            <a:lstStyle/>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a:p>
              <a:r>
                <a:rPr altLang="en-US" lang="zh-CN" sz="1200">
                  <a:solidFill>
                    <a:schemeClr val="tx1">
                      <a:lumMod val="50000"/>
                      <a:lumOff val="50000"/>
                    </a:schemeClr>
                  </a:solidFill>
                  <a:latin charset="-122" pitchFamily="34" typeface="微软雅黑"/>
                  <a:ea charset="-122" pitchFamily="34" typeface="微软雅黑"/>
                </a:rPr>
                <a:t>单击此处添加文本单击此处添加文本</a:t>
              </a:r>
            </a:p>
          </p:txBody>
        </p:sp>
        <p:sp>
          <p:nvSpPr>
            <p:cNvPr id="61" name="TextBox 60"/>
            <p:cNvSpPr txBox="1"/>
            <p:nvPr/>
          </p:nvSpPr>
          <p:spPr>
            <a:xfrm>
              <a:off x="1066395" y="1669167"/>
              <a:ext cx="800204" cy="240030"/>
            </a:xfrm>
            <a:prstGeom prst="rect">
              <a:avLst/>
            </a:prstGeom>
            <a:noFill/>
          </p:spPr>
          <p:txBody>
            <a:bodyPr anchor="t" bIns="0" lIns="0" rIns="0" rtlCol="0" tIns="0" wrap="none">
              <a:spAutoFit/>
            </a:bodyPr>
            <a:lstStyle/>
            <a:p>
              <a:pPr algn="ctr"/>
              <a:r>
                <a:rPr altLang="en-US" lang="zh-CN" sz="2100">
                  <a:solidFill>
                    <a:schemeClr val="tx1">
                      <a:lumMod val="50000"/>
                      <a:lumOff val="50000"/>
                    </a:schemeClr>
                  </a:solidFill>
                  <a:latin charset="-122" pitchFamily="34" typeface="微软雅黑"/>
                  <a:ea charset="-122" pitchFamily="34" typeface="微软雅黑"/>
                </a:rPr>
                <a:t>标题文字</a:t>
              </a:r>
            </a:p>
          </p:txBody>
        </p:sp>
      </p:grpSp>
      <p:sp>
        <p:nvSpPr>
          <p:cNvPr id="62" name="标题 61"/>
          <p:cNvSpPr>
            <a:spLocks noGrp="1"/>
          </p:cNvSpPr>
          <p:nvPr>
            <p:ph type="title"/>
          </p:nvPr>
        </p:nvSpPr>
        <p:spPr/>
        <p:txBody>
          <a:bodyPr>
            <a:normAutofit/>
          </a:bodyPr>
          <a:lstStyle/>
          <a:p>
            <a:r>
              <a:rPr altLang="en-US" lang="zh-CN"/>
              <a:t>单击此处添加标题</a:t>
            </a:r>
          </a:p>
        </p:txBody>
      </p:sp>
    </p:spTree>
    <p:extLst>
      <p:ext uri="{BB962C8B-B14F-4D97-AF65-F5344CB8AC3E}">
        <p14:creationId val="306682703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 presetSubtype="4">
                                  <p:stCondLst>
                                    <p:cond delay="0"/>
                                  </p:stCondLst>
                                  <p:childTnLst>
                                    <p:set>
                                      <p:cBhvr>
                                        <p:cTn dur="1" fill="hold" id="6">
                                          <p:stCondLst>
                                            <p:cond delay="0"/>
                                          </p:stCondLst>
                                        </p:cTn>
                                        <p:tgtEl>
                                          <p:spTgt spid="9"/>
                                        </p:tgtEl>
                                        <p:attrNameLst>
                                          <p:attrName>style.visibility</p:attrName>
                                        </p:attrNameLst>
                                      </p:cBhvr>
                                      <p:to>
                                        <p:strVal val="visible"/>
                                      </p:to>
                                    </p:set>
                                    <p:anim calcmode="lin" valueType="num">
                                      <p:cBhvr additive="base">
                                        <p:cTn dur="500" fill="hold" id="7"/>
                                        <p:tgtEl>
                                          <p:spTgt spid="9"/>
                                        </p:tgtEl>
                                        <p:attrNameLst>
                                          <p:attrName>ppt_x</p:attrName>
                                        </p:attrNameLst>
                                      </p:cBhvr>
                                      <p:tavLst>
                                        <p:tav tm="0">
                                          <p:val>
                                            <p:strVal val="#ppt_x"/>
                                          </p:val>
                                        </p:tav>
                                        <p:tav tm="100000">
                                          <p:val>
                                            <p:strVal val="#ppt_x"/>
                                          </p:val>
                                        </p:tav>
                                      </p:tavLst>
                                    </p:anim>
                                    <p:anim calcmode="lin" valueType="num">
                                      <p:cBhvr additive="base">
                                        <p:cTn dur="500" fill="hold" id="8"/>
                                        <p:tgtEl>
                                          <p:spTgt spid="9"/>
                                        </p:tgtEl>
                                        <p:attrNameLst>
                                          <p:attrName>ppt_y</p:attrName>
                                        </p:attrNameLst>
                                      </p:cBhvr>
                                      <p:tavLst>
                                        <p:tav tm="0">
                                          <p:val>
                                            <p:strVal val="1+#ppt_h/2"/>
                                          </p:val>
                                        </p:tav>
                                        <p:tav tm="100000">
                                          <p:val>
                                            <p:strVal val="#ppt_y"/>
                                          </p:val>
                                        </p:tav>
                                      </p:tavLst>
                                    </p:anim>
                                  </p:childTnLst>
                                </p:cTn>
                              </p:par>
                            </p:childTnLst>
                          </p:cTn>
                        </p:par>
                      </p:childTnLst>
                    </p:cTn>
                  </p:par>
                  <p:par>
                    <p:cTn fill="hold" id="9" nodeType="clickPar">
                      <p:stCondLst>
                        <p:cond delay="indefinite"/>
                      </p:stCondLst>
                      <p:childTnLst>
                        <p:par>
                          <p:cTn fill="hold" id="10" nodeType="afterGroup">
                            <p:stCondLst>
                              <p:cond delay="0"/>
                            </p:stCondLst>
                            <p:childTnLst>
                              <p:par>
                                <p:cTn fill="hold" id="11" nodeType="clickEffect" presetClass="entr" presetID="2" presetSubtype="8">
                                  <p:stCondLst>
                                    <p:cond delay="0"/>
                                  </p:stCondLst>
                                  <p:childTnLst>
                                    <p:set>
                                      <p:cBhvr>
                                        <p:cTn dur="1" fill="hold" id="12">
                                          <p:stCondLst>
                                            <p:cond delay="0"/>
                                          </p:stCondLst>
                                        </p:cTn>
                                        <p:tgtEl>
                                          <p:spTgt spid="12"/>
                                        </p:tgtEl>
                                        <p:attrNameLst>
                                          <p:attrName>style.visibility</p:attrName>
                                        </p:attrNameLst>
                                      </p:cBhvr>
                                      <p:to>
                                        <p:strVal val="visible"/>
                                      </p:to>
                                    </p:set>
                                    <p:anim calcmode="lin" valueType="num">
                                      <p:cBhvr additive="base">
                                        <p:cTn dur="500" fill="hold" id="13"/>
                                        <p:tgtEl>
                                          <p:spTgt spid="12"/>
                                        </p:tgtEl>
                                        <p:attrNameLst>
                                          <p:attrName>ppt_x</p:attrName>
                                        </p:attrNameLst>
                                      </p:cBhvr>
                                      <p:tavLst>
                                        <p:tav tm="0">
                                          <p:val>
                                            <p:strVal val="0-#ppt_w/2"/>
                                          </p:val>
                                        </p:tav>
                                        <p:tav tm="100000">
                                          <p:val>
                                            <p:strVal val="#ppt_x"/>
                                          </p:val>
                                        </p:tav>
                                      </p:tavLst>
                                    </p:anim>
                                    <p:anim calcmode="lin" valueType="num">
                                      <p:cBhvr additive="base">
                                        <p:cTn dur="500" fill="hold" id="14"/>
                                        <p:tgtEl>
                                          <p:spTgt spid="12"/>
                                        </p:tgtEl>
                                        <p:attrNameLst>
                                          <p:attrName>ppt_y</p:attrName>
                                        </p:attrNameLst>
                                      </p:cBhvr>
                                      <p:tavLst>
                                        <p:tav tm="0">
                                          <p:val>
                                            <p:strVal val="#ppt_y"/>
                                          </p:val>
                                        </p:tav>
                                        <p:tav tm="100000">
                                          <p:val>
                                            <p:strVal val="#ppt_y"/>
                                          </p:val>
                                        </p:tav>
                                      </p:tavLst>
                                    </p:anim>
                                  </p:childTnLst>
                                </p:cTn>
                              </p:par>
                              <p:par>
                                <p:cTn fill="hold" id="15" nodeType="withEffect" presetClass="entr" presetID="2" presetSubtype="8">
                                  <p:stCondLst>
                                    <p:cond delay="0"/>
                                  </p:stCondLst>
                                  <p:childTnLst>
                                    <p:set>
                                      <p:cBhvr>
                                        <p:cTn dur="1" fill="hold" id="16">
                                          <p:stCondLst>
                                            <p:cond delay="0"/>
                                          </p:stCondLst>
                                        </p:cTn>
                                        <p:tgtEl>
                                          <p:spTgt spid="17"/>
                                        </p:tgtEl>
                                        <p:attrNameLst>
                                          <p:attrName>style.visibility</p:attrName>
                                        </p:attrNameLst>
                                      </p:cBhvr>
                                      <p:to>
                                        <p:strVal val="visible"/>
                                      </p:to>
                                    </p:set>
                                    <p:anim calcmode="lin" valueType="num">
                                      <p:cBhvr additive="base">
                                        <p:cTn dur="500" fill="hold" id="17"/>
                                        <p:tgtEl>
                                          <p:spTgt spid="17"/>
                                        </p:tgtEl>
                                        <p:attrNameLst>
                                          <p:attrName>ppt_x</p:attrName>
                                        </p:attrNameLst>
                                      </p:cBhvr>
                                      <p:tavLst>
                                        <p:tav tm="0">
                                          <p:val>
                                            <p:strVal val="0-#ppt_w/2"/>
                                          </p:val>
                                        </p:tav>
                                        <p:tav tm="100000">
                                          <p:val>
                                            <p:strVal val="#ppt_x"/>
                                          </p:val>
                                        </p:tav>
                                      </p:tavLst>
                                    </p:anim>
                                    <p:anim calcmode="lin" valueType="num">
                                      <p:cBhvr additive="base">
                                        <p:cTn dur="500" fill="hold" id="18"/>
                                        <p:tgtEl>
                                          <p:spTgt spid="17"/>
                                        </p:tgtEl>
                                        <p:attrNameLst>
                                          <p:attrName>ppt_y</p:attrName>
                                        </p:attrNameLst>
                                      </p:cBhvr>
                                      <p:tavLst>
                                        <p:tav tm="0">
                                          <p:val>
                                            <p:strVal val="#ppt_y"/>
                                          </p:val>
                                        </p:tav>
                                        <p:tav tm="100000">
                                          <p:val>
                                            <p:strVal val="#ppt_y"/>
                                          </p:val>
                                        </p:tav>
                                      </p:tavLst>
                                    </p:anim>
                                  </p:childTnLst>
                                </p:cTn>
                              </p:par>
                              <p:par>
                                <p:cTn fill="hold" id="19" nodeType="withEffect" presetClass="entr" presetID="2" presetSubtype="8">
                                  <p:stCondLst>
                                    <p:cond delay="0"/>
                                  </p:stCondLst>
                                  <p:childTnLst>
                                    <p:set>
                                      <p:cBhvr>
                                        <p:cTn dur="1" fill="hold" id="20">
                                          <p:stCondLst>
                                            <p:cond delay="0"/>
                                          </p:stCondLst>
                                        </p:cTn>
                                        <p:tgtEl>
                                          <p:spTgt spid="20"/>
                                        </p:tgtEl>
                                        <p:attrNameLst>
                                          <p:attrName>style.visibility</p:attrName>
                                        </p:attrNameLst>
                                      </p:cBhvr>
                                      <p:to>
                                        <p:strVal val="visible"/>
                                      </p:to>
                                    </p:set>
                                    <p:anim calcmode="lin" valueType="num">
                                      <p:cBhvr additive="base">
                                        <p:cTn dur="500" fill="hold" id="21"/>
                                        <p:tgtEl>
                                          <p:spTgt spid="20"/>
                                        </p:tgtEl>
                                        <p:attrNameLst>
                                          <p:attrName>ppt_x</p:attrName>
                                        </p:attrNameLst>
                                      </p:cBhvr>
                                      <p:tavLst>
                                        <p:tav tm="0">
                                          <p:val>
                                            <p:strVal val="0-#ppt_w/2"/>
                                          </p:val>
                                        </p:tav>
                                        <p:tav tm="100000">
                                          <p:val>
                                            <p:strVal val="#ppt_x"/>
                                          </p:val>
                                        </p:tav>
                                      </p:tavLst>
                                    </p:anim>
                                    <p:anim calcmode="lin" valueType="num">
                                      <p:cBhvr additive="base">
                                        <p:cTn dur="500" fill="hold" id="22"/>
                                        <p:tgtEl>
                                          <p:spTgt spid="20"/>
                                        </p:tgtEl>
                                        <p:attrNameLst>
                                          <p:attrName>ppt_y</p:attrName>
                                        </p:attrNameLst>
                                      </p:cBhvr>
                                      <p:tavLst>
                                        <p:tav tm="0">
                                          <p:val>
                                            <p:strVal val="#ppt_y"/>
                                          </p:val>
                                        </p:tav>
                                        <p:tav tm="100000">
                                          <p:val>
                                            <p:strVal val="#ppt_y"/>
                                          </p:val>
                                        </p:tav>
                                      </p:tavLst>
                                    </p:anim>
                                  </p:childTnLst>
                                </p:cTn>
                              </p:par>
                              <p:par>
                                <p:cTn fill="hold" id="23" nodeType="withEffect" presetClass="entr" presetID="2" presetSubtype="8">
                                  <p:stCondLst>
                                    <p:cond delay="0"/>
                                  </p:stCondLst>
                                  <p:childTnLst>
                                    <p:set>
                                      <p:cBhvr>
                                        <p:cTn dur="1" fill="hold" id="24">
                                          <p:stCondLst>
                                            <p:cond delay="0"/>
                                          </p:stCondLst>
                                        </p:cTn>
                                        <p:tgtEl>
                                          <p:spTgt spid="23"/>
                                        </p:tgtEl>
                                        <p:attrNameLst>
                                          <p:attrName>style.visibility</p:attrName>
                                        </p:attrNameLst>
                                      </p:cBhvr>
                                      <p:to>
                                        <p:strVal val="visible"/>
                                      </p:to>
                                    </p:set>
                                    <p:anim calcmode="lin" valueType="num">
                                      <p:cBhvr additive="base">
                                        <p:cTn dur="500" fill="hold" id="25"/>
                                        <p:tgtEl>
                                          <p:spTgt spid="23"/>
                                        </p:tgtEl>
                                        <p:attrNameLst>
                                          <p:attrName>ppt_x</p:attrName>
                                        </p:attrNameLst>
                                      </p:cBhvr>
                                      <p:tavLst>
                                        <p:tav tm="0">
                                          <p:val>
                                            <p:strVal val="0-#ppt_w/2"/>
                                          </p:val>
                                        </p:tav>
                                        <p:tav tm="100000">
                                          <p:val>
                                            <p:strVal val="#ppt_x"/>
                                          </p:val>
                                        </p:tav>
                                      </p:tavLst>
                                    </p:anim>
                                    <p:anim calcmode="lin" valueType="num">
                                      <p:cBhvr additive="base">
                                        <p:cTn dur="500" fill="hold" id="26"/>
                                        <p:tgtEl>
                                          <p:spTgt spid="23"/>
                                        </p:tgtEl>
                                        <p:attrNameLst>
                                          <p:attrName>ppt_y</p:attrName>
                                        </p:attrNameLst>
                                      </p:cBhvr>
                                      <p:tavLst>
                                        <p:tav tm="0">
                                          <p:val>
                                            <p:strVal val="#ppt_y"/>
                                          </p:val>
                                        </p:tav>
                                        <p:tav tm="100000">
                                          <p:val>
                                            <p:strVal val="#ppt_y"/>
                                          </p:val>
                                        </p:tav>
                                      </p:tavLst>
                                    </p:anim>
                                  </p:childTnLst>
                                </p:cTn>
                              </p:par>
                              <p:par>
                                <p:cTn fill="hold" id="27" nodeType="withEffect" presetClass="entr" presetID="2" presetSubtype="8">
                                  <p:stCondLst>
                                    <p:cond delay="0"/>
                                  </p:stCondLst>
                                  <p:childTnLst>
                                    <p:set>
                                      <p:cBhvr>
                                        <p:cTn dur="1" fill="hold" id="28">
                                          <p:stCondLst>
                                            <p:cond delay="0"/>
                                          </p:stCondLst>
                                        </p:cTn>
                                        <p:tgtEl>
                                          <p:spTgt spid="26"/>
                                        </p:tgtEl>
                                        <p:attrNameLst>
                                          <p:attrName>style.visibility</p:attrName>
                                        </p:attrNameLst>
                                      </p:cBhvr>
                                      <p:to>
                                        <p:strVal val="visible"/>
                                      </p:to>
                                    </p:set>
                                    <p:anim calcmode="lin" valueType="num">
                                      <p:cBhvr additive="base">
                                        <p:cTn dur="500" fill="hold" id="29"/>
                                        <p:tgtEl>
                                          <p:spTgt spid="26"/>
                                        </p:tgtEl>
                                        <p:attrNameLst>
                                          <p:attrName>ppt_x</p:attrName>
                                        </p:attrNameLst>
                                      </p:cBhvr>
                                      <p:tavLst>
                                        <p:tav tm="0">
                                          <p:val>
                                            <p:strVal val="0-#ppt_w/2"/>
                                          </p:val>
                                        </p:tav>
                                        <p:tav tm="100000">
                                          <p:val>
                                            <p:strVal val="#ppt_x"/>
                                          </p:val>
                                        </p:tav>
                                      </p:tavLst>
                                    </p:anim>
                                    <p:anim calcmode="lin" valueType="num">
                                      <p:cBhvr additive="base">
                                        <p:cTn dur="500" fill="hold" id="30"/>
                                        <p:tgtEl>
                                          <p:spTgt spid="26"/>
                                        </p:tgtEl>
                                        <p:attrNameLst>
                                          <p:attrName>ppt_y</p:attrName>
                                        </p:attrNameLst>
                                      </p:cBhvr>
                                      <p:tavLst>
                                        <p:tav tm="0">
                                          <p:val>
                                            <p:strVal val="#ppt_y"/>
                                          </p:val>
                                        </p:tav>
                                        <p:tav tm="100000">
                                          <p:val>
                                            <p:strVal val="#ppt_y"/>
                                          </p:val>
                                        </p:tav>
                                      </p:tavLst>
                                    </p:anim>
                                  </p:childTnLst>
                                </p:cTn>
                              </p:par>
                              <p:par>
                                <p:cTn fill="hold" id="31" nodeType="withEffect" presetClass="entr" presetID="2" presetSubtype="8">
                                  <p:stCondLst>
                                    <p:cond delay="0"/>
                                  </p:stCondLst>
                                  <p:childTnLst>
                                    <p:set>
                                      <p:cBhvr>
                                        <p:cTn dur="1" fill="hold" id="32">
                                          <p:stCondLst>
                                            <p:cond delay="0"/>
                                          </p:stCondLst>
                                        </p:cTn>
                                        <p:tgtEl>
                                          <p:spTgt spid="29"/>
                                        </p:tgtEl>
                                        <p:attrNameLst>
                                          <p:attrName>style.visibility</p:attrName>
                                        </p:attrNameLst>
                                      </p:cBhvr>
                                      <p:to>
                                        <p:strVal val="visible"/>
                                      </p:to>
                                    </p:set>
                                    <p:anim calcmode="lin" valueType="num">
                                      <p:cBhvr additive="base">
                                        <p:cTn dur="500" fill="hold" id="33"/>
                                        <p:tgtEl>
                                          <p:spTgt spid="29"/>
                                        </p:tgtEl>
                                        <p:attrNameLst>
                                          <p:attrName>ppt_x</p:attrName>
                                        </p:attrNameLst>
                                      </p:cBhvr>
                                      <p:tavLst>
                                        <p:tav tm="0">
                                          <p:val>
                                            <p:strVal val="0-#ppt_w/2"/>
                                          </p:val>
                                        </p:tav>
                                        <p:tav tm="100000">
                                          <p:val>
                                            <p:strVal val="#ppt_x"/>
                                          </p:val>
                                        </p:tav>
                                      </p:tavLst>
                                    </p:anim>
                                    <p:anim calcmode="lin" valueType="num">
                                      <p:cBhvr additive="base">
                                        <p:cTn dur="500" fill="hold" id="34"/>
                                        <p:tgtEl>
                                          <p:spTgt spid="29"/>
                                        </p:tgtEl>
                                        <p:attrNameLst>
                                          <p:attrName>ppt_y</p:attrName>
                                        </p:attrNameLst>
                                      </p:cBhvr>
                                      <p:tavLst>
                                        <p:tav tm="0">
                                          <p:val>
                                            <p:strVal val="#ppt_y"/>
                                          </p:val>
                                        </p:tav>
                                        <p:tav tm="100000">
                                          <p:val>
                                            <p:strVal val="#ppt_y"/>
                                          </p:val>
                                        </p:tav>
                                      </p:tavLst>
                                    </p:anim>
                                  </p:childTnLst>
                                </p:cTn>
                              </p:par>
                            </p:childTnLst>
                          </p:cTn>
                        </p:par>
                      </p:childTnLst>
                    </p:cTn>
                  </p:par>
                  <p:par>
                    <p:cTn fill="hold" id="35" nodeType="clickPar">
                      <p:stCondLst>
                        <p:cond delay="indefinite"/>
                      </p:stCondLst>
                      <p:childTnLst>
                        <p:par>
                          <p:cTn fill="hold" id="36" nodeType="afterGroup">
                            <p:stCondLst>
                              <p:cond delay="0"/>
                            </p:stCondLst>
                            <p:childTnLst>
                              <p:par>
                                <p:cTn fill="hold" id="37" nodeType="clickEffect" presetClass="entr" presetID="2" presetSubtype="2">
                                  <p:stCondLst>
                                    <p:cond delay="0"/>
                                  </p:stCondLst>
                                  <p:childTnLst>
                                    <p:set>
                                      <p:cBhvr>
                                        <p:cTn dur="1" fill="hold" id="38">
                                          <p:stCondLst>
                                            <p:cond delay="0"/>
                                          </p:stCondLst>
                                        </p:cTn>
                                        <p:tgtEl>
                                          <p:spTgt spid="2"/>
                                        </p:tgtEl>
                                        <p:attrNameLst>
                                          <p:attrName>style.visibility</p:attrName>
                                        </p:attrNameLst>
                                      </p:cBhvr>
                                      <p:to>
                                        <p:strVal val="visible"/>
                                      </p:to>
                                    </p:set>
                                    <p:anim calcmode="lin" valueType="num">
                                      <p:cBhvr additive="base">
                                        <p:cTn dur="500" fill="hold" id="39"/>
                                        <p:tgtEl>
                                          <p:spTgt spid="2"/>
                                        </p:tgtEl>
                                        <p:attrNameLst>
                                          <p:attrName>ppt_x</p:attrName>
                                        </p:attrNameLst>
                                      </p:cBhvr>
                                      <p:tavLst>
                                        <p:tav tm="0">
                                          <p:val>
                                            <p:strVal val="1+#ppt_w/2"/>
                                          </p:val>
                                        </p:tav>
                                        <p:tav tm="100000">
                                          <p:val>
                                            <p:strVal val="#ppt_x"/>
                                          </p:val>
                                        </p:tav>
                                      </p:tavLst>
                                    </p:anim>
                                    <p:anim calcmode="lin" valueType="num">
                                      <p:cBhvr additive="base">
                                        <p:cTn dur="500" fill="hold" id="40"/>
                                        <p:tgtEl>
                                          <p:spTgt spid="2"/>
                                        </p:tgtEl>
                                        <p:attrNameLst>
                                          <p:attrName>ppt_y</p:attrName>
                                        </p:attrNameLst>
                                      </p:cBhvr>
                                      <p:tavLst>
                                        <p:tav tm="0">
                                          <p:val>
                                            <p:strVal val="#ppt_y"/>
                                          </p:val>
                                        </p:tav>
                                        <p:tav tm="100000">
                                          <p:val>
                                            <p:strVal val="#ppt_y"/>
                                          </p:val>
                                        </p:tav>
                                      </p:tavLst>
                                    </p:anim>
                                  </p:childTnLst>
                                </p:cTn>
                              </p:par>
                              <p:par>
                                <p:cTn fill="hold" id="41" nodeType="withEffect" presetClass="entr" presetID="2" presetSubtype="2">
                                  <p:stCondLst>
                                    <p:cond delay="0"/>
                                  </p:stCondLst>
                                  <p:childTnLst>
                                    <p:set>
                                      <p:cBhvr>
                                        <p:cTn dur="1" fill="hold" id="42">
                                          <p:stCondLst>
                                            <p:cond delay="0"/>
                                          </p:stCondLst>
                                        </p:cTn>
                                        <p:tgtEl>
                                          <p:spTgt spid="32"/>
                                        </p:tgtEl>
                                        <p:attrNameLst>
                                          <p:attrName>style.visibility</p:attrName>
                                        </p:attrNameLst>
                                      </p:cBhvr>
                                      <p:to>
                                        <p:strVal val="visible"/>
                                      </p:to>
                                    </p:set>
                                    <p:anim calcmode="lin" valueType="num">
                                      <p:cBhvr additive="base">
                                        <p:cTn dur="500" fill="hold" id="43"/>
                                        <p:tgtEl>
                                          <p:spTgt spid="32"/>
                                        </p:tgtEl>
                                        <p:attrNameLst>
                                          <p:attrName>ppt_x</p:attrName>
                                        </p:attrNameLst>
                                      </p:cBhvr>
                                      <p:tavLst>
                                        <p:tav tm="0">
                                          <p:val>
                                            <p:strVal val="1+#ppt_w/2"/>
                                          </p:val>
                                        </p:tav>
                                        <p:tav tm="100000">
                                          <p:val>
                                            <p:strVal val="#ppt_x"/>
                                          </p:val>
                                        </p:tav>
                                      </p:tavLst>
                                    </p:anim>
                                    <p:anim calcmode="lin" valueType="num">
                                      <p:cBhvr additive="base">
                                        <p:cTn dur="500" fill="hold" id="44"/>
                                        <p:tgtEl>
                                          <p:spTgt spid="32"/>
                                        </p:tgtEl>
                                        <p:attrNameLst>
                                          <p:attrName>ppt_y</p:attrName>
                                        </p:attrNameLst>
                                      </p:cBhvr>
                                      <p:tavLst>
                                        <p:tav tm="0">
                                          <p:val>
                                            <p:strVal val="#ppt_y"/>
                                          </p:val>
                                        </p:tav>
                                        <p:tav tm="100000">
                                          <p:val>
                                            <p:strVal val="#ppt_y"/>
                                          </p:val>
                                        </p:tav>
                                      </p:tavLst>
                                    </p:anim>
                                  </p:childTnLst>
                                </p:cTn>
                              </p:par>
                              <p:par>
                                <p:cTn fill="hold" id="45" nodeType="withEffect" presetClass="entr" presetID="2" presetSubtype="2">
                                  <p:stCondLst>
                                    <p:cond delay="0"/>
                                  </p:stCondLst>
                                  <p:childTnLst>
                                    <p:set>
                                      <p:cBhvr>
                                        <p:cTn dur="1" fill="hold" id="46">
                                          <p:stCondLst>
                                            <p:cond delay="0"/>
                                          </p:stCondLst>
                                        </p:cTn>
                                        <p:tgtEl>
                                          <p:spTgt spid="41"/>
                                        </p:tgtEl>
                                        <p:attrNameLst>
                                          <p:attrName>style.visibility</p:attrName>
                                        </p:attrNameLst>
                                      </p:cBhvr>
                                      <p:to>
                                        <p:strVal val="visible"/>
                                      </p:to>
                                    </p:set>
                                    <p:anim calcmode="lin" valueType="num">
                                      <p:cBhvr additive="base">
                                        <p:cTn dur="500" fill="hold" id="47"/>
                                        <p:tgtEl>
                                          <p:spTgt spid="41"/>
                                        </p:tgtEl>
                                        <p:attrNameLst>
                                          <p:attrName>ppt_x</p:attrName>
                                        </p:attrNameLst>
                                      </p:cBhvr>
                                      <p:tavLst>
                                        <p:tav tm="0">
                                          <p:val>
                                            <p:strVal val="1+#ppt_w/2"/>
                                          </p:val>
                                        </p:tav>
                                        <p:tav tm="100000">
                                          <p:val>
                                            <p:strVal val="#ppt_x"/>
                                          </p:val>
                                        </p:tav>
                                      </p:tavLst>
                                    </p:anim>
                                    <p:anim calcmode="lin" valueType="num">
                                      <p:cBhvr additive="base">
                                        <p:cTn dur="500" fill="hold" id="48"/>
                                        <p:tgtEl>
                                          <p:spTgt spid="41"/>
                                        </p:tgtEl>
                                        <p:attrNameLst>
                                          <p:attrName>ppt_y</p:attrName>
                                        </p:attrNameLst>
                                      </p:cBhvr>
                                      <p:tavLst>
                                        <p:tav tm="0">
                                          <p:val>
                                            <p:strVal val="#ppt_y"/>
                                          </p:val>
                                        </p:tav>
                                        <p:tav tm="100000">
                                          <p:val>
                                            <p:strVal val="#ppt_y"/>
                                          </p:val>
                                        </p:tav>
                                      </p:tavLst>
                                    </p:anim>
                                  </p:childTnLst>
                                </p:cTn>
                              </p:par>
                              <p:par>
                                <p:cTn fill="hold" id="49" nodeType="withEffect" presetClass="entr" presetID="2" presetSubtype="2">
                                  <p:stCondLst>
                                    <p:cond delay="0"/>
                                  </p:stCondLst>
                                  <p:childTnLst>
                                    <p:set>
                                      <p:cBhvr>
                                        <p:cTn dur="1" fill="hold" id="50">
                                          <p:stCondLst>
                                            <p:cond delay="0"/>
                                          </p:stCondLst>
                                        </p:cTn>
                                        <p:tgtEl>
                                          <p:spTgt spid="53"/>
                                        </p:tgtEl>
                                        <p:attrNameLst>
                                          <p:attrName>style.visibility</p:attrName>
                                        </p:attrNameLst>
                                      </p:cBhvr>
                                      <p:to>
                                        <p:strVal val="visible"/>
                                      </p:to>
                                    </p:set>
                                    <p:anim calcmode="lin" valueType="num">
                                      <p:cBhvr additive="base">
                                        <p:cTn dur="500" fill="hold" id="51"/>
                                        <p:tgtEl>
                                          <p:spTgt spid="53"/>
                                        </p:tgtEl>
                                        <p:attrNameLst>
                                          <p:attrName>ppt_x</p:attrName>
                                        </p:attrNameLst>
                                      </p:cBhvr>
                                      <p:tavLst>
                                        <p:tav tm="0">
                                          <p:val>
                                            <p:strVal val="1+#ppt_w/2"/>
                                          </p:val>
                                        </p:tav>
                                        <p:tav tm="100000">
                                          <p:val>
                                            <p:strVal val="#ppt_x"/>
                                          </p:val>
                                        </p:tav>
                                      </p:tavLst>
                                    </p:anim>
                                    <p:anim calcmode="lin" valueType="num">
                                      <p:cBhvr additive="base">
                                        <p:cTn dur="500" fill="hold" id="52"/>
                                        <p:tgtEl>
                                          <p:spTgt spid="53"/>
                                        </p:tgtEl>
                                        <p:attrNameLst>
                                          <p:attrName>ppt_y</p:attrName>
                                        </p:attrNameLst>
                                      </p:cBhvr>
                                      <p:tavLst>
                                        <p:tav tm="0">
                                          <p:val>
                                            <p:strVal val="#ppt_y"/>
                                          </p:val>
                                        </p:tav>
                                        <p:tav tm="100000">
                                          <p:val>
                                            <p:strVal val="#ppt_y"/>
                                          </p:val>
                                        </p:tav>
                                      </p:tavLst>
                                    </p:anim>
                                  </p:childTnLst>
                                </p:cTn>
                              </p:par>
                              <p:par>
                                <p:cTn fill="hold" id="53" nodeType="withEffect" presetClass="entr" presetID="2" presetSubtype="2">
                                  <p:stCondLst>
                                    <p:cond delay="0"/>
                                  </p:stCondLst>
                                  <p:childTnLst>
                                    <p:set>
                                      <p:cBhvr>
                                        <p:cTn dur="1" fill="hold" id="54">
                                          <p:stCondLst>
                                            <p:cond delay="0"/>
                                          </p:stCondLst>
                                        </p:cTn>
                                        <p:tgtEl>
                                          <p:spTgt spid="56"/>
                                        </p:tgtEl>
                                        <p:attrNameLst>
                                          <p:attrName>style.visibility</p:attrName>
                                        </p:attrNameLst>
                                      </p:cBhvr>
                                      <p:to>
                                        <p:strVal val="visible"/>
                                      </p:to>
                                    </p:set>
                                    <p:anim calcmode="lin" valueType="num">
                                      <p:cBhvr additive="base">
                                        <p:cTn dur="500" fill="hold" id="55"/>
                                        <p:tgtEl>
                                          <p:spTgt spid="56"/>
                                        </p:tgtEl>
                                        <p:attrNameLst>
                                          <p:attrName>ppt_x</p:attrName>
                                        </p:attrNameLst>
                                      </p:cBhvr>
                                      <p:tavLst>
                                        <p:tav tm="0">
                                          <p:val>
                                            <p:strVal val="1+#ppt_w/2"/>
                                          </p:val>
                                        </p:tav>
                                        <p:tav tm="100000">
                                          <p:val>
                                            <p:strVal val="#ppt_x"/>
                                          </p:val>
                                        </p:tav>
                                      </p:tavLst>
                                    </p:anim>
                                    <p:anim calcmode="lin" valueType="num">
                                      <p:cBhvr additive="base">
                                        <p:cTn dur="500" fill="hold" id="56"/>
                                        <p:tgtEl>
                                          <p:spTgt spid="56"/>
                                        </p:tgtEl>
                                        <p:attrNameLst>
                                          <p:attrName>ppt_y</p:attrName>
                                        </p:attrNameLst>
                                      </p:cBhvr>
                                      <p:tavLst>
                                        <p:tav tm="0">
                                          <p:val>
                                            <p:strVal val="#ppt_y"/>
                                          </p:val>
                                        </p:tav>
                                        <p:tav tm="100000">
                                          <p:val>
                                            <p:strVal val="#ppt_y"/>
                                          </p:val>
                                        </p:tav>
                                      </p:tavLst>
                                    </p:anim>
                                  </p:childTnLst>
                                </p:cTn>
                              </p:par>
                              <p:par>
                                <p:cTn fill="hold" id="57" nodeType="withEffect" presetClass="entr" presetID="2" presetSubtype="2">
                                  <p:stCondLst>
                                    <p:cond delay="0"/>
                                  </p:stCondLst>
                                  <p:childTnLst>
                                    <p:set>
                                      <p:cBhvr>
                                        <p:cTn dur="1" fill="hold" id="58">
                                          <p:stCondLst>
                                            <p:cond delay="0"/>
                                          </p:stCondLst>
                                        </p:cTn>
                                        <p:tgtEl>
                                          <p:spTgt spid="59"/>
                                        </p:tgtEl>
                                        <p:attrNameLst>
                                          <p:attrName>style.visibility</p:attrName>
                                        </p:attrNameLst>
                                      </p:cBhvr>
                                      <p:to>
                                        <p:strVal val="visible"/>
                                      </p:to>
                                    </p:set>
                                    <p:anim calcmode="lin" valueType="num">
                                      <p:cBhvr additive="base">
                                        <p:cTn dur="500" fill="hold" id="59"/>
                                        <p:tgtEl>
                                          <p:spTgt spid="59"/>
                                        </p:tgtEl>
                                        <p:attrNameLst>
                                          <p:attrName>ppt_x</p:attrName>
                                        </p:attrNameLst>
                                      </p:cBhvr>
                                      <p:tavLst>
                                        <p:tav tm="0">
                                          <p:val>
                                            <p:strVal val="1+#ppt_w/2"/>
                                          </p:val>
                                        </p:tav>
                                        <p:tav tm="100000">
                                          <p:val>
                                            <p:strVal val="#ppt_x"/>
                                          </p:val>
                                        </p:tav>
                                      </p:tavLst>
                                    </p:anim>
                                    <p:anim calcmode="lin" valueType="num">
                                      <p:cBhvr additive="base">
                                        <p:cTn dur="500" fill="hold" id="60"/>
                                        <p:tgtEl>
                                          <p:spTgt spid="59"/>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Text Placeholder 3"/>
          <p:cNvSpPr txBox="1"/>
          <p:nvPr/>
        </p:nvSpPr>
        <p:spPr>
          <a:xfrm>
            <a:off x="4391258" y="2051701"/>
            <a:ext cx="5867869" cy="512064"/>
          </a:xfrm>
          <a:prstGeom prst="rect">
            <a:avLst/>
          </a:prstGeom>
        </p:spPr>
        <p:txBody>
          <a:bodyPr anchor="t" anchorCtr="0" bIns="0" lIns="0" rIns="0" tIns="0" wrap="square">
            <a:spAutoFit/>
          </a:bodyPr>
          <a:lstStyle>
            <a:defPPr>
              <a:defRPr lang="zh-CN"/>
            </a:defPPr>
            <a:lvl1pPr defTabSz="1219170" fontAlgn="ctr" indent="0">
              <a:lnSpc>
                <a:spcPct val="120000"/>
              </a:lnSpc>
              <a:buNone/>
              <a:defRPr baseline="0" sz="1400">
                <a:solidFill>
                  <a:schemeClr val="tx1">
                    <a:lumMod val="65000"/>
                    <a:lumOff val="35000"/>
                  </a:schemeClr>
                </a:solidFill>
                <a:latin charset="-122" pitchFamily="34" typeface="微软雅黑"/>
                <a:ea charset="-122" pitchFamily="34" typeface="微软雅黑"/>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r>
              <a:rPr altLang="en-US" lang="zh-CN">
                <a:solidFill>
                  <a:schemeClr val="bg1"/>
                </a:solidFill>
                <a:sym charset="-122" pitchFamily="34" typeface="微软雅黑"/>
              </a:rPr>
              <a:t>请点击录入本章节的概括性描述文字或者复制粘贴，请添加说明文字，图像描述及总结。在此录入本章节的综合描述说明。</a:t>
            </a:r>
          </a:p>
        </p:txBody>
      </p:sp>
      <p:sp>
        <p:nvSpPr>
          <p:cNvPr id="9" name="TextBox 18"/>
          <p:cNvSpPr>
            <a:spLocks noChangeArrowheads="1"/>
          </p:cNvSpPr>
          <p:nvPr/>
        </p:nvSpPr>
        <p:spPr bwMode="auto">
          <a:xfrm>
            <a:off x="4295006" y="1163374"/>
            <a:ext cx="4627880"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spcBef>
                <a:spcPct val="0"/>
              </a:spcBef>
              <a:buFont typeface="Arial"/>
              <a:buNone/>
            </a:pPr>
            <a:r>
              <a:rPr altLang="en-US" b="1" lang="zh-CN" smtClean="0" sz="5000">
                <a:solidFill>
                  <a:schemeClr val="bg1"/>
                </a:solidFill>
                <a:effectLst/>
                <a:latin charset="0" pitchFamily="34" typeface="Impact"/>
                <a:ea charset="-122" pitchFamily="34" typeface="微软雅黑"/>
                <a:sym charset="-122" pitchFamily="65" typeface="方正大黑简体"/>
              </a:rPr>
              <a:t>不足与经验教训</a:t>
            </a:r>
          </a:p>
        </p:txBody>
      </p:sp>
      <p:sp>
        <p:nvSpPr>
          <p:cNvPr id="11" name="标题层"/>
          <p:cNvSpPr txBox="1"/>
          <p:nvPr/>
        </p:nvSpPr>
        <p:spPr bwMode="auto">
          <a:xfrm>
            <a:off x="2148982" y="955186"/>
            <a:ext cx="2242115" cy="1950708"/>
          </a:xfrm>
          <a:prstGeom prst="rect">
            <a:avLst/>
          </a:prstGeom>
          <a:noFill/>
          <a:effectLst/>
        </p:spPr>
        <p:txBody>
          <a:bodyPr bIns="60954" lIns="121908" rIns="121908" tIns="60954" wrap="square">
            <a:spAutoFit/>
          </a:bodyPr>
          <a:lstStyle/>
          <a:p>
            <a:pPr algn="ctr" defTabSz="1219078">
              <a:defRPr/>
            </a:pPr>
            <a:r>
              <a:rPr altLang="zh-CN" kern="0" lang="en-US" smtClean="0" sz="12000">
                <a:solidFill>
                  <a:schemeClr val="bg1"/>
                </a:solidFill>
                <a:latin charset="0" pitchFamily="34" typeface="Impact"/>
                <a:ea charset="-122" pitchFamily="34" typeface="微软雅黑"/>
                <a:cs charset="0" pitchFamily="34" typeface="Arial"/>
              </a:rPr>
              <a:t>03</a:t>
            </a:r>
          </a:p>
        </p:txBody>
      </p:sp>
    </p:spTree>
    <p:extLst>
      <p:ext uri="{BB962C8B-B14F-4D97-AF65-F5344CB8AC3E}">
        <p14:creationId val="171394482"/>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52500" fill="hold" grpId="0" id="5" nodeType="afterEffect" presetClass="entr" presetID="2" presetSubtype="8">
                                  <p:stCondLst>
                                    <p:cond delay="0"/>
                                  </p:stCondLst>
                                  <p:childTnLst>
                                    <p:set>
                                      <p:cBhvr>
                                        <p:cTn dur="1" fill="hold" id="6">
                                          <p:stCondLst>
                                            <p:cond delay="0"/>
                                          </p:stCondLst>
                                        </p:cTn>
                                        <p:tgtEl>
                                          <p:spTgt spid="11"/>
                                        </p:tgtEl>
                                        <p:attrNameLst>
                                          <p:attrName>style.visibility</p:attrName>
                                        </p:attrNameLst>
                                      </p:cBhvr>
                                      <p:to>
                                        <p:strVal val="visible"/>
                                      </p:to>
                                    </p:set>
                                    <p:anim calcmode="lin" valueType="num">
                                      <p:cBhvr additive="base">
                                        <p:cTn dur="400" fill="hold" id="7"/>
                                        <p:tgtEl>
                                          <p:spTgt spid="11"/>
                                        </p:tgtEl>
                                        <p:attrNameLst>
                                          <p:attrName>ppt_x</p:attrName>
                                        </p:attrNameLst>
                                      </p:cBhvr>
                                      <p:tavLst>
                                        <p:tav tm="0">
                                          <p:val>
                                            <p:strVal val="0-#ppt_w/2"/>
                                          </p:val>
                                        </p:tav>
                                        <p:tav tm="100000">
                                          <p:val>
                                            <p:strVal val="#ppt_x"/>
                                          </p:val>
                                        </p:tav>
                                      </p:tavLst>
                                    </p:anim>
                                    <p:anim calcmode="lin" valueType="num">
                                      <p:cBhvr additive="base">
                                        <p:cTn dur="400" fill="hold" id="8"/>
                                        <p:tgtEl>
                                          <p:spTgt spid="11"/>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400"/>
                            </p:stCondLst>
                            <p:childTnLst>
                              <p:par>
                                <p:cTn fill="hold" grpId="0" id="10" nodeType="afterEffect" presetClass="entr" presetID="2" presetSubtype="2">
                                  <p:stCondLst>
                                    <p:cond delay="0"/>
                                  </p:stCondLst>
                                  <p:childTnLst>
                                    <p:set>
                                      <p:cBhvr>
                                        <p:cTn dur="1" fill="hold" id="11">
                                          <p:stCondLst>
                                            <p:cond delay="0"/>
                                          </p:stCondLst>
                                        </p:cTn>
                                        <p:tgtEl>
                                          <p:spTgt spid="9"/>
                                        </p:tgtEl>
                                        <p:attrNameLst>
                                          <p:attrName>style.visibility</p:attrName>
                                        </p:attrNameLst>
                                      </p:cBhvr>
                                      <p:to>
                                        <p:strVal val="visible"/>
                                      </p:to>
                                    </p:set>
                                    <p:anim calcmode="lin" valueType="num">
                                      <p:cBhvr additive="base">
                                        <p:cTn dur="500" fill="hold" id="12"/>
                                        <p:tgtEl>
                                          <p:spTgt spid="9"/>
                                        </p:tgtEl>
                                        <p:attrNameLst>
                                          <p:attrName>ppt_x</p:attrName>
                                        </p:attrNameLst>
                                      </p:cBhvr>
                                      <p:tavLst>
                                        <p:tav tm="0">
                                          <p:val>
                                            <p:strVal val="1+#ppt_w/2"/>
                                          </p:val>
                                        </p:tav>
                                        <p:tav tm="100000">
                                          <p:val>
                                            <p:strVal val="#ppt_x"/>
                                          </p:val>
                                        </p:tav>
                                      </p:tavLst>
                                    </p:anim>
                                    <p:anim calcmode="lin" valueType="num">
                                      <p:cBhvr additive="base">
                                        <p:cTn dur="500" fill="hold" id="13"/>
                                        <p:tgtEl>
                                          <p:spTgt spid="9"/>
                                        </p:tgtEl>
                                        <p:attrNameLst>
                                          <p:attrName>ppt_y</p:attrName>
                                        </p:attrNameLst>
                                      </p:cBhvr>
                                      <p:tavLst>
                                        <p:tav tm="0">
                                          <p:val>
                                            <p:strVal val="#ppt_y"/>
                                          </p:val>
                                        </p:tav>
                                        <p:tav tm="100000">
                                          <p:val>
                                            <p:strVal val="#ppt_y"/>
                                          </p:val>
                                        </p:tav>
                                      </p:tavLst>
                                    </p:anim>
                                  </p:childTnLst>
                                </p:cTn>
                              </p:par>
                            </p:childTnLst>
                          </p:cTn>
                        </p:par>
                        <p:par>
                          <p:cTn fill="hold" id="14" nodeType="afterGroup">
                            <p:stCondLst>
                              <p:cond delay="900"/>
                            </p:stCondLst>
                            <p:childTnLst>
                              <p:par>
                                <p:cTn fill="hold" grpId="0" id="15" nodeType="afterEffect" presetClass="entr" presetID="12" presetSubtype="4">
                                  <p:stCondLst>
                                    <p:cond delay="0"/>
                                  </p:stCondLst>
                                  <p:childTnLst>
                                    <p:set>
                                      <p:cBhvr>
                                        <p:cTn dur="1" fill="hold" id="16">
                                          <p:stCondLst>
                                            <p:cond delay="0"/>
                                          </p:stCondLst>
                                        </p:cTn>
                                        <p:tgtEl>
                                          <p:spTgt spid="8"/>
                                        </p:tgtEl>
                                        <p:attrNameLst>
                                          <p:attrName>style.visibility</p:attrName>
                                        </p:attrNameLst>
                                      </p:cBhvr>
                                      <p:to>
                                        <p:strVal val="visible"/>
                                      </p:to>
                                    </p:set>
                                    <p:animEffect filter="slide(fromBottom)" transition="in">
                                      <p:cBhvr>
                                        <p:cTn dur="500" id="17"/>
                                        <p:tgtEl>
                                          <p:spTgt spid="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1"/>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Freeform 9"/>
          <p:cNvSpPr/>
          <p:nvPr/>
        </p:nvSpPr>
        <p:spPr bwMode="auto">
          <a:xfrm>
            <a:off x="3893631" y="1562101"/>
            <a:ext cx="2622209" cy="2212975"/>
          </a:xfrm>
          <a:custGeom>
            <a:cxnLst>
              <a:cxn ang="0">
                <a:pos x="372" y="215"/>
              </a:cxn>
              <a:cxn ang="0">
                <a:pos x="372" y="215"/>
              </a:cxn>
              <a:cxn ang="0">
                <a:pos x="260" y="262"/>
              </a:cxn>
              <a:cxn ang="0">
                <a:pos x="214" y="373"/>
              </a:cxn>
              <a:cxn ang="0">
                <a:pos x="214" y="375"/>
              </a:cxn>
              <a:cxn ang="0">
                <a:pos x="158" y="375"/>
              </a:cxn>
              <a:cxn ang="0">
                <a:pos x="167" y="368"/>
              </a:cxn>
              <a:cxn ang="0">
                <a:pos x="179" y="340"/>
              </a:cxn>
              <a:cxn ang="0">
                <a:pos x="167" y="311"/>
              </a:cxn>
              <a:cxn ang="0">
                <a:pos x="138" y="299"/>
              </a:cxn>
              <a:cxn ang="0">
                <a:pos x="109" y="311"/>
              </a:cxn>
              <a:cxn ang="0">
                <a:pos x="97" y="340"/>
              </a:cxn>
              <a:cxn ang="0">
                <a:pos x="109" y="368"/>
              </a:cxn>
              <a:cxn ang="0">
                <a:pos x="118" y="375"/>
              </a:cxn>
              <a:cxn ang="0">
                <a:pos x="61" y="375"/>
              </a:cxn>
              <a:cxn ang="0">
                <a:pos x="61" y="373"/>
              </a:cxn>
              <a:cxn ang="0">
                <a:pos x="61" y="367"/>
              </a:cxn>
              <a:cxn ang="0">
                <a:pos x="62" y="342"/>
              </a:cxn>
              <a:cxn ang="0">
                <a:pos x="0" y="307"/>
              </a:cxn>
              <a:cxn ang="0">
                <a:pos x="17" y="243"/>
              </a:cxn>
              <a:cxn ang="0">
                <a:pos x="86" y="247"/>
              </a:cxn>
              <a:cxn ang="0">
                <a:pos x="119" y="191"/>
              </a:cxn>
              <a:cxn ang="0">
                <a:pos x="85" y="127"/>
              </a:cxn>
              <a:cxn ang="0">
                <a:pos x="106" y="105"/>
              </a:cxn>
              <a:cxn ang="0">
                <a:pos x="128" y="84"/>
              </a:cxn>
              <a:cxn ang="0">
                <a:pos x="188" y="120"/>
              </a:cxn>
              <a:cxn ang="0">
                <a:pos x="243" y="88"/>
              </a:cxn>
              <a:cxn ang="0">
                <a:pos x="243" y="16"/>
              </a:cxn>
              <a:cxn ang="0">
                <a:pos x="303" y="0"/>
              </a:cxn>
              <a:cxn ang="0">
                <a:pos x="339" y="62"/>
              </a:cxn>
              <a:cxn ang="0">
                <a:pos x="372" y="60"/>
              </a:cxn>
              <a:cxn ang="0">
                <a:pos x="372" y="121"/>
              </a:cxn>
              <a:cxn ang="0">
                <a:pos x="375" y="117"/>
              </a:cxn>
              <a:cxn ang="0">
                <a:pos x="404" y="105"/>
              </a:cxn>
              <a:cxn ang="0">
                <a:pos x="433" y="117"/>
              </a:cxn>
              <a:cxn ang="0">
                <a:pos x="445" y="145"/>
              </a:cxn>
              <a:cxn ang="0">
                <a:pos x="433" y="174"/>
              </a:cxn>
              <a:cxn ang="0">
                <a:pos x="404" y="186"/>
              </a:cxn>
              <a:cxn ang="0">
                <a:pos x="375" y="174"/>
              </a:cxn>
              <a:cxn ang="0">
                <a:pos x="372" y="170"/>
              </a:cxn>
              <a:cxn ang="0">
                <a:pos x="372" y="215"/>
              </a:cxn>
            </a:cxnLst>
            <a:rect b="b" l="0" r="r" t="0"/>
            <a:pathLst>
              <a:path h="375" w="445">
                <a:moveTo>
                  <a:pt x="372" y="215"/>
                </a:moveTo>
                <a:cubicBezTo>
                  <a:pt x="372" y="215"/>
                  <a:pt x="372" y="215"/>
                  <a:pt x="372" y="215"/>
                </a:cubicBezTo>
                <a:cubicBezTo>
                  <a:pt x="328" y="215"/>
                  <a:pt x="291" y="231"/>
                  <a:pt x="260" y="262"/>
                </a:cubicBezTo>
                <a:cubicBezTo>
                  <a:pt x="229" y="292"/>
                  <a:pt x="214" y="330"/>
                  <a:pt x="214" y="373"/>
                </a:cubicBezTo>
                <a:cubicBezTo>
                  <a:pt x="214" y="374"/>
                  <a:pt x="214" y="375"/>
                  <a:pt x="214" y="375"/>
                </a:cubicBezTo>
                <a:cubicBezTo>
                  <a:pt x="158" y="375"/>
                  <a:pt x="158" y="375"/>
                  <a:pt x="158" y="375"/>
                </a:cubicBezTo>
                <a:cubicBezTo>
                  <a:pt x="161" y="373"/>
                  <a:pt x="164" y="371"/>
                  <a:pt x="167" y="368"/>
                </a:cubicBezTo>
                <a:cubicBezTo>
                  <a:pt x="175" y="360"/>
                  <a:pt x="179" y="351"/>
                  <a:pt x="179" y="340"/>
                </a:cubicBezTo>
                <a:cubicBezTo>
                  <a:pt x="179" y="328"/>
                  <a:pt x="175" y="319"/>
                  <a:pt x="167" y="311"/>
                </a:cubicBezTo>
                <a:cubicBezTo>
                  <a:pt x="159" y="303"/>
                  <a:pt x="149" y="299"/>
                  <a:pt x="138" y="299"/>
                </a:cubicBezTo>
                <a:cubicBezTo>
                  <a:pt x="127" y="299"/>
                  <a:pt x="117" y="303"/>
                  <a:pt x="109" y="311"/>
                </a:cubicBezTo>
                <a:cubicBezTo>
                  <a:pt x="101" y="319"/>
                  <a:pt x="97" y="328"/>
                  <a:pt x="97" y="340"/>
                </a:cubicBezTo>
                <a:cubicBezTo>
                  <a:pt x="97" y="351"/>
                  <a:pt x="101" y="360"/>
                  <a:pt x="109" y="368"/>
                </a:cubicBezTo>
                <a:cubicBezTo>
                  <a:pt x="112" y="371"/>
                  <a:pt x="115" y="373"/>
                  <a:pt x="118" y="375"/>
                </a:cubicBezTo>
                <a:cubicBezTo>
                  <a:pt x="61" y="375"/>
                  <a:pt x="61" y="375"/>
                  <a:pt x="61" y="375"/>
                </a:cubicBezTo>
                <a:cubicBezTo>
                  <a:pt x="61" y="374"/>
                  <a:pt x="61" y="374"/>
                  <a:pt x="61" y="373"/>
                </a:cubicBezTo>
                <a:cubicBezTo>
                  <a:pt x="61" y="371"/>
                  <a:pt x="61" y="369"/>
                  <a:pt x="61" y="367"/>
                </a:cubicBezTo>
                <a:cubicBezTo>
                  <a:pt x="61" y="359"/>
                  <a:pt x="62" y="350"/>
                  <a:pt x="62" y="342"/>
                </a:cubicBezTo>
                <a:cubicBezTo>
                  <a:pt x="0" y="307"/>
                  <a:pt x="0" y="307"/>
                  <a:pt x="0" y="307"/>
                </a:cubicBezTo>
                <a:cubicBezTo>
                  <a:pt x="4" y="285"/>
                  <a:pt x="9" y="263"/>
                  <a:pt x="17" y="243"/>
                </a:cubicBezTo>
                <a:cubicBezTo>
                  <a:pt x="86" y="247"/>
                  <a:pt x="86" y="247"/>
                  <a:pt x="86" y="247"/>
                </a:cubicBezTo>
                <a:cubicBezTo>
                  <a:pt x="95" y="227"/>
                  <a:pt x="106" y="209"/>
                  <a:pt x="119" y="191"/>
                </a:cubicBezTo>
                <a:cubicBezTo>
                  <a:pt x="85" y="127"/>
                  <a:pt x="85" y="127"/>
                  <a:pt x="85" y="127"/>
                </a:cubicBezTo>
                <a:cubicBezTo>
                  <a:pt x="92" y="120"/>
                  <a:pt x="99" y="112"/>
                  <a:pt x="106" y="105"/>
                </a:cubicBezTo>
                <a:cubicBezTo>
                  <a:pt x="113" y="98"/>
                  <a:pt x="120" y="91"/>
                  <a:pt x="128" y="84"/>
                </a:cubicBezTo>
                <a:cubicBezTo>
                  <a:pt x="188" y="120"/>
                  <a:pt x="188" y="120"/>
                  <a:pt x="188" y="120"/>
                </a:cubicBezTo>
                <a:cubicBezTo>
                  <a:pt x="206" y="107"/>
                  <a:pt x="224" y="96"/>
                  <a:pt x="243" y="88"/>
                </a:cubicBezTo>
                <a:cubicBezTo>
                  <a:pt x="243" y="16"/>
                  <a:pt x="243" y="16"/>
                  <a:pt x="243" y="16"/>
                </a:cubicBezTo>
                <a:cubicBezTo>
                  <a:pt x="262" y="9"/>
                  <a:pt x="283" y="4"/>
                  <a:pt x="303" y="0"/>
                </a:cubicBezTo>
                <a:cubicBezTo>
                  <a:pt x="339" y="62"/>
                  <a:pt x="339" y="62"/>
                  <a:pt x="339" y="62"/>
                </a:cubicBezTo>
                <a:cubicBezTo>
                  <a:pt x="350" y="61"/>
                  <a:pt x="361" y="60"/>
                  <a:pt x="372" y="60"/>
                </a:cubicBezTo>
                <a:cubicBezTo>
                  <a:pt x="372" y="121"/>
                  <a:pt x="372" y="121"/>
                  <a:pt x="372" y="121"/>
                </a:cubicBezTo>
                <a:cubicBezTo>
                  <a:pt x="373" y="119"/>
                  <a:pt x="374" y="118"/>
                  <a:pt x="375" y="117"/>
                </a:cubicBezTo>
                <a:cubicBezTo>
                  <a:pt x="383" y="109"/>
                  <a:pt x="393" y="105"/>
                  <a:pt x="404" y="105"/>
                </a:cubicBezTo>
                <a:cubicBezTo>
                  <a:pt x="415" y="105"/>
                  <a:pt x="425" y="109"/>
                  <a:pt x="433" y="117"/>
                </a:cubicBezTo>
                <a:cubicBezTo>
                  <a:pt x="441" y="125"/>
                  <a:pt x="445" y="134"/>
                  <a:pt x="445" y="145"/>
                </a:cubicBezTo>
                <a:cubicBezTo>
                  <a:pt x="445" y="157"/>
                  <a:pt x="441" y="166"/>
                  <a:pt x="433" y="174"/>
                </a:cubicBezTo>
                <a:cubicBezTo>
                  <a:pt x="425" y="182"/>
                  <a:pt x="415" y="186"/>
                  <a:pt x="404" y="186"/>
                </a:cubicBezTo>
                <a:cubicBezTo>
                  <a:pt x="393" y="186"/>
                  <a:pt x="383" y="182"/>
                  <a:pt x="375" y="174"/>
                </a:cubicBezTo>
                <a:cubicBezTo>
                  <a:pt x="374" y="173"/>
                  <a:pt x="373" y="172"/>
                  <a:pt x="372" y="170"/>
                </a:cubicBezTo>
                <a:lnTo>
                  <a:pt x="372" y="215"/>
                </a:lnTo>
                <a:close/>
              </a:path>
            </a:pathLst>
          </a:custGeom>
          <a:solidFill>
            <a:schemeClr val="accent1"/>
          </a:solidFill>
          <a:ln w="19050">
            <a:noFill/>
            <a:round/>
          </a:ln>
        </p:spPr>
        <p:txBody>
          <a:bodyPr bIns="60945" lIns="121890" rIns="121890" tIns="60945"/>
          <a:lstStyle/>
          <a:p>
            <a:pPr>
              <a:defRPr/>
            </a:pPr>
            <a:endParaRPr lang="en-US" sz="2400">
              <a:solidFill>
                <a:schemeClr val="tx1">
                  <a:lumMod val="50000"/>
                  <a:lumOff val="50000"/>
                </a:schemeClr>
              </a:solidFill>
            </a:endParaRPr>
          </a:p>
        </p:txBody>
      </p:sp>
      <p:sp>
        <p:nvSpPr>
          <p:cNvPr id="5" name="Freeform 10"/>
          <p:cNvSpPr/>
          <p:nvPr/>
        </p:nvSpPr>
        <p:spPr bwMode="auto">
          <a:xfrm>
            <a:off x="6085682" y="1555751"/>
            <a:ext cx="2203164" cy="2633663"/>
          </a:xfrm>
          <a:custGeom>
            <a:cxnLst>
              <a:cxn ang="0">
                <a:pos x="314" y="376"/>
              </a:cxn>
              <a:cxn ang="0">
                <a:pos x="256" y="376"/>
              </a:cxn>
              <a:cxn ang="0">
                <a:pos x="257" y="377"/>
              </a:cxn>
              <a:cxn ang="0">
                <a:pos x="269" y="406"/>
              </a:cxn>
              <a:cxn ang="0">
                <a:pos x="257" y="434"/>
              </a:cxn>
              <a:cxn ang="0">
                <a:pos x="228" y="446"/>
              </a:cxn>
              <a:cxn ang="0">
                <a:pos x="200" y="434"/>
              </a:cxn>
              <a:cxn ang="0">
                <a:pos x="188" y="406"/>
              </a:cxn>
              <a:cxn ang="0">
                <a:pos x="200" y="377"/>
              </a:cxn>
              <a:cxn ang="0">
                <a:pos x="200" y="376"/>
              </a:cxn>
              <a:cxn ang="0">
                <a:pos x="158" y="376"/>
              </a:cxn>
              <a:cxn ang="0">
                <a:pos x="158" y="374"/>
              </a:cxn>
              <a:cxn ang="0">
                <a:pos x="111" y="263"/>
              </a:cxn>
              <a:cxn ang="0">
                <a:pos x="0" y="216"/>
              </a:cxn>
              <a:cxn ang="0">
                <a:pos x="0" y="171"/>
              </a:cxn>
              <a:cxn ang="0">
                <a:pos x="3" y="175"/>
              </a:cxn>
              <a:cxn ang="0">
                <a:pos x="32" y="187"/>
              </a:cxn>
              <a:cxn ang="0">
                <a:pos x="61" y="175"/>
              </a:cxn>
              <a:cxn ang="0">
                <a:pos x="73" y="146"/>
              </a:cxn>
              <a:cxn ang="0">
                <a:pos x="61" y="118"/>
              </a:cxn>
              <a:cxn ang="0">
                <a:pos x="32" y="106"/>
              </a:cxn>
              <a:cxn ang="0">
                <a:pos x="3" y="118"/>
              </a:cxn>
              <a:cxn ang="0">
                <a:pos x="0" y="122"/>
              </a:cxn>
              <a:cxn ang="0">
                <a:pos x="0" y="61"/>
              </a:cxn>
              <a:cxn ang="0">
                <a:pos x="2" y="61"/>
              </a:cxn>
              <a:cxn ang="0">
                <a:pos x="32" y="62"/>
              </a:cxn>
              <a:cxn ang="0">
                <a:pos x="67" y="0"/>
              </a:cxn>
              <a:cxn ang="0">
                <a:pos x="126" y="15"/>
              </a:cxn>
              <a:cxn ang="0">
                <a:pos x="126" y="86"/>
              </a:cxn>
              <a:cxn ang="0">
                <a:pos x="186" y="120"/>
              </a:cxn>
              <a:cxn ang="0">
                <a:pos x="246" y="84"/>
              </a:cxn>
              <a:cxn ang="0">
                <a:pos x="270" y="106"/>
              </a:cxn>
              <a:cxn ang="0">
                <a:pos x="288" y="126"/>
              </a:cxn>
              <a:cxn ang="0">
                <a:pos x="252" y="186"/>
              </a:cxn>
              <a:cxn ang="0">
                <a:pos x="288" y="244"/>
              </a:cxn>
              <a:cxn ang="0">
                <a:pos x="359" y="244"/>
              </a:cxn>
              <a:cxn ang="0">
                <a:pos x="374" y="301"/>
              </a:cxn>
              <a:cxn ang="0">
                <a:pos x="313" y="341"/>
              </a:cxn>
              <a:cxn ang="0">
                <a:pos x="314" y="374"/>
              </a:cxn>
              <a:cxn ang="0">
                <a:pos x="314" y="376"/>
              </a:cxn>
            </a:cxnLst>
            <a:rect b="b" l="0" r="r" t="0"/>
            <a:pathLst>
              <a:path h="446" w="374">
                <a:moveTo>
                  <a:pt x="314" y="376"/>
                </a:moveTo>
                <a:cubicBezTo>
                  <a:pt x="256" y="376"/>
                  <a:pt x="256" y="376"/>
                  <a:pt x="256" y="376"/>
                </a:cubicBezTo>
                <a:cubicBezTo>
                  <a:pt x="256" y="376"/>
                  <a:pt x="257" y="377"/>
                  <a:pt x="257" y="377"/>
                </a:cubicBezTo>
                <a:cubicBezTo>
                  <a:pt x="265" y="385"/>
                  <a:pt x="269" y="395"/>
                  <a:pt x="269" y="406"/>
                </a:cubicBezTo>
                <a:cubicBezTo>
                  <a:pt x="269" y="417"/>
                  <a:pt x="265" y="427"/>
                  <a:pt x="257" y="434"/>
                </a:cubicBezTo>
                <a:cubicBezTo>
                  <a:pt x="249" y="442"/>
                  <a:pt x="240" y="446"/>
                  <a:pt x="228" y="446"/>
                </a:cubicBezTo>
                <a:cubicBezTo>
                  <a:pt x="217" y="446"/>
                  <a:pt x="208" y="442"/>
                  <a:pt x="200" y="434"/>
                </a:cubicBezTo>
                <a:cubicBezTo>
                  <a:pt x="192" y="427"/>
                  <a:pt x="188" y="417"/>
                  <a:pt x="188" y="406"/>
                </a:cubicBezTo>
                <a:cubicBezTo>
                  <a:pt x="188" y="395"/>
                  <a:pt x="192" y="385"/>
                  <a:pt x="200" y="377"/>
                </a:cubicBezTo>
                <a:cubicBezTo>
                  <a:pt x="200" y="377"/>
                  <a:pt x="200" y="376"/>
                  <a:pt x="200" y="376"/>
                </a:cubicBezTo>
                <a:cubicBezTo>
                  <a:pt x="158" y="376"/>
                  <a:pt x="158" y="376"/>
                  <a:pt x="158" y="376"/>
                </a:cubicBezTo>
                <a:cubicBezTo>
                  <a:pt x="158" y="376"/>
                  <a:pt x="158" y="375"/>
                  <a:pt x="158" y="374"/>
                </a:cubicBezTo>
                <a:cubicBezTo>
                  <a:pt x="158" y="331"/>
                  <a:pt x="142" y="293"/>
                  <a:pt x="111" y="263"/>
                </a:cubicBezTo>
                <a:cubicBezTo>
                  <a:pt x="81" y="232"/>
                  <a:pt x="43" y="216"/>
                  <a:pt x="0" y="216"/>
                </a:cubicBezTo>
                <a:cubicBezTo>
                  <a:pt x="0" y="171"/>
                  <a:pt x="0" y="171"/>
                  <a:pt x="0" y="171"/>
                </a:cubicBezTo>
                <a:cubicBezTo>
                  <a:pt x="1" y="173"/>
                  <a:pt x="2" y="174"/>
                  <a:pt x="3" y="175"/>
                </a:cubicBezTo>
                <a:cubicBezTo>
                  <a:pt x="11" y="183"/>
                  <a:pt x="21" y="187"/>
                  <a:pt x="32" y="187"/>
                </a:cubicBezTo>
                <a:cubicBezTo>
                  <a:pt x="43" y="187"/>
                  <a:pt x="53" y="183"/>
                  <a:pt x="61" y="175"/>
                </a:cubicBezTo>
                <a:cubicBezTo>
                  <a:pt x="69" y="167"/>
                  <a:pt x="73" y="158"/>
                  <a:pt x="73" y="146"/>
                </a:cubicBezTo>
                <a:cubicBezTo>
                  <a:pt x="73" y="135"/>
                  <a:pt x="69" y="126"/>
                  <a:pt x="61" y="118"/>
                </a:cubicBezTo>
                <a:cubicBezTo>
                  <a:pt x="53" y="110"/>
                  <a:pt x="43" y="106"/>
                  <a:pt x="32" y="106"/>
                </a:cubicBezTo>
                <a:cubicBezTo>
                  <a:pt x="21" y="106"/>
                  <a:pt x="11" y="110"/>
                  <a:pt x="3" y="118"/>
                </a:cubicBezTo>
                <a:cubicBezTo>
                  <a:pt x="2" y="119"/>
                  <a:pt x="1" y="120"/>
                  <a:pt x="0" y="122"/>
                </a:cubicBezTo>
                <a:cubicBezTo>
                  <a:pt x="0" y="61"/>
                  <a:pt x="0" y="61"/>
                  <a:pt x="0" y="61"/>
                </a:cubicBezTo>
                <a:cubicBezTo>
                  <a:pt x="1" y="61"/>
                  <a:pt x="1" y="61"/>
                  <a:pt x="2" y="61"/>
                </a:cubicBezTo>
                <a:cubicBezTo>
                  <a:pt x="12" y="61"/>
                  <a:pt x="22" y="61"/>
                  <a:pt x="32" y="62"/>
                </a:cubicBezTo>
                <a:cubicBezTo>
                  <a:pt x="67" y="0"/>
                  <a:pt x="67" y="0"/>
                  <a:pt x="67" y="0"/>
                </a:cubicBezTo>
                <a:cubicBezTo>
                  <a:pt x="87" y="4"/>
                  <a:pt x="107" y="8"/>
                  <a:pt x="126" y="15"/>
                </a:cubicBezTo>
                <a:cubicBezTo>
                  <a:pt x="126" y="86"/>
                  <a:pt x="126" y="86"/>
                  <a:pt x="126" y="86"/>
                </a:cubicBezTo>
                <a:cubicBezTo>
                  <a:pt x="147" y="95"/>
                  <a:pt x="167" y="106"/>
                  <a:pt x="186" y="120"/>
                </a:cubicBezTo>
                <a:cubicBezTo>
                  <a:pt x="246" y="84"/>
                  <a:pt x="246" y="84"/>
                  <a:pt x="246" y="84"/>
                </a:cubicBezTo>
                <a:cubicBezTo>
                  <a:pt x="254" y="91"/>
                  <a:pt x="262" y="98"/>
                  <a:pt x="270" y="106"/>
                </a:cubicBezTo>
                <a:cubicBezTo>
                  <a:pt x="276" y="113"/>
                  <a:pt x="282" y="119"/>
                  <a:pt x="288" y="126"/>
                </a:cubicBezTo>
                <a:cubicBezTo>
                  <a:pt x="252" y="186"/>
                  <a:pt x="252" y="186"/>
                  <a:pt x="252" y="186"/>
                </a:cubicBezTo>
                <a:cubicBezTo>
                  <a:pt x="266" y="204"/>
                  <a:pt x="278" y="224"/>
                  <a:pt x="288" y="244"/>
                </a:cubicBezTo>
                <a:cubicBezTo>
                  <a:pt x="359" y="244"/>
                  <a:pt x="359" y="244"/>
                  <a:pt x="359" y="244"/>
                </a:cubicBezTo>
                <a:cubicBezTo>
                  <a:pt x="365" y="263"/>
                  <a:pt x="370" y="282"/>
                  <a:pt x="374" y="301"/>
                </a:cubicBezTo>
                <a:cubicBezTo>
                  <a:pt x="313" y="341"/>
                  <a:pt x="313" y="341"/>
                  <a:pt x="313" y="341"/>
                </a:cubicBezTo>
                <a:cubicBezTo>
                  <a:pt x="314" y="352"/>
                  <a:pt x="314" y="363"/>
                  <a:pt x="314" y="374"/>
                </a:cubicBezTo>
                <a:cubicBezTo>
                  <a:pt x="314" y="375"/>
                  <a:pt x="314" y="375"/>
                  <a:pt x="314" y="376"/>
                </a:cubicBezTo>
                <a:close/>
              </a:path>
            </a:pathLst>
          </a:custGeom>
          <a:solidFill>
            <a:schemeClr val="accent2"/>
          </a:solidFill>
          <a:ln w="19050">
            <a:noFill/>
            <a:round/>
          </a:ln>
        </p:spPr>
        <p:txBody>
          <a:bodyPr bIns="60945" lIns="121890" rIns="121890" tIns="60945"/>
          <a:lstStyle/>
          <a:p>
            <a:pPr>
              <a:defRPr/>
            </a:pPr>
            <a:endParaRPr lang="en-US" sz="2400">
              <a:solidFill>
                <a:schemeClr val="tx1">
                  <a:lumMod val="50000"/>
                  <a:lumOff val="50000"/>
                </a:schemeClr>
              </a:solidFill>
            </a:endParaRPr>
          </a:p>
        </p:txBody>
      </p:sp>
      <p:sp>
        <p:nvSpPr>
          <p:cNvPr id="6" name="Freeform 11"/>
          <p:cNvSpPr/>
          <p:nvPr/>
        </p:nvSpPr>
        <p:spPr bwMode="auto">
          <a:xfrm>
            <a:off x="5649179" y="3775075"/>
            <a:ext cx="2647606" cy="2192338"/>
          </a:xfrm>
          <a:custGeom>
            <a:cxnLst>
              <a:cxn ang="0">
                <a:pos x="74" y="156"/>
              </a:cxn>
              <a:cxn ang="0">
                <a:pos x="185" y="110"/>
              </a:cxn>
              <a:cxn ang="0">
                <a:pos x="232" y="0"/>
              </a:cxn>
              <a:cxn ang="0">
                <a:pos x="274" y="0"/>
              </a:cxn>
              <a:cxn ang="0">
                <a:pos x="274" y="1"/>
              </a:cxn>
              <a:cxn ang="0">
                <a:pos x="262" y="30"/>
              </a:cxn>
              <a:cxn ang="0">
                <a:pos x="274" y="58"/>
              </a:cxn>
              <a:cxn ang="0">
                <a:pos x="302" y="70"/>
              </a:cxn>
              <a:cxn ang="0">
                <a:pos x="331" y="58"/>
              </a:cxn>
              <a:cxn ang="0">
                <a:pos x="343" y="30"/>
              </a:cxn>
              <a:cxn ang="0">
                <a:pos x="331" y="1"/>
              </a:cxn>
              <a:cxn ang="0">
                <a:pos x="330" y="0"/>
              </a:cxn>
              <a:cxn ang="0">
                <a:pos x="388" y="0"/>
              </a:cxn>
              <a:cxn ang="0">
                <a:pos x="387" y="32"/>
              </a:cxn>
              <a:cxn ang="0">
                <a:pos x="449" y="66"/>
              </a:cxn>
              <a:cxn ang="0">
                <a:pos x="435" y="121"/>
              </a:cxn>
              <a:cxn ang="0">
                <a:pos x="362" y="125"/>
              </a:cxn>
              <a:cxn ang="0">
                <a:pos x="328" y="183"/>
              </a:cxn>
              <a:cxn ang="0">
                <a:pos x="365" y="243"/>
              </a:cxn>
              <a:cxn ang="0">
                <a:pos x="344" y="266"/>
              </a:cxn>
              <a:cxn ang="0">
                <a:pos x="321" y="287"/>
              </a:cxn>
              <a:cxn ang="0">
                <a:pos x="260" y="251"/>
              </a:cxn>
              <a:cxn ang="0">
                <a:pos x="202" y="285"/>
              </a:cxn>
              <a:cxn ang="0">
                <a:pos x="202" y="356"/>
              </a:cxn>
              <a:cxn ang="0">
                <a:pos x="144" y="371"/>
              </a:cxn>
              <a:cxn ang="0">
                <a:pos x="108" y="309"/>
              </a:cxn>
              <a:cxn ang="0">
                <a:pos x="76" y="311"/>
              </a:cxn>
              <a:cxn ang="0">
                <a:pos x="74" y="311"/>
              </a:cxn>
              <a:cxn ang="0">
                <a:pos x="74" y="248"/>
              </a:cxn>
              <a:cxn ang="0">
                <a:pos x="69" y="254"/>
              </a:cxn>
              <a:cxn ang="0">
                <a:pos x="40" y="266"/>
              </a:cxn>
              <a:cxn ang="0">
                <a:pos x="11" y="254"/>
              </a:cxn>
              <a:cxn ang="0">
                <a:pos x="0" y="226"/>
              </a:cxn>
              <a:cxn ang="0">
                <a:pos x="11" y="197"/>
              </a:cxn>
              <a:cxn ang="0">
                <a:pos x="40" y="185"/>
              </a:cxn>
              <a:cxn ang="0">
                <a:pos x="69" y="197"/>
              </a:cxn>
              <a:cxn ang="0">
                <a:pos x="74" y="203"/>
              </a:cxn>
              <a:cxn ang="0">
                <a:pos x="74" y="156"/>
              </a:cxn>
            </a:cxnLst>
            <a:rect b="b" l="0" r="r" t="0"/>
            <a:pathLst>
              <a:path h="371" w="449">
                <a:moveTo>
                  <a:pt x="74" y="156"/>
                </a:moveTo>
                <a:cubicBezTo>
                  <a:pt x="117" y="156"/>
                  <a:pt x="155" y="141"/>
                  <a:pt x="185" y="110"/>
                </a:cubicBezTo>
                <a:cubicBezTo>
                  <a:pt x="216" y="80"/>
                  <a:pt x="231" y="43"/>
                  <a:pt x="232" y="0"/>
                </a:cubicBezTo>
                <a:cubicBezTo>
                  <a:pt x="274" y="0"/>
                  <a:pt x="274" y="0"/>
                  <a:pt x="274" y="0"/>
                </a:cubicBezTo>
                <a:cubicBezTo>
                  <a:pt x="274" y="0"/>
                  <a:pt x="274" y="1"/>
                  <a:pt x="274" y="1"/>
                </a:cubicBezTo>
                <a:cubicBezTo>
                  <a:pt x="266" y="9"/>
                  <a:pt x="262" y="19"/>
                  <a:pt x="262" y="30"/>
                </a:cubicBezTo>
                <a:cubicBezTo>
                  <a:pt x="262" y="41"/>
                  <a:pt x="266" y="51"/>
                  <a:pt x="274" y="58"/>
                </a:cubicBezTo>
                <a:cubicBezTo>
                  <a:pt x="282" y="66"/>
                  <a:pt x="291" y="70"/>
                  <a:pt x="302" y="70"/>
                </a:cubicBezTo>
                <a:cubicBezTo>
                  <a:pt x="314" y="70"/>
                  <a:pt x="323" y="66"/>
                  <a:pt x="331" y="58"/>
                </a:cubicBezTo>
                <a:cubicBezTo>
                  <a:pt x="339" y="51"/>
                  <a:pt x="343" y="41"/>
                  <a:pt x="343" y="30"/>
                </a:cubicBezTo>
                <a:cubicBezTo>
                  <a:pt x="343" y="19"/>
                  <a:pt x="339" y="9"/>
                  <a:pt x="331" y="1"/>
                </a:cubicBezTo>
                <a:cubicBezTo>
                  <a:pt x="331" y="1"/>
                  <a:pt x="330" y="0"/>
                  <a:pt x="330" y="0"/>
                </a:cubicBezTo>
                <a:cubicBezTo>
                  <a:pt x="388" y="0"/>
                  <a:pt x="388" y="0"/>
                  <a:pt x="388" y="0"/>
                </a:cubicBezTo>
                <a:cubicBezTo>
                  <a:pt x="388" y="11"/>
                  <a:pt x="388" y="22"/>
                  <a:pt x="387" y="32"/>
                </a:cubicBezTo>
                <a:cubicBezTo>
                  <a:pt x="449" y="66"/>
                  <a:pt x="449" y="66"/>
                  <a:pt x="449" y="66"/>
                </a:cubicBezTo>
                <a:cubicBezTo>
                  <a:pt x="446" y="85"/>
                  <a:pt x="441" y="103"/>
                  <a:pt x="435" y="121"/>
                </a:cubicBezTo>
                <a:cubicBezTo>
                  <a:pt x="362" y="125"/>
                  <a:pt x="362" y="125"/>
                  <a:pt x="362" y="125"/>
                </a:cubicBezTo>
                <a:cubicBezTo>
                  <a:pt x="353" y="145"/>
                  <a:pt x="342" y="164"/>
                  <a:pt x="328" y="183"/>
                </a:cubicBezTo>
                <a:cubicBezTo>
                  <a:pt x="365" y="243"/>
                  <a:pt x="365" y="243"/>
                  <a:pt x="365" y="243"/>
                </a:cubicBezTo>
                <a:cubicBezTo>
                  <a:pt x="358" y="251"/>
                  <a:pt x="351" y="258"/>
                  <a:pt x="344" y="266"/>
                </a:cubicBezTo>
                <a:cubicBezTo>
                  <a:pt x="336" y="273"/>
                  <a:pt x="329" y="280"/>
                  <a:pt x="321" y="287"/>
                </a:cubicBezTo>
                <a:cubicBezTo>
                  <a:pt x="260" y="251"/>
                  <a:pt x="260" y="251"/>
                  <a:pt x="260" y="251"/>
                </a:cubicBezTo>
                <a:cubicBezTo>
                  <a:pt x="241" y="265"/>
                  <a:pt x="222" y="276"/>
                  <a:pt x="202" y="285"/>
                </a:cubicBezTo>
                <a:cubicBezTo>
                  <a:pt x="202" y="356"/>
                  <a:pt x="202" y="356"/>
                  <a:pt x="202" y="356"/>
                </a:cubicBezTo>
                <a:cubicBezTo>
                  <a:pt x="183" y="363"/>
                  <a:pt x="164" y="368"/>
                  <a:pt x="144" y="371"/>
                </a:cubicBezTo>
                <a:cubicBezTo>
                  <a:pt x="108" y="309"/>
                  <a:pt x="108" y="309"/>
                  <a:pt x="108" y="309"/>
                </a:cubicBezTo>
                <a:cubicBezTo>
                  <a:pt x="97" y="310"/>
                  <a:pt x="86" y="311"/>
                  <a:pt x="76" y="311"/>
                </a:cubicBezTo>
                <a:cubicBezTo>
                  <a:pt x="75" y="311"/>
                  <a:pt x="75" y="311"/>
                  <a:pt x="74" y="311"/>
                </a:cubicBezTo>
                <a:cubicBezTo>
                  <a:pt x="74" y="248"/>
                  <a:pt x="74" y="248"/>
                  <a:pt x="74" y="248"/>
                </a:cubicBezTo>
                <a:cubicBezTo>
                  <a:pt x="73" y="250"/>
                  <a:pt x="71" y="252"/>
                  <a:pt x="69" y="254"/>
                </a:cubicBezTo>
                <a:cubicBezTo>
                  <a:pt x="61" y="262"/>
                  <a:pt x="51" y="266"/>
                  <a:pt x="40" y="266"/>
                </a:cubicBezTo>
                <a:cubicBezTo>
                  <a:pt x="29" y="266"/>
                  <a:pt x="19" y="262"/>
                  <a:pt x="11" y="254"/>
                </a:cubicBezTo>
                <a:cubicBezTo>
                  <a:pt x="4" y="247"/>
                  <a:pt x="0" y="237"/>
                  <a:pt x="0" y="226"/>
                </a:cubicBezTo>
                <a:cubicBezTo>
                  <a:pt x="0" y="215"/>
                  <a:pt x="4" y="205"/>
                  <a:pt x="11" y="197"/>
                </a:cubicBezTo>
                <a:cubicBezTo>
                  <a:pt x="19" y="189"/>
                  <a:pt x="29" y="185"/>
                  <a:pt x="40" y="185"/>
                </a:cubicBezTo>
                <a:cubicBezTo>
                  <a:pt x="51" y="185"/>
                  <a:pt x="61" y="189"/>
                  <a:pt x="69" y="197"/>
                </a:cubicBezTo>
                <a:cubicBezTo>
                  <a:pt x="71" y="199"/>
                  <a:pt x="73" y="201"/>
                  <a:pt x="74" y="203"/>
                </a:cubicBezTo>
                <a:lnTo>
                  <a:pt x="74" y="156"/>
                </a:lnTo>
                <a:close/>
              </a:path>
            </a:pathLst>
          </a:custGeom>
          <a:solidFill>
            <a:schemeClr val="accent3"/>
          </a:solidFill>
          <a:ln w="19050">
            <a:noFill/>
            <a:round/>
          </a:ln>
        </p:spPr>
        <p:txBody>
          <a:bodyPr bIns="60945" lIns="121890" rIns="121890" tIns="60945"/>
          <a:lstStyle/>
          <a:p>
            <a:pPr>
              <a:defRPr/>
            </a:pPr>
            <a:endParaRPr lang="en-US" sz="2400">
              <a:solidFill>
                <a:schemeClr val="tx1">
                  <a:lumMod val="50000"/>
                  <a:lumOff val="50000"/>
                </a:schemeClr>
              </a:solidFill>
            </a:endParaRPr>
          </a:p>
        </p:txBody>
      </p:sp>
      <p:sp>
        <p:nvSpPr>
          <p:cNvPr id="7" name="Freeform 12"/>
          <p:cNvSpPr/>
          <p:nvPr/>
        </p:nvSpPr>
        <p:spPr bwMode="auto">
          <a:xfrm>
            <a:off x="3893632" y="3327401"/>
            <a:ext cx="2192052" cy="2633663"/>
          </a:xfrm>
          <a:custGeom>
            <a:cxnLst>
              <a:cxn ang="0">
                <a:pos x="372" y="232"/>
              </a:cxn>
              <a:cxn ang="0">
                <a:pos x="372" y="279"/>
              </a:cxn>
              <a:cxn ang="0">
                <a:pos x="367" y="273"/>
              </a:cxn>
              <a:cxn ang="0">
                <a:pos x="338" y="261"/>
              </a:cxn>
              <a:cxn ang="0">
                <a:pos x="309" y="273"/>
              </a:cxn>
              <a:cxn ang="0">
                <a:pos x="298" y="302"/>
              </a:cxn>
              <a:cxn ang="0">
                <a:pos x="309" y="330"/>
              </a:cxn>
              <a:cxn ang="0">
                <a:pos x="338" y="342"/>
              </a:cxn>
              <a:cxn ang="0">
                <a:pos x="367" y="330"/>
              </a:cxn>
              <a:cxn ang="0">
                <a:pos x="372" y="324"/>
              </a:cxn>
              <a:cxn ang="0">
                <a:pos x="372" y="387"/>
              </a:cxn>
              <a:cxn ang="0">
                <a:pos x="340" y="385"/>
              </a:cxn>
              <a:cxn ang="0">
                <a:pos x="302" y="446"/>
              </a:cxn>
              <a:cxn ang="0">
                <a:pos x="242" y="430"/>
              </a:cxn>
              <a:cxn ang="0">
                <a:pos x="247" y="361"/>
              </a:cxn>
              <a:cxn ang="0">
                <a:pos x="184" y="323"/>
              </a:cxn>
              <a:cxn ang="0">
                <a:pos x="129" y="363"/>
              </a:cxn>
              <a:cxn ang="0">
                <a:pos x="106" y="342"/>
              </a:cxn>
              <a:cxn ang="0">
                <a:pos x="82" y="316"/>
              </a:cxn>
              <a:cxn ang="0">
                <a:pos x="118" y="254"/>
              </a:cxn>
              <a:cxn ang="0">
                <a:pos x="86" y="199"/>
              </a:cxn>
              <a:cxn ang="0">
                <a:pos x="15" y="199"/>
              </a:cxn>
              <a:cxn ang="0">
                <a:pos x="0" y="141"/>
              </a:cxn>
              <a:cxn ang="0">
                <a:pos x="62" y="104"/>
              </a:cxn>
              <a:cxn ang="0">
                <a:pos x="61" y="84"/>
              </a:cxn>
              <a:cxn ang="0">
                <a:pos x="61" y="76"/>
              </a:cxn>
              <a:cxn ang="0">
                <a:pos x="118" y="76"/>
              </a:cxn>
              <a:cxn ang="0">
                <a:pos x="109" y="69"/>
              </a:cxn>
              <a:cxn ang="0">
                <a:pos x="97" y="41"/>
              </a:cxn>
              <a:cxn ang="0">
                <a:pos x="109" y="12"/>
              </a:cxn>
              <a:cxn ang="0">
                <a:pos x="138" y="0"/>
              </a:cxn>
              <a:cxn ang="0">
                <a:pos x="167" y="12"/>
              </a:cxn>
              <a:cxn ang="0">
                <a:pos x="179" y="41"/>
              </a:cxn>
              <a:cxn ang="0">
                <a:pos x="167" y="69"/>
              </a:cxn>
              <a:cxn ang="0">
                <a:pos x="158" y="76"/>
              </a:cxn>
              <a:cxn ang="0">
                <a:pos x="214" y="76"/>
              </a:cxn>
              <a:cxn ang="0">
                <a:pos x="260" y="186"/>
              </a:cxn>
              <a:cxn ang="0">
                <a:pos x="372" y="232"/>
              </a:cxn>
              <a:cxn ang="0">
                <a:pos x="372" y="232"/>
              </a:cxn>
            </a:cxnLst>
            <a:rect b="b" l="0" r="r" t="0"/>
            <a:pathLst>
              <a:path h="446" w="372">
                <a:moveTo>
                  <a:pt x="372" y="232"/>
                </a:moveTo>
                <a:cubicBezTo>
                  <a:pt x="372" y="279"/>
                  <a:pt x="372" y="279"/>
                  <a:pt x="372" y="279"/>
                </a:cubicBezTo>
                <a:cubicBezTo>
                  <a:pt x="371" y="277"/>
                  <a:pt x="369" y="275"/>
                  <a:pt x="367" y="273"/>
                </a:cubicBezTo>
                <a:cubicBezTo>
                  <a:pt x="359" y="265"/>
                  <a:pt x="349" y="261"/>
                  <a:pt x="338" y="261"/>
                </a:cubicBezTo>
                <a:cubicBezTo>
                  <a:pt x="327" y="261"/>
                  <a:pt x="317" y="265"/>
                  <a:pt x="309" y="273"/>
                </a:cubicBezTo>
                <a:cubicBezTo>
                  <a:pt x="302" y="281"/>
                  <a:pt x="298" y="291"/>
                  <a:pt x="298" y="302"/>
                </a:cubicBezTo>
                <a:cubicBezTo>
                  <a:pt x="298" y="313"/>
                  <a:pt x="302" y="323"/>
                  <a:pt x="309" y="330"/>
                </a:cubicBezTo>
                <a:cubicBezTo>
                  <a:pt x="317" y="338"/>
                  <a:pt x="327" y="342"/>
                  <a:pt x="338" y="342"/>
                </a:cubicBezTo>
                <a:cubicBezTo>
                  <a:pt x="349" y="342"/>
                  <a:pt x="359" y="338"/>
                  <a:pt x="367" y="330"/>
                </a:cubicBezTo>
                <a:cubicBezTo>
                  <a:pt x="369" y="328"/>
                  <a:pt x="371" y="326"/>
                  <a:pt x="372" y="324"/>
                </a:cubicBezTo>
                <a:cubicBezTo>
                  <a:pt x="372" y="387"/>
                  <a:pt x="372" y="387"/>
                  <a:pt x="372" y="387"/>
                </a:cubicBezTo>
                <a:cubicBezTo>
                  <a:pt x="361" y="387"/>
                  <a:pt x="351" y="386"/>
                  <a:pt x="340" y="385"/>
                </a:cubicBezTo>
                <a:cubicBezTo>
                  <a:pt x="302" y="446"/>
                  <a:pt x="302" y="446"/>
                  <a:pt x="302" y="446"/>
                </a:cubicBezTo>
                <a:cubicBezTo>
                  <a:pt x="281" y="443"/>
                  <a:pt x="261" y="437"/>
                  <a:pt x="242" y="430"/>
                </a:cubicBezTo>
                <a:cubicBezTo>
                  <a:pt x="247" y="361"/>
                  <a:pt x="247" y="361"/>
                  <a:pt x="247" y="361"/>
                </a:cubicBezTo>
                <a:cubicBezTo>
                  <a:pt x="225" y="351"/>
                  <a:pt x="204" y="338"/>
                  <a:pt x="184" y="323"/>
                </a:cubicBezTo>
                <a:cubicBezTo>
                  <a:pt x="129" y="363"/>
                  <a:pt x="129" y="363"/>
                  <a:pt x="129" y="363"/>
                </a:cubicBezTo>
                <a:cubicBezTo>
                  <a:pt x="121" y="356"/>
                  <a:pt x="113" y="349"/>
                  <a:pt x="106" y="342"/>
                </a:cubicBezTo>
                <a:cubicBezTo>
                  <a:pt x="97" y="333"/>
                  <a:pt x="89" y="325"/>
                  <a:pt x="82" y="316"/>
                </a:cubicBezTo>
                <a:cubicBezTo>
                  <a:pt x="118" y="254"/>
                  <a:pt x="118" y="254"/>
                  <a:pt x="118" y="254"/>
                </a:cubicBezTo>
                <a:cubicBezTo>
                  <a:pt x="105" y="237"/>
                  <a:pt x="95" y="219"/>
                  <a:pt x="86" y="199"/>
                </a:cubicBezTo>
                <a:cubicBezTo>
                  <a:pt x="15" y="199"/>
                  <a:pt x="15" y="199"/>
                  <a:pt x="15" y="199"/>
                </a:cubicBezTo>
                <a:cubicBezTo>
                  <a:pt x="8" y="180"/>
                  <a:pt x="4" y="161"/>
                  <a:pt x="0" y="141"/>
                </a:cubicBezTo>
                <a:cubicBezTo>
                  <a:pt x="62" y="104"/>
                  <a:pt x="62" y="104"/>
                  <a:pt x="62" y="104"/>
                </a:cubicBezTo>
                <a:cubicBezTo>
                  <a:pt x="62" y="98"/>
                  <a:pt x="61" y="91"/>
                  <a:pt x="61" y="84"/>
                </a:cubicBezTo>
                <a:cubicBezTo>
                  <a:pt x="61" y="82"/>
                  <a:pt x="61" y="79"/>
                  <a:pt x="61" y="76"/>
                </a:cubicBezTo>
                <a:cubicBezTo>
                  <a:pt x="118" y="76"/>
                  <a:pt x="118" y="76"/>
                  <a:pt x="118" y="76"/>
                </a:cubicBezTo>
                <a:cubicBezTo>
                  <a:pt x="115" y="74"/>
                  <a:pt x="112" y="72"/>
                  <a:pt x="109" y="69"/>
                </a:cubicBezTo>
                <a:cubicBezTo>
                  <a:pt x="101" y="61"/>
                  <a:pt x="97" y="52"/>
                  <a:pt x="97" y="41"/>
                </a:cubicBezTo>
                <a:cubicBezTo>
                  <a:pt x="97" y="29"/>
                  <a:pt x="101" y="20"/>
                  <a:pt x="109" y="12"/>
                </a:cubicBezTo>
                <a:cubicBezTo>
                  <a:pt x="117" y="4"/>
                  <a:pt x="127" y="0"/>
                  <a:pt x="138" y="0"/>
                </a:cubicBezTo>
                <a:cubicBezTo>
                  <a:pt x="149" y="0"/>
                  <a:pt x="159" y="4"/>
                  <a:pt x="167" y="12"/>
                </a:cubicBezTo>
                <a:cubicBezTo>
                  <a:pt x="175" y="20"/>
                  <a:pt x="179" y="29"/>
                  <a:pt x="179" y="41"/>
                </a:cubicBezTo>
                <a:cubicBezTo>
                  <a:pt x="179" y="52"/>
                  <a:pt x="175" y="61"/>
                  <a:pt x="167" y="69"/>
                </a:cubicBezTo>
                <a:cubicBezTo>
                  <a:pt x="164" y="72"/>
                  <a:pt x="161" y="74"/>
                  <a:pt x="158" y="76"/>
                </a:cubicBezTo>
                <a:cubicBezTo>
                  <a:pt x="214" y="76"/>
                  <a:pt x="214" y="76"/>
                  <a:pt x="214" y="76"/>
                </a:cubicBezTo>
                <a:cubicBezTo>
                  <a:pt x="214" y="119"/>
                  <a:pt x="229" y="156"/>
                  <a:pt x="260" y="186"/>
                </a:cubicBezTo>
                <a:cubicBezTo>
                  <a:pt x="291" y="217"/>
                  <a:pt x="328" y="232"/>
                  <a:pt x="372" y="232"/>
                </a:cubicBezTo>
                <a:cubicBezTo>
                  <a:pt x="372" y="232"/>
                  <a:pt x="372" y="232"/>
                  <a:pt x="372" y="232"/>
                </a:cubicBezTo>
                <a:close/>
              </a:path>
            </a:pathLst>
          </a:custGeom>
          <a:solidFill>
            <a:schemeClr val="accent4"/>
          </a:solidFill>
          <a:ln w="19050">
            <a:noFill/>
            <a:round/>
          </a:ln>
        </p:spPr>
        <p:txBody>
          <a:bodyPr bIns="60945" lIns="121890" rIns="121890" tIns="60945"/>
          <a:lstStyle/>
          <a:p>
            <a:pPr>
              <a:defRPr/>
            </a:pPr>
            <a:endParaRPr lang="en-US" sz="2400">
              <a:solidFill>
                <a:schemeClr val="tx1">
                  <a:lumMod val="50000"/>
                  <a:lumOff val="50000"/>
                </a:schemeClr>
              </a:solidFill>
            </a:endParaRPr>
          </a:p>
        </p:txBody>
      </p:sp>
      <p:grpSp>
        <p:nvGrpSpPr>
          <p:cNvPr id="8" name="Group 59"/>
          <p:cNvGrpSpPr/>
          <p:nvPr/>
        </p:nvGrpSpPr>
        <p:grpSpPr>
          <a:xfrm>
            <a:off x="8360476" y="4292831"/>
            <a:ext cx="3034700" cy="761702"/>
            <a:chOff x="7154105" y="3101526"/>
            <a:chExt cx="2276194" cy="571530"/>
          </a:xfrm>
        </p:grpSpPr>
        <p:sp>
          <p:nvSpPr>
            <p:cNvPr id="110615" name="TextBox 8"/>
            <p:cNvSpPr txBox="1">
              <a:spLocks noChangeArrowheads="1"/>
            </p:cNvSpPr>
            <p:nvPr/>
          </p:nvSpPr>
          <p:spPr bwMode="auto">
            <a:xfrm>
              <a:off x="7154106" y="3396019"/>
              <a:ext cx="2276194" cy="274442"/>
            </a:xfrm>
            <a:prstGeom prst="rect">
              <a:avLst/>
            </a:prstGeom>
            <a:noFill/>
            <a:ln w="9525">
              <a:noFill/>
              <a:miter lim="800000"/>
            </a:ln>
            <a:extLst>
              <a:ext uri="{909E8E84-426E-40DD-AFC4-6F175D3DCCD1}">
                <a14:hiddenFill>
                  <a:solidFill>
                    <a:srgbClr val="FFFFFF"/>
                  </a:solidFill>
                </a14:hiddenFill>
              </a:ext>
            </a:extLst>
          </p:spPr>
          <p:txBody>
            <a:bodyPr bIns="0" lIns="0" rIns="0" tIns="0">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defRPr/>
              </a:pPr>
              <a:r>
                <a:rPr altLang="en-US" lang="zh-CN" sz="1200">
                  <a:solidFill>
                    <a:schemeClr val="tx1">
                      <a:lumMod val="50000"/>
                      <a:lumOff val="50000"/>
                    </a:schemeClr>
                  </a:solidFill>
                  <a:latin charset="-122" pitchFamily="34" typeface="微软雅黑"/>
                  <a:ea charset="-122" pitchFamily="34" typeface="微软雅黑"/>
                </a:rPr>
                <a:t>所有文字都可以随意更改成您的文字内容 鼠标点击修改的地方</a:t>
              </a:r>
            </a:p>
          </p:txBody>
        </p:sp>
        <p:sp>
          <p:nvSpPr>
            <p:cNvPr id="10" name="Rectangle 9"/>
            <p:cNvSpPr/>
            <p:nvPr/>
          </p:nvSpPr>
          <p:spPr>
            <a:xfrm>
              <a:off x="7186992" y="3101526"/>
              <a:ext cx="1371702" cy="205831"/>
            </a:xfrm>
            <a:prstGeom prst="rect">
              <a:avLst/>
            </a:prstGeom>
            <a:ln>
              <a:noFill/>
            </a:ln>
          </p:spPr>
          <p:txBody>
            <a:bodyPr bIns="0" lIns="0" rIns="0" tIns="0" wrap="none">
              <a:spAutoFit/>
            </a:bodyPr>
            <a:lstStyle/>
            <a:p>
              <a:pPr defTabSz="609290">
                <a:defRPr/>
              </a:pPr>
              <a:r>
                <a:rPr altLang="en-US" lang="zh-CN">
                  <a:solidFill>
                    <a:schemeClr val="tx1">
                      <a:lumMod val="50000"/>
                      <a:lumOff val="50000"/>
                    </a:schemeClr>
                  </a:solidFill>
                  <a:ea charset="-122" pitchFamily="34" typeface="微软雅黑"/>
                </a:rPr>
                <a:t>请在这里输入标题</a:t>
              </a:r>
            </a:p>
          </p:txBody>
        </p:sp>
      </p:grpSp>
      <p:grpSp>
        <p:nvGrpSpPr>
          <p:cNvPr id="11" name="Group 58"/>
          <p:cNvGrpSpPr/>
          <p:nvPr/>
        </p:nvGrpSpPr>
        <p:grpSpPr>
          <a:xfrm>
            <a:off x="8360474" y="1702381"/>
            <a:ext cx="3034701" cy="767704"/>
            <a:chOff x="7174424" y="1243439"/>
            <a:chExt cx="2276195" cy="576033"/>
          </a:xfrm>
        </p:grpSpPr>
        <p:sp>
          <p:nvSpPr>
            <p:cNvPr id="110613" name="TextBox 11"/>
            <p:cNvSpPr txBox="1">
              <a:spLocks noChangeArrowheads="1"/>
            </p:cNvSpPr>
            <p:nvPr/>
          </p:nvSpPr>
          <p:spPr bwMode="auto">
            <a:xfrm>
              <a:off x="7174423" y="1542436"/>
              <a:ext cx="2276195" cy="274441"/>
            </a:xfrm>
            <a:prstGeom prst="rect">
              <a:avLst/>
            </a:prstGeom>
            <a:noFill/>
            <a:ln w="9525">
              <a:noFill/>
              <a:miter lim="800000"/>
            </a:ln>
            <a:extLst>
              <a:ext uri="{909E8E84-426E-40DD-AFC4-6F175D3DCCD1}">
                <a14:hiddenFill>
                  <a:solidFill>
                    <a:srgbClr val="FFFFFF"/>
                  </a:solidFill>
                </a14:hiddenFill>
              </a:ext>
            </a:extLst>
          </p:spPr>
          <p:txBody>
            <a:bodyPr bIns="0" lIns="0" rIns="0" tIns="0">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defRPr/>
              </a:pPr>
              <a:r>
                <a:rPr altLang="en-US" lang="zh-CN" sz="1200">
                  <a:solidFill>
                    <a:schemeClr val="tx1">
                      <a:lumMod val="50000"/>
                      <a:lumOff val="50000"/>
                    </a:schemeClr>
                  </a:solidFill>
                  <a:latin charset="-122" pitchFamily="34" typeface="微软雅黑"/>
                  <a:ea charset="-122" pitchFamily="34" typeface="微软雅黑"/>
                </a:rPr>
                <a:t>所有文字都可以随意更改成您的文字内容 鼠标点击修改的地方</a:t>
              </a:r>
            </a:p>
          </p:txBody>
        </p:sp>
        <p:sp>
          <p:nvSpPr>
            <p:cNvPr id="13" name="Rectangle 12"/>
            <p:cNvSpPr/>
            <p:nvPr/>
          </p:nvSpPr>
          <p:spPr>
            <a:xfrm>
              <a:off x="7203442" y="1243439"/>
              <a:ext cx="1371702" cy="205831"/>
            </a:xfrm>
            <a:prstGeom prst="rect">
              <a:avLst/>
            </a:prstGeom>
            <a:ln>
              <a:noFill/>
            </a:ln>
          </p:spPr>
          <p:txBody>
            <a:bodyPr bIns="0" lIns="0" rIns="0" tIns="0" wrap="none">
              <a:spAutoFit/>
            </a:bodyPr>
            <a:lstStyle/>
            <a:p>
              <a:pPr defTabSz="609290">
                <a:defRPr/>
              </a:pPr>
              <a:r>
                <a:rPr altLang="en-US" lang="zh-CN">
                  <a:solidFill>
                    <a:schemeClr val="tx1">
                      <a:lumMod val="50000"/>
                      <a:lumOff val="50000"/>
                    </a:schemeClr>
                  </a:solidFill>
                  <a:ea charset="-122" pitchFamily="34" typeface="微软雅黑"/>
                </a:rPr>
                <a:t>请在这里输入标题</a:t>
              </a:r>
            </a:p>
          </p:txBody>
        </p:sp>
      </p:grpSp>
      <p:grpSp>
        <p:nvGrpSpPr>
          <p:cNvPr id="14" name="Group 56"/>
          <p:cNvGrpSpPr/>
          <p:nvPr/>
        </p:nvGrpSpPr>
        <p:grpSpPr>
          <a:xfrm>
            <a:off x="755553" y="1797324"/>
            <a:ext cx="3034244" cy="809418"/>
            <a:chOff x="-296510" y="1232657"/>
            <a:chExt cx="2276196" cy="607418"/>
          </a:xfrm>
        </p:grpSpPr>
        <p:sp>
          <p:nvSpPr>
            <p:cNvPr id="110611" name="TextBox 14"/>
            <p:cNvSpPr txBox="1">
              <a:spLocks noChangeArrowheads="1"/>
            </p:cNvSpPr>
            <p:nvPr/>
          </p:nvSpPr>
          <p:spPr bwMode="auto">
            <a:xfrm>
              <a:off x="-296510" y="1563000"/>
              <a:ext cx="2276196" cy="274480"/>
            </a:xfrm>
            <a:prstGeom prst="rect">
              <a:avLst/>
            </a:prstGeom>
            <a:noFill/>
            <a:ln w="9525">
              <a:noFill/>
              <a:miter lim="800000"/>
            </a:ln>
            <a:extLst>
              <a:ext uri="{909E8E84-426E-40DD-AFC4-6F175D3DCCD1}">
                <a14:hiddenFill>
                  <a:solidFill>
                    <a:srgbClr val="FFFFFF"/>
                  </a:solidFill>
                </a14:hiddenFill>
              </a:ext>
            </a:extLst>
          </p:spPr>
          <p:txBody>
            <a:bodyPr bIns="0" lIns="0" rIns="0" tIns="0">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r">
                <a:defRPr/>
              </a:pPr>
              <a:r>
                <a:rPr altLang="en-US" lang="zh-CN" sz="1200">
                  <a:solidFill>
                    <a:schemeClr val="tx1">
                      <a:lumMod val="50000"/>
                      <a:lumOff val="50000"/>
                    </a:schemeClr>
                  </a:solidFill>
                  <a:latin charset="-122" pitchFamily="34" typeface="微软雅黑"/>
                  <a:ea charset="-122" pitchFamily="34" typeface="微软雅黑"/>
                </a:rPr>
                <a:t>所有文字都可以随意更改成您的文字内容 鼠标点击修改的地方</a:t>
              </a:r>
            </a:p>
          </p:txBody>
        </p:sp>
        <p:sp>
          <p:nvSpPr>
            <p:cNvPr id="16" name="Rectangle 15"/>
            <p:cNvSpPr/>
            <p:nvPr/>
          </p:nvSpPr>
          <p:spPr>
            <a:xfrm>
              <a:off x="180405" y="1232657"/>
              <a:ext cx="1371909" cy="205860"/>
            </a:xfrm>
            <a:prstGeom prst="rect">
              <a:avLst/>
            </a:prstGeom>
            <a:ln>
              <a:noFill/>
            </a:ln>
          </p:spPr>
          <p:txBody>
            <a:bodyPr bIns="0" lIns="0" rIns="0" tIns="0" wrap="none">
              <a:spAutoFit/>
            </a:bodyPr>
            <a:lstStyle/>
            <a:p>
              <a:pPr defTabSz="609290">
                <a:defRPr/>
              </a:pPr>
              <a:r>
                <a:rPr altLang="en-US" lang="zh-CN">
                  <a:solidFill>
                    <a:schemeClr val="tx1">
                      <a:lumMod val="50000"/>
                      <a:lumOff val="50000"/>
                    </a:schemeClr>
                  </a:solidFill>
                  <a:ea charset="-122" pitchFamily="34" typeface="微软雅黑"/>
                </a:rPr>
                <a:t>请在这里输入标题</a:t>
              </a:r>
            </a:p>
          </p:txBody>
        </p:sp>
      </p:grpSp>
      <p:grpSp>
        <p:nvGrpSpPr>
          <p:cNvPr id="17" name="Group 56"/>
          <p:cNvGrpSpPr/>
          <p:nvPr/>
        </p:nvGrpSpPr>
        <p:grpSpPr>
          <a:xfrm>
            <a:off x="755553" y="4293602"/>
            <a:ext cx="3034244" cy="746780"/>
            <a:chOff x="-296510" y="1279668"/>
            <a:chExt cx="2276196" cy="560413"/>
          </a:xfrm>
        </p:grpSpPr>
        <p:sp>
          <p:nvSpPr>
            <p:cNvPr id="110609" name="TextBox 17"/>
            <p:cNvSpPr txBox="1">
              <a:spLocks noChangeArrowheads="1"/>
            </p:cNvSpPr>
            <p:nvPr/>
          </p:nvSpPr>
          <p:spPr bwMode="auto">
            <a:xfrm>
              <a:off x="-296510" y="1563005"/>
              <a:ext cx="2276196" cy="274481"/>
            </a:xfrm>
            <a:prstGeom prst="rect">
              <a:avLst/>
            </a:prstGeom>
            <a:noFill/>
            <a:ln w="9525">
              <a:noFill/>
              <a:miter lim="800000"/>
            </a:ln>
            <a:extLst>
              <a:ext uri="{909E8E84-426E-40DD-AFC4-6F175D3DCCD1}">
                <a14:hiddenFill>
                  <a:solidFill>
                    <a:srgbClr val="FFFFFF"/>
                  </a:solidFill>
                </a14:hiddenFill>
              </a:ext>
            </a:extLst>
          </p:spPr>
          <p:txBody>
            <a:bodyPr bIns="0" lIns="0" rIns="0" tIns="0">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r">
                <a:defRPr/>
              </a:pPr>
              <a:r>
                <a:rPr altLang="en-US" lang="zh-CN" sz="1200">
                  <a:solidFill>
                    <a:schemeClr val="tx1">
                      <a:lumMod val="50000"/>
                      <a:lumOff val="50000"/>
                    </a:schemeClr>
                  </a:solidFill>
                  <a:latin charset="-122" pitchFamily="34" typeface="微软雅黑"/>
                  <a:ea charset="-122" pitchFamily="34" typeface="微软雅黑"/>
                </a:rPr>
                <a:t>所有文字都可以随意更改成您的文字内容 鼠标点击修改的地方</a:t>
              </a:r>
            </a:p>
          </p:txBody>
        </p:sp>
        <p:sp>
          <p:nvSpPr>
            <p:cNvPr id="19" name="Rectangle 18"/>
            <p:cNvSpPr/>
            <p:nvPr/>
          </p:nvSpPr>
          <p:spPr>
            <a:xfrm>
              <a:off x="180405" y="1279668"/>
              <a:ext cx="1371909" cy="205860"/>
            </a:xfrm>
            <a:prstGeom prst="rect">
              <a:avLst/>
            </a:prstGeom>
            <a:ln>
              <a:noFill/>
            </a:ln>
          </p:spPr>
          <p:txBody>
            <a:bodyPr bIns="0" lIns="0" rIns="0" tIns="0" wrap="none">
              <a:spAutoFit/>
            </a:bodyPr>
            <a:lstStyle/>
            <a:p>
              <a:pPr defTabSz="609290">
                <a:defRPr/>
              </a:pPr>
              <a:r>
                <a:rPr altLang="en-US" lang="zh-CN">
                  <a:solidFill>
                    <a:schemeClr val="tx1">
                      <a:lumMod val="50000"/>
                      <a:lumOff val="50000"/>
                    </a:schemeClr>
                  </a:solidFill>
                  <a:ea charset="-122" pitchFamily="34" typeface="微软雅黑"/>
                </a:rPr>
                <a:t>请在这里输入标题</a:t>
              </a:r>
            </a:p>
          </p:txBody>
        </p:sp>
      </p:grpSp>
      <p:sp>
        <p:nvSpPr>
          <p:cNvPr id="20" name="Freeform 119"/>
          <p:cNvSpPr>
            <a:spLocks noChangeArrowheads="1"/>
          </p:cNvSpPr>
          <p:nvPr/>
        </p:nvSpPr>
        <p:spPr bwMode="auto">
          <a:xfrm>
            <a:off x="5822193" y="3478214"/>
            <a:ext cx="619045" cy="554037"/>
          </a:xfrm>
          <a:custGeom>
            <a:gdLst>
              <a:gd fmla="*/ 551609 w 497" name="T0"/>
              <a:gd fmla="*/ 87205 h 444" name="T1"/>
              <a:gd fmla="*/ 551609 w 497" name="T2"/>
              <a:gd fmla="*/ 87205 h 444" name="T3"/>
              <a:gd fmla="*/ 530441 w 497" name="T4"/>
              <a:gd fmla="*/ 87205 h 444" name="T5"/>
              <a:gd fmla="*/ 530441 w 497" name="T6"/>
              <a:gd fmla="*/ 551883 h 444" name="T7"/>
              <a:gd fmla="*/ 551609 w 497" name="T8"/>
              <a:gd fmla="*/ 551883 h 444" name="T9"/>
              <a:gd fmla="*/ 617603 w 497" name="T10"/>
              <a:gd fmla="*/ 495823 h 444" name="T11"/>
              <a:gd fmla="*/ 617603 w 497" name="T12"/>
              <a:gd fmla="*/ 154477 h 444" name="T13"/>
              <a:gd fmla="*/ 551609 w 497" name="T14"/>
              <a:gd fmla="*/ 87205 h 444" name="T15"/>
              <a:gd fmla="*/ 0 w 497" name="T16"/>
              <a:gd fmla="*/ 154477 h 444" name="T17"/>
              <a:gd fmla="*/ 0 w 497" name="T18"/>
              <a:gd fmla="*/ 154477 h 444" name="T19"/>
              <a:gd fmla="*/ 0 w 497" name="T20"/>
              <a:gd fmla="*/ 495823 h 444" name="T21"/>
              <a:gd fmla="*/ 65994 w 497" name="T22"/>
              <a:gd fmla="*/ 551883 h 444" name="T23"/>
              <a:gd fmla="*/ 88407 w 497" name="T24"/>
              <a:gd fmla="*/ 551883 h 444" name="T25"/>
              <a:gd fmla="*/ 88407 w 497" name="T26"/>
              <a:gd fmla="*/ 87205 h 444" name="T27"/>
              <a:gd fmla="*/ 65994 w 497" name="T28"/>
              <a:gd fmla="*/ 87205 h 444" name="T29"/>
              <a:gd fmla="*/ 0 w 497" name="T30"/>
              <a:gd fmla="*/ 154477 h 444" name="T31"/>
              <a:gd fmla="*/ 419621 w 497" name="T32"/>
              <a:gd fmla="*/ 32390 h 444" name="T33"/>
              <a:gd fmla="*/ 419621 w 497" name="T34"/>
              <a:gd fmla="*/ 32390 h 444" name="T35"/>
              <a:gd fmla="*/ 308801 w 497" name="T36"/>
              <a:gd fmla="*/ 0 h 444" name="T37"/>
              <a:gd fmla="*/ 199227 w 497" name="T38"/>
              <a:gd fmla="*/ 32390 h 444" name="T39"/>
              <a:gd fmla="*/ 199227 w 497" name="T40"/>
              <a:gd fmla="*/ 87205 h 444" name="T41"/>
              <a:gd fmla="*/ 133233 w 497" name="T42"/>
              <a:gd fmla="*/ 87205 h 444" name="T43"/>
              <a:gd fmla="*/ 133233 w 497" name="T44"/>
              <a:gd fmla="*/ 551883 h 444" name="T45"/>
              <a:gd fmla="*/ 485615 w 497" name="T46"/>
              <a:gd fmla="*/ 551883 h 444" name="T47"/>
              <a:gd fmla="*/ 485615 w 497" name="T48"/>
              <a:gd fmla="*/ 87205 h 444" name="T49"/>
              <a:gd fmla="*/ 419621 w 497" name="T50"/>
              <a:gd fmla="*/ 87205 h 444" name="T51"/>
              <a:gd fmla="*/ 419621 w 497" name="T52"/>
              <a:gd fmla="*/ 32390 h 444" name="T53"/>
              <a:gd fmla="*/ 374795 w 497" name="T54"/>
              <a:gd fmla="*/ 87205 h 444" name="T55"/>
              <a:gd fmla="*/ 374795 w 497" name="T56"/>
              <a:gd fmla="*/ 87205 h 444" name="T57"/>
              <a:gd fmla="*/ 242808 w 497" name="T58"/>
              <a:gd fmla="*/ 87205 h 444" name="T59"/>
              <a:gd fmla="*/ 242808 w 497" name="T60"/>
              <a:gd fmla="*/ 54815 h 444" name="T61"/>
              <a:gd fmla="*/ 308801 w 497" name="T62"/>
              <a:gd fmla="*/ 32390 h 444" name="T63"/>
              <a:gd fmla="*/ 374795 w 497" name="T64"/>
              <a:gd fmla="*/ 54815 h 444" name="T65"/>
              <a:gd fmla="*/ 374795 w 497" name="T66"/>
              <a:gd fmla="*/ 87205 h 444"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b="b" l="0" r="r" t="0"/>
            <a:pathLst>
              <a:path h="443" w="497">
                <a:moveTo>
                  <a:pt x="443" y="70"/>
                </a:moveTo>
                <a:lnTo>
                  <a:pt x="443" y="70"/>
                </a:lnTo>
                <a:cubicBezTo>
                  <a:pt x="426" y="70"/>
                  <a:pt x="426" y="70"/>
                  <a:pt x="426" y="70"/>
                </a:cubicBezTo>
                <a:cubicBezTo>
                  <a:pt x="426" y="443"/>
                  <a:pt x="426" y="443"/>
                  <a:pt x="426" y="443"/>
                </a:cubicBezTo>
                <a:cubicBezTo>
                  <a:pt x="443" y="443"/>
                  <a:pt x="443" y="443"/>
                  <a:pt x="443" y="443"/>
                </a:cubicBezTo>
                <a:cubicBezTo>
                  <a:pt x="479" y="443"/>
                  <a:pt x="496" y="425"/>
                  <a:pt x="496" y="398"/>
                </a:cubicBezTo>
                <a:cubicBezTo>
                  <a:pt x="496" y="124"/>
                  <a:pt x="496" y="124"/>
                  <a:pt x="496" y="124"/>
                </a:cubicBezTo>
                <a:cubicBezTo>
                  <a:pt x="496" y="97"/>
                  <a:pt x="479" y="70"/>
                  <a:pt x="443" y="70"/>
                </a:cubicBezTo>
                <a:close/>
                <a:moveTo>
                  <a:pt x="0" y="124"/>
                </a:moveTo>
                <a:lnTo>
                  <a:pt x="0" y="124"/>
                </a:lnTo>
                <a:cubicBezTo>
                  <a:pt x="0" y="398"/>
                  <a:pt x="0" y="398"/>
                  <a:pt x="0" y="398"/>
                </a:cubicBezTo>
                <a:cubicBezTo>
                  <a:pt x="0" y="425"/>
                  <a:pt x="26" y="443"/>
                  <a:pt x="53" y="443"/>
                </a:cubicBezTo>
                <a:cubicBezTo>
                  <a:pt x="71" y="443"/>
                  <a:pt x="71" y="443"/>
                  <a:pt x="71" y="443"/>
                </a:cubicBezTo>
                <a:cubicBezTo>
                  <a:pt x="71" y="70"/>
                  <a:pt x="71" y="70"/>
                  <a:pt x="71" y="70"/>
                </a:cubicBezTo>
                <a:cubicBezTo>
                  <a:pt x="53" y="70"/>
                  <a:pt x="53" y="70"/>
                  <a:pt x="53" y="70"/>
                </a:cubicBezTo>
                <a:cubicBezTo>
                  <a:pt x="26" y="70"/>
                  <a:pt x="0" y="97"/>
                  <a:pt x="0" y="124"/>
                </a:cubicBezTo>
                <a:close/>
                <a:moveTo>
                  <a:pt x="337" y="26"/>
                </a:moveTo>
                <a:lnTo>
                  <a:pt x="337" y="26"/>
                </a:lnTo>
                <a:cubicBezTo>
                  <a:pt x="319" y="17"/>
                  <a:pt x="292" y="0"/>
                  <a:pt x="248" y="0"/>
                </a:cubicBezTo>
                <a:cubicBezTo>
                  <a:pt x="204" y="0"/>
                  <a:pt x="177" y="17"/>
                  <a:pt x="160" y="26"/>
                </a:cubicBezTo>
                <a:cubicBezTo>
                  <a:pt x="160" y="70"/>
                  <a:pt x="160" y="70"/>
                  <a:pt x="160" y="70"/>
                </a:cubicBezTo>
                <a:cubicBezTo>
                  <a:pt x="107" y="70"/>
                  <a:pt x="107" y="70"/>
                  <a:pt x="107" y="70"/>
                </a:cubicBezTo>
                <a:cubicBezTo>
                  <a:pt x="107" y="443"/>
                  <a:pt x="107" y="443"/>
                  <a:pt x="107" y="443"/>
                </a:cubicBezTo>
                <a:cubicBezTo>
                  <a:pt x="390" y="443"/>
                  <a:pt x="390" y="443"/>
                  <a:pt x="390" y="443"/>
                </a:cubicBezTo>
                <a:cubicBezTo>
                  <a:pt x="390" y="70"/>
                  <a:pt x="390" y="70"/>
                  <a:pt x="390" y="70"/>
                </a:cubicBezTo>
                <a:cubicBezTo>
                  <a:pt x="337" y="70"/>
                  <a:pt x="337" y="70"/>
                  <a:pt x="337" y="70"/>
                </a:cubicBezTo>
                <a:lnTo>
                  <a:pt x="337" y="26"/>
                </a:lnTo>
                <a:close/>
                <a:moveTo>
                  <a:pt x="301" y="70"/>
                </a:moveTo>
                <a:lnTo>
                  <a:pt x="301" y="70"/>
                </a:lnTo>
                <a:cubicBezTo>
                  <a:pt x="195" y="70"/>
                  <a:pt x="195" y="70"/>
                  <a:pt x="195" y="70"/>
                </a:cubicBezTo>
                <a:cubicBezTo>
                  <a:pt x="195" y="44"/>
                  <a:pt x="195" y="44"/>
                  <a:pt x="195" y="44"/>
                </a:cubicBezTo>
                <a:cubicBezTo>
                  <a:pt x="204" y="35"/>
                  <a:pt x="222" y="26"/>
                  <a:pt x="248" y="26"/>
                </a:cubicBezTo>
                <a:cubicBezTo>
                  <a:pt x="275" y="26"/>
                  <a:pt x="292" y="35"/>
                  <a:pt x="301" y="44"/>
                </a:cubicBezTo>
                <a:lnTo>
                  <a:pt x="301" y="70"/>
                </a:lnTo>
                <a:close/>
              </a:path>
            </a:pathLst>
          </a:custGeom>
          <a:solidFill>
            <a:schemeClr val="accent2"/>
          </a:solidFill>
          <a:ln cap="flat" w="9525">
            <a:noFill/>
            <a:bevel/>
          </a:ln>
          <a:effectLst/>
          <a:extLst/>
        </p:spPr>
        <p:txBody>
          <a:bodyPr anchor="ctr" bIns="45709" lIns="91417" rIns="91417" tIns="45709" wrap="none"/>
          <a:lstStyle/>
          <a:p>
            <a:endParaRPr altLang="en-US" lang="zh-CN">
              <a:solidFill>
                <a:schemeClr val="tx1">
                  <a:lumMod val="50000"/>
                  <a:lumOff val="50000"/>
                </a:schemeClr>
              </a:solidFill>
            </a:endParaRPr>
          </a:p>
        </p:txBody>
      </p:sp>
      <p:sp>
        <p:nvSpPr>
          <p:cNvPr id="21" name="Freeform 28"/>
          <p:cNvSpPr>
            <a:spLocks noChangeArrowheads="1"/>
          </p:cNvSpPr>
          <p:nvPr/>
        </p:nvSpPr>
        <p:spPr bwMode="auto">
          <a:xfrm>
            <a:off x="6952346" y="2636838"/>
            <a:ext cx="569839" cy="479425"/>
          </a:xfrm>
          <a:custGeom>
            <a:gdLst>
              <a:gd fmla="*/ 141770 w 498" name="T0"/>
              <a:gd fmla="*/ 92757 h 418" name="T1"/>
              <a:gd fmla="*/ 141770 w 498" name="T2"/>
              <a:gd fmla="*/ 92757 h 418" name="T3"/>
              <a:gd fmla="*/ 41159 w 498" name="T4"/>
              <a:gd fmla="*/ 295448 h 418" name="T5"/>
              <a:gd fmla="*/ 395585 w 498" name="T6"/>
              <a:gd fmla="*/ 132837 h 418" name="T7"/>
              <a:gd fmla="*/ 10290 w 498" name="T8"/>
              <a:gd fmla="*/ 437446 h 418" name="T9"/>
              <a:gd fmla="*/ 50306 w 498" name="T10"/>
              <a:gd fmla="*/ 458058 h 418" name="T11"/>
              <a:gd fmla="*/ 110901 w 498" name="T12"/>
              <a:gd fmla="*/ 356140 h 418" name="T13"/>
              <a:gd fmla="*/ 334990 w 498" name="T14"/>
              <a:gd fmla="*/ 356140 h 418" name="T15"/>
              <a:gd fmla="*/ 536212 w 498" name="T16"/>
              <a:gd fmla="*/ 82451 h 418" name="T17"/>
              <a:gd fmla="*/ 141770 w 498" name="T18"/>
              <a:gd fmla="*/ 92757 h 418"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b" l="0" r="r" t="0"/>
            <a:pathLst>
              <a:path h="418" w="498">
                <a:moveTo>
                  <a:pt x="124" y="81"/>
                </a:moveTo>
                <a:lnTo>
                  <a:pt x="124" y="81"/>
                </a:lnTo>
                <a:cubicBezTo>
                  <a:pt x="27" y="134"/>
                  <a:pt x="36" y="222"/>
                  <a:pt x="36" y="258"/>
                </a:cubicBezTo>
                <a:cubicBezTo>
                  <a:pt x="159" y="107"/>
                  <a:pt x="346" y="116"/>
                  <a:pt x="346" y="116"/>
                </a:cubicBezTo>
                <a:cubicBezTo>
                  <a:pt x="346" y="116"/>
                  <a:pt x="80" y="204"/>
                  <a:pt x="9" y="382"/>
                </a:cubicBezTo>
                <a:cubicBezTo>
                  <a:pt x="0" y="400"/>
                  <a:pt x="36" y="417"/>
                  <a:pt x="44" y="400"/>
                </a:cubicBezTo>
                <a:cubicBezTo>
                  <a:pt x="62" y="355"/>
                  <a:pt x="97" y="311"/>
                  <a:pt x="97" y="311"/>
                </a:cubicBezTo>
                <a:cubicBezTo>
                  <a:pt x="151" y="329"/>
                  <a:pt x="230" y="355"/>
                  <a:pt x="293" y="311"/>
                </a:cubicBezTo>
                <a:cubicBezTo>
                  <a:pt x="363" y="258"/>
                  <a:pt x="363" y="134"/>
                  <a:pt x="469" y="72"/>
                </a:cubicBezTo>
                <a:cubicBezTo>
                  <a:pt x="497" y="63"/>
                  <a:pt x="249" y="0"/>
                  <a:pt x="124" y="81"/>
                </a:cubicBezTo>
              </a:path>
            </a:pathLst>
          </a:custGeom>
          <a:solidFill>
            <a:srgbClr val="FFFFFF"/>
          </a:solidFill>
          <a:ln cap="flat" w="9525">
            <a:noFill/>
            <a:bevel/>
          </a:ln>
          <a:effectLst/>
          <a:extLst/>
        </p:spPr>
        <p:txBody>
          <a:bodyPr anchor="ctr" bIns="45709" lIns="91417" rIns="91417" tIns="45709" wrap="none"/>
          <a:lstStyle/>
          <a:p>
            <a:endParaRPr altLang="en-US" lang="zh-CN">
              <a:solidFill>
                <a:schemeClr val="tx1">
                  <a:lumMod val="50000"/>
                  <a:lumOff val="50000"/>
                </a:schemeClr>
              </a:solidFill>
            </a:endParaRPr>
          </a:p>
        </p:txBody>
      </p:sp>
      <p:sp>
        <p:nvSpPr>
          <p:cNvPr id="22" name="Freeform 100"/>
          <p:cNvSpPr>
            <a:spLocks noChangeArrowheads="1"/>
          </p:cNvSpPr>
          <p:nvPr/>
        </p:nvSpPr>
        <p:spPr bwMode="auto">
          <a:xfrm>
            <a:off x="4925372" y="2549525"/>
            <a:ext cx="560314" cy="361950"/>
          </a:xfrm>
          <a:custGeom>
            <a:gdLst>
              <a:gd fmla="*/ 428574 w 498" name="T0"/>
              <a:gd fmla="*/ 100651 h 320" name="T1"/>
              <a:gd fmla="*/ 428574 w 498" name="T2"/>
              <a:gd fmla="*/ 100651 h 320" name="T3"/>
              <a:gd fmla="*/ 399327 w 498" name="T4"/>
              <a:gd fmla="*/ 100651 h 320" name="T5"/>
              <a:gd fmla="*/ 259844 w 498" name="T6"/>
              <a:gd fmla="*/ 0 h 320" name="T7"/>
              <a:gd fmla="*/ 110237 w 498" name="T8"/>
              <a:gd fmla="*/ 151541 h 320" name="T9"/>
              <a:gd fmla="*/ 110237 w 498" name="T10"/>
              <a:gd fmla="*/ 169636 h 320" name="T11"/>
              <a:gd fmla="*/ 100113 w 498" name="T12"/>
              <a:gd fmla="*/ 169636 h 320" name="T13"/>
              <a:gd fmla="*/ 0 w 498" name="T14"/>
              <a:gd fmla="*/ 271418 h 320" name="T15"/>
              <a:gd fmla="*/ 100113 w 498" name="T16"/>
              <a:gd fmla="*/ 360759 h 320" name="T17"/>
              <a:gd fmla="*/ 428574 w 498" name="T18"/>
              <a:gd fmla="*/ 360759 h 320" name="T19"/>
              <a:gd fmla="*/ 559058 w 498" name="T20"/>
              <a:gd fmla="*/ 230705 h 320" name="T21"/>
              <a:gd fmla="*/ 428574 w 498" name="T22"/>
              <a:gd fmla="*/ 100651 h 320" name="T23"/>
              <a:gd fmla="*/ 319462 w 498" name="T24"/>
              <a:gd fmla="*/ 220527 h 320" name="T25"/>
              <a:gd fmla="*/ 319462 w 498" name="T26"/>
              <a:gd fmla="*/ 220527 h 320" name="T27"/>
              <a:gd fmla="*/ 239596 w 498" name="T28"/>
              <a:gd fmla="*/ 310999 h 320" name="T29"/>
              <a:gd fmla="*/ 219349 w 498" name="T30"/>
              <a:gd fmla="*/ 310999 h 320" name="T31"/>
              <a:gd fmla="*/ 219349 w 498" name="T32"/>
              <a:gd fmla="*/ 300821 h 320" name="T33"/>
              <a:gd fmla="*/ 219349 w 498" name="T34"/>
              <a:gd fmla="*/ 290643 h 320" name="T35"/>
              <a:gd fmla="*/ 249720 w 498" name="T36"/>
              <a:gd fmla="*/ 230705 h 320" name="T37"/>
              <a:gd fmla="*/ 229473 w 498" name="T38"/>
              <a:gd fmla="*/ 220527 h 320" name="T39"/>
              <a:gd fmla="*/ 229473 w 498" name="T40"/>
              <a:gd fmla="*/ 220527 h 320" name="T41"/>
              <a:gd fmla="*/ 209225 w 498" name="T42"/>
              <a:gd fmla="*/ 201301 h 320" name="T43"/>
              <a:gd fmla="*/ 219349 w 498" name="T44"/>
              <a:gd fmla="*/ 180945 h 320" name="T45"/>
              <a:gd fmla="*/ 290215 w 498" name="T46"/>
              <a:gd fmla="*/ 100651 h 320" name="T47"/>
              <a:gd fmla="*/ 309338 w 498" name="T48"/>
              <a:gd fmla="*/ 90473 h 320" name="T49"/>
              <a:gd fmla="*/ 319462 w 498" name="T50"/>
              <a:gd fmla="*/ 100651 h 320" name="T51"/>
              <a:gd fmla="*/ 309338 w 498" name="T52"/>
              <a:gd fmla="*/ 119876 h 320" name="T53"/>
              <a:gd fmla="*/ 280092 w 498" name="T54"/>
              <a:gd fmla="*/ 180945 h 320" name="T55"/>
              <a:gd fmla="*/ 309338 w 498" name="T56"/>
              <a:gd fmla="*/ 191123 h 320" name="T57"/>
              <a:gd fmla="*/ 309338 w 498" name="T58"/>
              <a:gd fmla="*/ 191123 h 320" name="T59"/>
              <a:gd fmla="*/ 329586 w 498" name="T60"/>
              <a:gd fmla="*/ 211479 h 320" name="T61"/>
              <a:gd fmla="*/ 319462 w 498" name="T62"/>
              <a:gd fmla="*/ 220527 h 320"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b="b" l="0" r="r" t="0"/>
            <a:pathLst>
              <a:path h="320" w="498">
                <a:moveTo>
                  <a:pt x="381" y="89"/>
                </a:moveTo>
                <a:lnTo>
                  <a:pt x="381" y="89"/>
                </a:lnTo>
                <a:cubicBezTo>
                  <a:pt x="372" y="89"/>
                  <a:pt x="364" y="89"/>
                  <a:pt x="355" y="89"/>
                </a:cubicBezTo>
                <a:cubicBezTo>
                  <a:pt x="337" y="36"/>
                  <a:pt x="293" y="0"/>
                  <a:pt x="231" y="0"/>
                </a:cubicBezTo>
                <a:cubicBezTo>
                  <a:pt x="160" y="0"/>
                  <a:pt x="98" y="62"/>
                  <a:pt x="98" y="134"/>
                </a:cubicBezTo>
                <a:cubicBezTo>
                  <a:pt x="98" y="134"/>
                  <a:pt x="98" y="142"/>
                  <a:pt x="98" y="150"/>
                </a:cubicBezTo>
                <a:cubicBezTo>
                  <a:pt x="98" y="150"/>
                  <a:pt x="98" y="150"/>
                  <a:pt x="89" y="150"/>
                </a:cubicBezTo>
                <a:cubicBezTo>
                  <a:pt x="45" y="150"/>
                  <a:pt x="0" y="187"/>
                  <a:pt x="0" y="240"/>
                </a:cubicBezTo>
                <a:cubicBezTo>
                  <a:pt x="0" y="284"/>
                  <a:pt x="45" y="319"/>
                  <a:pt x="89" y="319"/>
                </a:cubicBezTo>
                <a:cubicBezTo>
                  <a:pt x="381" y="319"/>
                  <a:pt x="381" y="319"/>
                  <a:pt x="381" y="319"/>
                </a:cubicBezTo>
                <a:cubicBezTo>
                  <a:pt x="443" y="319"/>
                  <a:pt x="497" y="275"/>
                  <a:pt x="497" y="204"/>
                </a:cubicBezTo>
                <a:cubicBezTo>
                  <a:pt x="497" y="142"/>
                  <a:pt x="443" y="89"/>
                  <a:pt x="381" y="89"/>
                </a:cubicBezTo>
                <a:close/>
                <a:moveTo>
                  <a:pt x="284" y="195"/>
                </a:moveTo>
                <a:lnTo>
                  <a:pt x="284" y="195"/>
                </a:lnTo>
                <a:cubicBezTo>
                  <a:pt x="266" y="213"/>
                  <a:pt x="222" y="266"/>
                  <a:pt x="213" y="275"/>
                </a:cubicBezTo>
                <a:cubicBezTo>
                  <a:pt x="213" y="275"/>
                  <a:pt x="204" y="284"/>
                  <a:pt x="195" y="275"/>
                </a:cubicBezTo>
                <a:cubicBezTo>
                  <a:pt x="195" y="275"/>
                  <a:pt x="195" y="275"/>
                  <a:pt x="195" y="266"/>
                </a:cubicBezTo>
                <a:lnTo>
                  <a:pt x="195" y="257"/>
                </a:lnTo>
                <a:cubicBezTo>
                  <a:pt x="222" y="204"/>
                  <a:pt x="222" y="204"/>
                  <a:pt x="222" y="204"/>
                </a:cubicBezTo>
                <a:cubicBezTo>
                  <a:pt x="222" y="195"/>
                  <a:pt x="213" y="195"/>
                  <a:pt x="204" y="195"/>
                </a:cubicBezTo>
                <a:cubicBezTo>
                  <a:pt x="195" y="187"/>
                  <a:pt x="186" y="187"/>
                  <a:pt x="186" y="178"/>
                </a:cubicBezTo>
                <a:cubicBezTo>
                  <a:pt x="186" y="169"/>
                  <a:pt x="186" y="169"/>
                  <a:pt x="195" y="160"/>
                </a:cubicBezTo>
                <a:cubicBezTo>
                  <a:pt x="204" y="142"/>
                  <a:pt x="258" y="89"/>
                  <a:pt x="258" y="89"/>
                </a:cubicBezTo>
                <a:cubicBezTo>
                  <a:pt x="266" y="80"/>
                  <a:pt x="266" y="80"/>
                  <a:pt x="275" y="80"/>
                </a:cubicBezTo>
                <a:cubicBezTo>
                  <a:pt x="275" y="89"/>
                  <a:pt x="284" y="89"/>
                  <a:pt x="284" y="89"/>
                </a:cubicBezTo>
                <a:cubicBezTo>
                  <a:pt x="284" y="97"/>
                  <a:pt x="275" y="97"/>
                  <a:pt x="275" y="106"/>
                </a:cubicBezTo>
                <a:cubicBezTo>
                  <a:pt x="249" y="160"/>
                  <a:pt x="249" y="160"/>
                  <a:pt x="249" y="160"/>
                </a:cubicBezTo>
                <a:cubicBezTo>
                  <a:pt x="258" y="160"/>
                  <a:pt x="266" y="169"/>
                  <a:pt x="275" y="169"/>
                </a:cubicBezTo>
                <a:cubicBezTo>
                  <a:pt x="284" y="169"/>
                  <a:pt x="293" y="178"/>
                  <a:pt x="293" y="187"/>
                </a:cubicBezTo>
                <a:lnTo>
                  <a:pt x="284" y="195"/>
                </a:lnTo>
                <a:close/>
              </a:path>
            </a:pathLst>
          </a:custGeom>
          <a:solidFill>
            <a:srgbClr val="FFFFFF"/>
          </a:solidFill>
          <a:ln cap="flat" w="9525">
            <a:noFill/>
            <a:bevel/>
          </a:ln>
          <a:effectLst/>
          <a:extLst/>
        </p:spPr>
        <p:txBody>
          <a:bodyPr anchor="ctr" bIns="45709" lIns="91417" rIns="91417" tIns="45709" wrap="none"/>
          <a:lstStyle/>
          <a:p>
            <a:endParaRPr altLang="en-US" lang="zh-CN">
              <a:solidFill>
                <a:schemeClr val="tx1">
                  <a:lumMod val="50000"/>
                  <a:lumOff val="50000"/>
                </a:schemeClr>
              </a:solidFill>
            </a:endParaRPr>
          </a:p>
        </p:txBody>
      </p:sp>
      <p:sp>
        <p:nvSpPr>
          <p:cNvPr id="23" name="Freeform 116"/>
          <p:cNvSpPr>
            <a:spLocks noChangeArrowheads="1"/>
          </p:cNvSpPr>
          <p:nvPr/>
        </p:nvSpPr>
        <p:spPr bwMode="auto">
          <a:xfrm>
            <a:off x="6833298" y="4530726"/>
            <a:ext cx="436506" cy="452438"/>
          </a:xfrm>
          <a:custGeom>
            <a:gdLst>
              <a:gd fmla="*/ 392134 w 445" name="T0"/>
              <a:gd fmla="*/ 156083 h 462" name="T1"/>
              <a:gd fmla="*/ 392134 w 445" name="T2"/>
              <a:gd fmla="*/ 156083 h 462" name="T3"/>
              <a:gd fmla="*/ 260769 w 445" name="T4"/>
              <a:gd fmla="*/ 7853 h 462" name="T5"/>
              <a:gd fmla="*/ 35292 w 445" name="T6"/>
              <a:gd fmla="*/ 243450 h 462" name="T7"/>
              <a:gd fmla="*/ 8823 w 445" name="T8"/>
              <a:gd fmla="*/ 313147 h 462" name="T9"/>
              <a:gd fmla="*/ 79407 w 445" name="T10"/>
              <a:gd fmla="*/ 348486 h 462" name="T11"/>
              <a:gd fmla="*/ 96073 w 445" name="T12"/>
              <a:gd fmla="*/ 339651 h 462" name="T13"/>
              <a:gd fmla="*/ 131365 w 445" name="T14"/>
              <a:gd fmla="*/ 365174 h 462" name="T15"/>
              <a:gd fmla="*/ 156854 w 445" name="T16"/>
              <a:gd fmla="*/ 426037 h 462" name="T17"/>
              <a:gd fmla="*/ 183323 w 445" name="T18"/>
              <a:gd fmla="*/ 443706 h 462" name="T19"/>
              <a:gd fmla="*/ 235280 w 445" name="T20"/>
              <a:gd fmla="*/ 426037 h 462" name="T21"/>
              <a:gd fmla="*/ 244103 w 445" name="T22"/>
              <a:gd fmla="*/ 408367 h 462" name="T23"/>
              <a:gd fmla="*/ 226457 w 445" name="T24"/>
              <a:gd fmla="*/ 382844 h 462" name="T25"/>
              <a:gd fmla="*/ 199988 w 445" name="T26"/>
              <a:gd fmla="*/ 330817 h 462" name="T27"/>
              <a:gd fmla="*/ 226457 w 445" name="T28"/>
              <a:gd fmla="*/ 304312 h 462" name="T29"/>
              <a:gd fmla="*/ 408800 w 445" name="T30"/>
              <a:gd fmla="*/ 348486 h 462" name="T31"/>
              <a:gd fmla="*/ 392134 w 445" name="T32"/>
              <a:gd fmla="*/ 156083 h 462" name="T33"/>
              <a:gd fmla="*/ 382331 w 445" name="T34"/>
              <a:gd fmla="*/ 304312 h 462" name="T35"/>
              <a:gd fmla="*/ 382331 w 445" name="T36"/>
              <a:gd fmla="*/ 304312 h 462" name="T37"/>
              <a:gd fmla="*/ 296061 w 445" name="T38"/>
              <a:gd fmla="*/ 200257 h 462" name="T39"/>
              <a:gd fmla="*/ 278415 w 445" name="T40"/>
              <a:gd fmla="*/ 60862 h 462" name="T41"/>
              <a:gd fmla="*/ 356842 w 445" name="T42"/>
              <a:gd fmla="*/ 173752 h 462" name="T43"/>
              <a:gd fmla="*/ 382331 w 445" name="T44"/>
              <a:gd fmla="*/ 304312 h 462"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b="b" l="0" r="r" t="0"/>
            <a:pathLst>
              <a:path h="462" w="445">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rgbClr val="FFFFFF"/>
          </a:solidFill>
          <a:ln cap="flat" w="9525">
            <a:noFill/>
            <a:bevel/>
          </a:ln>
          <a:effectLst/>
          <a:extLst/>
        </p:spPr>
        <p:txBody>
          <a:bodyPr anchor="ctr" bIns="45709" lIns="91417" rIns="91417" tIns="45709" wrap="none"/>
          <a:lstStyle/>
          <a:p>
            <a:endParaRPr altLang="en-US" lang="zh-CN">
              <a:solidFill>
                <a:schemeClr val="tx1">
                  <a:lumMod val="50000"/>
                  <a:lumOff val="50000"/>
                </a:schemeClr>
              </a:solidFill>
            </a:endParaRPr>
          </a:p>
        </p:txBody>
      </p:sp>
      <p:sp>
        <p:nvSpPr>
          <p:cNvPr id="24" name="Freeform 154"/>
          <p:cNvSpPr>
            <a:spLocks noChangeArrowheads="1"/>
          </p:cNvSpPr>
          <p:nvPr/>
        </p:nvSpPr>
        <p:spPr bwMode="auto">
          <a:xfrm>
            <a:off x="4846008" y="4384676"/>
            <a:ext cx="358728" cy="487363"/>
          </a:xfrm>
          <a:custGeom>
            <a:gdLst>
              <a:gd fmla="*/ 349692 w 355" name="T0"/>
              <a:gd fmla="*/ 132065 h 487" name="T1"/>
              <a:gd fmla="*/ 349692 w 355" name="T2"/>
              <a:gd fmla="*/ 132065 h 487" name="T3"/>
              <a:gd fmla="*/ 117238 w 355" name="T4"/>
              <a:gd fmla="*/ 17008 h 487" name="T5"/>
              <a:gd fmla="*/ 9096 w 355" name="T6"/>
              <a:gd fmla="*/ 53026 h 487" name="T7"/>
              <a:gd fmla="*/ 0 w 355" name="T8"/>
              <a:gd fmla="*/ 79039 h 487" name="T9"/>
              <a:gd fmla="*/ 9096 w 355" name="T10"/>
              <a:gd fmla="*/ 345169 h 487" name="T11"/>
              <a:gd fmla="*/ 18192 w 355" name="T12"/>
              <a:gd fmla="*/ 363178 h 487" name="T13"/>
              <a:gd fmla="*/ 224369 w 355" name="T14"/>
              <a:gd fmla="*/ 486239 h 487" name="T15"/>
              <a:gd fmla="*/ 233465 w 355" name="T16"/>
              <a:gd fmla="*/ 486239 h 487" name="T17"/>
              <a:gd fmla="*/ 242561 w 355" name="T18"/>
              <a:gd fmla="*/ 486239 h 487" name="T19"/>
              <a:gd fmla="*/ 250646 w 355" name="T20"/>
              <a:gd fmla="*/ 478235 h 487" name="T21"/>
              <a:gd fmla="*/ 250646 w 355" name="T22"/>
              <a:gd fmla="*/ 203100 h 487" name="T23"/>
              <a:gd fmla="*/ 242561 w 355" name="T24"/>
              <a:gd fmla="*/ 185091 h 487" name="T25"/>
              <a:gd fmla="*/ 44469 w 355" name="T26"/>
              <a:gd fmla="*/ 70034 h 487" name="T27"/>
              <a:gd fmla="*/ 71758 w 355" name="T28"/>
              <a:gd fmla="*/ 53026 h 487" name="T29"/>
              <a:gd fmla="*/ 108142 w 355" name="T30"/>
              <a:gd fmla="*/ 44022 h 487" name="T31"/>
              <a:gd fmla="*/ 304212 w 355" name="T32"/>
              <a:gd fmla="*/ 150074 h 487" name="T33"/>
              <a:gd fmla="*/ 313308 w 355" name="T34"/>
              <a:gd fmla="*/ 159078 h 487" name="T35"/>
              <a:gd fmla="*/ 313308 w 355" name="T36"/>
              <a:gd fmla="*/ 425209 h 487" name="T37"/>
              <a:gd fmla="*/ 331500 w 355" name="T38"/>
              <a:gd fmla="*/ 442217 h 487" name="T39"/>
              <a:gd fmla="*/ 357777 w 355" name="T40"/>
              <a:gd fmla="*/ 425209 h 487" name="T41"/>
              <a:gd fmla="*/ 357777 w 355" name="T42"/>
              <a:gd fmla="*/ 141069 h 487" name="T43"/>
              <a:gd fmla="*/ 349692 w 355" name="T44"/>
              <a:gd fmla="*/ 132065 h 487"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b="b" l="0" r="r" t="0"/>
            <a:pathLst>
              <a:path h="487" w="355">
                <a:moveTo>
                  <a:pt x="346" y="132"/>
                </a:moveTo>
                <a:lnTo>
                  <a:pt x="346" y="132"/>
                </a:lnTo>
                <a:cubicBezTo>
                  <a:pt x="116" y="17"/>
                  <a:pt x="116" y="17"/>
                  <a:pt x="116" y="17"/>
                </a:cubicBezTo>
                <a:cubicBezTo>
                  <a:pt x="89" y="0"/>
                  <a:pt x="27" y="25"/>
                  <a:pt x="9" y="53"/>
                </a:cubicBezTo>
                <a:cubicBezTo>
                  <a:pt x="0" y="70"/>
                  <a:pt x="0" y="79"/>
                  <a:pt x="0" y="79"/>
                </a:cubicBezTo>
                <a:cubicBezTo>
                  <a:pt x="9" y="345"/>
                  <a:pt x="9" y="345"/>
                  <a:pt x="9" y="345"/>
                </a:cubicBezTo>
                <a:cubicBezTo>
                  <a:pt x="9" y="345"/>
                  <a:pt x="18" y="354"/>
                  <a:pt x="18" y="363"/>
                </a:cubicBezTo>
                <a:cubicBezTo>
                  <a:pt x="36" y="363"/>
                  <a:pt x="222" y="486"/>
                  <a:pt x="222" y="486"/>
                </a:cubicBezTo>
                <a:cubicBezTo>
                  <a:pt x="231" y="486"/>
                  <a:pt x="231" y="486"/>
                  <a:pt x="231" y="486"/>
                </a:cubicBezTo>
                <a:cubicBezTo>
                  <a:pt x="240" y="486"/>
                  <a:pt x="240" y="486"/>
                  <a:pt x="240" y="486"/>
                </a:cubicBezTo>
                <a:cubicBezTo>
                  <a:pt x="248" y="486"/>
                  <a:pt x="248" y="478"/>
                  <a:pt x="248" y="478"/>
                </a:cubicBezTo>
                <a:cubicBezTo>
                  <a:pt x="248" y="203"/>
                  <a:pt x="248" y="203"/>
                  <a:pt x="248" y="203"/>
                </a:cubicBezTo>
                <a:cubicBezTo>
                  <a:pt x="248" y="194"/>
                  <a:pt x="248" y="194"/>
                  <a:pt x="240" y="185"/>
                </a:cubicBezTo>
                <a:cubicBezTo>
                  <a:pt x="44" y="70"/>
                  <a:pt x="44" y="70"/>
                  <a:pt x="44" y="70"/>
                </a:cubicBezTo>
                <a:cubicBezTo>
                  <a:pt x="44" y="70"/>
                  <a:pt x="53" y="61"/>
                  <a:pt x="71" y="53"/>
                </a:cubicBezTo>
                <a:cubicBezTo>
                  <a:pt x="89" y="44"/>
                  <a:pt x="97" y="44"/>
                  <a:pt x="107" y="44"/>
                </a:cubicBezTo>
                <a:cubicBezTo>
                  <a:pt x="107" y="44"/>
                  <a:pt x="293" y="150"/>
                  <a:pt x="301" y="150"/>
                </a:cubicBezTo>
                <a:cubicBezTo>
                  <a:pt x="310" y="159"/>
                  <a:pt x="310" y="159"/>
                  <a:pt x="310" y="159"/>
                </a:cubicBezTo>
                <a:cubicBezTo>
                  <a:pt x="310" y="168"/>
                  <a:pt x="310" y="425"/>
                  <a:pt x="310" y="425"/>
                </a:cubicBezTo>
                <a:cubicBezTo>
                  <a:pt x="310" y="433"/>
                  <a:pt x="319" y="442"/>
                  <a:pt x="328" y="442"/>
                </a:cubicBezTo>
                <a:cubicBezTo>
                  <a:pt x="337" y="442"/>
                  <a:pt x="354" y="433"/>
                  <a:pt x="354" y="425"/>
                </a:cubicBezTo>
                <a:cubicBezTo>
                  <a:pt x="354" y="141"/>
                  <a:pt x="354" y="141"/>
                  <a:pt x="354" y="141"/>
                </a:cubicBezTo>
                <a:lnTo>
                  <a:pt x="346" y="132"/>
                </a:lnTo>
              </a:path>
            </a:pathLst>
          </a:custGeom>
          <a:solidFill>
            <a:srgbClr val="FFFFFF"/>
          </a:solidFill>
          <a:ln cap="flat" w="9525">
            <a:noFill/>
            <a:bevel/>
          </a:ln>
          <a:effectLst/>
          <a:extLst/>
        </p:spPr>
        <p:txBody>
          <a:bodyPr anchor="ctr" bIns="45709" lIns="91417" rIns="91417" tIns="45709" wrap="none"/>
          <a:lstStyle/>
          <a:p>
            <a:endParaRPr altLang="en-US" lang="zh-CN">
              <a:solidFill>
                <a:schemeClr val="tx1">
                  <a:lumMod val="50000"/>
                  <a:lumOff val="50000"/>
                </a:schemeClr>
              </a:solidFill>
            </a:endParaRPr>
          </a:p>
        </p:txBody>
      </p:sp>
      <p:sp>
        <p:nvSpPr>
          <p:cNvPr id="2" name="标题 1"/>
          <p:cNvSpPr>
            <a:spLocks noGrp="1"/>
          </p:cNvSpPr>
          <p:nvPr>
            <p:ph type="title"/>
          </p:nvPr>
        </p:nvSpPr>
        <p:spPr/>
        <p:txBody>
          <a:bodyPr>
            <a:normAutofit/>
          </a:bodyPr>
          <a:lstStyle/>
          <a:p>
            <a:r>
              <a:rPr altLang="en-US" lang="zh-CN"/>
              <a:t>单击此处添加标题</a:t>
            </a:r>
          </a:p>
        </p:txBody>
      </p:sp>
    </p:spTree>
    <p:extLst>
      <p:ext uri="{BB962C8B-B14F-4D97-AF65-F5344CB8AC3E}">
        <p14:creationId val="314957486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20"/>
                                        </p:tgtEl>
                                        <p:attrNameLst>
                                          <p:attrName>style.visibility</p:attrName>
                                        </p:attrNameLst>
                                      </p:cBhvr>
                                      <p:to>
                                        <p:strVal val="visible"/>
                                      </p:to>
                                    </p:set>
                                    <p:anim calcmode="lin" valueType="num">
                                      <p:cBhvr>
                                        <p:cTn dur="500" fill="hold" id="7"/>
                                        <p:tgtEl>
                                          <p:spTgt spid="20"/>
                                        </p:tgtEl>
                                        <p:attrNameLst>
                                          <p:attrName>ppt_w</p:attrName>
                                        </p:attrNameLst>
                                      </p:cBhvr>
                                      <p:tavLst>
                                        <p:tav tm="0">
                                          <p:val>
                                            <p:fltVal val="0"/>
                                          </p:val>
                                        </p:tav>
                                        <p:tav tm="100000">
                                          <p:val>
                                            <p:strVal val="#ppt_w"/>
                                          </p:val>
                                        </p:tav>
                                      </p:tavLst>
                                    </p:anim>
                                    <p:anim calcmode="lin" valueType="num">
                                      <p:cBhvr>
                                        <p:cTn dur="500" fill="hold" id="8"/>
                                        <p:tgtEl>
                                          <p:spTgt spid="20"/>
                                        </p:tgtEl>
                                        <p:attrNameLst>
                                          <p:attrName>ppt_h</p:attrName>
                                        </p:attrNameLst>
                                      </p:cBhvr>
                                      <p:tavLst>
                                        <p:tav tm="0">
                                          <p:val>
                                            <p:fltVal val="0"/>
                                          </p:val>
                                        </p:tav>
                                        <p:tav tm="100000">
                                          <p:val>
                                            <p:strVal val="#ppt_h"/>
                                          </p:val>
                                        </p:tav>
                                      </p:tavLst>
                                    </p:anim>
                                    <p:animEffect filter="fade" transition="in">
                                      <p:cBhvr>
                                        <p:cTn dur="500" id="9"/>
                                        <p:tgtEl>
                                          <p:spTgt spid="20"/>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7"/>
                                        </p:tgtEl>
                                        <p:attrNameLst>
                                          <p:attrName>style.visibility</p:attrName>
                                        </p:attrNameLst>
                                      </p:cBhvr>
                                      <p:to>
                                        <p:strVal val="visible"/>
                                      </p:to>
                                    </p:set>
                                    <p:anim calcmode="lin" valueType="num">
                                      <p:cBhvr>
                                        <p:cTn dur="500" fill="hold" id="13"/>
                                        <p:tgtEl>
                                          <p:spTgt spid="7"/>
                                        </p:tgtEl>
                                        <p:attrNameLst>
                                          <p:attrName>ppt_w</p:attrName>
                                        </p:attrNameLst>
                                      </p:cBhvr>
                                      <p:tavLst>
                                        <p:tav tm="0">
                                          <p:val>
                                            <p:fltVal val="0"/>
                                          </p:val>
                                        </p:tav>
                                        <p:tav tm="100000">
                                          <p:val>
                                            <p:strVal val="#ppt_w"/>
                                          </p:val>
                                        </p:tav>
                                      </p:tavLst>
                                    </p:anim>
                                    <p:anim calcmode="lin" valueType="num">
                                      <p:cBhvr>
                                        <p:cTn dur="500" fill="hold" id="14"/>
                                        <p:tgtEl>
                                          <p:spTgt spid="7"/>
                                        </p:tgtEl>
                                        <p:attrNameLst>
                                          <p:attrName>ppt_h</p:attrName>
                                        </p:attrNameLst>
                                      </p:cBhvr>
                                      <p:tavLst>
                                        <p:tav tm="0">
                                          <p:val>
                                            <p:fltVal val="0"/>
                                          </p:val>
                                        </p:tav>
                                        <p:tav tm="100000">
                                          <p:val>
                                            <p:strVal val="#ppt_h"/>
                                          </p:val>
                                        </p:tav>
                                      </p:tavLst>
                                    </p:anim>
                                    <p:animEffect filter="fade" transition="in">
                                      <p:cBhvr>
                                        <p:cTn dur="500" id="15"/>
                                        <p:tgtEl>
                                          <p:spTgt spid="7"/>
                                        </p:tgtEl>
                                      </p:cBhvr>
                                    </p:animEffect>
                                  </p:childTnLst>
                                </p:cTn>
                              </p:par>
                            </p:childTnLst>
                          </p:cTn>
                        </p:par>
                        <p:par>
                          <p:cTn fill="hold" id="16" nodeType="afterGroup">
                            <p:stCondLst>
                              <p:cond delay="1000"/>
                            </p:stCondLst>
                            <p:childTnLst>
                              <p:par>
                                <p:cTn accel="50000" decel="50000" fill="hold" id="17" nodeType="afterEffect" presetClass="entr" presetID="2" presetSubtype="8">
                                  <p:stCondLst>
                                    <p:cond delay="0"/>
                                  </p:stCondLst>
                                  <p:childTnLst>
                                    <p:set>
                                      <p:cBhvr>
                                        <p:cTn dur="1" fill="hold" id="18">
                                          <p:stCondLst>
                                            <p:cond delay="0"/>
                                          </p:stCondLst>
                                        </p:cTn>
                                        <p:tgtEl>
                                          <p:spTgt spid="17"/>
                                        </p:tgtEl>
                                        <p:attrNameLst>
                                          <p:attrName>style.visibility</p:attrName>
                                        </p:attrNameLst>
                                      </p:cBhvr>
                                      <p:to>
                                        <p:strVal val="visible"/>
                                      </p:to>
                                    </p:set>
                                    <p:anim calcmode="lin" valueType="num">
                                      <p:cBhvr additive="base">
                                        <p:cTn dur="500" fill="hold" id="19"/>
                                        <p:tgtEl>
                                          <p:spTgt spid="17"/>
                                        </p:tgtEl>
                                        <p:attrNameLst>
                                          <p:attrName>ppt_x</p:attrName>
                                        </p:attrNameLst>
                                      </p:cBhvr>
                                      <p:tavLst>
                                        <p:tav tm="0">
                                          <p:val>
                                            <p:strVal val="0-#ppt_w/2"/>
                                          </p:val>
                                        </p:tav>
                                        <p:tav tm="100000">
                                          <p:val>
                                            <p:strVal val="#ppt_x"/>
                                          </p:val>
                                        </p:tav>
                                      </p:tavLst>
                                    </p:anim>
                                    <p:anim calcmode="lin" valueType="num">
                                      <p:cBhvr additive="base">
                                        <p:cTn dur="500" fill="hold" id="20"/>
                                        <p:tgtEl>
                                          <p:spTgt spid="17"/>
                                        </p:tgtEl>
                                        <p:attrNameLst>
                                          <p:attrName>ppt_y</p:attrName>
                                        </p:attrNameLst>
                                      </p:cBhvr>
                                      <p:tavLst>
                                        <p:tav tm="0">
                                          <p:val>
                                            <p:strVal val="#ppt_y"/>
                                          </p:val>
                                        </p:tav>
                                        <p:tav tm="100000">
                                          <p:val>
                                            <p:strVal val="#ppt_y"/>
                                          </p:val>
                                        </p:tav>
                                      </p:tavLst>
                                    </p:anim>
                                  </p:childTnLst>
                                </p:cTn>
                              </p:par>
                            </p:childTnLst>
                          </p:cTn>
                        </p:par>
                        <p:par>
                          <p:cTn fill="hold" id="21" nodeType="afterGroup">
                            <p:stCondLst>
                              <p:cond delay="1500"/>
                            </p:stCondLst>
                            <p:childTnLst>
                              <p:par>
                                <p:cTn fill="hold" id="22" nodeType="afterEffect" presetClass="entr" presetID="53" presetSubtype="0">
                                  <p:stCondLst>
                                    <p:cond delay="0"/>
                                  </p:stCondLst>
                                  <p:childTnLst>
                                    <p:set>
                                      <p:cBhvr>
                                        <p:cTn dur="1" fill="hold" id="23">
                                          <p:stCondLst>
                                            <p:cond delay="0"/>
                                          </p:stCondLst>
                                        </p:cTn>
                                        <p:tgtEl>
                                          <p:spTgt spid="4"/>
                                        </p:tgtEl>
                                        <p:attrNameLst>
                                          <p:attrName>style.visibility</p:attrName>
                                        </p:attrNameLst>
                                      </p:cBhvr>
                                      <p:to>
                                        <p:strVal val="visible"/>
                                      </p:to>
                                    </p:set>
                                    <p:anim calcmode="lin" valueType="num">
                                      <p:cBhvr>
                                        <p:cTn dur="500" fill="hold" id="24"/>
                                        <p:tgtEl>
                                          <p:spTgt spid="4"/>
                                        </p:tgtEl>
                                        <p:attrNameLst>
                                          <p:attrName>ppt_w</p:attrName>
                                        </p:attrNameLst>
                                      </p:cBhvr>
                                      <p:tavLst>
                                        <p:tav tm="0">
                                          <p:val>
                                            <p:fltVal val="0"/>
                                          </p:val>
                                        </p:tav>
                                        <p:tav tm="100000">
                                          <p:val>
                                            <p:strVal val="#ppt_w"/>
                                          </p:val>
                                        </p:tav>
                                      </p:tavLst>
                                    </p:anim>
                                    <p:anim calcmode="lin" valueType="num">
                                      <p:cBhvr>
                                        <p:cTn dur="500" fill="hold" id="25"/>
                                        <p:tgtEl>
                                          <p:spTgt spid="4"/>
                                        </p:tgtEl>
                                        <p:attrNameLst>
                                          <p:attrName>ppt_h</p:attrName>
                                        </p:attrNameLst>
                                      </p:cBhvr>
                                      <p:tavLst>
                                        <p:tav tm="0">
                                          <p:val>
                                            <p:fltVal val="0"/>
                                          </p:val>
                                        </p:tav>
                                        <p:tav tm="100000">
                                          <p:val>
                                            <p:strVal val="#ppt_h"/>
                                          </p:val>
                                        </p:tav>
                                      </p:tavLst>
                                    </p:anim>
                                    <p:animEffect filter="fade" transition="in">
                                      <p:cBhvr>
                                        <p:cTn dur="500" id="26"/>
                                        <p:tgtEl>
                                          <p:spTgt spid="4"/>
                                        </p:tgtEl>
                                      </p:cBhvr>
                                    </p:animEffect>
                                  </p:childTnLst>
                                </p:cTn>
                              </p:par>
                            </p:childTnLst>
                          </p:cTn>
                        </p:par>
                        <p:par>
                          <p:cTn fill="hold" id="27" nodeType="afterGroup">
                            <p:stCondLst>
                              <p:cond delay="2000"/>
                            </p:stCondLst>
                            <p:childTnLst>
                              <p:par>
                                <p:cTn accel="50000" decel="50000" fill="hold" id="28" nodeType="afterEffect" presetClass="entr" presetID="2" presetSubtype="8">
                                  <p:stCondLst>
                                    <p:cond delay="0"/>
                                  </p:stCondLst>
                                  <p:childTnLst>
                                    <p:set>
                                      <p:cBhvr>
                                        <p:cTn dur="1" fill="hold" id="29">
                                          <p:stCondLst>
                                            <p:cond delay="0"/>
                                          </p:stCondLst>
                                        </p:cTn>
                                        <p:tgtEl>
                                          <p:spTgt spid="14"/>
                                        </p:tgtEl>
                                        <p:attrNameLst>
                                          <p:attrName>style.visibility</p:attrName>
                                        </p:attrNameLst>
                                      </p:cBhvr>
                                      <p:to>
                                        <p:strVal val="visible"/>
                                      </p:to>
                                    </p:set>
                                    <p:anim calcmode="lin" valueType="num">
                                      <p:cBhvr additive="base">
                                        <p:cTn dur="500" fill="hold" id="30"/>
                                        <p:tgtEl>
                                          <p:spTgt spid="14"/>
                                        </p:tgtEl>
                                        <p:attrNameLst>
                                          <p:attrName>ppt_x</p:attrName>
                                        </p:attrNameLst>
                                      </p:cBhvr>
                                      <p:tavLst>
                                        <p:tav tm="0">
                                          <p:val>
                                            <p:strVal val="0-#ppt_w/2"/>
                                          </p:val>
                                        </p:tav>
                                        <p:tav tm="100000">
                                          <p:val>
                                            <p:strVal val="#ppt_x"/>
                                          </p:val>
                                        </p:tav>
                                      </p:tavLst>
                                    </p:anim>
                                    <p:anim calcmode="lin" valueType="num">
                                      <p:cBhvr additive="base">
                                        <p:cTn dur="500" fill="hold" id="31"/>
                                        <p:tgtEl>
                                          <p:spTgt spid="14"/>
                                        </p:tgtEl>
                                        <p:attrNameLst>
                                          <p:attrName>ppt_y</p:attrName>
                                        </p:attrNameLst>
                                      </p:cBhvr>
                                      <p:tavLst>
                                        <p:tav tm="0">
                                          <p:val>
                                            <p:strVal val="#ppt_y"/>
                                          </p:val>
                                        </p:tav>
                                        <p:tav tm="100000">
                                          <p:val>
                                            <p:strVal val="#ppt_y"/>
                                          </p:val>
                                        </p:tav>
                                      </p:tavLst>
                                    </p:anim>
                                  </p:childTnLst>
                                </p:cTn>
                              </p:par>
                            </p:childTnLst>
                          </p:cTn>
                        </p:par>
                        <p:par>
                          <p:cTn fill="hold" id="32" nodeType="afterGroup">
                            <p:stCondLst>
                              <p:cond delay="2500"/>
                            </p:stCondLst>
                            <p:childTnLst>
                              <p:par>
                                <p:cTn fill="hold" id="33" nodeType="afterEffect" presetClass="entr" presetID="53" presetSubtype="0">
                                  <p:stCondLst>
                                    <p:cond delay="0"/>
                                  </p:stCondLst>
                                  <p:childTnLst>
                                    <p:set>
                                      <p:cBhvr>
                                        <p:cTn dur="1" fill="hold" id="34">
                                          <p:stCondLst>
                                            <p:cond delay="0"/>
                                          </p:stCondLst>
                                        </p:cTn>
                                        <p:tgtEl>
                                          <p:spTgt spid="5"/>
                                        </p:tgtEl>
                                        <p:attrNameLst>
                                          <p:attrName>style.visibility</p:attrName>
                                        </p:attrNameLst>
                                      </p:cBhvr>
                                      <p:to>
                                        <p:strVal val="visible"/>
                                      </p:to>
                                    </p:set>
                                    <p:anim calcmode="lin" valueType="num">
                                      <p:cBhvr>
                                        <p:cTn dur="500" fill="hold" id="35"/>
                                        <p:tgtEl>
                                          <p:spTgt spid="5"/>
                                        </p:tgtEl>
                                        <p:attrNameLst>
                                          <p:attrName>ppt_w</p:attrName>
                                        </p:attrNameLst>
                                      </p:cBhvr>
                                      <p:tavLst>
                                        <p:tav tm="0">
                                          <p:val>
                                            <p:fltVal val="0"/>
                                          </p:val>
                                        </p:tav>
                                        <p:tav tm="100000">
                                          <p:val>
                                            <p:strVal val="#ppt_w"/>
                                          </p:val>
                                        </p:tav>
                                      </p:tavLst>
                                    </p:anim>
                                    <p:anim calcmode="lin" valueType="num">
                                      <p:cBhvr>
                                        <p:cTn dur="500" fill="hold" id="36"/>
                                        <p:tgtEl>
                                          <p:spTgt spid="5"/>
                                        </p:tgtEl>
                                        <p:attrNameLst>
                                          <p:attrName>ppt_h</p:attrName>
                                        </p:attrNameLst>
                                      </p:cBhvr>
                                      <p:tavLst>
                                        <p:tav tm="0">
                                          <p:val>
                                            <p:fltVal val="0"/>
                                          </p:val>
                                        </p:tav>
                                        <p:tav tm="100000">
                                          <p:val>
                                            <p:strVal val="#ppt_h"/>
                                          </p:val>
                                        </p:tav>
                                      </p:tavLst>
                                    </p:anim>
                                    <p:animEffect filter="fade" transition="in">
                                      <p:cBhvr>
                                        <p:cTn dur="500" id="37"/>
                                        <p:tgtEl>
                                          <p:spTgt spid="5"/>
                                        </p:tgtEl>
                                      </p:cBhvr>
                                    </p:animEffect>
                                  </p:childTnLst>
                                </p:cTn>
                              </p:par>
                            </p:childTnLst>
                          </p:cTn>
                        </p:par>
                        <p:par>
                          <p:cTn fill="hold" id="38" nodeType="afterGroup">
                            <p:stCondLst>
                              <p:cond delay="3000"/>
                            </p:stCondLst>
                            <p:childTnLst>
                              <p:par>
                                <p:cTn accel="50000" decel="50000" fill="hold" id="39" nodeType="afterEffect" presetClass="entr" presetID="2" presetSubtype="2">
                                  <p:stCondLst>
                                    <p:cond delay="0"/>
                                  </p:stCondLst>
                                  <p:childTnLst>
                                    <p:set>
                                      <p:cBhvr>
                                        <p:cTn dur="1" fill="hold" id="40">
                                          <p:stCondLst>
                                            <p:cond delay="0"/>
                                          </p:stCondLst>
                                        </p:cTn>
                                        <p:tgtEl>
                                          <p:spTgt spid="11"/>
                                        </p:tgtEl>
                                        <p:attrNameLst>
                                          <p:attrName>style.visibility</p:attrName>
                                        </p:attrNameLst>
                                      </p:cBhvr>
                                      <p:to>
                                        <p:strVal val="visible"/>
                                      </p:to>
                                    </p:set>
                                    <p:anim calcmode="lin" valueType="num">
                                      <p:cBhvr additive="base">
                                        <p:cTn dur="500" fill="hold" id="41"/>
                                        <p:tgtEl>
                                          <p:spTgt spid="11"/>
                                        </p:tgtEl>
                                        <p:attrNameLst>
                                          <p:attrName>ppt_x</p:attrName>
                                        </p:attrNameLst>
                                      </p:cBhvr>
                                      <p:tavLst>
                                        <p:tav tm="0">
                                          <p:val>
                                            <p:strVal val="1+#ppt_w/2"/>
                                          </p:val>
                                        </p:tav>
                                        <p:tav tm="100000">
                                          <p:val>
                                            <p:strVal val="#ppt_x"/>
                                          </p:val>
                                        </p:tav>
                                      </p:tavLst>
                                    </p:anim>
                                    <p:anim calcmode="lin" valueType="num">
                                      <p:cBhvr additive="base">
                                        <p:cTn dur="500" fill="hold" id="42"/>
                                        <p:tgtEl>
                                          <p:spTgt spid="11"/>
                                        </p:tgtEl>
                                        <p:attrNameLst>
                                          <p:attrName>ppt_y</p:attrName>
                                        </p:attrNameLst>
                                      </p:cBhvr>
                                      <p:tavLst>
                                        <p:tav tm="0">
                                          <p:val>
                                            <p:strVal val="#ppt_y"/>
                                          </p:val>
                                        </p:tav>
                                        <p:tav tm="100000">
                                          <p:val>
                                            <p:strVal val="#ppt_y"/>
                                          </p:val>
                                        </p:tav>
                                      </p:tavLst>
                                    </p:anim>
                                  </p:childTnLst>
                                </p:cTn>
                              </p:par>
                            </p:childTnLst>
                          </p:cTn>
                        </p:par>
                        <p:par>
                          <p:cTn fill="hold" id="43" nodeType="afterGroup">
                            <p:stCondLst>
                              <p:cond delay="3500"/>
                            </p:stCondLst>
                            <p:childTnLst>
                              <p:par>
                                <p:cTn fill="hold" id="44" nodeType="afterEffect" presetClass="entr" presetID="53" presetSubtype="0">
                                  <p:stCondLst>
                                    <p:cond delay="0"/>
                                  </p:stCondLst>
                                  <p:childTnLst>
                                    <p:set>
                                      <p:cBhvr>
                                        <p:cTn dur="1" fill="hold" id="45">
                                          <p:stCondLst>
                                            <p:cond delay="0"/>
                                          </p:stCondLst>
                                        </p:cTn>
                                        <p:tgtEl>
                                          <p:spTgt spid="6"/>
                                        </p:tgtEl>
                                        <p:attrNameLst>
                                          <p:attrName>style.visibility</p:attrName>
                                        </p:attrNameLst>
                                      </p:cBhvr>
                                      <p:to>
                                        <p:strVal val="visible"/>
                                      </p:to>
                                    </p:set>
                                    <p:anim calcmode="lin" valueType="num">
                                      <p:cBhvr>
                                        <p:cTn dur="500" fill="hold" id="46"/>
                                        <p:tgtEl>
                                          <p:spTgt spid="6"/>
                                        </p:tgtEl>
                                        <p:attrNameLst>
                                          <p:attrName>ppt_w</p:attrName>
                                        </p:attrNameLst>
                                      </p:cBhvr>
                                      <p:tavLst>
                                        <p:tav tm="0">
                                          <p:val>
                                            <p:fltVal val="0"/>
                                          </p:val>
                                        </p:tav>
                                        <p:tav tm="100000">
                                          <p:val>
                                            <p:strVal val="#ppt_w"/>
                                          </p:val>
                                        </p:tav>
                                      </p:tavLst>
                                    </p:anim>
                                    <p:anim calcmode="lin" valueType="num">
                                      <p:cBhvr>
                                        <p:cTn dur="500" fill="hold" id="47"/>
                                        <p:tgtEl>
                                          <p:spTgt spid="6"/>
                                        </p:tgtEl>
                                        <p:attrNameLst>
                                          <p:attrName>ppt_h</p:attrName>
                                        </p:attrNameLst>
                                      </p:cBhvr>
                                      <p:tavLst>
                                        <p:tav tm="0">
                                          <p:val>
                                            <p:fltVal val="0"/>
                                          </p:val>
                                        </p:tav>
                                        <p:tav tm="100000">
                                          <p:val>
                                            <p:strVal val="#ppt_h"/>
                                          </p:val>
                                        </p:tav>
                                      </p:tavLst>
                                    </p:anim>
                                    <p:animEffect filter="fade" transition="in">
                                      <p:cBhvr>
                                        <p:cTn dur="500" id="48"/>
                                        <p:tgtEl>
                                          <p:spTgt spid="6"/>
                                        </p:tgtEl>
                                      </p:cBhvr>
                                    </p:animEffect>
                                  </p:childTnLst>
                                </p:cTn>
                              </p:par>
                            </p:childTnLst>
                          </p:cTn>
                        </p:par>
                        <p:par>
                          <p:cTn fill="hold" id="49" nodeType="afterGroup">
                            <p:stCondLst>
                              <p:cond delay="4000"/>
                            </p:stCondLst>
                            <p:childTnLst>
                              <p:par>
                                <p:cTn accel="50000" decel="50000" fill="hold" id="50" nodeType="afterEffect" presetClass="entr" presetID="2" presetSubtype="2">
                                  <p:stCondLst>
                                    <p:cond delay="0"/>
                                  </p:stCondLst>
                                  <p:childTnLst>
                                    <p:set>
                                      <p:cBhvr>
                                        <p:cTn dur="1" fill="hold" id="51">
                                          <p:stCondLst>
                                            <p:cond delay="0"/>
                                          </p:stCondLst>
                                        </p:cTn>
                                        <p:tgtEl>
                                          <p:spTgt spid="8"/>
                                        </p:tgtEl>
                                        <p:attrNameLst>
                                          <p:attrName>style.visibility</p:attrName>
                                        </p:attrNameLst>
                                      </p:cBhvr>
                                      <p:to>
                                        <p:strVal val="visible"/>
                                      </p:to>
                                    </p:set>
                                    <p:anim calcmode="lin" valueType="num">
                                      <p:cBhvr additive="base">
                                        <p:cTn dur="500" fill="hold" id="52"/>
                                        <p:tgtEl>
                                          <p:spTgt spid="8"/>
                                        </p:tgtEl>
                                        <p:attrNameLst>
                                          <p:attrName>ppt_x</p:attrName>
                                        </p:attrNameLst>
                                      </p:cBhvr>
                                      <p:tavLst>
                                        <p:tav tm="0">
                                          <p:val>
                                            <p:strVal val="1+#ppt_w/2"/>
                                          </p:val>
                                        </p:tav>
                                        <p:tav tm="100000">
                                          <p:val>
                                            <p:strVal val="#ppt_x"/>
                                          </p:val>
                                        </p:tav>
                                      </p:tavLst>
                                    </p:anim>
                                    <p:anim calcmode="lin" valueType="num">
                                      <p:cBhvr additive="base">
                                        <p:cTn dur="500" fill="hold" id="53"/>
                                        <p:tgtEl>
                                          <p:spTgt spid="8"/>
                                        </p:tgtEl>
                                        <p:attrNameLst>
                                          <p:attrName>ppt_y</p:attrName>
                                        </p:attrNameLst>
                                      </p:cBhvr>
                                      <p:tavLst>
                                        <p:tav tm="0">
                                          <p:val>
                                            <p:strVal val="#ppt_y"/>
                                          </p:val>
                                        </p:tav>
                                        <p:tav tm="100000">
                                          <p:val>
                                            <p:strVal val="#ppt_y"/>
                                          </p:val>
                                        </p:tav>
                                      </p:tavLst>
                                    </p:anim>
                                  </p:childTnLst>
                                </p:cTn>
                              </p:par>
                              <p:par>
                                <p:cTn fill="hold" grpId="0" id="54" nodeType="withEffect" presetClass="emph" presetID="26" presetSubtype="0">
                                  <p:stCondLst>
                                    <p:cond delay="200"/>
                                  </p:stCondLst>
                                  <p:childTnLst>
                                    <p:animEffect filter="fade" transition="out">
                                      <p:cBhvr>
                                        <p:cTn dur="500" id="55" tmFilter="0, 0; .2, .5; .8, .5; 1, 0"/>
                                        <p:tgtEl>
                                          <p:spTgt spid="7"/>
                                        </p:tgtEl>
                                      </p:cBhvr>
                                    </p:animEffect>
                                    <p:animScale>
                                      <p:cBhvr>
                                        <p:cTn autoRev="1" dur="250" fill="hold" id="56"/>
                                        <p:tgtEl>
                                          <p:spTgt spid="7"/>
                                        </p:tgtEl>
                                      </p:cBhvr>
                                      <p:by x="105000" y="105000"/>
                                    </p:animScale>
                                  </p:childTnLst>
                                </p:cTn>
                              </p:par>
                              <p:par>
                                <p:cTn fill="hold" grpId="0" id="57" nodeType="withEffect" presetClass="emph" presetID="26" presetSubtype="0">
                                  <p:stCondLst>
                                    <p:cond delay="600"/>
                                  </p:stCondLst>
                                  <p:childTnLst>
                                    <p:animEffect filter="fade" transition="out">
                                      <p:cBhvr>
                                        <p:cTn dur="500" id="58" tmFilter="0, 0; .2, .5; .8, .5; 1, 0"/>
                                        <p:tgtEl>
                                          <p:spTgt spid="4"/>
                                        </p:tgtEl>
                                      </p:cBhvr>
                                    </p:animEffect>
                                    <p:animScale>
                                      <p:cBhvr>
                                        <p:cTn autoRev="1" dur="250" fill="hold" id="59"/>
                                        <p:tgtEl>
                                          <p:spTgt spid="4"/>
                                        </p:tgtEl>
                                      </p:cBhvr>
                                      <p:by x="105000" y="105000"/>
                                    </p:animScale>
                                  </p:childTnLst>
                                </p:cTn>
                              </p:par>
                              <p:par>
                                <p:cTn fill="hold" grpId="0" id="60" nodeType="withEffect" presetClass="emph" presetID="26" presetSubtype="0">
                                  <p:stCondLst>
                                    <p:cond delay="1000"/>
                                  </p:stCondLst>
                                  <p:childTnLst>
                                    <p:animEffect filter="fade" transition="out">
                                      <p:cBhvr>
                                        <p:cTn dur="500" id="61" tmFilter="0, 0; .2, .5; .8, .5; 1, 0"/>
                                        <p:tgtEl>
                                          <p:spTgt spid="5"/>
                                        </p:tgtEl>
                                      </p:cBhvr>
                                    </p:animEffect>
                                    <p:animScale>
                                      <p:cBhvr>
                                        <p:cTn autoRev="1" dur="250" fill="hold" id="62"/>
                                        <p:tgtEl>
                                          <p:spTgt spid="5"/>
                                        </p:tgtEl>
                                      </p:cBhvr>
                                      <p:by x="105000" y="105000"/>
                                    </p:animScale>
                                  </p:childTnLst>
                                </p:cTn>
                              </p:par>
                              <p:par>
                                <p:cTn fill="hold" grpId="0" id="63" nodeType="withEffect" presetClass="emph" presetID="26" presetSubtype="0">
                                  <p:stCondLst>
                                    <p:cond delay="1400"/>
                                  </p:stCondLst>
                                  <p:childTnLst>
                                    <p:animEffect filter="fade" transition="out">
                                      <p:cBhvr>
                                        <p:cTn dur="500" id="64" tmFilter="0, 0; .2, .5; .8, .5; 1, 0"/>
                                        <p:tgtEl>
                                          <p:spTgt spid="6"/>
                                        </p:tgtEl>
                                      </p:cBhvr>
                                    </p:animEffect>
                                    <p:animScale>
                                      <p:cBhvr>
                                        <p:cTn autoRev="1" dur="250" fill="hold" id="65"/>
                                        <p:tgtEl>
                                          <p:spTgt spid="6"/>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6"/>
      <p:bldP grpId="0" spid="7"/>
      <p:bldP grpId="0" spid="20"/>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Group 3"/>
          <p:cNvGrpSpPr/>
          <p:nvPr/>
        </p:nvGrpSpPr>
        <p:grpSpPr>
          <a:xfrm>
            <a:off x="1398063" y="1476375"/>
            <a:ext cx="2617446" cy="2889251"/>
            <a:chOff x="1144405" y="1477132"/>
            <a:chExt cx="2617788" cy="2889249"/>
          </a:xfrm>
        </p:grpSpPr>
        <p:sp>
          <p:nvSpPr>
            <p:cNvPr id="132142" name="Freeform 5"/>
            <p:cNvSpPr/>
            <p:nvPr/>
          </p:nvSpPr>
          <p:spPr bwMode="auto">
            <a:xfrm>
              <a:off x="1144405" y="1477132"/>
              <a:ext cx="2617788" cy="2889249"/>
            </a:xfrm>
            <a:custGeom>
              <a:gdLst>
                <a:gd fmla="*/ 897635 w 697" name="T0"/>
                <a:gd fmla="*/ 2889249 h 767" name="T1"/>
                <a:gd fmla="*/ 796228 w 697" name="T2"/>
                <a:gd fmla="*/ 2885482 h 767" name="T3"/>
                <a:gd fmla="*/ 15023 w 697" name="T4"/>
                <a:gd fmla="*/ 1337266 h 767" name="T5"/>
                <a:gd fmla="*/ 120185 w 697" name="T6"/>
                <a:gd fmla="*/ 1186589 h 767" name="T7"/>
                <a:gd fmla="*/ 1603724 w 697" name="T8"/>
                <a:gd fmla="*/ 1186589 h 767" name="T9"/>
                <a:gd fmla="*/ 2043152 w 697" name="T10"/>
                <a:gd fmla="*/ 342792 h 767" name="T11"/>
                <a:gd fmla="*/ 2328592 w 697" name="T12"/>
                <a:gd fmla="*/ 293822 h 767" name="T13"/>
                <a:gd fmla="*/ 2557695 w 697" name="T14"/>
                <a:gd fmla="*/ 775991 h 767" name="T15"/>
                <a:gd fmla="*/ 2399952 w 697" name="T16"/>
                <a:gd fmla="*/ 956805 h 767" name="T17"/>
                <a:gd fmla="*/ 1892920 w 697" name="T18"/>
                <a:gd fmla="*/ 964339 h 767" name="T19"/>
                <a:gd fmla="*/ 897635 w 697" name="T20"/>
                <a:gd fmla="*/ 2889249 h 767"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767" w="697">
                  <a:moveTo>
                    <a:pt x="239" y="767"/>
                  </a:moveTo>
                  <a:cubicBezTo>
                    <a:pt x="212" y="766"/>
                    <a:pt x="212" y="766"/>
                    <a:pt x="212" y="766"/>
                  </a:cubicBezTo>
                  <a:cubicBezTo>
                    <a:pt x="4" y="355"/>
                    <a:pt x="4" y="355"/>
                    <a:pt x="4" y="355"/>
                  </a:cubicBezTo>
                  <a:cubicBezTo>
                    <a:pt x="4" y="355"/>
                    <a:pt x="0" y="319"/>
                    <a:pt x="32" y="315"/>
                  </a:cubicBezTo>
                  <a:cubicBezTo>
                    <a:pt x="427" y="315"/>
                    <a:pt x="427" y="315"/>
                    <a:pt x="427" y="315"/>
                  </a:cubicBezTo>
                  <a:cubicBezTo>
                    <a:pt x="544" y="91"/>
                    <a:pt x="544" y="91"/>
                    <a:pt x="544" y="91"/>
                  </a:cubicBezTo>
                  <a:cubicBezTo>
                    <a:pt x="544" y="91"/>
                    <a:pt x="576" y="0"/>
                    <a:pt x="620" y="78"/>
                  </a:cubicBezTo>
                  <a:cubicBezTo>
                    <a:pt x="681" y="206"/>
                    <a:pt x="681" y="206"/>
                    <a:pt x="681" y="206"/>
                  </a:cubicBezTo>
                  <a:cubicBezTo>
                    <a:pt x="681" y="206"/>
                    <a:pt x="697" y="263"/>
                    <a:pt x="639" y="254"/>
                  </a:cubicBezTo>
                  <a:cubicBezTo>
                    <a:pt x="504" y="256"/>
                    <a:pt x="504" y="256"/>
                    <a:pt x="504" y="256"/>
                  </a:cubicBezTo>
                  <a:lnTo>
                    <a:pt x="239" y="767"/>
                  </a:ln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43" name="Freeform 97"/>
            <p:cNvSpPr>
              <a:spLocks noChangeArrowheads="1"/>
            </p:cNvSpPr>
            <p:nvPr/>
          </p:nvSpPr>
          <p:spPr bwMode="auto">
            <a:xfrm>
              <a:off x="3188348" y="1989220"/>
              <a:ext cx="305987" cy="262662"/>
            </a:xfrm>
            <a:custGeom>
              <a:gdLst>
                <a:gd fmla="*/ 141604 w 497" name="T0"/>
                <a:gd fmla="*/ 142429 h 426" name="T1"/>
                <a:gd fmla="*/ 141604 w 497" name="T2"/>
                <a:gd fmla="*/ 142429 h 426" name="T3"/>
                <a:gd fmla="*/ 168693 w 497" name="T4"/>
                <a:gd fmla="*/ 142429 h 426" name="T5"/>
                <a:gd fmla="*/ 168693 w 497" name="T6"/>
                <a:gd fmla="*/ 169559 h 426" name="T7"/>
                <a:gd fmla="*/ 305371 w 497" name="T8"/>
                <a:gd fmla="*/ 169559 h 426" name="T9"/>
                <a:gd fmla="*/ 299830 w 497" name="T10"/>
                <a:gd fmla="*/ 82005 h 426" name="T11"/>
                <a:gd fmla="*/ 272741 w 497" name="T12"/>
                <a:gd fmla="*/ 49326 h 426" name="T13"/>
                <a:gd fmla="*/ 223487 w 497" name="T14"/>
                <a:gd fmla="*/ 49326 h 426" name="T15"/>
                <a:gd fmla="*/ 207480 w 497" name="T16"/>
                <a:gd fmla="*/ 16648 h 426" name="T17"/>
                <a:gd fmla="*/ 184700 w 497" name="T18"/>
                <a:gd fmla="*/ 0 h 426" name="T19"/>
                <a:gd fmla="*/ 119440 w 497" name="T20"/>
                <a:gd fmla="*/ 0 h 426" name="T21"/>
                <a:gd fmla="*/ 103432 w 497" name="T22"/>
                <a:gd fmla="*/ 16648 h 426" name="T23"/>
                <a:gd fmla="*/ 81884 w 497" name="T24"/>
                <a:gd fmla="*/ 49326 h 426" name="T25"/>
                <a:gd fmla="*/ 32630 w 497" name="T26"/>
                <a:gd fmla="*/ 49326 h 426" name="T27"/>
                <a:gd fmla="*/ 5541 w 497" name="T28"/>
                <a:gd fmla="*/ 82005 h 426" name="T29"/>
                <a:gd fmla="*/ 0 w 497" name="T30"/>
                <a:gd fmla="*/ 169559 h 426" name="T31"/>
                <a:gd fmla="*/ 141604 w 497" name="T32"/>
                <a:gd fmla="*/ 169559 h 426" name="T33"/>
                <a:gd fmla="*/ 141604 w 497" name="T34"/>
                <a:gd fmla="*/ 142429 h 426" name="T35"/>
                <a:gd fmla="*/ 114514 w 497" name="T36"/>
                <a:gd fmla="*/ 32679 h 426" name="T37"/>
                <a:gd fmla="*/ 114514 w 497" name="T38"/>
                <a:gd fmla="*/ 32679 h 426" name="T39"/>
                <a:gd fmla="*/ 130522 w 497" name="T40"/>
                <a:gd fmla="*/ 22197 h 426" name="T41"/>
                <a:gd fmla="*/ 174850 w 497" name="T42"/>
                <a:gd fmla="*/ 22197 h 426" name="T43"/>
                <a:gd fmla="*/ 190241 w 497" name="T44"/>
                <a:gd fmla="*/ 32679 h 426" name="T45"/>
                <a:gd fmla="*/ 196398 w 497" name="T46"/>
                <a:gd fmla="*/ 49326 h 426" name="T47"/>
                <a:gd fmla="*/ 108973 w 497" name="T48"/>
                <a:gd fmla="*/ 49326 h 426" name="T49"/>
                <a:gd fmla="*/ 114514 w 497" name="T50"/>
                <a:gd fmla="*/ 32679 h 426" name="T51"/>
                <a:gd fmla="*/ 168693 w 497" name="T52"/>
                <a:gd fmla="*/ 218885 h 426" name="T53"/>
                <a:gd fmla="*/ 168693 w 497" name="T54"/>
                <a:gd fmla="*/ 218885 h 426" name="T55"/>
                <a:gd fmla="*/ 141604 w 497" name="T56"/>
                <a:gd fmla="*/ 218885 h 426" name="T57"/>
                <a:gd fmla="*/ 141604 w 497" name="T58"/>
                <a:gd fmla="*/ 186206 h 426" name="T59"/>
                <a:gd fmla="*/ 5541 w 497" name="T60"/>
                <a:gd fmla="*/ 186206 h 426" name="T61"/>
                <a:gd fmla="*/ 10466 w 497" name="T62"/>
                <a:gd fmla="*/ 234916 h 426" name="T63"/>
                <a:gd fmla="*/ 38171 w 497" name="T64"/>
                <a:gd fmla="*/ 262045 h 426" name="T65"/>
                <a:gd fmla="*/ 267200 w 497" name="T66"/>
                <a:gd fmla="*/ 262045 h 426" name="T67"/>
                <a:gd fmla="*/ 294289 w 497" name="T68"/>
                <a:gd fmla="*/ 234916 h 426" name="T69"/>
                <a:gd fmla="*/ 299830 w 497" name="T70"/>
                <a:gd fmla="*/ 186206 h 426" name="T71"/>
                <a:gd fmla="*/ 168693 w 497" name="T72"/>
                <a:gd fmla="*/ 186206 h 426" name="T73"/>
                <a:gd fmla="*/ 168693 w 497" name="T74"/>
                <a:gd fmla="*/ 218885 h 42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b" l="0" r="r" t="0"/>
              <a:pathLst>
                <a:path h="426" w="497">
                  <a:moveTo>
                    <a:pt x="230" y="231"/>
                  </a:moveTo>
                  <a:lnTo>
                    <a:pt x="230" y="231"/>
                  </a:lnTo>
                  <a:cubicBezTo>
                    <a:pt x="274" y="231"/>
                    <a:pt x="274" y="231"/>
                    <a:pt x="274" y="231"/>
                  </a:cubicBezTo>
                  <a:cubicBezTo>
                    <a:pt x="274" y="275"/>
                    <a:pt x="274" y="275"/>
                    <a:pt x="274" y="275"/>
                  </a:cubicBezTo>
                  <a:cubicBezTo>
                    <a:pt x="496" y="275"/>
                    <a:pt x="496" y="275"/>
                    <a:pt x="496" y="275"/>
                  </a:cubicBezTo>
                  <a:cubicBezTo>
                    <a:pt x="496" y="275"/>
                    <a:pt x="496" y="168"/>
                    <a:pt x="487" y="133"/>
                  </a:cubicBezTo>
                  <a:cubicBezTo>
                    <a:pt x="487" y="97"/>
                    <a:pt x="478" y="80"/>
                    <a:pt x="443" y="80"/>
                  </a:cubicBezTo>
                  <a:cubicBezTo>
                    <a:pt x="363" y="80"/>
                    <a:pt x="363" y="80"/>
                    <a:pt x="363" y="80"/>
                  </a:cubicBezTo>
                  <a:cubicBezTo>
                    <a:pt x="345" y="53"/>
                    <a:pt x="337" y="27"/>
                    <a:pt x="337" y="27"/>
                  </a:cubicBezTo>
                  <a:cubicBezTo>
                    <a:pt x="328" y="9"/>
                    <a:pt x="319" y="0"/>
                    <a:pt x="300" y="0"/>
                  </a:cubicBezTo>
                  <a:cubicBezTo>
                    <a:pt x="194" y="0"/>
                    <a:pt x="194" y="0"/>
                    <a:pt x="194" y="0"/>
                  </a:cubicBezTo>
                  <a:cubicBezTo>
                    <a:pt x="177" y="0"/>
                    <a:pt x="168" y="9"/>
                    <a:pt x="168" y="27"/>
                  </a:cubicBezTo>
                  <a:cubicBezTo>
                    <a:pt x="159" y="27"/>
                    <a:pt x="150" y="53"/>
                    <a:pt x="133" y="80"/>
                  </a:cubicBezTo>
                  <a:cubicBezTo>
                    <a:pt x="53" y="80"/>
                    <a:pt x="53" y="80"/>
                    <a:pt x="53" y="80"/>
                  </a:cubicBezTo>
                  <a:cubicBezTo>
                    <a:pt x="17" y="80"/>
                    <a:pt x="9" y="97"/>
                    <a:pt x="9" y="133"/>
                  </a:cubicBezTo>
                  <a:cubicBezTo>
                    <a:pt x="0" y="168"/>
                    <a:pt x="0" y="275"/>
                    <a:pt x="0" y="275"/>
                  </a:cubicBezTo>
                  <a:cubicBezTo>
                    <a:pt x="230" y="275"/>
                    <a:pt x="230" y="275"/>
                    <a:pt x="230" y="275"/>
                  </a:cubicBezTo>
                  <a:lnTo>
                    <a:pt x="230" y="231"/>
                  </a:lnTo>
                  <a:close/>
                  <a:moveTo>
                    <a:pt x="186" y="53"/>
                  </a:moveTo>
                  <a:lnTo>
                    <a:pt x="186" y="53"/>
                  </a:lnTo>
                  <a:cubicBezTo>
                    <a:pt x="194" y="44"/>
                    <a:pt x="194" y="36"/>
                    <a:pt x="212" y="36"/>
                  </a:cubicBezTo>
                  <a:cubicBezTo>
                    <a:pt x="284" y="36"/>
                    <a:pt x="284" y="36"/>
                    <a:pt x="284" y="36"/>
                  </a:cubicBezTo>
                  <a:cubicBezTo>
                    <a:pt x="300" y="36"/>
                    <a:pt x="300" y="44"/>
                    <a:pt x="309" y="53"/>
                  </a:cubicBezTo>
                  <a:cubicBezTo>
                    <a:pt x="309" y="53"/>
                    <a:pt x="319" y="71"/>
                    <a:pt x="319" y="80"/>
                  </a:cubicBezTo>
                  <a:cubicBezTo>
                    <a:pt x="177" y="80"/>
                    <a:pt x="177" y="80"/>
                    <a:pt x="177" y="80"/>
                  </a:cubicBezTo>
                  <a:cubicBezTo>
                    <a:pt x="186" y="71"/>
                    <a:pt x="186" y="53"/>
                    <a:pt x="186" y="53"/>
                  </a:cubicBezTo>
                  <a:close/>
                  <a:moveTo>
                    <a:pt x="274" y="355"/>
                  </a:moveTo>
                  <a:lnTo>
                    <a:pt x="274" y="355"/>
                  </a:lnTo>
                  <a:cubicBezTo>
                    <a:pt x="230" y="355"/>
                    <a:pt x="230" y="355"/>
                    <a:pt x="230" y="355"/>
                  </a:cubicBezTo>
                  <a:cubicBezTo>
                    <a:pt x="230" y="302"/>
                    <a:pt x="230" y="302"/>
                    <a:pt x="230" y="302"/>
                  </a:cubicBezTo>
                  <a:cubicBezTo>
                    <a:pt x="9" y="302"/>
                    <a:pt x="9" y="302"/>
                    <a:pt x="9" y="302"/>
                  </a:cubicBezTo>
                  <a:cubicBezTo>
                    <a:pt x="9" y="302"/>
                    <a:pt x="17" y="346"/>
                    <a:pt x="17" y="381"/>
                  </a:cubicBezTo>
                  <a:cubicBezTo>
                    <a:pt x="17" y="399"/>
                    <a:pt x="26" y="425"/>
                    <a:pt x="62" y="425"/>
                  </a:cubicBezTo>
                  <a:cubicBezTo>
                    <a:pt x="434" y="425"/>
                    <a:pt x="434" y="425"/>
                    <a:pt x="434" y="425"/>
                  </a:cubicBezTo>
                  <a:cubicBezTo>
                    <a:pt x="469" y="425"/>
                    <a:pt x="478" y="399"/>
                    <a:pt x="478" y="381"/>
                  </a:cubicBezTo>
                  <a:cubicBezTo>
                    <a:pt x="478" y="346"/>
                    <a:pt x="487" y="302"/>
                    <a:pt x="487" y="302"/>
                  </a:cubicBezTo>
                  <a:cubicBezTo>
                    <a:pt x="274" y="302"/>
                    <a:pt x="274" y="302"/>
                    <a:pt x="274" y="302"/>
                  </a:cubicBezTo>
                  <a:lnTo>
                    <a:pt x="274" y="355"/>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wrap="none"/>
            <a:lstStyle/>
            <a:p>
              <a:endParaRPr altLang="en-US" lang="zh-CN"/>
            </a:p>
          </p:txBody>
        </p:sp>
        <p:sp>
          <p:nvSpPr>
            <p:cNvPr id="132144" name="TextBox 46"/>
            <p:cNvSpPr txBox="1">
              <a:spLocks noChangeArrowheads="1"/>
            </p:cNvSpPr>
            <p:nvPr/>
          </p:nvSpPr>
          <p:spPr bwMode="auto">
            <a:xfrm>
              <a:off x="1280457" y="2842319"/>
              <a:ext cx="1437845"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defTabSz="609290">
                <a:defRPr/>
              </a:pPr>
              <a:r>
                <a:rPr altLang="en-US" lang="zh-CN" sz="1600">
                  <a:solidFill>
                    <a:srgbClr val="FFFFFF"/>
                  </a:solidFill>
                  <a:ea charset="-122" pitchFamily="34" typeface="微软雅黑"/>
                </a:rPr>
                <a:t>输入标题</a:t>
              </a:r>
            </a:p>
          </p:txBody>
        </p:sp>
      </p:grpSp>
      <p:grpSp>
        <p:nvGrpSpPr>
          <p:cNvPr id="16" name="Group 15"/>
          <p:cNvGrpSpPr/>
          <p:nvPr/>
        </p:nvGrpSpPr>
        <p:grpSpPr>
          <a:xfrm>
            <a:off x="9269454" y="4981578"/>
            <a:ext cx="2489645" cy="1086410"/>
            <a:chOff x="9017000" y="4981715"/>
            <a:chExt cx="2489798" cy="1086483"/>
          </a:xfrm>
        </p:grpSpPr>
        <p:grpSp>
          <p:nvGrpSpPr>
            <p:cNvPr id="132137" name="Group 5"/>
            <p:cNvGrpSpPr/>
            <p:nvPr/>
          </p:nvGrpSpPr>
          <p:grpSpPr>
            <a:xfrm>
              <a:off x="9017000" y="4981715"/>
              <a:ext cx="2489798" cy="1086483"/>
              <a:chOff x="8742310" y="5011546"/>
              <a:chExt cx="2489798" cy="1086483"/>
            </a:xfrm>
          </p:grpSpPr>
          <p:sp>
            <p:nvSpPr>
              <p:cNvPr id="62" name="TextBox 61"/>
              <p:cNvSpPr txBox="1"/>
              <p:nvPr/>
            </p:nvSpPr>
            <p:spPr>
              <a:xfrm>
                <a:off x="9885121" y="5011546"/>
                <a:ext cx="995741" cy="335303"/>
              </a:xfrm>
              <a:prstGeom prst="rect">
                <a:avLst/>
              </a:prstGeom>
              <a:noFill/>
            </p:spPr>
            <p:txBody>
              <a:bodyPr wrap="none">
                <a:spAutoFit/>
              </a:bodyPr>
              <a:lstStyle/>
              <a:p>
                <a:pPr defTabSz="609290">
                  <a:defRPr/>
                </a:pPr>
                <a:r>
                  <a:rPr altLang="en-US" lang="zh-CN" sz="1600">
                    <a:solidFill>
                      <a:schemeClr val="tx1">
                        <a:lumMod val="50000"/>
                        <a:lumOff val="50000"/>
                      </a:schemeClr>
                    </a:solidFill>
                    <a:ea charset="-122" pitchFamily="34" typeface="微软雅黑"/>
                  </a:rPr>
                  <a:t>输入标题</a:t>
                </a:r>
              </a:p>
            </p:txBody>
          </p:sp>
          <p:sp>
            <p:nvSpPr>
              <p:cNvPr id="132140" name="Rectangle 62"/>
              <p:cNvSpPr>
                <a:spLocks noChangeArrowheads="1"/>
              </p:cNvSpPr>
              <p:nvPr/>
            </p:nvSpPr>
            <p:spPr bwMode="auto">
              <a:xfrm>
                <a:off x="9650279" y="5266977"/>
                <a:ext cx="1581828" cy="64012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endParaRPr altLang="zh-CN" lang="en-US" sz="1200">
                  <a:solidFill>
                    <a:schemeClr val="tx1">
                      <a:lumMod val="50000"/>
                      <a:lumOff val="50000"/>
                    </a:schemeClr>
                  </a:solidFill>
                  <a:latin charset="-122" pitchFamily="34" typeface="微软雅黑"/>
                  <a:ea charset="-122" pitchFamily="34" typeface="微软雅黑"/>
                </a:endParaRPr>
              </a:p>
              <a:p>
                <a:r>
                  <a:rPr altLang="zh-CN" lang="en-US" sz="1200">
                    <a:solidFill>
                      <a:schemeClr val="tx1">
                        <a:lumMod val="50000"/>
                        <a:lumOff val="50000"/>
                      </a:schemeClr>
                    </a:solidFill>
                    <a:latin charset="-122" pitchFamily="34" typeface="微软雅黑"/>
                    <a:ea charset="-122" pitchFamily="34" typeface="微软雅黑"/>
                  </a:rPr>
                  <a:t>所有文字都可以随意更改成您的文字内容</a:t>
                </a:r>
              </a:p>
            </p:txBody>
          </p:sp>
          <p:sp>
            <p:nvSpPr>
              <p:cNvPr id="74" name="Cube 73"/>
              <p:cNvSpPr/>
              <p:nvPr/>
            </p:nvSpPr>
            <p:spPr>
              <a:xfrm>
                <a:off x="8742310" y="5073463"/>
                <a:ext cx="834967" cy="836669"/>
              </a:xfrm>
              <a:prstGeom prst="cube">
                <a:avLst>
                  <a:gd fmla="val 7036" name="adj"/>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endParaRPr altLang="zh-CN" lang="id-ID">
                  <a:solidFill>
                    <a:schemeClr val="tx1">
                      <a:lumMod val="50000"/>
                      <a:lumOff val="50000"/>
                    </a:schemeClr>
                  </a:solidFill>
                </a:endParaRPr>
              </a:p>
            </p:txBody>
          </p:sp>
        </p:grpSp>
        <p:sp>
          <p:nvSpPr>
            <p:cNvPr id="51" name="Freeform 123"/>
            <p:cNvSpPr>
              <a:spLocks noChangeArrowheads="1"/>
            </p:cNvSpPr>
            <p:nvPr/>
          </p:nvSpPr>
          <p:spPr bwMode="auto">
            <a:xfrm>
              <a:off x="9243241" y="5335850"/>
              <a:ext cx="328933" cy="335319"/>
            </a:xfrm>
            <a:custGeom>
              <a:gdLst>
                <a:gd fmla="*/ 200125 w 452" name="T0"/>
                <a:gd fmla="*/ 218465 h 462" name="T1"/>
                <a:gd fmla="*/ 200125 w 452" name="T2"/>
                <a:gd fmla="*/ 218465 h 462" name="T3"/>
                <a:gd fmla="*/ 315834 w 452" name="T4"/>
                <a:gd fmla="*/ 18871 h 462" name="T5"/>
                <a:gd fmla="*/ 315834 w 452" name="T6"/>
                <a:gd fmla="*/ 13064 h 462" name="T7"/>
                <a:gd fmla="*/ 309284 w 452" name="T8"/>
                <a:gd fmla="*/ 13064 h 462" name="T9"/>
                <a:gd fmla="*/ 115709 w 452" name="T10"/>
                <a:gd fmla="*/ 129192 h 462" name="T11"/>
                <a:gd fmla="*/ 6550 w 452" name="T12"/>
                <a:gd fmla="*/ 218465 h 462" name="T13"/>
                <a:gd fmla="*/ 25470 w 452" name="T14"/>
                <a:gd fmla="*/ 238062 h 462" name="T15"/>
                <a:gd fmla="*/ 64040 w 452" name="T16"/>
                <a:gd fmla="*/ 224998 h 462" name="T17"/>
                <a:gd fmla="*/ 109887 w 452" name="T18"/>
                <a:gd fmla="*/ 269997 h 462" name="T19"/>
                <a:gd fmla="*/ 96788 w 452" name="T20"/>
                <a:gd fmla="*/ 308464 h 462" name="T21"/>
                <a:gd fmla="*/ 109887 w 452" name="T22"/>
                <a:gd fmla="*/ 328061 h 462" name="T23"/>
                <a:gd fmla="*/ 200125 w 452" name="T24"/>
                <a:gd fmla="*/ 218465 h 462" name="T25"/>
                <a:gd fmla="*/ 219046 w 452" name="T26"/>
                <a:gd fmla="*/ 108870 h 462" name="T27"/>
                <a:gd fmla="*/ 219046 w 452" name="T28"/>
                <a:gd fmla="*/ 108870 h 462" name="T29"/>
                <a:gd fmla="*/ 219046 w 452" name="T30"/>
                <a:gd fmla="*/ 70402 h 462" name="T31"/>
                <a:gd fmla="*/ 257616 w 452" name="T32"/>
                <a:gd fmla="*/ 70402 h 462" name="T33"/>
                <a:gd fmla="*/ 257616 w 452" name="T34"/>
                <a:gd fmla="*/ 108870 h 462" name="T35"/>
                <a:gd fmla="*/ 219046 w 452" name="T36"/>
                <a:gd fmla="*/ 108870 h 462"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b="b" l="0" r="r" t="0"/>
              <a:pathLst>
                <a:path h="462" w="452">
                  <a:moveTo>
                    <a:pt x="275" y="301"/>
                  </a:moveTo>
                  <a:lnTo>
                    <a:pt x="275" y="301"/>
                  </a:lnTo>
                  <a:cubicBezTo>
                    <a:pt x="275" y="301"/>
                    <a:pt x="451" y="169"/>
                    <a:pt x="434" y="26"/>
                  </a:cubicBezTo>
                  <a:lnTo>
                    <a:pt x="434" y="18"/>
                  </a:lnTo>
                  <a:cubicBezTo>
                    <a:pt x="425" y="18"/>
                    <a:pt x="425" y="18"/>
                    <a:pt x="425" y="18"/>
                  </a:cubicBezTo>
                  <a:cubicBezTo>
                    <a:pt x="284" y="0"/>
                    <a:pt x="159" y="178"/>
                    <a:pt x="159" y="178"/>
                  </a:cubicBezTo>
                  <a:cubicBezTo>
                    <a:pt x="53" y="159"/>
                    <a:pt x="62" y="186"/>
                    <a:pt x="9" y="301"/>
                  </a:cubicBezTo>
                  <a:cubicBezTo>
                    <a:pt x="0" y="328"/>
                    <a:pt x="18" y="328"/>
                    <a:pt x="35" y="328"/>
                  </a:cubicBezTo>
                  <a:cubicBezTo>
                    <a:pt x="53" y="319"/>
                    <a:pt x="88" y="310"/>
                    <a:pt x="88" y="310"/>
                  </a:cubicBezTo>
                  <a:cubicBezTo>
                    <a:pt x="151" y="372"/>
                    <a:pt x="151" y="372"/>
                    <a:pt x="151" y="372"/>
                  </a:cubicBezTo>
                  <a:cubicBezTo>
                    <a:pt x="151" y="372"/>
                    <a:pt x="141" y="407"/>
                    <a:pt x="133" y="425"/>
                  </a:cubicBezTo>
                  <a:cubicBezTo>
                    <a:pt x="124" y="443"/>
                    <a:pt x="133" y="461"/>
                    <a:pt x="151" y="452"/>
                  </a:cubicBezTo>
                  <a:cubicBezTo>
                    <a:pt x="266" y="398"/>
                    <a:pt x="292" y="407"/>
                    <a:pt x="275" y="301"/>
                  </a:cubicBezTo>
                  <a:close/>
                  <a:moveTo>
                    <a:pt x="301" y="150"/>
                  </a:moveTo>
                  <a:lnTo>
                    <a:pt x="301" y="150"/>
                  </a:lnTo>
                  <a:cubicBezTo>
                    <a:pt x="284" y="133"/>
                    <a:pt x="284" y="115"/>
                    <a:pt x="301" y="97"/>
                  </a:cubicBezTo>
                  <a:cubicBezTo>
                    <a:pt x="319" y="80"/>
                    <a:pt x="345" y="80"/>
                    <a:pt x="354" y="97"/>
                  </a:cubicBezTo>
                  <a:cubicBezTo>
                    <a:pt x="372" y="115"/>
                    <a:pt x="372" y="133"/>
                    <a:pt x="354" y="150"/>
                  </a:cubicBezTo>
                  <a:cubicBezTo>
                    <a:pt x="345" y="169"/>
                    <a:pt x="319" y="169"/>
                    <a:pt x="301" y="150"/>
                  </a:cubicBez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wrap="none"/>
            <a:lstStyle/>
            <a:p>
              <a:endParaRPr altLang="en-US" lang="zh-CN">
                <a:solidFill>
                  <a:schemeClr val="tx1">
                    <a:lumMod val="50000"/>
                    <a:lumOff val="50000"/>
                  </a:schemeClr>
                </a:solidFill>
              </a:endParaRPr>
            </a:p>
          </p:txBody>
        </p:sp>
      </p:grpSp>
      <p:grpSp>
        <p:nvGrpSpPr>
          <p:cNvPr id="15" name="Group 14"/>
          <p:cNvGrpSpPr/>
          <p:nvPr/>
        </p:nvGrpSpPr>
        <p:grpSpPr>
          <a:xfrm>
            <a:off x="6505972" y="4981578"/>
            <a:ext cx="2489573" cy="1086410"/>
            <a:chOff x="6253516" y="4981715"/>
            <a:chExt cx="2489799" cy="1086483"/>
          </a:xfrm>
        </p:grpSpPr>
        <p:grpSp>
          <p:nvGrpSpPr>
            <p:cNvPr id="132132" name="Group 25"/>
            <p:cNvGrpSpPr/>
            <p:nvPr/>
          </p:nvGrpSpPr>
          <p:grpSpPr>
            <a:xfrm>
              <a:off x="6253516" y="4981715"/>
              <a:ext cx="2489799" cy="1086483"/>
              <a:chOff x="8742310" y="5011546"/>
              <a:chExt cx="2489799" cy="1086483"/>
            </a:xfrm>
          </p:grpSpPr>
          <p:sp>
            <p:nvSpPr>
              <p:cNvPr id="27" name="TextBox 26"/>
              <p:cNvSpPr txBox="1"/>
              <p:nvPr/>
            </p:nvSpPr>
            <p:spPr>
              <a:xfrm>
                <a:off x="9905868" y="5011546"/>
                <a:ext cx="995770" cy="335303"/>
              </a:xfrm>
              <a:prstGeom prst="rect">
                <a:avLst/>
              </a:prstGeom>
              <a:noFill/>
            </p:spPr>
            <p:txBody>
              <a:bodyPr wrap="none">
                <a:spAutoFit/>
              </a:bodyPr>
              <a:lstStyle/>
              <a:p>
                <a:pPr defTabSz="609290">
                  <a:defRPr/>
                </a:pPr>
                <a:r>
                  <a:rPr altLang="en-US" lang="zh-CN" sz="1600">
                    <a:solidFill>
                      <a:schemeClr val="tx1">
                        <a:lumMod val="50000"/>
                        <a:lumOff val="50000"/>
                      </a:schemeClr>
                    </a:solidFill>
                    <a:ea charset="-122" pitchFamily="34" typeface="微软雅黑"/>
                  </a:rPr>
                  <a:t>输入标题</a:t>
                </a:r>
              </a:p>
            </p:txBody>
          </p:sp>
          <p:sp>
            <p:nvSpPr>
              <p:cNvPr id="132135" name="Rectangle 27"/>
              <p:cNvSpPr>
                <a:spLocks noChangeArrowheads="1"/>
              </p:cNvSpPr>
              <p:nvPr/>
            </p:nvSpPr>
            <p:spPr bwMode="auto">
              <a:xfrm>
                <a:off x="9650280" y="5266977"/>
                <a:ext cx="1581828" cy="64012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endParaRPr altLang="zh-CN" lang="en-US" sz="1200">
                  <a:solidFill>
                    <a:schemeClr val="tx1">
                      <a:lumMod val="50000"/>
                      <a:lumOff val="50000"/>
                    </a:schemeClr>
                  </a:solidFill>
                  <a:latin charset="-122" pitchFamily="34" typeface="微软雅黑"/>
                  <a:ea charset="-122" pitchFamily="34" typeface="微软雅黑"/>
                </a:endParaRPr>
              </a:p>
              <a:p>
                <a:r>
                  <a:rPr altLang="zh-CN" lang="en-US" sz="1200">
                    <a:solidFill>
                      <a:schemeClr val="tx1">
                        <a:lumMod val="50000"/>
                        <a:lumOff val="50000"/>
                      </a:schemeClr>
                    </a:solidFill>
                    <a:latin charset="-122" pitchFamily="34" typeface="微软雅黑"/>
                    <a:ea charset="-122" pitchFamily="34" typeface="微软雅黑"/>
                  </a:rPr>
                  <a:t>所有文字都可以随意更改成您的文字内容</a:t>
                </a:r>
              </a:p>
            </p:txBody>
          </p:sp>
          <p:sp>
            <p:nvSpPr>
              <p:cNvPr id="29" name="Cube 28"/>
              <p:cNvSpPr/>
              <p:nvPr/>
            </p:nvSpPr>
            <p:spPr>
              <a:xfrm>
                <a:off x="8742310" y="5073463"/>
                <a:ext cx="834992" cy="836669"/>
              </a:xfrm>
              <a:prstGeom prst="cube">
                <a:avLst>
                  <a:gd fmla="val 7036" name="adj"/>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endParaRPr altLang="zh-CN" lang="id-ID">
                  <a:solidFill>
                    <a:schemeClr val="tx1">
                      <a:lumMod val="50000"/>
                      <a:lumOff val="50000"/>
                    </a:schemeClr>
                  </a:solidFill>
                </a:endParaRPr>
              </a:p>
            </p:txBody>
          </p:sp>
        </p:grpSp>
        <p:sp>
          <p:nvSpPr>
            <p:cNvPr id="56" name="Freeform 133"/>
            <p:cNvSpPr>
              <a:spLocks noChangeArrowheads="1"/>
            </p:cNvSpPr>
            <p:nvPr/>
          </p:nvSpPr>
          <p:spPr bwMode="auto">
            <a:xfrm>
              <a:off x="6427043" y="5283672"/>
              <a:ext cx="398400" cy="384296"/>
            </a:xfrm>
            <a:custGeom>
              <a:gdLst>
                <a:gd fmla="*/ 340684 w 497" name="T0"/>
                <a:gd fmla="*/ 128099 h 480" name="T1"/>
                <a:gd fmla="*/ 340684 w 497" name="T2"/>
                <a:gd fmla="*/ 128099 h 480" name="T3"/>
                <a:gd fmla="*/ 298199 w 497" name="T4"/>
                <a:gd fmla="*/ 14411 h 480" name="T5"/>
                <a:gd fmla="*/ 277357 w 497" name="T6"/>
                <a:gd fmla="*/ 7206 h 480" name="T7"/>
                <a:gd fmla="*/ 7214 w 497" name="T8"/>
                <a:gd fmla="*/ 107283 h 480" name="T9"/>
                <a:gd fmla="*/ 0 w 497" name="T10"/>
                <a:gd fmla="*/ 128099 h 480" name="T11"/>
                <a:gd fmla="*/ 42485 w 497" name="T12"/>
                <a:gd fmla="*/ 241786 h 480" name="T13"/>
                <a:gd fmla="*/ 42485 w 497" name="T14"/>
                <a:gd fmla="*/ 177737 h 480" name="T15"/>
                <a:gd fmla="*/ 92185 w 497" name="T16"/>
                <a:gd fmla="*/ 128099 h 480" name="T17"/>
                <a:gd fmla="*/ 162727 w 497" name="T18"/>
                <a:gd fmla="*/ 128099 h 480" name="T19"/>
                <a:gd fmla="*/ 247697 w 497" name="T20"/>
                <a:gd fmla="*/ 71255 h 480" name="T21"/>
                <a:gd fmla="*/ 298199 w 497" name="T22"/>
                <a:gd fmla="*/ 128099 h 480" name="T23"/>
                <a:gd fmla="*/ 340684 w 497" name="T24"/>
                <a:gd fmla="*/ 128099 h 480" name="T25"/>
                <a:gd fmla="*/ 383169 w 497" name="T26"/>
                <a:gd fmla="*/ 163326 h 480" name="T27"/>
                <a:gd fmla="*/ 383169 w 497" name="T28"/>
                <a:gd fmla="*/ 163326 h 480" name="T29"/>
                <a:gd fmla="*/ 92185 w 497" name="T30"/>
                <a:gd fmla="*/ 163326 h 480" name="T31"/>
                <a:gd fmla="*/ 77756 w 497" name="T32"/>
                <a:gd fmla="*/ 177737 h 480" name="T33"/>
                <a:gd fmla="*/ 77756 w 497" name="T34"/>
                <a:gd fmla="*/ 369885 h 480" name="T35"/>
                <a:gd fmla="*/ 92185 w 497" name="T36"/>
                <a:gd fmla="*/ 383495 h 480" name="T37"/>
                <a:gd fmla="*/ 383169 w 497" name="T38"/>
                <a:gd fmla="*/ 383495 h 480" name="T39"/>
                <a:gd fmla="*/ 397598 w 497" name="T40"/>
                <a:gd fmla="*/ 369885 h 480" name="T41"/>
                <a:gd fmla="*/ 397598 w 497" name="T42"/>
                <a:gd fmla="*/ 177737 h 480" name="T43"/>
                <a:gd fmla="*/ 383169 w 497" name="T44"/>
                <a:gd fmla="*/ 163326 h 480" name="T45"/>
                <a:gd fmla="*/ 362328 w 497" name="T46"/>
                <a:gd fmla="*/ 341063 h 480" name="T47"/>
                <a:gd fmla="*/ 362328 w 497" name="T48"/>
                <a:gd fmla="*/ 341063 h 480" name="T49"/>
                <a:gd fmla="*/ 120241 w 497" name="T50"/>
                <a:gd fmla="*/ 341063 h 480" name="T51"/>
                <a:gd fmla="*/ 120241 w 497" name="T52"/>
                <a:gd fmla="*/ 313041 h 480" name="T53"/>
                <a:gd fmla="*/ 156314 w 497" name="T54"/>
                <a:gd fmla="*/ 220170 h 480" name="T55"/>
                <a:gd fmla="*/ 212427 w 497" name="T56"/>
                <a:gd fmla="*/ 291424 h 480" name="T57"/>
                <a:gd fmla="*/ 262928 w 497" name="T58"/>
                <a:gd fmla="*/ 241786 h 480" name="T59"/>
                <a:gd fmla="*/ 333470 w 497" name="T60"/>
                <a:gd fmla="*/ 212964 h 480" name="T61"/>
                <a:gd fmla="*/ 362328 w 497" name="T62"/>
                <a:gd fmla="*/ 277814 h 480" name="T63"/>
                <a:gd fmla="*/ 362328 w 497" name="T64"/>
                <a:gd fmla="*/ 341063 h 480"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b="b" l="0" r="r" t="0"/>
              <a:pathLst>
                <a:path h="480" w="497">
                  <a:moveTo>
                    <a:pt x="425" y="160"/>
                  </a:moveTo>
                  <a:lnTo>
                    <a:pt x="425" y="160"/>
                  </a:lnTo>
                  <a:cubicBezTo>
                    <a:pt x="372" y="18"/>
                    <a:pt x="372" y="18"/>
                    <a:pt x="372" y="18"/>
                  </a:cubicBezTo>
                  <a:cubicBezTo>
                    <a:pt x="372" y="9"/>
                    <a:pt x="354" y="0"/>
                    <a:pt x="346" y="9"/>
                  </a:cubicBezTo>
                  <a:cubicBezTo>
                    <a:pt x="9" y="134"/>
                    <a:pt x="9" y="134"/>
                    <a:pt x="9" y="134"/>
                  </a:cubicBezTo>
                  <a:cubicBezTo>
                    <a:pt x="0" y="134"/>
                    <a:pt x="0" y="143"/>
                    <a:pt x="0" y="160"/>
                  </a:cubicBezTo>
                  <a:cubicBezTo>
                    <a:pt x="53" y="302"/>
                    <a:pt x="53" y="302"/>
                    <a:pt x="53" y="302"/>
                  </a:cubicBezTo>
                  <a:cubicBezTo>
                    <a:pt x="53" y="222"/>
                    <a:pt x="53" y="222"/>
                    <a:pt x="53" y="222"/>
                  </a:cubicBezTo>
                  <a:cubicBezTo>
                    <a:pt x="53" y="187"/>
                    <a:pt x="80" y="160"/>
                    <a:pt x="115" y="160"/>
                  </a:cubicBezTo>
                  <a:cubicBezTo>
                    <a:pt x="203" y="160"/>
                    <a:pt x="203" y="160"/>
                    <a:pt x="203" y="160"/>
                  </a:cubicBezTo>
                  <a:cubicBezTo>
                    <a:pt x="309" y="89"/>
                    <a:pt x="309" y="89"/>
                    <a:pt x="309" y="89"/>
                  </a:cubicBezTo>
                  <a:cubicBezTo>
                    <a:pt x="372" y="160"/>
                    <a:pt x="372" y="160"/>
                    <a:pt x="372" y="160"/>
                  </a:cubicBezTo>
                  <a:lnTo>
                    <a:pt x="425" y="160"/>
                  </a:lnTo>
                  <a:close/>
                  <a:moveTo>
                    <a:pt x="478" y="204"/>
                  </a:moveTo>
                  <a:lnTo>
                    <a:pt x="478" y="204"/>
                  </a:lnTo>
                  <a:cubicBezTo>
                    <a:pt x="115" y="204"/>
                    <a:pt x="115" y="204"/>
                    <a:pt x="115" y="204"/>
                  </a:cubicBezTo>
                  <a:cubicBezTo>
                    <a:pt x="106" y="204"/>
                    <a:pt x="97" y="213"/>
                    <a:pt x="97" y="222"/>
                  </a:cubicBezTo>
                  <a:cubicBezTo>
                    <a:pt x="97" y="462"/>
                    <a:pt x="97" y="462"/>
                    <a:pt x="97" y="462"/>
                  </a:cubicBezTo>
                  <a:cubicBezTo>
                    <a:pt x="97" y="470"/>
                    <a:pt x="106" y="479"/>
                    <a:pt x="115" y="479"/>
                  </a:cubicBezTo>
                  <a:cubicBezTo>
                    <a:pt x="478" y="479"/>
                    <a:pt x="478" y="479"/>
                    <a:pt x="478" y="479"/>
                  </a:cubicBezTo>
                  <a:cubicBezTo>
                    <a:pt x="487" y="479"/>
                    <a:pt x="496" y="470"/>
                    <a:pt x="496" y="462"/>
                  </a:cubicBezTo>
                  <a:cubicBezTo>
                    <a:pt x="496" y="222"/>
                    <a:pt x="496" y="222"/>
                    <a:pt x="496" y="222"/>
                  </a:cubicBezTo>
                  <a:cubicBezTo>
                    <a:pt x="496" y="213"/>
                    <a:pt x="487" y="204"/>
                    <a:pt x="478" y="204"/>
                  </a:cubicBezTo>
                  <a:close/>
                  <a:moveTo>
                    <a:pt x="452" y="426"/>
                  </a:moveTo>
                  <a:lnTo>
                    <a:pt x="452" y="426"/>
                  </a:lnTo>
                  <a:cubicBezTo>
                    <a:pt x="150" y="426"/>
                    <a:pt x="150" y="426"/>
                    <a:pt x="150" y="426"/>
                  </a:cubicBezTo>
                  <a:cubicBezTo>
                    <a:pt x="150" y="391"/>
                    <a:pt x="150" y="391"/>
                    <a:pt x="150" y="391"/>
                  </a:cubicBezTo>
                  <a:cubicBezTo>
                    <a:pt x="195" y="275"/>
                    <a:pt x="195" y="275"/>
                    <a:pt x="195" y="275"/>
                  </a:cubicBezTo>
                  <a:cubicBezTo>
                    <a:pt x="265" y="364"/>
                    <a:pt x="265" y="364"/>
                    <a:pt x="265" y="364"/>
                  </a:cubicBezTo>
                  <a:cubicBezTo>
                    <a:pt x="328" y="302"/>
                    <a:pt x="328" y="302"/>
                    <a:pt x="328" y="302"/>
                  </a:cubicBezTo>
                  <a:cubicBezTo>
                    <a:pt x="416" y="266"/>
                    <a:pt x="416" y="266"/>
                    <a:pt x="416" y="266"/>
                  </a:cubicBezTo>
                  <a:cubicBezTo>
                    <a:pt x="452" y="347"/>
                    <a:pt x="452" y="347"/>
                    <a:pt x="452" y="347"/>
                  </a:cubicBezTo>
                  <a:lnTo>
                    <a:pt x="452" y="426"/>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wrap="none"/>
            <a:lstStyle/>
            <a:p>
              <a:endParaRPr altLang="en-US" lang="zh-CN">
                <a:solidFill>
                  <a:schemeClr val="tx1">
                    <a:lumMod val="50000"/>
                    <a:lumOff val="50000"/>
                  </a:schemeClr>
                </a:solidFill>
              </a:endParaRPr>
            </a:p>
          </p:txBody>
        </p:sp>
      </p:grpSp>
      <p:grpSp>
        <p:nvGrpSpPr>
          <p:cNvPr id="14" name="Group 13"/>
          <p:cNvGrpSpPr/>
          <p:nvPr/>
        </p:nvGrpSpPr>
        <p:grpSpPr>
          <a:xfrm>
            <a:off x="3660882" y="4981578"/>
            <a:ext cx="2783947" cy="1086410"/>
            <a:chOff x="3490031" y="4981715"/>
            <a:chExt cx="2783103" cy="1086483"/>
          </a:xfrm>
        </p:grpSpPr>
        <p:grpSp>
          <p:nvGrpSpPr>
            <p:cNvPr id="132127" name="Group 29"/>
            <p:cNvGrpSpPr/>
            <p:nvPr/>
          </p:nvGrpSpPr>
          <p:grpSpPr>
            <a:xfrm>
              <a:off x="3490031" y="4981715"/>
              <a:ext cx="2783103" cy="1086483"/>
              <a:chOff x="8742310" y="5011546"/>
              <a:chExt cx="2783103" cy="1086483"/>
            </a:xfrm>
          </p:grpSpPr>
          <p:sp>
            <p:nvSpPr>
              <p:cNvPr id="31" name="TextBox 30"/>
              <p:cNvSpPr txBox="1"/>
              <p:nvPr/>
            </p:nvSpPr>
            <p:spPr>
              <a:xfrm>
                <a:off x="9741837" y="5011546"/>
                <a:ext cx="1783576" cy="335303"/>
              </a:xfrm>
              <a:prstGeom prst="rect">
                <a:avLst/>
              </a:prstGeom>
              <a:noFill/>
            </p:spPr>
            <p:txBody>
              <a:bodyPr>
                <a:spAutoFit/>
              </a:bodyPr>
              <a:lstStyle/>
              <a:p>
                <a:pPr defTabSz="609290">
                  <a:defRPr/>
                </a:pPr>
                <a:r>
                  <a:rPr altLang="en-US" lang="zh-CN" sz="1600">
                    <a:solidFill>
                      <a:schemeClr val="tx1">
                        <a:lumMod val="50000"/>
                        <a:lumOff val="50000"/>
                      </a:schemeClr>
                    </a:solidFill>
                    <a:ea charset="-122" pitchFamily="34" typeface="微软雅黑"/>
                  </a:rPr>
                  <a:t>输入标题</a:t>
                </a:r>
              </a:p>
            </p:txBody>
          </p:sp>
          <p:sp>
            <p:nvSpPr>
              <p:cNvPr id="132130" name="Rectangle 31"/>
              <p:cNvSpPr>
                <a:spLocks noChangeArrowheads="1"/>
              </p:cNvSpPr>
              <p:nvPr/>
            </p:nvSpPr>
            <p:spPr bwMode="auto">
              <a:xfrm>
                <a:off x="9650281" y="5266977"/>
                <a:ext cx="1581826" cy="64012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endParaRPr altLang="zh-CN" lang="en-US" sz="1200">
                  <a:solidFill>
                    <a:schemeClr val="tx1">
                      <a:lumMod val="50000"/>
                      <a:lumOff val="50000"/>
                    </a:schemeClr>
                  </a:solidFill>
                  <a:latin charset="-122" pitchFamily="34" typeface="微软雅黑"/>
                  <a:ea charset="-122" pitchFamily="34" typeface="微软雅黑"/>
                </a:endParaRPr>
              </a:p>
              <a:p>
                <a:r>
                  <a:rPr altLang="zh-CN" lang="en-US" sz="1200">
                    <a:solidFill>
                      <a:schemeClr val="tx1">
                        <a:lumMod val="50000"/>
                        <a:lumOff val="50000"/>
                      </a:schemeClr>
                    </a:solidFill>
                    <a:latin charset="-122" pitchFamily="34" typeface="微软雅黑"/>
                    <a:ea charset="-122" pitchFamily="34" typeface="微软雅黑"/>
                  </a:rPr>
                  <a:t>所有文字都可以随意更改成您的文字内容</a:t>
                </a:r>
              </a:p>
            </p:txBody>
          </p:sp>
          <p:sp>
            <p:nvSpPr>
              <p:cNvPr id="33" name="Cube 32"/>
              <p:cNvSpPr/>
              <p:nvPr/>
            </p:nvSpPr>
            <p:spPr>
              <a:xfrm>
                <a:off x="8742310" y="5073463"/>
                <a:ext cx="836250" cy="836669"/>
              </a:xfrm>
              <a:prstGeom prst="cube">
                <a:avLst>
                  <a:gd fmla="val 7036"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endParaRPr altLang="zh-CN" lang="id-ID">
                  <a:solidFill>
                    <a:schemeClr val="tx1">
                      <a:lumMod val="50000"/>
                      <a:lumOff val="50000"/>
                    </a:schemeClr>
                  </a:solidFill>
                </a:endParaRPr>
              </a:p>
            </p:txBody>
          </p:sp>
        </p:grpSp>
        <p:sp>
          <p:nvSpPr>
            <p:cNvPr id="57" name="Freeform 102"/>
            <p:cNvSpPr>
              <a:spLocks noChangeArrowheads="1"/>
            </p:cNvSpPr>
            <p:nvPr/>
          </p:nvSpPr>
          <p:spPr bwMode="auto">
            <a:xfrm>
              <a:off x="3696208" y="5323775"/>
              <a:ext cx="383350" cy="342639"/>
            </a:xfrm>
            <a:custGeom>
              <a:gdLst>
                <a:gd fmla="*/ 61582 w 498" name="T0"/>
                <a:gd fmla="*/ 116266 h 445" name="T1"/>
                <a:gd fmla="*/ 61582 w 498" name="T2"/>
                <a:gd fmla="*/ 116266 h 445" name="T3"/>
                <a:gd fmla="*/ 109309 w 498" name="T4"/>
                <a:gd fmla="*/ 130126 h 445" name="T5"/>
                <a:gd fmla="*/ 116237 w 498" name="T6"/>
                <a:gd fmla="*/ 130126 h 445" name="T7"/>
                <a:gd fmla="*/ 150107 w 498" name="T8"/>
                <a:gd fmla="*/ 103177 h 445" name="T9"/>
                <a:gd fmla="*/ 150107 w 498" name="T10"/>
                <a:gd fmla="*/ 96247 h 445" name="T11"/>
                <a:gd fmla="*/ 137021 w 498" name="T12"/>
                <a:gd fmla="*/ 82387 h 445" name="T13"/>
                <a:gd fmla="*/ 211689 w 498" name="T14"/>
                <a:gd fmla="*/ 7700 h 445" name="T15"/>
                <a:gd fmla="*/ 150107 w 498" name="T16"/>
                <a:gd fmla="*/ 0 h 445" name="T17"/>
                <a:gd fmla="*/ 82366 w 498" name="T18"/>
                <a:gd fmla="*/ 41579 h 445" name="T19"/>
                <a:gd fmla="*/ 55424 w 498" name="T20"/>
                <a:gd fmla="*/ 62368 h 445" name="T21"/>
                <a:gd fmla="*/ 40798 w 498" name="T22"/>
                <a:gd fmla="*/ 89317 h 445" name="T23"/>
                <a:gd fmla="*/ 13856 w 498" name="T24"/>
                <a:gd fmla="*/ 96247 h 445" name="T25"/>
                <a:gd fmla="*/ 0 w 498" name="T26"/>
                <a:gd fmla="*/ 110106 h 445" name="T27"/>
                <a:gd fmla="*/ 0 w 498" name="T28"/>
                <a:gd fmla="*/ 116266 h 445" name="T29"/>
                <a:gd fmla="*/ 27712 w 498" name="T30"/>
                <a:gd fmla="*/ 143985 h 445" name="T31"/>
                <a:gd fmla="*/ 40798 w 498" name="T32"/>
                <a:gd fmla="*/ 150915 h 445" name="T33"/>
                <a:gd fmla="*/ 55424 w 498" name="T34"/>
                <a:gd fmla="*/ 137056 h 445" name="T35"/>
                <a:gd fmla="*/ 61582 w 498" name="T36"/>
                <a:gd fmla="*/ 116266 h 445" name="T37"/>
                <a:gd fmla="*/ 170891 w 498" name="T38"/>
                <a:gd fmla="*/ 123196 h 445" name="T39"/>
                <a:gd fmla="*/ 170891 w 498" name="T40"/>
                <a:gd fmla="*/ 123196 h 445" name="T41"/>
                <a:gd fmla="*/ 163963 w 498" name="T42"/>
                <a:gd fmla="*/ 123196 h 445" name="T43"/>
                <a:gd fmla="*/ 137021 w 498" name="T44"/>
                <a:gd fmla="*/ 143985 h 445" name="T45"/>
                <a:gd fmla="*/ 130093 w 498" name="T46"/>
                <a:gd fmla="*/ 157075 h 445" name="T47"/>
                <a:gd fmla="*/ 293286 w 498" name="T48"/>
                <a:gd fmla="*/ 334939 h 445" name="T49"/>
                <a:gd fmla="*/ 307142 w 498" name="T50"/>
                <a:gd fmla="*/ 334939 h 445" name="T51"/>
                <a:gd fmla="*/ 327926 w 498" name="T52"/>
                <a:gd fmla="*/ 321080 h 445" name="T53"/>
                <a:gd fmla="*/ 327926 w 498" name="T54"/>
                <a:gd fmla="*/ 307990 h 445" name="T55"/>
                <a:gd fmla="*/ 170891 w 498" name="T56"/>
                <a:gd fmla="*/ 123196 h 445" name="T57"/>
                <a:gd fmla="*/ 382580 w 498" name="T58"/>
                <a:gd fmla="*/ 48508 h 445" name="T59"/>
                <a:gd fmla="*/ 382580 w 498" name="T60"/>
                <a:gd fmla="*/ 48508 h 445" name="T61"/>
                <a:gd fmla="*/ 368724 w 498" name="T62"/>
                <a:gd fmla="*/ 41579 h 445" name="T63"/>
                <a:gd fmla="*/ 354868 w 498" name="T64"/>
                <a:gd fmla="*/ 68528 h 445" name="T65"/>
                <a:gd fmla="*/ 314070 w 498" name="T66"/>
                <a:gd fmla="*/ 82387 h 445" name="T67"/>
                <a:gd fmla="*/ 307142 w 498" name="T68"/>
                <a:gd fmla="*/ 48508 h 445" name="T69"/>
                <a:gd fmla="*/ 320998 w 498" name="T70"/>
                <a:gd fmla="*/ 14630 h 445" name="T71"/>
                <a:gd fmla="*/ 314070 w 498" name="T72"/>
                <a:gd fmla="*/ 7700 h 445" name="T73"/>
                <a:gd fmla="*/ 259416 w 498" name="T74"/>
                <a:gd fmla="*/ 55438 h 445" name="T75"/>
                <a:gd fmla="*/ 245560 w 498" name="T76"/>
                <a:gd fmla="*/ 116266 h 445" name="T77"/>
                <a:gd fmla="*/ 218617 w 498" name="T78"/>
                <a:gd fmla="*/ 143985 h 445" name="T79"/>
                <a:gd fmla="*/ 245560 w 498" name="T80"/>
                <a:gd fmla="*/ 177864 h 445" name="T81"/>
                <a:gd fmla="*/ 280200 w 498" name="T82"/>
                <a:gd fmla="*/ 143985 h 445" name="T83"/>
                <a:gd fmla="*/ 314070 w 498" name="T84"/>
                <a:gd fmla="*/ 137056 h 445" name="T85"/>
                <a:gd fmla="*/ 375652 w 498" name="T86"/>
                <a:gd fmla="*/ 110106 h 445" name="T87"/>
                <a:gd fmla="*/ 382580 w 498" name="T88"/>
                <a:gd fmla="*/ 48508 h 445" name="T89"/>
                <a:gd fmla="*/ 55424 w 498" name="T90"/>
                <a:gd fmla="*/ 307990 h 445" name="T91"/>
                <a:gd fmla="*/ 55424 w 498" name="T92"/>
                <a:gd fmla="*/ 307990 h 445" name="T93"/>
                <a:gd fmla="*/ 55424 w 498" name="T94"/>
                <a:gd fmla="*/ 321080 h 445" name="T95"/>
                <a:gd fmla="*/ 68510 w 498" name="T96"/>
                <a:gd fmla="*/ 341869 h 445" name="T97"/>
                <a:gd fmla="*/ 82366 w 498" name="T98"/>
                <a:gd fmla="*/ 334939 h 445" name="T99"/>
                <a:gd fmla="*/ 177819 w 498" name="T100"/>
                <a:gd fmla="*/ 246392 h 445" name="T101"/>
                <a:gd fmla="*/ 150107 w 498" name="T102"/>
                <a:gd fmla="*/ 211743 h 445" name="T103"/>
                <a:gd fmla="*/ 55424 w 498" name="T104"/>
                <a:gd fmla="*/ 307990 h 445"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b" l="0" r="r" t="0"/>
              <a:pathLst>
                <a:path h="445" w="498">
                  <a:moveTo>
                    <a:pt x="80" y="151"/>
                  </a:moveTo>
                  <a:lnTo>
                    <a:pt x="80" y="151"/>
                  </a:lnTo>
                  <a:cubicBezTo>
                    <a:pt x="97" y="134"/>
                    <a:pt x="116" y="143"/>
                    <a:pt x="142" y="169"/>
                  </a:cubicBezTo>
                  <a:cubicBezTo>
                    <a:pt x="151" y="178"/>
                    <a:pt x="151" y="169"/>
                    <a:pt x="151" y="169"/>
                  </a:cubicBezTo>
                  <a:cubicBezTo>
                    <a:pt x="160" y="169"/>
                    <a:pt x="186" y="134"/>
                    <a:pt x="195" y="134"/>
                  </a:cubicBezTo>
                  <a:cubicBezTo>
                    <a:pt x="195" y="134"/>
                    <a:pt x="195" y="134"/>
                    <a:pt x="195" y="125"/>
                  </a:cubicBezTo>
                  <a:cubicBezTo>
                    <a:pt x="186" y="125"/>
                    <a:pt x="178" y="116"/>
                    <a:pt x="178" y="107"/>
                  </a:cubicBezTo>
                  <a:cubicBezTo>
                    <a:pt x="133" y="45"/>
                    <a:pt x="301" y="10"/>
                    <a:pt x="275" y="10"/>
                  </a:cubicBezTo>
                  <a:cubicBezTo>
                    <a:pt x="257" y="0"/>
                    <a:pt x="204" y="0"/>
                    <a:pt x="195" y="0"/>
                  </a:cubicBezTo>
                  <a:cubicBezTo>
                    <a:pt x="169" y="10"/>
                    <a:pt x="125" y="36"/>
                    <a:pt x="107" y="54"/>
                  </a:cubicBezTo>
                  <a:cubicBezTo>
                    <a:pt x="80" y="72"/>
                    <a:pt x="72" y="81"/>
                    <a:pt x="72" y="81"/>
                  </a:cubicBezTo>
                  <a:cubicBezTo>
                    <a:pt x="62" y="89"/>
                    <a:pt x="72" y="107"/>
                    <a:pt x="53" y="116"/>
                  </a:cubicBezTo>
                  <a:cubicBezTo>
                    <a:pt x="36" y="125"/>
                    <a:pt x="27" y="116"/>
                    <a:pt x="18" y="125"/>
                  </a:cubicBezTo>
                  <a:cubicBezTo>
                    <a:pt x="18" y="134"/>
                    <a:pt x="9" y="134"/>
                    <a:pt x="0" y="143"/>
                  </a:cubicBezTo>
                  <a:lnTo>
                    <a:pt x="0" y="151"/>
                  </a:lnTo>
                  <a:lnTo>
                    <a:pt x="36" y="187"/>
                  </a:lnTo>
                  <a:cubicBezTo>
                    <a:pt x="36" y="196"/>
                    <a:pt x="44" y="196"/>
                    <a:pt x="53" y="196"/>
                  </a:cubicBezTo>
                  <a:cubicBezTo>
                    <a:pt x="53" y="187"/>
                    <a:pt x="62" y="178"/>
                    <a:pt x="72" y="178"/>
                  </a:cubicBezTo>
                  <a:cubicBezTo>
                    <a:pt x="72" y="178"/>
                    <a:pt x="72" y="151"/>
                    <a:pt x="80" y="151"/>
                  </a:cubicBezTo>
                  <a:close/>
                  <a:moveTo>
                    <a:pt x="222" y="160"/>
                  </a:moveTo>
                  <a:lnTo>
                    <a:pt x="222" y="160"/>
                  </a:lnTo>
                  <a:cubicBezTo>
                    <a:pt x="213" y="160"/>
                    <a:pt x="213" y="160"/>
                    <a:pt x="213" y="160"/>
                  </a:cubicBezTo>
                  <a:cubicBezTo>
                    <a:pt x="178" y="187"/>
                    <a:pt x="178" y="187"/>
                    <a:pt x="178" y="187"/>
                  </a:cubicBezTo>
                  <a:cubicBezTo>
                    <a:pt x="169" y="196"/>
                    <a:pt x="169" y="196"/>
                    <a:pt x="169" y="204"/>
                  </a:cubicBezTo>
                  <a:cubicBezTo>
                    <a:pt x="381" y="435"/>
                    <a:pt x="381" y="435"/>
                    <a:pt x="381" y="435"/>
                  </a:cubicBezTo>
                  <a:cubicBezTo>
                    <a:pt x="381" y="444"/>
                    <a:pt x="391" y="444"/>
                    <a:pt x="399" y="435"/>
                  </a:cubicBezTo>
                  <a:cubicBezTo>
                    <a:pt x="426" y="417"/>
                    <a:pt x="426" y="417"/>
                    <a:pt x="426" y="417"/>
                  </a:cubicBezTo>
                  <a:cubicBezTo>
                    <a:pt x="426" y="408"/>
                    <a:pt x="426" y="400"/>
                    <a:pt x="426" y="400"/>
                  </a:cubicBezTo>
                  <a:lnTo>
                    <a:pt x="222" y="160"/>
                  </a:lnTo>
                  <a:close/>
                  <a:moveTo>
                    <a:pt x="497" y="63"/>
                  </a:moveTo>
                  <a:lnTo>
                    <a:pt x="497" y="63"/>
                  </a:lnTo>
                  <a:cubicBezTo>
                    <a:pt x="488" y="45"/>
                    <a:pt x="488" y="54"/>
                    <a:pt x="479" y="54"/>
                  </a:cubicBezTo>
                  <a:cubicBezTo>
                    <a:pt x="479" y="63"/>
                    <a:pt x="461" y="81"/>
                    <a:pt x="461" y="89"/>
                  </a:cubicBezTo>
                  <a:cubicBezTo>
                    <a:pt x="452" y="107"/>
                    <a:pt x="435" y="125"/>
                    <a:pt x="408" y="107"/>
                  </a:cubicBezTo>
                  <a:cubicBezTo>
                    <a:pt x="381" y="81"/>
                    <a:pt x="391" y="72"/>
                    <a:pt x="399" y="63"/>
                  </a:cubicBezTo>
                  <a:cubicBezTo>
                    <a:pt x="399" y="54"/>
                    <a:pt x="417" y="28"/>
                    <a:pt x="417" y="19"/>
                  </a:cubicBezTo>
                  <a:cubicBezTo>
                    <a:pt x="426" y="19"/>
                    <a:pt x="417" y="10"/>
                    <a:pt x="408" y="10"/>
                  </a:cubicBezTo>
                  <a:cubicBezTo>
                    <a:pt x="399" y="19"/>
                    <a:pt x="346" y="36"/>
                    <a:pt x="337" y="72"/>
                  </a:cubicBezTo>
                  <a:cubicBezTo>
                    <a:pt x="328" y="98"/>
                    <a:pt x="346" y="125"/>
                    <a:pt x="319" y="151"/>
                  </a:cubicBezTo>
                  <a:cubicBezTo>
                    <a:pt x="284" y="187"/>
                    <a:pt x="284" y="187"/>
                    <a:pt x="284" y="187"/>
                  </a:cubicBezTo>
                  <a:cubicBezTo>
                    <a:pt x="319" y="231"/>
                    <a:pt x="319" y="231"/>
                    <a:pt x="319" y="231"/>
                  </a:cubicBezTo>
                  <a:cubicBezTo>
                    <a:pt x="364" y="187"/>
                    <a:pt x="364" y="187"/>
                    <a:pt x="364" y="187"/>
                  </a:cubicBezTo>
                  <a:cubicBezTo>
                    <a:pt x="372" y="178"/>
                    <a:pt x="391" y="169"/>
                    <a:pt x="408" y="178"/>
                  </a:cubicBezTo>
                  <a:cubicBezTo>
                    <a:pt x="452" y="187"/>
                    <a:pt x="470" y="169"/>
                    <a:pt x="488" y="143"/>
                  </a:cubicBezTo>
                  <a:cubicBezTo>
                    <a:pt x="497" y="116"/>
                    <a:pt x="497" y="72"/>
                    <a:pt x="497" y="63"/>
                  </a:cubicBezTo>
                  <a:close/>
                  <a:moveTo>
                    <a:pt x="72" y="400"/>
                  </a:moveTo>
                  <a:lnTo>
                    <a:pt x="72" y="400"/>
                  </a:lnTo>
                  <a:cubicBezTo>
                    <a:pt x="62" y="408"/>
                    <a:pt x="62" y="417"/>
                    <a:pt x="72" y="417"/>
                  </a:cubicBezTo>
                  <a:cubicBezTo>
                    <a:pt x="89" y="444"/>
                    <a:pt x="89" y="444"/>
                    <a:pt x="89" y="444"/>
                  </a:cubicBezTo>
                  <a:cubicBezTo>
                    <a:pt x="97" y="444"/>
                    <a:pt x="107" y="444"/>
                    <a:pt x="107" y="435"/>
                  </a:cubicBezTo>
                  <a:cubicBezTo>
                    <a:pt x="231" y="320"/>
                    <a:pt x="231" y="320"/>
                    <a:pt x="231" y="320"/>
                  </a:cubicBezTo>
                  <a:cubicBezTo>
                    <a:pt x="195" y="275"/>
                    <a:pt x="195" y="275"/>
                    <a:pt x="195" y="275"/>
                  </a:cubicBezTo>
                  <a:lnTo>
                    <a:pt x="72" y="400"/>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wrap="none"/>
            <a:lstStyle/>
            <a:p>
              <a:endParaRPr altLang="en-US" lang="zh-CN">
                <a:solidFill>
                  <a:schemeClr val="tx1">
                    <a:lumMod val="50000"/>
                    <a:lumOff val="50000"/>
                  </a:schemeClr>
                </a:solidFill>
              </a:endParaRPr>
            </a:p>
          </p:txBody>
        </p:sp>
      </p:grpSp>
      <p:grpSp>
        <p:nvGrpSpPr>
          <p:cNvPr id="13" name="Group 12"/>
          <p:cNvGrpSpPr/>
          <p:nvPr/>
        </p:nvGrpSpPr>
        <p:grpSpPr>
          <a:xfrm>
            <a:off x="980604" y="4981578"/>
            <a:ext cx="2489388" cy="1086410"/>
            <a:chOff x="726546" y="4981715"/>
            <a:chExt cx="2489797" cy="1086483"/>
          </a:xfrm>
        </p:grpSpPr>
        <p:grpSp>
          <p:nvGrpSpPr>
            <p:cNvPr id="132122" name="Group 33"/>
            <p:cNvGrpSpPr/>
            <p:nvPr/>
          </p:nvGrpSpPr>
          <p:grpSpPr>
            <a:xfrm>
              <a:off x="726546" y="4981715"/>
              <a:ext cx="2489797" cy="1086483"/>
              <a:chOff x="8742310" y="5011546"/>
              <a:chExt cx="2489797" cy="1086483"/>
            </a:xfrm>
          </p:grpSpPr>
          <p:sp>
            <p:nvSpPr>
              <p:cNvPr id="35" name="TextBox 34"/>
              <p:cNvSpPr txBox="1"/>
              <p:nvPr/>
            </p:nvSpPr>
            <p:spPr>
              <a:xfrm>
                <a:off x="9945785" y="5011546"/>
                <a:ext cx="995844" cy="335303"/>
              </a:xfrm>
              <a:prstGeom prst="rect">
                <a:avLst/>
              </a:prstGeom>
              <a:noFill/>
            </p:spPr>
            <p:txBody>
              <a:bodyPr wrap="none">
                <a:spAutoFit/>
              </a:bodyPr>
              <a:lstStyle/>
              <a:p>
                <a:pPr defTabSz="609290">
                  <a:defRPr/>
                </a:pPr>
                <a:r>
                  <a:rPr altLang="en-US" lang="zh-CN" sz="1600">
                    <a:solidFill>
                      <a:schemeClr val="tx1">
                        <a:lumMod val="50000"/>
                        <a:lumOff val="50000"/>
                      </a:schemeClr>
                    </a:solidFill>
                    <a:ea charset="-122" pitchFamily="34" typeface="微软雅黑"/>
                  </a:rPr>
                  <a:t>输入标题</a:t>
                </a:r>
              </a:p>
            </p:txBody>
          </p:sp>
          <p:sp>
            <p:nvSpPr>
              <p:cNvPr id="132125" name="Rectangle 39"/>
              <p:cNvSpPr>
                <a:spLocks noChangeArrowheads="1"/>
              </p:cNvSpPr>
              <p:nvPr/>
            </p:nvSpPr>
            <p:spPr bwMode="auto">
              <a:xfrm>
                <a:off x="9650280" y="5266977"/>
                <a:ext cx="1581827" cy="64012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endParaRPr altLang="zh-CN" lang="en-US" sz="1200">
                  <a:solidFill>
                    <a:schemeClr val="tx1">
                      <a:lumMod val="50000"/>
                      <a:lumOff val="50000"/>
                    </a:schemeClr>
                  </a:solidFill>
                  <a:latin charset="-122" pitchFamily="34" typeface="微软雅黑"/>
                  <a:ea charset="-122" pitchFamily="34" typeface="微软雅黑"/>
                </a:endParaRPr>
              </a:p>
              <a:p>
                <a:r>
                  <a:rPr altLang="zh-CN" lang="en-US" sz="1200">
                    <a:solidFill>
                      <a:schemeClr val="tx1">
                        <a:lumMod val="50000"/>
                        <a:lumOff val="50000"/>
                      </a:schemeClr>
                    </a:solidFill>
                    <a:latin charset="-122" pitchFamily="34" typeface="微软雅黑"/>
                    <a:ea charset="-122" pitchFamily="34" typeface="微软雅黑"/>
                  </a:rPr>
                  <a:t>所有文字都可以随意更改成您的文字内容</a:t>
                </a:r>
              </a:p>
            </p:txBody>
          </p:sp>
          <p:sp>
            <p:nvSpPr>
              <p:cNvPr id="41" name="Cube 40"/>
              <p:cNvSpPr/>
              <p:nvPr/>
            </p:nvSpPr>
            <p:spPr>
              <a:xfrm>
                <a:off x="8742310" y="5073463"/>
                <a:ext cx="835053" cy="836669"/>
              </a:xfrm>
              <a:prstGeom prst="cube">
                <a:avLst>
                  <a:gd fmla="val 7036"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endParaRPr altLang="zh-CN" lang="id-ID">
                  <a:solidFill>
                    <a:schemeClr val="tx1">
                      <a:lumMod val="50000"/>
                      <a:lumOff val="50000"/>
                    </a:schemeClr>
                  </a:solidFill>
                </a:endParaRPr>
              </a:p>
            </p:txBody>
          </p:sp>
        </p:grpSp>
        <p:sp>
          <p:nvSpPr>
            <p:cNvPr id="58" name="Freeform 97"/>
            <p:cNvSpPr>
              <a:spLocks noChangeArrowheads="1"/>
            </p:cNvSpPr>
            <p:nvPr/>
          </p:nvSpPr>
          <p:spPr bwMode="auto">
            <a:xfrm>
              <a:off x="883058" y="5300966"/>
              <a:ext cx="407390" cy="349707"/>
            </a:xfrm>
            <a:custGeom>
              <a:gdLst>
                <a:gd fmla="*/ 188531 w 497" name="T0"/>
                <a:gd fmla="*/ 189630 h 426" name="T1"/>
                <a:gd fmla="*/ 188531 w 497" name="T2"/>
                <a:gd fmla="*/ 189630 h 426" name="T3"/>
                <a:gd fmla="*/ 224597 w 497" name="T4"/>
                <a:gd fmla="*/ 189630 h 426" name="T5"/>
                <a:gd fmla="*/ 224597 w 497" name="T6"/>
                <a:gd fmla="*/ 225750 h 426" name="T7"/>
                <a:gd fmla="*/ 406570 w 497" name="T8"/>
                <a:gd fmla="*/ 225750 h 426" name="T9"/>
                <a:gd fmla="*/ 399193 w 497" name="T10"/>
                <a:gd fmla="*/ 109181 h 426" name="T11"/>
                <a:gd fmla="*/ 363126 w 497" name="T12"/>
                <a:gd fmla="*/ 65673 h 426" name="T13"/>
                <a:gd fmla="*/ 297550 w 497" name="T14"/>
                <a:gd fmla="*/ 65673 h 426" name="T15"/>
                <a:gd fmla="*/ 276238 w 497" name="T16"/>
                <a:gd fmla="*/ 22165 h 426" name="T17"/>
                <a:gd fmla="*/ 245909 w 497" name="T18"/>
                <a:gd fmla="*/ 0 h 426" name="T19"/>
                <a:gd fmla="*/ 159021 w 497" name="T20"/>
                <a:gd fmla="*/ 0 h 426" name="T21"/>
                <a:gd fmla="*/ 137709 w 497" name="T22"/>
                <a:gd fmla="*/ 22165 h 426" name="T23"/>
                <a:gd fmla="*/ 109020 w 497" name="T24"/>
                <a:gd fmla="*/ 65673 h 426" name="T25"/>
                <a:gd fmla="*/ 43444 w 497" name="T26"/>
                <a:gd fmla="*/ 65673 h 426" name="T27"/>
                <a:gd fmla="*/ 7377 w 497" name="T28"/>
                <a:gd fmla="*/ 109181 h 426" name="T29"/>
                <a:gd fmla="*/ 0 w 497" name="T30"/>
                <a:gd fmla="*/ 225750 h 426" name="T31"/>
                <a:gd fmla="*/ 188531 w 497" name="T32"/>
                <a:gd fmla="*/ 225750 h 426" name="T33"/>
                <a:gd fmla="*/ 188531 w 497" name="T34"/>
                <a:gd fmla="*/ 189630 h 426" name="T35"/>
                <a:gd fmla="*/ 152464 w 497" name="T36"/>
                <a:gd fmla="*/ 43508 h 426" name="T37"/>
                <a:gd fmla="*/ 152464 w 497" name="T38"/>
                <a:gd fmla="*/ 43508 h 426" name="T39"/>
                <a:gd fmla="*/ 173776 w 497" name="T40"/>
                <a:gd fmla="*/ 29553 h 426" name="T41"/>
                <a:gd fmla="*/ 232794 w 497" name="T42"/>
                <a:gd fmla="*/ 29553 h 426" name="T43"/>
                <a:gd fmla="*/ 253287 w 497" name="T44"/>
                <a:gd fmla="*/ 43508 h 426" name="T45"/>
                <a:gd fmla="*/ 261484 w 497" name="T46"/>
                <a:gd fmla="*/ 65673 h 426" name="T47"/>
                <a:gd fmla="*/ 145087 w 497" name="T48"/>
                <a:gd fmla="*/ 65673 h 426" name="T49"/>
                <a:gd fmla="*/ 152464 w 497" name="T50"/>
                <a:gd fmla="*/ 43508 h 426" name="T51"/>
                <a:gd fmla="*/ 224597 w 497" name="T52"/>
                <a:gd fmla="*/ 291423 h 426" name="T53"/>
                <a:gd fmla="*/ 224597 w 497" name="T54"/>
                <a:gd fmla="*/ 291423 h 426" name="T55"/>
                <a:gd fmla="*/ 188531 w 497" name="T56"/>
                <a:gd fmla="*/ 291423 h 426" name="T57"/>
                <a:gd fmla="*/ 188531 w 497" name="T58"/>
                <a:gd fmla="*/ 247914 h 426" name="T59"/>
                <a:gd fmla="*/ 7377 w 497" name="T60"/>
                <a:gd fmla="*/ 247914 h 426" name="T61"/>
                <a:gd fmla="*/ 13935 w 497" name="T62"/>
                <a:gd fmla="*/ 312766 h 426" name="T63"/>
                <a:gd fmla="*/ 50821 w 497" name="T64"/>
                <a:gd fmla="*/ 348886 h 426" name="T65"/>
                <a:gd fmla="*/ 355749 w 497" name="T66"/>
                <a:gd fmla="*/ 348886 h 426" name="T67"/>
                <a:gd fmla="*/ 391816 w 497" name="T68"/>
                <a:gd fmla="*/ 312766 h 426" name="T69"/>
                <a:gd fmla="*/ 399193 w 497" name="T70"/>
                <a:gd fmla="*/ 247914 h 426" name="T71"/>
                <a:gd fmla="*/ 224597 w 497" name="T72"/>
                <a:gd fmla="*/ 247914 h 426" name="T73"/>
                <a:gd fmla="*/ 224597 w 497" name="T74"/>
                <a:gd fmla="*/ 291423 h 42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b="b" l="0" r="r" t="0"/>
              <a:pathLst>
                <a:path h="426" w="497">
                  <a:moveTo>
                    <a:pt x="230" y="231"/>
                  </a:moveTo>
                  <a:lnTo>
                    <a:pt x="230" y="231"/>
                  </a:lnTo>
                  <a:cubicBezTo>
                    <a:pt x="274" y="231"/>
                    <a:pt x="274" y="231"/>
                    <a:pt x="274" y="231"/>
                  </a:cubicBezTo>
                  <a:cubicBezTo>
                    <a:pt x="274" y="275"/>
                    <a:pt x="274" y="275"/>
                    <a:pt x="274" y="275"/>
                  </a:cubicBezTo>
                  <a:cubicBezTo>
                    <a:pt x="496" y="275"/>
                    <a:pt x="496" y="275"/>
                    <a:pt x="496" y="275"/>
                  </a:cubicBezTo>
                  <a:cubicBezTo>
                    <a:pt x="496" y="275"/>
                    <a:pt x="496" y="168"/>
                    <a:pt x="487" y="133"/>
                  </a:cubicBezTo>
                  <a:cubicBezTo>
                    <a:pt x="487" y="97"/>
                    <a:pt x="478" y="80"/>
                    <a:pt x="443" y="80"/>
                  </a:cubicBezTo>
                  <a:cubicBezTo>
                    <a:pt x="363" y="80"/>
                    <a:pt x="363" y="80"/>
                    <a:pt x="363" y="80"/>
                  </a:cubicBezTo>
                  <a:cubicBezTo>
                    <a:pt x="345" y="53"/>
                    <a:pt x="337" y="27"/>
                    <a:pt x="337" y="27"/>
                  </a:cubicBezTo>
                  <a:cubicBezTo>
                    <a:pt x="328" y="9"/>
                    <a:pt x="319" y="0"/>
                    <a:pt x="300" y="0"/>
                  </a:cubicBezTo>
                  <a:cubicBezTo>
                    <a:pt x="194" y="0"/>
                    <a:pt x="194" y="0"/>
                    <a:pt x="194" y="0"/>
                  </a:cubicBezTo>
                  <a:cubicBezTo>
                    <a:pt x="177" y="0"/>
                    <a:pt x="168" y="9"/>
                    <a:pt x="168" y="27"/>
                  </a:cubicBezTo>
                  <a:cubicBezTo>
                    <a:pt x="159" y="27"/>
                    <a:pt x="150" y="53"/>
                    <a:pt x="133" y="80"/>
                  </a:cubicBezTo>
                  <a:cubicBezTo>
                    <a:pt x="53" y="80"/>
                    <a:pt x="53" y="80"/>
                    <a:pt x="53" y="80"/>
                  </a:cubicBezTo>
                  <a:cubicBezTo>
                    <a:pt x="17" y="80"/>
                    <a:pt x="9" y="97"/>
                    <a:pt x="9" y="133"/>
                  </a:cubicBezTo>
                  <a:cubicBezTo>
                    <a:pt x="0" y="168"/>
                    <a:pt x="0" y="275"/>
                    <a:pt x="0" y="275"/>
                  </a:cubicBezTo>
                  <a:cubicBezTo>
                    <a:pt x="230" y="275"/>
                    <a:pt x="230" y="275"/>
                    <a:pt x="230" y="275"/>
                  </a:cubicBezTo>
                  <a:lnTo>
                    <a:pt x="230" y="231"/>
                  </a:lnTo>
                  <a:close/>
                  <a:moveTo>
                    <a:pt x="186" y="53"/>
                  </a:moveTo>
                  <a:lnTo>
                    <a:pt x="186" y="53"/>
                  </a:lnTo>
                  <a:cubicBezTo>
                    <a:pt x="194" y="44"/>
                    <a:pt x="194" y="36"/>
                    <a:pt x="212" y="36"/>
                  </a:cubicBezTo>
                  <a:cubicBezTo>
                    <a:pt x="284" y="36"/>
                    <a:pt x="284" y="36"/>
                    <a:pt x="284" y="36"/>
                  </a:cubicBezTo>
                  <a:cubicBezTo>
                    <a:pt x="300" y="36"/>
                    <a:pt x="300" y="44"/>
                    <a:pt x="309" y="53"/>
                  </a:cubicBezTo>
                  <a:cubicBezTo>
                    <a:pt x="309" y="53"/>
                    <a:pt x="319" y="71"/>
                    <a:pt x="319" y="80"/>
                  </a:cubicBezTo>
                  <a:cubicBezTo>
                    <a:pt x="177" y="80"/>
                    <a:pt x="177" y="80"/>
                    <a:pt x="177" y="80"/>
                  </a:cubicBezTo>
                  <a:cubicBezTo>
                    <a:pt x="186" y="71"/>
                    <a:pt x="186" y="53"/>
                    <a:pt x="186" y="53"/>
                  </a:cubicBezTo>
                  <a:close/>
                  <a:moveTo>
                    <a:pt x="274" y="355"/>
                  </a:moveTo>
                  <a:lnTo>
                    <a:pt x="274" y="355"/>
                  </a:lnTo>
                  <a:cubicBezTo>
                    <a:pt x="230" y="355"/>
                    <a:pt x="230" y="355"/>
                    <a:pt x="230" y="355"/>
                  </a:cubicBezTo>
                  <a:cubicBezTo>
                    <a:pt x="230" y="302"/>
                    <a:pt x="230" y="302"/>
                    <a:pt x="230" y="302"/>
                  </a:cubicBezTo>
                  <a:cubicBezTo>
                    <a:pt x="9" y="302"/>
                    <a:pt x="9" y="302"/>
                    <a:pt x="9" y="302"/>
                  </a:cubicBezTo>
                  <a:cubicBezTo>
                    <a:pt x="9" y="302"/>
                    <a:pt x="17" y="346"/>
                    <a:pt x="17" y="381"/>
                  </a:cubicBezTo>
                  <a:cubicBezTo>
                    <a:pt x="17" y="399"/>
                    <a:pt x="26" y="425"/>
                    <a:pt x="62" y="425"/>
                  </a:cubicBezTo>
                  <a:cubicBezTo>
                    <a:pt x="434" y="425"/>
                    <a:pt x="434" y="425"/>
                    <a:pt x="434" y="425"/>
                  </a:cubicBezTo>
                  <a:cubicBezTo>
                    <a:pt x="469" y="425"/>
                    <a:pt x="478" y="399"/>
                    <a:pt x="478" y="381"/>
                  </a:cubicBezTo>
                  <a:cubicBezTo>
                    <a:pt x="478" y="346"/>
                    <a:pt x="487" y="302"/>
                    <a:pt x="487" y="302"/>
                  </a:cubicBezTo>
                  <a:cubicBezTo>
                    <a:pt x="274" y="302"/>
                    <a:pt x="274" y="302"/>
                    <a:pt x="274" y="302"/>
                  </a:cubicBezTo>
                  <a:lnTo>
                    <a:pt x="274" y="355"/>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wrap="none"/>
            <a:lstStyle/>
            <a:p>
              <a:endParaRPr altLang="en-US" lang="zh-CN">
                <a:solidFill>
                  <a:schemeClr val="tx1">
                    <a:lumMod val="50000"/>
                    <a:lumOff val="50000"/>
                  </a:schemeClr>
                </a:solidFill>
              </a:endParaRPr>
            </a:p>
          </p:txBody>
        </p:sp>
      </p:grpSp>
      <p:grpSp>
        <p:nvGrpSpPr>
          <p:cNvPr id="5" name="Group 4"/>
          <p:cNvGrpSpPr/>
          <p:nvPr/>
        </p:nvGrpSpPr>
        <p:grpSpPr>
          <a:xfrm>
            <a:off x="3656782" y="1489075"/>
            <a:ext cx="2617447" cy="2889251"/>
            <a:chOff x="3403170" y="1489075"/>
            <a:chExt cx="2617788" cy="2889249"/>
          </a:xfrm>
        </p:grpSpPr>
        <p:sp>
          <p:nvSpPr>
            <p:cNvPr id="10" name="Freeform 6"/>
            <p:cNvSpPr/>
            <p:nvPr/>
          </p:nvSpPr>
          <p:spPr bwMode="auto">
            <a:xfrm>
              <a:off x="3403170" y="1489075"/>
              <a:ext cx="2617788" cy="2889249"/>
            </a:xfrm>
            <a:custGeom>
              <a:gdLst>
                <a:gd fmla="*/ 239 w 697" name="T0"/>
                <a:gd fmla="*/ 767 h 767" name="T1"/>
                <a:gd fmla="*/ 212 w 697" name="T2"/>
                <a:gd fmla="*/ 766 h 767" name="T3"/>
                <a:gd fmla="*/ 4 w 697" name="T4"/>
                <a:gd fmla="*/ 355 h 767" name="T5"/>
                <a:gd fmla="*/ 32 w 697" name="T6"/>
                <a:gd fmla="*/ 315 h 767" name="T7"/>
                <a:gd fmla="*/ 427 w 697" name="T8"/>
                <a:gd fmla="*/ 315 h 767" name="T9"/>
                <a:gd fmla="*/ 544 w 697" name="T10"/>
                <a:gd fmla="*/ 91 h 767" name="T11"/>
                <a:gd fmla="*/ 620 w 697" name="T12"/>
                <a:gd fmla="*/ 78 h 767" name="T13"/>
                <a:gd fmla="*/ 681 w 697" name="T14"/>
                <a:gd fmla="*/ 206 h 767" name="T15"/>
                <a:gd fmla="*/ 639 w 697" name="T16"/>
                <a:gd fmla="*/ 254 h 767" name="T17"/>
                <a:gd fmla="*/ 504 w 697" name="T18"/>
                <a:gd fmla="*/ 256 h 767" name="T19"/>
                <a:gd fmla="*/ 239 w 697" name="T20"/>
                <a:gd fmla="*/ 767 h 76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67" w="697">
                  <a:moveTo>
                    <a:pt x="239" y="767"/>
                  </a:moveTo>
                  <a:cubicBezTo>
                    <a:pt x="212" y="766"/>
                    <a:pt x="212" y="766"/>
                    <a:pt x="212" y="766"/>
                  </a:cubicBezTo>
                  <a:cubicBezTo>
                    <a:pt x="4" y="355"/>
                    <a:pt x="4" y="355"/>
                    <a:pt x="4" y="355"/>
                  </a:cubicBezTo>
                  <a:cubicBezTo>
                    <a:pt x="4" y="355"/>
                    <a:pt x="0" y="319"/>
                    <a:pt x="32" y="315"/>
                  </a:cubicBezTo>
                  <a:cubicBezTo>
                    <a:pt x="427" y="315"/>
                    <a:pt x="427" y="315"/>
                    <a:pt x="427" y="315"/>
                  </a:cubicBezTo>
                  <a:cubicBezTo>
                    <a:pt x="544" y="91"/>
                    <a:pt x="544" y="91"/>
                    <a:pt x="544" y="91"/>
                  </a:cubicBezTo>
                  <a:cubicBezTo>
                    <a:pt x="544" y="91"/>
                    <a:pt x="576" y="0"/>
                    <a:pt x="620" y="78"/>
                  </a:cubicBezTo>
                  <a:cubicBezTo>
                    <a:pt x="681" y="206"/>
                    <a:pt x="681" y="206"/>
                    <a:pt x="681" y="206"/>
                  </a:cubicBezTo>
                  <a:cubicBezTo>
                    <a:pt x="681" y="206"/>
                    <a:pt x="697" y="263"/>
                    <a:pt x="639" y="254"/>
                  </a:cubicBezTo>
                  <a:cubicBezTo>
                    <a:pt x="504" y="256"/>
                    <a:pt x="504" y="256"/>
                    <a:pt x="504" y="256"/>
                  </a:cubicBezTo>
                  <a:lnTo>
                    <a:pt x="239" y="767"/>
                  </a:lnTo>
                  <a:close/>
                </a:path>
              </a:pathLst>
            </a:custGeom>
            <a:solidFill>
              <a:schemeClr val="accent3"/>
            </a:solidFill>
            <a:ln>
              <a:noFill/>
            </a:ln>
          </p:spPr>
          <p:txBody>
            <a:bodyPr/>
            <a:lstStyle/>
            <a:p>
              <a:pPr>
                <a:defRPr/>
              </a:pPr>
              <a:endParaRPr lang="en-US">
                <a:latin typeface="+mn-lt"/>
                <a:ea typeface="+mn-ea"/>
              </a:endParaRPr>
            </a:p>
          </p:txBody>
        </p:sp>
        <p:sp>
          <p:nvSpPr>
            <p:cNvPr id="44" name="Freeform 102"/>
            <p:cNvSpPr>
              <a:spLocks noChangeArrowheads="1"/>
            </p:cNvSpPr>
            <p:nvPr/>
          </p:nvSpPr>
          <p:spPr bwMode="auto">
            <a:xfrm>
              <a:off x="5448319" y="2032964"/>
              <a:ext cx="282679" cy="252659"/>
            </a:xfrm>
            <a:custGeom>
              <a:gdLst>
                <a:gd fmla="*/ 45410 w 498" name="T0"/>
                <a:gd fmla="*/ 85734 h 445" name="T1"/>
                <a:gd fmla="*/ 45410 w 498" name="T2"/>
                <a:gd fmla="*/ 85734 h 445" name="T3"/>
                <a:gd fmla="*/ 80603 w 498" name="T4"/>
                <a:gd fmla="*/ 95954 h 445" name="T5"/>
                <a:gd fmla="*/ 85712 w 498" name="T6"/>
                <a:gd fmla="*/ 95954 h 445" name="T7"/>
                <a:gd fmla="*/ 110688 w 498" name="T8"/>
                <a:gd fmla="*/ 76082 h 445" name="T9"/>
                <a:gd fmla="*/ 110688 w 498" name="T10"/>
                <a:gd fmla="*/ 70972 h 445" name="T11"/>
                <a:gd fmla="*/ 101038 w 498" name="T12"/>
                <a:gd fmla="*/ 60752 h 445" name="T13"/>
                <a:gd fmla="*/ 156098 w 498" name="T14"/>
                <a:gd fmla="*/ 5678 h 445" name="T15"/>
                <a:gd fmla="*/ 110688 w 498" name="T16"/>
                <a:gd fmla="*/ 0 h 445" name="T17"/>
                <a:gd fmla="*/ 60736 w 498" name="T18"/>
                <a:gd fmla="*/ 30660 h 445" name="T19"/>
                <a:gd fmla="*/ 40869 w 498" name="T20"/>
                <a:gd fmla="*/ 45990 h 445" name="T21"/>
                <a:gd fmla="*/ 30084 w 498" name="T22"/>
                <a:gd fmla="*/ 65862 h 445" name="T23"/>
                <a:gd fmla="*/ 10217 w 498" name="T24"/>
                <a:gd fmla="*/ 70972 h 445" name="T25"/>
                <a:gd fmla="*/ 0 w 498" name="T26"/>
                <a:gd fmla="*/ 81192 h 445" name="T27"/>
                <a:gd fmla="*/ 0 w 498" name="T28"/>
                <a:gd fmla="*/ 85734 h 445" name="T29"/>
                <a:gd fmla="*/ 20435 w 498" name="T30"/>
                <a:gd fmla="*/ 106174 h 445" name="T31"/>
                <a:gd fmla="*/ 30084 w 498" name="T32"/>
                <a:gd fmla="*/ 111284 h 445" name="T33"/>
                <a:gd fmla="*/ 40869 w 498" name="T34"/>
                <a:gd fmla="*/ 101064 h 445" name="T35"/>
                <a:gd fmla="*/ 45410 w 498" name="T36"/>
                <a:gd fmla="*/ 85734 h 445" name="T37"/>
                <a:gd fmla="*/ 126014 w 498" name="T38"/>
                <a:gd fmla="*/ 90844 h 445" name="T39"/>
                <a:gd fmla="*/ 126014 w 498" name="T40"/>
                <a:gd fmla="*/ 90844 h 445" name="T41"/>
                <a:gd fmla="*/ 120905 w 498" name="T42"/>
                <a:gd fmla="*/ 90844 h 445" name="T43"/>
                <a:gd fmla="*/ 101038 w 498" name="T44"/>
                <a:gd fmla="*/ 106174 h 445" name="T45"/>
                <a:gd fmla="*/ 95929 w 498" name="T46"/>
                <a:gd fmla="*/ 115826 h 445" name="T47"/>
                <a:gd fmla="*/ 216266 w 498" name="T48"/>
                <a:gd fmla="*/ 246981 h 445" name="T49"/>
                <a:gd fmla="*/ 226484 w 498" name="T50"/>
                <a:gd fmla="*/ 246981 h 445" name="T51"/>
                <a:gd fmla="*/ 241810 w 498" name="T52"/>
                <a:gd fmla="*/ 236761 h 445" name="T53"/>
                <a:gd fmla="*/ 241810 w 498" name="T54"/>
                <a:gd fmla="*/ 227109 h 445" name="T55"/>
                <a:gd fmla="*/ 126014 w 498" name="T56"/>
                <a:gd fmla="*/ 90844 h 445" name="T57"/>
                <a:gd fmla="*/ 282111 w 498" name="T58"/>
                <a:gd fmla="*/ 35770 h 445" name="T59"/>
                <a:gd fmla="*/ 282111 w 498" name="T60"/>
                <a:gd fmla="*/ 35770 h 445" name="T61"/>
                <a:gd fmla="*/ 271894 w 498" name="T62"/>
                <a:gd fmla="*/ 30660 h 445" name="T63"/>
                <a:gd fmla="*/ 261677 w 498" name="T64"/>
                <a:gd fmla="*/ 50532 h 445" name="T65"/>
                <a:gd fmla="*/ 231592 w 498" name="T66"/>
                <a:gd fmla="*/ 60752 h 445" name="T67"/>
                <a:gd fmla="*/ 226484 w 498" name="T68"/>
                <a:gd fmla="*/ 35770 h 445" name="T69"/>
                <a:gd fmla="*/ 236701 w 498" name="T70"/>
                <a:gd fmla="*/ 10788 h 445" name="T71"/>
                <a:gd fmla="*/ 231592 w 498" name="T72"/>
                <a:gd fmla="*/ 5678 h 445" name="T73"/>
                <a:gd fmla="*/ 191291 w 498" name="T74"/>
                <a:gd fmla="*/ 40880 h 445" name="T75"/>
                <a:gd fmla="*/ 181073 w 498" name="T76"/>
                <a:gd fmla="*/ 85734 h 445" name="T77"/>
                <a:gd fmla="*/ 161206 w 498" name="T78"/>
                <a:gd fmla="*/ 106174 h 445" name="T79"/>
                <a:gd fmla="*/ 181073 w 498" name="T80"/>
                <a:gd fmla="*/ 131156 h 445" name="T81"/>
                <a:gd fmla="*/ 206617 w 498" name="T82"/>
                <a:gd fmla="*/ 106174 h 445" name="T83"/>
                <a:gd fmla="*/ 231592 w 498" name="T84"/>
                <a:gd fmla="*/ 101064 h 445" name="T85"/>
                <a:gd fmla="*/ 277003 w 498" name="T86"/>
                <a:gd fmla="*/ 81192 h 445" name="T87"/>
                <a:gd fmla="*/ 282111 w 498" name="T88"/>
                <a:gd fmla="*/ 35770 h 445" name="T89"/>
                <a:gd fmla="*/ 40869 w 498" name="T90"/>
                <a:gd fmla="*/ 227109 h 445" name="T91"/>
                <a:gd fmla="*/ 40869 w 498" name="T92"/>
                <a:gd fmla="*/ 227109 h 445" name="T93"/>
                <a:gd fmla="*/ 40869 w 498" name="T94"/>
                <a:gd fmla="*/ 236761 h 445" name="T95"/>
                <a:gd fmla="*/ 50519 w 498" name="T96"/>
                <a:gd fmla="*/ 252091 h 445" name="T97"/>
                <a:gd fmla="*/ 60736 w 498" name="T98"/>
                <a:gd fmla="*/ 246981 h 445" name="T99"/>
                <a:gd fmla="*/ 131122 w 498" name="T100"/>
                <a:gd fmla="*/ 181687 h 445" name="T101"/>
                <a:gd fmla="*/ 110688 w 498" name="T102"/>
                <a:gd fmla="*/ 156138 h 445" name="T103"/>
                <a:gd fmla="*/ 40869 w 498" name="T104"/>
                <a:gd fmla="*/ 227109 h 445"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b" l="0" r="r" t="0"/>
              <a:pathLst>
                <a:path h="445" w="498">
                  <a:moveTo>
                    <a:pt x="80" y="151"/>
                  </a:moveTo>
                  <a:lnTo>
                    <a:pt x="80" y="151"/>
                  </a:lnTo>
                  <a:cubicBezTo>
                    <a:pt x="97" y="134"/>
                    <a:pt x="116" y="143"/>
                    <a:pt x="142" y="169"/>
                  </a:cubicBezTo>
                  <a:cubicBezTo>
                    <a:pt x="151" y="178"/>
                    <a:pt x="151" y="169"/>
                    <a:pt x="151" y="169"/>
                  </a:cubicBezTo>
                  <a:cubicBezTo>
                    <a:pt x="160" y="169"/>
                    <a:pt x="186" y="134"/>
                    <a:pt x="195" y="134"/>
                  </a:cubicBezTo>
                  <a:cubicBezTo>
                    <a:pt x="195" y="134"/>
                    <a:pt x="195" y="134"/>
                    <a:pt x="195" y="125"/>
                  </a:cubicBezTo>
                  <a:cubicBezTo>
                    <a:pt x="186" y="125"/>
                    <a:pt x="178" y="116"/>
                    <a:pt x="178" y="107"/>
                  </a:cubicBezTo>
                  <a:cubicBezTo>
                    <a:pt x="133" y="45"/>
                    <a:pt x="301" y="10"/>
                    <a:pt x="275" y="10"/>
                  </a:cubicBezTo>
                  <a:cubicBezTo>
                    <a:pt x="257" y="0"/>
                    <a:pt x="204" y="0"/>
                    <a:pt x="195" y="0"/>
                  </a:cubicBezTo>
                  <a:cubicBezTo>
                    <a:pt x="169" y="10"/>
                    <a:pt x="125" y="36"/>
                    <a:pt x="107" y="54"/>
                  </a:cubicBezTo>
                  <a:cubicBezTo>
                    <a:pt x="80" y="72"/>
                    <a:pt x="72" y="81"/>
                    <a:pt x="72" y="81"/>
                  </a:cubicBezTo>
                  <a:cubicBezTo>
                    <a:pt x="62" y="89"/>
                    <a:pt x="72" y="107"/>
                    <a:pt x="53" y="116"/>
                  </a:cubicBezTo>
                  <a:cubicBezTo>
                    <a:pt x="36" y="125"/>
                    <a:pt x="27" y="116"/>
                    <a:pt x="18" y="125"/>
                  </a:cubicBezTo>
                  <a:cubicBezTo>
                    <a:pt x="18" y="134"/>
                    <a:pt x="9" y="134"/>
                    <a:pt x="0" y="143"/>
                  </a:cubicBezTo>
                  <a:lnTo>
                    <a:pt x="0" y="151"/>
                  </a:lnTo>
                  <a:lnTo>
                    <a:pt x="36" y="187"/>
                  </a:lnTo>
                  <a:cubicBezTo>
                    <a:pt x="36" y="196"/>
                    <a:pt x="44" y="196"/>
                    <a:pt x="53" y="196"/>
                  </a:cubicBezTo>
                  <a:cubicBezTo>
                    <a:pt x="53" y="187"/>
                    <a:pt x="62" y="178"/>
                    <a:pt x="72" y="178"/>
                  </a:cubicBezTo>
                  <a:cubicBezTo>
                    <a:pt x="72" y="178"/>
                    <a:pt x="72" y="151"/>
                    <a:pt x="80" y="151"/>
                  </a:cubicBezTo>
                  <a:close/>
                  <a:moveTo>
                    <a:pt x="222" y="160"/>
                  </a:moveTo>
                  <a:lnTo>
                    <a:pt x="222" y="160"/>
                  </a:lnTo>
                  <a:cubicBezTo>
                    <a:pt x="213" y="160"/>
                    <a:pt x="213" y="160"/>
                    <a:pt x="213" y="160"/>
                  </a:cubicBezTo>
                  <a:cubicBezTo>
                    <a:pt x="178" y="187"/>
                    <a:pt x="178" y="187"/>
                    <a:pt x="178" y="187"/>
                  </a:cubicBezTo>
                  <a:cubicBezTo>
                    <a:pt x="169" y="196"/>
                    <a:pt x="169" y="196"/>
                    <a:pt x="169" y="204"/>
                  </a:cubicBezTo>
                  <a:cubicBezTo>
                    <a:pt x="381" y="435"/>
                    <a:pt x="381" y="435"/>
                    <a:pt x="381" y="435"/>
                  </a:cubicBezTo>
                  <a:cubicBezTo>
                    <a:pt x="381" y="444"/>
                    <a:pt x="391" y="444"/>
                    <a:pt x="399" y="435"/>
                  </a:cubicBezTo>
                  <a:cubicBezTo>
                    <a:pt x="426" y="417"/>
                    <a:pt x="426" y="417"/>
                    <a:pt x="426" y="417"/>
                  </a:cubicBezTo>
                  <a:cubicBezTo>
                    <a:pt x="426" y="408"/>
                    <a:pt x="426" y="400"/>
                    <a:pt x="426" y="400"/>
                  </a:cubicBezTo>
                  <a:lnTo>
                    <a:pt x="222" y="160"/>
                  </a:lnTo>
                  <a:close/>
                  <a:moveTo>
                    <a:pt x="497" y="63"/>
                  </a:moveTo>
                  <a:lnTo>
                    <a:pt x="497" y="63"/>
                  </a:lnTo>
                  <a:cubicBezTo>
                    <a:pt x="488" y="45"/>
                    <a:pt x="488" y="54"/>
                    <a:pt x="479" y="54"/>
                  </a:cubicBezTo>
                  <a:cubicBezTo>
                    <a:pt x="479" y="63"/>
                    <a:pt x="461" y="81"/>
                    <a:pt x="461" y="89"/>
                  </a:cubicBezTo>
                  <a:cubicBezTo>
                    <a:pt x="452" y="107"/>
                    <a:pt x="435" y="125"/>
                    <a:pt x="408" y="107"/>
                  </a:cubicBezTo>
                  <a:cubicBezTo>
                    <a:pt x="381" y="81"/>
                    <a:pt x="391" y="72"/>
                    <a:pt x="399" y="63"/>
                  </a:cubicBezTo>
                  <a:cubicBezTo>
                    <a:pt x="399" y="54"/>
                    <a:pt x="417" y="28"/>
                    <a:pt x="417" y="19"/>
                  </a:cubicBezTo>
                  <a:cubicBezTo>
                    <a:pt x="426" y="19"/>
                    <a:pt x="417" y="10"/>
                    <a:pt x="408" y="10"/>
                  </a:cubicBezTo>
                  <a:cubicBezTo>
                    <a:pt x="399" y="19"/>
                    <a:pt x="346" y="36"/>
                    <a:pt x="337" y="72"/>
                  </a:cubicBezTo>
                  <a:cubicBezTo>
                    <a:pt x="328" y="98"/>
                    <a:pt x="346" y="125"/>
                    <a:pt x="319" y="151"/>
                  </a:cubicBezTo>
                  <a:cubicBezTo>
                    <a:pt x="284" y="187"/>
                    <a:pt x="284" y="187"/>
                    <a:pt x="284" y="187"/>
                  </a:cubicBezTo>
                  <a:cubicBezTo>
                    <a:pt x="319" y="231"/>
                    <a:pt x="319" y="231"/>
                    <a:pt x="319" y="231"/>
                  </a:cubicBezTo>
                  <a:cubicBezTo>
                    <a:pt x="364" y="187"/>
                    <a:pt x="364" y="187"/>
                    <a:pt x="364" y="187"/>
                  </a:cubicBezTo>
                  <a:cubicBezTo>
                    <a:pt x="372" y="178"/>
                    <a:pt x="391" y="169"/>
                    <a:pt x="408" y="178"/>
                  </a:cubicBezTo>
                  <a:cubicBezTo>
                    <a:pt x="452" y="187"/>
                    <a:pt x="470" y="169"/>
                    <a:pt x="488" y="143"/>
                  </a:cubicBezTo>
                  <a:cubicBezTo>
                    <a:pt x="497" y="116"/>
                    <a:pt x="497" y="72"/>
                    <a:pt x="497" y="63"/>
                  </a:cubicBezTo>
                  <a:close/>
                  <a:moveTo>
                    <a:pt x="72" y="400"/>
                  </a:moveTo>
                  <a:lnTo>
                    <a:pt x="72" y="400"/>
                  </a:lnTo>
                  <a:cubicBezTo>
                    <a:pt x="62" y="408"/>
                    <a:pt x="62" y="417"/>
                    <a:pt x="72" y="417"/>
                  </a:cubicBezTo>
                  <a:cubicBezTo>
                    <a:pt x="89" y="444"/>
                    <a:pt x="89" y="444"/>
                    <a:pt x="89" y="444"/>
                  </a:cubicBezTo>
                  <a:cubicBezTo>
                    <a:pt x="97" y="444"/>
                    <a:pt x="107" y="444"/>
                    <a:pt x="107" y="435"/>
                  </a:cubicBezTo>
                  <a:cubicBezTo>
                    <a:pt x="231" y="320"/>
                    <a:pt x="231" y="320"/>
                    <a:pt x="231" y="320"/>
                  </a:cubicBezTo>
                  <a:cubicBezTo>
                    <a:pt x="195" y="275"/>
                    <a:pt x="195" y="275"/>
                    <a:pt x="195" y="275"/>
                  </a:cubicBezTo>
                  <a:lnTo>
                    <a:pt x="72" y="400"/>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wrap="none"/>
            <a:lstStyle/>
            <a:p>
              <a:endParaRPr altLang="en-US" lang="zh-CN"/>
            </a:p>
          </p:txBody>
        </p:sp>
        <p:sp>
          <p:nvSpPr>
            <p:cNvPr id="132121" name="TextBox 59"/>
            <p:cNvSpPr txBox="1">
              <a:spLocks noChangeArrowheads="1"/>
            </p:cNvSpPr>
            <p:nvPr/>
          </p:nvSpPr>
          <p:spPr bwMode="auto">
            <a:xfrm>
              <a:off x="3525574" y="2842319"/>
              <a:ext cx="1437845"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defTabSz="609290">
                <a:defRPr/>
              </a:pPr>
              <a:r>
                <a:rPr altLang="en-US" lang="zh-CN" sz="1600">
                  <a:solidFill>
                    <a:srgbClr val="FFFFFF"/>
                  </a:solidFill>
                  <a:ea charset="-122" pitchFamily="34" typeface="微软雅黑"/>
                </a:rPr>
                <a:t>输入标题</a:t>
              </a:r>
            </a:p>
          </p:txBody>
        </p:sp>
      </p:grpSp>
      <p:grpSp>
        <p:nvGrpSpPr>
          <p:cNvPr id="7" name="Group 6"/>
          <p:cNvGrpSpPr/>
          <p:nvPr/>
        </p:nvGrpSpPr>
        <p:grpSpPr>
          <a:xfrm>
            <a:off x="5915501" y="1497013"/>
            <a:ext cx="2617446" cy="2887662"/>
            <a:chOff x="5661935" y="1497012"/>
            <a:chExt cx="2617788" cy="2887662"/>
          </a:xfrm>
        </p:grpSpPr>
        <p:sp>
          <p:nvSpPr>
            <p:cNvPr id="11" name="Freeform 7"/>
            <p:cNvSpPr/>
            <p:nvPr/>
          </p:nvSpPr>
          <p:spPr bwMode="auto">
            <a:xfrm>
              <a:off x="5661935" y="1497012"/>
              <a:ext cx="2617788" cy="2887662"/>
            </a:xfrm>
            <a:custGeom>
              <a:gdLst>
                <a:gd fmla="*/ 239 w 697" name="T0"/>
                <a:gd fmla="*/ 767 h 767" name="T1"/>
                <a:gd fmla="*/ 212 w 697" name="T2"/>
                <a:gd fmla="*/ 766 h 767" name="T3"/>
                <a:gd fmla="*/ 4 w 697" name="T4"/>
                <a:gd fmla="*/ 355 h 767" name="T5"/>
                <a:gd fmla="*/ 32 w 697" name="T6"/>
                <a:gd fmla="*/ 315 h 767" name="T7"/>
                <a:gd fmla="*/ 427 w 697" name="T8"/>
                <a:gd fmla="*/ 315 h 767" name="T9"/>
                <a:gd fmla="*/ 544 w 697" name="T10"/>
                <a:gd fmla="*/ 91 h 767" name="T11"/>
                <a:gd fmla="*/ 620 w 697" name="T12"/>
                <a:gd fmla="*/ 78 h 767" name="T13"/>
                <a:gd fmla="*/ 681 w 697" name="T14"/>
                <a:gd fmla="*/ 206 h 767" name="T15"/>
                <a:gd fmla="*/ 639 w 697" name="T16"/>
                <a:gd fmla="*/ 254 h 767" name="T17"/>
                <a:gd fmla="*/ 504 w 697" name="T18"/>
                <a:gd fmla="*/ 256 h 767" name="T19"/>
                <a:gd fmla="*/ 239 w 697" name="T20"/>
                <a:gd fmla="*/ 767 h 76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67" w="697">
                  <a:moveTo>
                    <a:pt x="239" y="767"/>
                  </a:moveTo>
                  <a:cubicBezTo>
                    <a:pt x="212" y="766"/>
                    <a:pt x="212" y="766"/>
                    <a:pt x="212" y="766"/>
                  </a:cubicBezTo>
                  <a:cubicBezTo>
                    <a:pt x="4" y="355"/>
                    <a:pt x="4" y="355"/>
                    <a:pt x="4" y="355"/>
                  </a:cubicBezTo>
                  <a:cubicBezTo>
                    <a:pt x="4" y="355"/>
                    <a:pt x="0" y="319"/>
                    <a:pt x="32" y="315"/>
                  </a:cubicBezTo>
                  <a:cubicBezTo>
                    <a:pt x="427" y="315"/>
                    <a:pt x="427" y="315"/>
                    <a:pt x="427" y="315"/>
                  </a:cubicBezTo>
                  <a:cubicBezTo>
                    <a:pt x="544" y="91"/>
                    <a:pt x="544" y="91"/>
                    <a:pt x="544" y="91"/>
                  </a:cubicBezTo>
                  <a:cubicBezTo>
                    <a:pt x="544" y="91"/>
                    <a:pt x="576" y="0"/>
                    <a:pt x="620" y="78"/>
                  </a:cubicBezTo>
                  <a:cubicBezTo>
                    <a:pt x="681" y="206"/>
                    <a:pt x="681" y="206"/>
                    <a:pt x="681" y="206"/>
                  </a:cubicBezTo>
                  <a:cubicBezTo>
                    <a:pt x="681" y="206"/>
                    <a:pt x="697" y="263"/>
                    <a:pt x="639" y="254"/>
                  </a:cubicBezTo>
                  <a:cubicBezTo>
                    <a:pt x="504" y="256"/>
                    <a:pt x="504" y="256"/>
                    <a:pt x="504" y="256"/>
                  </a:cubicBezTo>
                  <a:lnTo>
                    <a:pt x="239" y="767"/>
                  </a:lnTo>
                  <a:close/>
                </a:path>
              </a:pathLst>
            </a:custGeom>
            <a:solidFill>
              <a:schemeClr val="accent1"/>
            </a:solidFill>
            <a:ln>
              <a:noFill/>
            </a:ln>
          </p:spPr>
          <p:txBody>
            <a:bodyPr/>
            <a:lstStyle/>
            <a:p>
              <a:pPr>
                <a:defRPr/>
              </a:pPr>
              <a:endParaRPr lang="en-US">
                <a:latin typeface="+mn-lt"/>
                <a:ea typeface="+mn-ea"/>
              </a:endParaRPr>
            </a:p>
          </p:txBody>
        </p:sp>
        <p:sp>
          <p:nvSpPr>
            <p:cNvPr id="45" name="Freeform 133"/>
            <p:cNvSpPr>
              <a:spLocks noChangeArrowheads="1"/>
            </p:cNvSpPr>
            <p:nvPr/>
          </p:nvSpPr>
          <p:spPr bwMode="auto">
            <a:xfrm>
              <a:off x="7699666" y="1975653"/>
              <a:ext cx="314988" cy="303837"/>
            </a:xfrm>
            <a:custGeom>
              <a:gdLst>
                <a:gd fmla="*/ 269356 w 497" name="T0"/>
                <a:gd fmla="*/ 101279 h 480" name="T1"/>
                <a:gd fmla="*/ 269356 w 497" name="T2"/>
                <a:gd fmla="*/ 101279 h 480" name="T3"/>
                <a:gd fmla="*/ 235766 w 497" name="T4"/>
                <a:gd fmla="*/ 11394 h 480" name="T5"/>
                <a:gd fmla="*/ 219287 w 497" name="T6"/>
                <a:gd fmla="*/ 5697 h 480" name="T7"/>
                <a:gd fmla="*/ 5704 w 497" name="T8"/>
                <a:gd fmla="*/ 84821 h 480" name="T9"/>
                <a:gd fmla="*/ 0 w 497" name="T10"/>
                <a:gd fmla="*/ 101279 h 480" name="T11"/>
                <a:gd fmla="*/ 33590 w 497" name="T12"/>
                <a:gd fmla="*/ 191164 h 480" name="T13"/>
                <a:gd fmla="*/ 33590 w 497" name="T14"/>
                <a:gd fmla="*/ 140525 h 480" name="T15"/>
                <a:gd fmla="*/ 72885 w 497" name="T16"/>
                <a:gd fmla="*/ 101279 h 480" name="T17"/>
                <a:gd fmla="*/ 128657 w 497" name="T18"/>
                <a:gd fmla="*/ 101279 h 480" name="T19"/>
                <a:gd fmla="*/ 195838 w 497" name="T20"/>
                <a:gd fmla="*/ 56336 h 480" name="T21"/>
                <a:gd fmla="*/ 235766 w 497" name="T22"/>
                <a:gd fmla="*/ 101279 h 480" name="T23"/>
                <a:gd fmla="*/ 269356 w 497" name="T24"/>
                <a:gd fmla="*/ 101279 h 480" name="T25"/>
                <a:gd fmla="*/ 302946 w 497" name="T26"/>
                <a:gd fmla="*/ 129131 h 480" name="T27"/>
                <a:gd fmla="*/ 302946 w 497" name="T28"/>
                <a:gd fmla="*/ 129131 h 480" name="T29"/>
                <a:gd fmla="*/ 72885 w 497" name="T30"/>
                <a:gd fmla="*/ 129131 h 480" name="T31"/>
                <a:gd fmla="*/ 61477 w 497" name="T32"/>
                <a:gd fmla="*/ 140525 h 480" name="T33"/>
                <a:gd fmla="*/ 61477 w 497" name="T34"/>
                <a:gd fmla="*/ 292443 h 480" name="T35"/>
                <a:gd fmla="*/ 72885 w 497" name="T36"/>
                <a:gd fmla="*/ 303204 h 480" name="T37"/>
                <a:gd fmla="*/ 302946 w 497" name="T38"/>
                <a:gd fmla="*/ 303204 h 480" name="T39"/>
                <a:gd fmla="*/ 314354 w 497" name="T40"/>
                <a:gd fmla="*/ 292443 h 480" name="T41"/>
                <a:gd fmla="*/ 314354 w 497" name="T42"/>
                <a:gd fmla="*/ 140525 h 480" name="T43"/>
                <a:gd fmla="*/ 302946 w 497" name="T44"/>
                <a:gd fmla="*/ 129131 h 480" name="T45"/>
                <a:gd fmla="*/ 286468 w 497" name="T46"/>
                <a:gd fmla="*/ 269655 h 480" name="T47"/>
                <a:gd fmla="*/ 286468 w 497" name="T48"/>
                <a:gd fmla="*/ 269655 h 480" name="T49"/>
                <a:gd fmla="*/ 95067 w 497" name="T50"/>
                <a:gd fmla="*/ 269655 h 480" name="T51"/>
                <a:gd fmla="*/ 95067 w 497" name="T52"/>
                <a:gd fmla="*/ 247501 h 480" name="T53"/>
                <a:gd fmla="*/ 123587 w 497" name="T54"/>
                <a:gd fmla="*/ 174073 h 480" name="T55"/>
                <a:gd fmla="*/ 167951 w 497" name="T56"/>
                <a:gd fmla="*/ 230410 h 480" name="T57"/>
                <a:gd fmla="*/ 207879 w 497" name="T58"/>
                <a:gd fmla="*/ 191164 h 480" name="T59"/>
                <a:gd fmla="*/ 263652 w 497" name="T60"/>
                <a:gd fmla="*/ 168376 h 480" name="T61"/>
                <a:gd fmla="*/ 286468 w 497" name="T62"/>
                <a:gd fmla="*/ 219649 h 480" name="T63"/>
                <a:gd fmla="*/ 286468 w 497" name="T64"/>
                <a:gd fmla="*/ 269655 h 480"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b="b" l="0" r="r" t="0"/>
              <a:pathLst>
                <a:path h="480" w="497">
                  <a:moveTo>
                    <a:pt x="425" y="160"/>
                  </a:moveTo>
                  <a:lnTo>
                    <a:pt x="425" y="160"/>
                  </a:lnTo>
                  <a:cubicBezTo>
                    <a:pt x="372" y="18"/>
                    <a:pt x="372" y="18"/>
                    <a:pt x="372" y="18"/>
                  </a:cubicBezTo>
                  <a:cubicBezTo>
                    <a:pt x="372" y="9"/>
                    <a:pt x="354" y="0"/>
                    <a:pt x="346" y="9"/>
                  </a:cubicBezTo>
                  <a:cubicBezTo>
                    <a:pt x="9" y="134"/>
                    <a:pt x="9" y="134"/>
                    <a:pt x="9" y="134"/>
                  </a:cubicBezTo>
                  <a:cubicBezTo>
                    <a:pt x="0" y="134"/>
                    <a:pt x="0" y="143"/>
                    <a:pt x="0" y="160"/>
                  </a:cubicBezTo>
                  <a:cubicBezTo>
                    <a:pt x="53" y="302"/>
                    <a:pt x="53" y="302"/>
                    <a:pt x="53" y="302"/>
                  </a:cubicBezTo>
                  <a:cubicBezTo>
                    <a:pt x="53" y="222"/>
                    <a:pt x="53" y="222"/>
                    <a:pt x="53" y="222"/>
                  </a:cubicBezTo>
                  <a:cubicBezTo>
                    <a:pt x="53" y="187"/>
                    <a:pt x="80" y="160"/>
                    <a:pt x="115" y="160"/>
                  </a:cubicBezTo>
                  <a:cubicBezTo>
                    <a:pt x="203" y="160"/>
                    <a:pt x="203" y="160"/>
                    <a:pt x="203" y="160"/>
                  </a:cubicBezTo>
                  <a:cubicBezTo>
                    <a:pt x="309" y="89"/>
                    <a:pt x="309" y="89"/>
                    <a:pt x="309" y="89"/>
                  </a:cubicBezTo>
                  <a:cubicBezTo>
                    <a:pt x="372" y="160"/>
                    <a:pt x="372" y="160"/>
                    <a:pt x="372" y="160"/>
                  </a:cubicBezTo>
                  <a:lnTo>
                    <a:pt x="425" y="160"/>
                  </a:lnTo>
                  <a:close/>
                  <a:moveTo>
                    <a:pt x="478" y="204"/>
                  </a:moveTo>
                  <a:lnTo>
                    <a:pt x="478" y="204"/>
                  </a:lnTo>
                  <a:cubicBezTo>
                    <a:pt x="115" y="204"/>
                    <a:pt x="115" y="204"/>
                    <a:pt x="115" y="204"/>
                  </a:cubicBezTo>
                  <a:cubicBezTo>
                    <a:pt x="106" y="204"/>
                    <a:pt x="97" y="213"/>
                    <a:pt x="97" y="222"/>
                  </a:cubicBezTo>
                  <a:cubicBezTo>
                    <a:pt x="97" y="462"/>
                    <a:pt x="97" y="462"/>
                    <a:pt x="97" y="462"/>
                  </a:cubicBezTo>
                  <a:cubicBezTo>
                    <a:pt x="97" y="470"/>
                    <a:pt x="106" y="479"/>
                    <a:pt x="115" y="479"/>
                  </a:cubicBezTo>
                  <a:cubicBezTo>
                    <a:pt x="478" y="479"/>
                    <a:pt x="478" y="479"/>
                    <a:pt x="478" y="479"/>
                  </a:cubicBezTo>
                  <a:cubicBezTo>
                    <a:pt x="487" y="479"/>
                    <a:pt x="496" y="470"/>
                    <a:pt x="496" y="462"/>
                  </a:cubicBezTo>
                  <a:cubicBezTo>
                    <a:pt x="496" y="222"/>
                    <a:pt x="496" y="222"/>
                    <a:pt x="496" y="222"/>
                  </a:cubicBezTo>
                  <a:cubicBezTo>
                    <a:pt x="496" y="213"/>
                    <a:pt x="487" y="204"/>
                    <a:pt x="478" y="204"/>
                  </a:cubicBezTo>
                  <a:close/>
                  <a:moveTo>
                    <a:pt x="452" y="426"/>
                  </a:moveTo>
                  <a:lnTo>
                    <a:pt x="452" y="426"/>
                  </a:lnTo>
                  <a:cubicBezTo>
                    <a:pt x="150" y="426"/>
                    <a:pt x="150" y="426"/>
                    <a:pt x="150" y="426"/>
                  </a:cubicBezTo>
                  <a:cubicBezTo>
                    <a:pt x="150" y="391"/>
                    <a:pt x="150" y="391"/>
                    <a:pt x="150" y="391"/>
                  </a:cubicBezTo>
                  <a:cubicBezTo>
                    <a:pt x="195" y="275"/>
                    <a:pt x="195" y="275"/>
                    <a:pt x="195" y="275"/>
                  </a:cubicBezTo>
                  <a:cubicBezTo>
                    <a:pt x="265" y="364"/>
                    <a:pt x="265" y="364"/>
                    <a:pt x="265" y="364"/>
                  </a:cubicBezTo>
                  <a:cubicBezTo>
                    <a:pt x="328" y="302"/>
                    <a:pt x="328" y="302"/>
                    <a:pt x="328" y="302"/>
                  </a:cubicBezTo>
                  <a:cubicBezTo>
                    <a:pt x="416" y="266"/>
                    <a:pt x="416" y="266"/>
                    <a:pt x="416" y="266"/>
                  </a:cubicBezTo>
                  <a:cubicBezTo>
                    <a:pt x="452" y="347"/>
                    <a:pt x="452" y="347"/>
                    <a:pt x="452" y="347"/>
                  </a:cubicBezTo>
                  <a:lnTo>
                    <a:pt x="452" y="426"/>
                  </a:ln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wrap="none"/>
            <a:lstStyle/>
            <a:p>
              <a:endParaRPr altLang="en-US" lang="zh-CN"/>
            </a:p>
          </p:txBody>
        </p:sp>
        <p:sp>
          <p:nvSpPr>
            <p:cNvPr id="132118" name="TextBox 60"/>
            <p:cNvSpPr txBox="1">
              <a:spLocks noChangeArrowheads="1"/>
            </p:cNvSpPr>
            <p:nvPr/>
          </p:nvSpPr>
          <p:spPr bwMode="auto">
            <a:xfrm>
              <a:off x="5838930" y="2842319"/>
              <a:ext cx="1304895"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defTabSz="609290">
                <a:defRPr/>
              </a:pPr>
              <a:r>
                <a:rPr altLang="en-US" lang="zh-CN" sz="1600">
                  <a:solidFill>
                    <a:srgbClr val="FFFFFF"/>
                  </a:solidFill>
                  <a:ea charset="-122" pitchFamily="34" typeface="微软雅黑"/>
                </a:rPr>
                <a:t>输入标题</a:t>
              </a:r>
            </a:p>
          </p:txBody>
        </p:sp>
      </p:grpSp>
      <p:grpSp>
        <p:nvGrpSpPr>
          <p:cNvPr id="8" name="Group 7"/>
          <p:cNvGrpSpPr/>
          <p:nvPr/>
        </p:nvGrpSpPr>
        <p:grpSpPr>
          <a:xfrm>
            <a:off x="8172632" y="1485900"/>
            <a:ext cx="2617446" cy="2887663"/>
            <a:chOff x="7920699" y="1486511"/>
            <a:chExt cx="2617788" cy="2887662"/>
          </a:xfrm>
        </p:grpSpPr>
        <p:sp>
          <p:nvSpPr>
            <p:cNvPr id="12" name="Freeform 8"/>
            <p:cNvSpPr/>
            <p:nvPr/>
          </p:nvSpPr>
          <p:spPr bwMode="auto">
            <a:xfrm>
              <a:off x="7920699" y="1486511"/>
              <a:ext cx="2617788" cy="2887662"/>
            </a:xfrm>
            <a:custGeom>
              <a:gdLst>
                <a:gd fmla="*/ 239 w 697" name="T0"/>
                <a:gd fmla="*/ 767 h 767" name="T1"/>
                <a:gd fmla="*/ 212 w 697" name="T2"/>
                <a:gd fmla="*/ 766 h 767" name="T3"/>
                <a:gd fmla="*/ 4 w 697" name="T4"/>
                <a:gd fmla="*/ 355 h 767" name="T5"/>
                <a:gd fmla="*/ 32 w 697" name="T6"/>
                <a:gd fmla="*/ 315 h 767" name="T7"/>
                <a:gd fmla="*/ 427 w 697" name="T8"/>
                <a:gd fmla="*/ 315 h 767" name="T9"/>
                <a:gd fmla="*/ 544 w 697" name="T10"/>
                <a:gd fmla="*/ 91 h 767" name="T11"/>
                <a:gd fmla="*/ 620 w 697" name="T12"/>
                <a:gd fmla="*/ 78 h 767" name="T13"/>
                <a:gd fmla="*/ 681 w 697" name="T14"/>
                <a:gd fmla="*/ 206 h 767" name="T15"/>
                <a:gd fmla="*/ 639 w 697" name="T16"/>
                <a:gd fmla="*/ 254 h 767" name="T17"/>
                <a:gd fmla="*/ 504 w 697" name="T18"/>
                <a:gd fmla="*/ 256 h 767" name="T19"/>
                <a:gd fmla="*/ 239 w 697" name="T20"/>
                <a:gd fmla="*/ 767 h 76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67" w="697">
                  <a:moveTo>
                    <a:pt x="239" y="767"/>
                  </a:moveTo>
                  <a:cubicBezTo>
                    <a:pt x="212" y="766"/>
                    <a:pt x="212" y="766"/>
                    <a:pt x="212" y="766"/>
                  </a:cubicBezTo>
                  <a:cubicBezTo>
                    <a:pt x="4" y="355"/>
                    <a:pt x="4" y="355"/>
                    <a:pt x="4" y="355"/>
                  </a:cubicBezTo>
                  <a:cubicBezTo>
                    <a:pt x="4" y="355"/>
                    <a:pt x="0" y="319"/>
                    <a:pt x="32" y="315"/>
                  </a:cubicBezTo>
                  <a:cubicBezTo>
                    <a:pt x="427" y="315"/>
                    <a:pt x="427" y="315"/>
                    <a:pt x="427" y="315"/>
                  </a:cubicBezTo>
                  <a:cubicBezTo>
                    <a:pt x="544" y="91"/>
                    <a:pt x="544" y="91"/>
                    <a:pt x="544" y="91"/>
                  </a:cubicBezTo>
                  <a:cubicBezTo>
                    <a:pt x="544" y="91"/>
                    <a:pt x="576" y="0"/>
                    <a:pt x="620" y="78"/>
                  </a:cubicBezTo>
                  <a:cubicBezTo>
                    <a:pt x="681" y="206"/>
                    <a:pt x="681" y="206"/>
                    <a:pt x="681" y="206"/>
                  </a:cubicBezTo>
                  <a:cubicBezTo>
                    <a:pt x="681" y="206"/>
                    <a:pt x="697" y="263"/>
                    <a:pt x="639" y="254"/>
                  </a:cubicBezTo>
                  <a:cubicBezTo>
                    <a:pt x="504" y="256"/>
                    <a:pt x="504" y="256"/>
                    <a:pt x="504" y="256"/>
                  </a:cubicBezTo>
                  <a:lnTo>
                    <a:pt x="239" y="767"/>
                  </a:lnTo>
                  <a:close/>
                </a:path>
              </a:pathLst>
            </a:custGeom>
            <a:solidFill>
              <a:schemeClr val="accent4"/>
            </a:solidFill>
            <a:ln>
              <a:noFill/>
            </a:ln>
          </p:spPr>
          <p:txBody>
            <a:bodyPr/>
            <a:lstStyle/>
            <a:p>
              <a:pPr>
                <a:defRPr/>
              </a:pPr>
              <a:endParaRPr lang="en-US">
                <a:latin typeface="+mn-lt"/>
                <a:ea typeface="+mn-ea"/>
              </a:endParaRPr>
            </a:p>
          </p:txBody>
        </p:sp>
        <p:sp>
          <p:nvSpPr>
            <p:cNvPr id="46" name="Freeform 123"/>
            <p:cNvSpPr>
              <a:spLocks noChangeArrowheads="1"/>
            </p:cNvSpPr>
            <p:nvPr/>
          </p:nvSpPr>
          <p:spPr bwMode="auto">
            <a:xfrm>
              <a:off x="9920536" y="1989819"/>
              <a:ext cx="328933" cy="335319"/>
            </a:xfrm>
            <a:custGeom>
              <a:gdLst>
                <a:gd fmla="*/ 200125 w 452" name="T0"/>
                <a:gd fmla="*/ 218465 h 462" name="T1"/>
                <a:gd fmla="*/ 200125 w 452" name="T2"/>
                <a:gd fmla="*/ 218465 h 462" name="T3"/>
                <a:gd fmla="*/ 315834 w 452" name="T4"/>
                <a:gd fmla="*/ 18871 h 462" name="T5"/>
                <a:gd fmla="*/ 315834 w 452" name="T6"/>
                <a:gd fmla="*/ 13064 h 462" name="T7"/>
                <a:gd fmla="*/ 309284 w 452" name="T8"/>
                <a:gd fmla="*/ 13064 h 462" name="T9"/>
                <a:gd fmla="*/ 115709 w 452" name="T10"/>
                <a:gd fmla="*/ 129192 h 462" name="T11"/>
                <a:gd fmla="*/ 6550 w 452" name="T12"/>
                <a:gd fmla="*/ 218465 h 462" name="T13"/>
                <a:gd fmla="*/ 25470 w 452" name="T14"/>
                <a:gd fmla="*/ 238062 h 462" name="T15"/>
                <a:gd fmla="*/ 64040 w 452" name="T16"/>
                <a:gd fmla="*/ 224998 h 462" name="T17"/>
                <a:gd fmla="*/ 109887 w 452" name="T18"/>
                <a:gd fmla="*/ 269997 h 462" name="T19"/>
                <a:gd fmla="*/ 96788 w 452" name="T20"/>
                <a:gd fmla="*/ 308464 h 462" name="T21"/>
                <a:gd fmla="*/ 109887 w 452" name="T22"/>
                <a:gd fmla="*/ 328061 h 462" name="T23"/>
                <a:gd fmla="*/ 200125 w 452" name="T24"/>
                <a:gd fmla="*/ 218465 h 462" name="T25"/>
                <a:gd fmla="*/ 219046 w 452" name="T26"/>
                <a:gd fmla="*/ 108870 h 462" name="T27"/>
                <a:gd fmla="*/ 219046 w 452" name="T28"/>
                <a:gd fmla="*/ 108870 h 462" name="T29"/>
                <a:gd fmla="*/ 219046 w 452" name="T30"/>
                <a:gd fmla="*/ 70402 h 462" name="T31"/>
                <a:gd fmla="*/ 257616 w 452" name="T32"/>
                <a:gd fmla="*/ 70402 h 462" name="T33"/>
                <a:gd fmla="*/ 257616 w 452" name="T34"/>
                <a:gd fmla="*/ 108870 h 462" name="T35"/>
                <a:gd fmla="*/ 219046 w 452" name="T36"/>
                <a:gd fmla="*/ 108870 h 462"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b="b" l="0" r="r" t="0"/>
              <a:pathLst>
                <a:path h="462" w="452">
                  <a:moveTo>
                    <a:pt x="275" y="301"/>
                  </a:moveTo>
                  <a:lnTo>
                    <a:pt x="275" y="301"/>
                  </a:lnTo>
                  <a:cubicBezTo>
                    <a:pt x="275" y="301"/>
                    <a:pt x="451" y="169"/>
                    <a:pt x="434" y="26"/>
                  </a:cubicBezTo>
                  <a:lnTo>
                    <a:pt x="434" y="18"/>
                  </a:lnTo>
                  <a:cubicBezTo>
                    <a:pt x="425" y="18"/>
                    <a:pt x="425" y="18"/>
                    <a:pt x="425" y="18"/>
                  </a:cubicBezTo>
                  <a:cubicBezTo>
                    <a:pt x="284" y="0"/>
                    <a:pt x="159" y="178"/>
                    <a:pt x="159" y="178"/>
                  </a:cubicBezTo>
                  <a:cubicBezTo>
                    <a:pt x="53" y="159"/>
                    <a:pt x="62" y="186"/>
                    <a:pt x="9" y="301"/>
                  </a:cubicBezTo>
                  <a:cubicBezTo>
                    <a:pt x="0" y="328"/>
                    <a:pt x="18" y="328"/>
                    <a:pt x="35" y="328"/>
                  </a:cubicBezTo>
                  <a:cubicBezTo>
                    <a:pt x="53" y="319"/>
                    <a:pt x="88" y="310"/>
                    <a:pt x="88" y="310"/>
                  </a:cubicBezTo>
                  <a:cubicBezTo>
                    <a:pt x="151" y="372"/>
                    <a:pt x="151" y="372"/>
                    <a:pt x="151" y="372"/>
                  </a:cubicBezTo>
                  <a:cubicBezTo>
                    <a:pt x="151" y="372"/>
                    <a:pt x="141" y="407"/>
                    <a:pt x="133" y="425"/>
                  </a:cubicBezTo>
                  <a:cubicBezTo>
                    <a:pt x="124" y="443"/>
                    <a:pt x="133" y="461"/>
                    <a:pt x="151" y="452"/>
                  </a:cubicBezTo>
                  <a:cubicBezTo>
                    <a:pt x="266" y="398"/>
                    <a:pt x="292" y="407"/>
                    <a:pt x="275" y="301"/>
                  </a:cubicBezTo>
                  <a:close/>
                  <a:moveTo>
                    <a:pt x="301" y="150"/>
                  </a:moveTo>
                  <a:lnTo>
                    <a:pt x="301" y="150"/>
                  </a:lnTo>
                  <a:cubicBezTo>
                    <a:pt x="284" y="133"/>
                    <a:pt x="284" y="115"/>
                    <a:pt x="301" y="97"/>
                  </a:cubicBezTo>
                  <a:cubicBezTo>
                    <a:pt x="319" y="80"/>
                    <a:pt x="345" y="80"/>
                    <a:pt x="354" y="97"/>
                  </a:cubicBezTo>
                  <a:cubicBezTo>
                    <a:pt x="372" y="115"/>
                    <a:pt x="372" y="133"/>
                    <a:pt x="354" y="150"/>
                  </a:cubicBezTo>
                  <a:cubicBezTo>
                    <a:pt x="345" y="169"/>
                    <a:pt x="319" y="169"/>
                    <a:pt x="301" y="150"/>
                  </a:cubicBezTo>
                  <a:close/>
                </a:path>
              </a:pathLst>
            </a:custGeom>
            <a:solidFill>
              <a:schemeClr val="bg1"/>
            </a:solid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wrap="none"/>
            <a:lstStyle/>
            <a:p>
              <a:endParaRPr altLang="en-US" lang="zh-CN"/>
            </a:p>
          </p:txBody>
        </p:sp>
        <p:sp>
          <p:nvSpPr>
            <p:cNvPr id="132115" name="TextBox 63"/>
            <p:cNvSpPr txBox="1">
              <a:spLocks noChangeArrowheads="1"/>
            </p:cNvSpPr>
            <p:nvPr/>
          </p:nvSpPr>
          <p:spPr bwMode="auto">
            <a:xfrm>
              <a:off x="8045714" y="2842319"/>
              <a:ext cx="1437845" cy="335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defTabSz="609290">
                <a:defRPr/>
              </a:pPr>
              <a:r>
                <a:rPr altLang="en-US" lang="zh-CN" sz="1600">
                  <a:solidFill>
                    <a:srgbClr val="FFFFFF"/>
                  </a:solidFill>
                  <a:ea charset="-122" pitchFamily="34" typeface="微软雅黑"/>
                </a:rPr>
                <a:t>输入标题</a:t>
              </a:r>
            </a:p>
          </p:txBody>
        </p:sp>
      </p:grpSp>
      <p:sp>
        <p:nvSpPr>
          <p:cNvPr id="67" name="Rectangle 66"/>
          <p:cNvSpPr>
            <a:spLocks noChangeArrowheads="1"/>
          </p:cNvSpPr>
          <p:nvPr/>
        </p:nvSpPr>
        <p:spPr bwMode="auto">
          <a:xfrm>
            <a:off x="2564724" y="3454400"/>
            <a:ext cx="1580945" cy="6400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09" lIns="91417" rIns="91417" tIns="45709">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r"/>
            <a:endParaRPr altLang="zh-CN" lang="en-US" sz="1200">
              <a:solidFill>
                <a:schemeClr val="tx1">
                  <a:lumMod val="50000"/>
                  <a:lumOff val="50000"/>
                </a:schemeClr>
              </a:solidFill>
              <a:latin charset="-122" pitchFamily="34" typeface="微软雅黑"/>
              <a:ea charset="-122" pitchFamily="34" typeface="微软雅黑"/>
            </a:endParaRPr>
          </a:p>
          <a:p>
            <a:pPr algn="r"/>
            <a:r>
              <a:rPr altLang="zh-CN" lang="en-US" sz="1200">
                <a:solidFill>
                  <a:schemeClr val="tx1">
                    <a:lumMod val="50000"/>
                    <a:lumOff val="50000"/>
                  </a:schemeClr>
                </a:solidFill>
                <a:latin charset="-122" pitchFamily="34" typeface="微软雅黑"/>
                <a:ea charset="-122" pitchFamily="34" typeface="微软雅黑"/>
              </a:rPr>
              <a:t>所有文字都可以随意更改成您的文字内容</a:t>
            </a:r>
          </a:p>
        </p:txBody>
      </p:sp>
      <p:sp>
        <p:nvSpPr>
          <p:cNvPr id="68" name="Rectangle 67"/>
          <p:cNvSpPr>
            <a:spLocks noChangeArrowheads="1"/>
          </p:cNvSpPr>
          <p:nvPr/>
        </p:nvSpPr>
        <p:spPr bwMode="auto">
          <a:xfrm>
            <a:off x="4831378" y="3463925"/>
            <a:ext cx="1580945" cy="6400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09" lIns="91417" rIns="91417" tIns="45709">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r"/>
            <a:endParaRPr altLang="zh-CN" lang="en-US" sz="1200">
              <a:solidFill>
                <a:schemeClr val="tx1">
                  <a:lumMod val="50000"/>
                  <a:lumOff val="50000"/>
                </a:schemeClr>
              </a:solidFill>
              <a:latin charset="-122" pitchFamily="34" typeface="微软雅黑"/>
              <a:ea charset="-122" pitchFamily="34" typeface="微软雅黑"/>
            </a:endParaRPr>
          </a:p>
          <a:p>
            <a:pPr algn="r"/>
            <a:r>
              <a:rPr altLang="zh-CN" lang="en-US" sz="1200">
                <a:solidFill>
                  <a:schemeClr val="tx1">
                    <a:lumMod val="50000"/>
                    <a:lumOff val="50000"/>
                  </a:schemeClr>
                </a:solidFill>
                <a:latin charset="-122" pitchFamily="34" typeface="微软雅黑"/>
                <a:ea charset="-122" pitchFamily="34" typeface="微软雅黑"/>
              </a:rPr>
              <a:t>所有文字都可以随意更改成您的文字内容</a:t>
            </a:r>
          </a:p>
        </p:txBody>
      </p:sp>
      <p:sp>
        <p:nvSpPr>
          <p:cNvPr id="69" name="Rectangle 68"/>
          <p:cNvSpPr>
            <a:spLocks noChangeArrowheads="1"/>
          </p:cNvSpPr>
          <p:nvPr/>
        </p:nvSpPr>
        <p:spPr bwMode="auto">
          <a:xfrm>
            <a:off x="7088510" y="3481388"/>
            <a:ext cx="1580945" cy="64005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09" lIns="91417" rIns="91417" tIns="45709">
            <a:spAutoFit/>
          </a:bodyPr>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r"/>
            <a:endParaRPr altLang="zh-CN" lang="en-US" sz="1200">
              <a:solidFill>
                <a:schemeClr val="tx1">
                  <a:lumMod val="50000"/>
                  <a:lumOff val="50000"/>
                </a:schemeClr>
              </a:solidFill>
              <a:latin charset="-122" pitchFamily="34" typeface="微软雅黑"/>
              <a:ea charset="-122" pitchFamily="34" typeface="微软雅黑"/>
            </a:endParaRPr>
          </a:p>
          <a:p>
            <a:pPr algn="r"/>
            <a:r>
              <a:rPr altLang="zh-CN" lang="en-US" sz="1200">
                <a:solidFill>
                  <a:schemeClr val="tx1">
                    <a:lumMod val="50000"/>
                    <a:lumOff val="50000"/>
                  </a:schemeClr>
                </a:solidFill>
                <a:latin charset="-122" pitchFamily="34" typeface="微软雅黑"/>
                <a:ea charset="-122" pitchFamily="34" typeface="微软雅黑"/>
              </a:rPr>
              <a:t>所有文字都可以随意更改成您的文字内容</a:t>
            </a:r>
          </a:p>
        </p:txBody>
      </p:sp>
      <p:sp>
        <p:nvSpPr>
          <p:cNvPr id="2" name="标题 1"/>
          <p:cNvSpPr>
            <a:spLocks noGrp="1"/>
          </p:cNvSpPr>
          <p:nvPr>
            <p:ph type="title"/>
          </p:nvPr>
        </p:nvSpPr>
        <p:spPr/>
        <p:txBody>
          <a:bodyPr>
            <a:normAutofit/>
          </a:bodyPr>
          <a:lstStyle/>
          <a:p>
            <a:r>
              <a:rPr altLang="en-US" lang="zh-CN"/>
              <a:t>单击此处添加标题</a:t>
            </a:r>
          </a:p>
        </p:txBody>
      </p:sp>
    </p:spTree>
    <p:extLst>
      <p:ext uri="{BB962C8B-B14F-4D97-AF65-F5344CB8AC3E}">
        <p14:creationId val="104989494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4"/>
                                        </p:tgtEl>
                                        <p:attrNameLst>
                                          <p:attrName>style.visibility</p:attrName>
                                        </p:attrNameLst>
                                      </p:cBhvr>
                                      <p:to>
                                        <p:strVal val="visible"/>
                                      </p:to>
                                    </p:set>
                                    <p:animEffect filter="fade" transition="in">
                                      <p:cBhvr>
                                        <p:cTn dur="1000" id="7"/>
                                        <p:tgtEl>
                                          <p:spTgt spid="4"/>
                                        </p:tgtEl>
                                      </p:cBhvr>
                                    </p:animEffect>
                                    <p:anim calcmode="lin" valueType="num">
                                      <p:cBhvr>
                                        <p:cTn dur="1000" fill="hold" id="8"/>
                                        <p:tgtEl>
                                          <p:spTgt spid="4"/>
                                        </p:tgtEl>
                                        <p:attrNameLst>
                                          <p:attrName>ppt_x</p:attrName>
                                        </p:attrNameLst>
                                      </p:cBhvr>
                                      <p:tavLst>
                                        <p:tav tm="0">
                                          <p:val>
                                            <p:strVal val="#ppt_x"/>
                                          </p:val>
                                        </p:tav>
                                        <p:tav tm="100000">
                                          <p:val>
                                            <p:strVal val="#ppt_x"/>
                                          </p:val>
                                        </p:tav>
                                      </p:tavLst>
                                    </p:anim>
                                    <p:anim calcmode="lin" valueType="num">
                                      <p:cBhvr>
                                        <p:cTn dur="1000" fill="hold" id="9"/>
                                        <p:tgtEl>
                                          <p:spTgt spid="4"/>
                                        </p:tgtEl>
                                        <p:attrNameLst>
                                          <p:attrName>ppt_y</p:attrName>
                                        </p:attrNameLst>
                                      </p:cBhvr>
                                      <p:tavLst>
                                        <p:tav tm="0">
                                          <p:val>
                                            <p:strVal val="#ppt_y+.1"/>
                                          </p:val>
                                        </p:tav>
                                        <p:tav tm="100000">
                                          <p:val>
                                            <p:strVal val="#ppt_y"/>
                                          </p:val>
                                        </p:tav>
                                      </p:tavLst>
                                    </p:anim>
                                  </p:childTnLst>
                                </p:cTn>
                              </p:par>
                              <p:par>
                                <p:cTn fill="hold" id="10" nodeType="withEffect" presetClass="entr" presetID="42" presetSubtype="0">
                                  <p:stCondLst>
                                    <p:cond delay="0"/>
                                  </p:stCondLst>
                                  <p:childTnLst>
                                    <p:set>
                                      <p:cBhvr>
                                        <p:cTn dur="1" fill="hold" id="11">
                                          <p:stCondLst>
                                            <p:cond delay="0"/>
                                          </p:stCondLst>
                                        </p:cTn>
                                        <p:tgtEl>
                                          <p:spTgt spid="5"/>
                                        </p:tgtEl>
                                        <p:attrNameLst>
                                          <p:attrName>style.visibility</p:attrName>
                                        </p:attrNameLst>
                                      </p:cBhvr>
                                      <p:to>
                                        <p:strVal val="visible"/>
                                      </p:to>
                                    </p:set>
                                    <p:animEffect filter="fade" transition="in">
                                      <p:cBhvr>
                                        <p:cTn dur="1000" id="12"/>
                                        <p:tgtEl>
                                          <p:spTgt spid="5"/>
                                        </p:tgtEl>
                                      </p:cBhvr>
                                    </p:animEffect>
                                    <p:anim calcmode="lin" valueType="num">
                                      <p:cBhvr>
                                        <p:cTn dur="1000" fill="hold" id="13"/>
                                        <p:tgtEl>
                                          <p:spTgt spid="5"/>
                                        </p:tgtEl>
                                        <p:attrNameLst>
                                          <p:attrName>ppt_x</p:attrName>
                                        </p:attrNameLst>
                                      </p:cBhvr>
                                      <p:tavLst>
                                        <p:tav tm="0">
                                          <p:val>
                                            <p:strVal val="#ppt_x"/>
                                          </p:val>
                                        </p:tav>
                                        <p:tav tm="100000">
                                          <p:val>
                                            <p:strVal val="#ppt_x"/>
                                          </p:val>
                                        </p:tav>
                                      </p:tavLst>
                                    </p:anim>
                                    <p:anim calcmode="lin" valueType="num">
                                      <p:cBhvr>
                                        <p:cTn dur="1000" fill="hold" id="14"/>
                                        <p:tgtEl>
                                          <p:spTgt spid="5"/>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7"/>
                                        </p:tgtEl>
                                        <p:attrNameLst>
                                          <p:attrName>style.visibility</p:attrName>
                                        </p:attrNameLst>
                                      </p:cBhvr>
                                      <p:to>
                                        <p:strVal val="visible"/>
                                      </p:to>
                                    </p:set>
                                    <p:animEffect filter="fade" transition="in">
                                      <p:cBhvr>
                                        <p:cTn dur="1000" id="17"/>
                                        <p:tgtEl>
                                          <p:spTgt spid="7"/>
                                        </p:tgtEl>
                                      </p:cBhvr>
                                    </p:animEffect>
                                    <p:anim calcmode="lin" valueType="num">
                                      <p:cBhvr>
                                        <p:cTn dur="1000" fill="hold" id="18"/>
                                        <p:tgtEl>
                                          <p:spTgt spid="7"/>
                                        </p:tgtEl>
                                        <p:attrNameLst>
                                          <p:attrName>ppt_x</p:attrName>
                                        </p:attrNameLst>
                                      </p:cBhvr>
                                      <p:tavLst>
                                        <p:tav tm="0">
                                          <p:val>
                                            <p:strVal val="#ppt_x"/>
                                          </p:val>
                                        </p:tav>
                                        <p:tav tm="100000">
                                          <p:val>
                                            <p:strVal val="#ppt_x"/>
                                          </p:val>
                                        </p:tav>
                                      </p:tavLst>
                                    </p:anim>
                                    <p:anim calcmode="lin" valueType="num">
                                      <p:cBhvr>
                                        <p:cTn dur="1000" fill="hold" id="19"/>
                                        <p:tgtEl>
                                          <p:spTgt spid="7"/>
                                        </p:tgtEl>
                                        <p:attrNameLst>
                                          <p:attrName>ppt_y</p:attrName>
                                        </p:attrNameLst>
                                      </p:cBhvr>
                                      <p:tavLst>
                                        <p:tav tm="0">
                                          <p:val>
                                            <p:strVal val="#ppt_y+.1"/>
                                          </p:val>
                                        </p:tav>
                                        <p:tav tm="100000">
                                          <p:val>
                                            <p:strVal val="#ppt_y"/>
                                          </p:val>
                                        </p:tav>
                                      </p:tavLst>
                                    </p:anim>
                                  </p:childTnLst>
                                </p:cTn>
                              </p:par>
                              <p:par>
                                <p:cTn fill="hold" id="20" nodeType="withEffect" presetClass="entr" presetID="42" presetSubtype="0">
                                  <p:stCondLst>
                                    <p:cond delay="0"/>
                                  </p:stCondLst>
                                  <p:childTnLst>
                                    <p:set>
                                      <p:cBhvr>
                                        <p:cTn dur="1" fill="hold" id="21">
                                          <p:stCondLst>
                                            <p:cond delay="0"/>
                                          </p:stCondLst>
                                        </p:cTn>
                                        <p:tgtEl>
                                          <p:spTgt spid="8"/>
                                        </p:tgtEl>
                                        <p:attrNameLst>
                                          <p:attrName>style.visibility</p:attrName>
                                        </p:attrNameLst>
                                      </p:cBhvr>
                                      <p:to>
                                        <p:strVal val="visible"/>
                                      </p:to>
                                    </p:set>
                                    <p:animEffect filter="fade" transition="in">
                                      <p:cBhvr>
                                        <p:cTn dur="1000" id="22"/>
                                        <p:tgtEl>
                                          <p:spTgt spid="8"/>
                                        </p:tgtEl>
                                      </p:cBhvr>
                                    </p:animEffect>
                                    <p:anim calcmode="lin" valueType="num">
                                      <p:cBhvr>
                                        <p:cTn dur="1000" fill="hold" id="23"/>
                                        <p:tgtEl>
                                          <p:spTgt spid="8"/>
                                        </p:tgtEl>
                                        <p:attrNameLst>
                                          <p:attrName>ppt_x</p:attrName>
                                        </p:attrNameLst>
                                      </p:cBhvr>
                                      <p:tavLst>
                                        <p:tav tm="0">
                                          <p:val>
                                            <p:strVal val="#ppt_x"/>
                                          </p:val>
                                        </p:tav>
                                        <p:tav tm="100000">
                                          <p:val>
                                            <p:strVal val="#ppt_x"/>
                                          </p:val>
                                        </p:tav>
                                      </p:tavLst>
                                    </p:anim>
                                    <p:anim calcmode="lin" valueType="num">
                                      <p:cBhvr>
                                        <p:cTn dur="1000" fill="hold" id="24"/>
                                        <p:tgtEl>
                                          <p:spTgt spid="8"/>
                                        </p:tgtEl>
                                        <p:attrNameLst>
                                          <p:attrName>ppt_y</p:attrName>
                                        </p:attrNameLst>
                                      </p:cBhvr>
                                      <p:tavLst>
                                        <p:tav tm="0">
                                          <p:val>
                                            <p:strVal val="#ppt_y+.1"/>
                                          </p:val>
                                        </p:tav>
                                        <p:tav tm="100000">
                                          <p:val>
                                            <p:strVal val="#ppt_y"/>
                                          </p:val>
                                        </p:tav>
                                      </p:tavLst>
                                    </p:anim>
                                  </p:childTnLst>
                                </p:cTn>
                              </p:par>
                              <p:par>
                                <p:cTn fill="hold" grpId="0" id="25" nodeType="withEffect" presetClass="entr" presetID="42" presetSubtype="0">
                                  <p:stCondLst>
                                    <p:cond delay="0"/>
                                  </p:stCondLst>
                                  <p:childTnLst>
                                    <p:set>
                                      <p:cBhvr>
                                        <p:cTn dur="1" fill="hold" id="26">
                                          <p:stCondLst>
                                            <p:cond delay="0"/>
                                          </p:stCondLst>
                                        </p:cTn>
                                        <p:tgtEl>
                                          <p:spTgt spid="67"/>
                                        </p:tgtEl>
                                        <p:attrNameLst>
                                          <p:attrName>style.visibility</p:attrName>
                                        </p:attrNameLst>
                                      </p:cBhvr>
                                      <p:to>
                                        <p:strVal val="visible"/>
                                      </p:to>
                                    </p:set>
                                    <p:animEffect filter="fade" transition="in">
                                      <p:cBhvr>
                                        <p:cTn dur="1000" id="27"/>
                                        <p:tgtEl>
                                          <p:spTgt spid="67"/>
                                        </p:tgtEl>
                                      </p:cBhvr>
                                    </p:animEffect>
                                    <p:anim calcmode="lin" valueType="num">
                                      <p:cBhvr>
                                        <p:cTn dur="1000" fill="hold" id="28"/>
                                        <p:tgtEl>
                                          <p:spTgt spid="67"/>
                                        </p:tgtEl>
                                        <p:attrNameLst>
                                          <p:attrName>ppt_x</p:attrName>
                                        </p:attrNameLst>
                                      </p:cBhvr>
                                      <p:tavLst>
                                        <p:tav tm="0">
                                          <p:val>
                                            <p:strVal val="#ppt_x"/>
                                          </p:val>
                                        </p:tav>
                                        <p:tav tm="100000">
                                          <p:val>
                                            <p:strVal val="#ppt_x"/>
                                          </p:val>
                                        </p:tav>
                                      </p:tavLst>
                                    </p:anim>
                                    <p:anim calcmode="lin" valueType="num">
                                      <p:cBhvr>
                                        <p:cTn dur="1000" fill="hold" id="29"/>
                                        <p:tgtEl>
                                          <p:spTgt spid="67"/>
                                        </p:tgtEl>
                                        <p:attrNameLst>
                                          <p:attrName>ppt_y</p:attrName>
                                        </p:attrNameLst>
                                      </p:cBhvr>
                                      <p:tavLst>
                                        <p:tav tm="0">
                                          <p:val>
                                            <p:strVal val="#ppt_y+.1"/>
                                          </p:val>
                                        </p:tav>
                                        <p:tav tm="100000">
                                          <p:val>
                                            <p:strVal val="#ppt_y"/>
                                          </p:val>
                                        </p:tav>
                                      </p:tavLst>
                                    </p:anim>
                                  </p:childTnLst>
                                </p:cTn>
                              </p:par>
                              <p:par>
                                <p:cTn fill="hold" grpId="0" id="30" nodeType="withEffect" presetClass="entr" presetID="42" presetSubtype="0">
                                  <p:stCondLst>
                                    <p:cond delay="0"/>
                                  </p:stCondLst>
                                  <p:childTnLst>
                                    <p:set>
                                      <p:cBhvr>
                                        <p:cTn dur="1" fill="hold" id="31">
                                          <p:stCondLst>
                                            <p:cond delay="0"/>
                                          </p:stCondLst>
                                        </p:cTn>
                                        <p:tgtEl>
                                          <p:spTgt spid="68"/>
                                        </p:tgtEl>
                                        <p:attrNameLst>
                                          <p:attrName>style.visibility</p:attrName>
                                        </p:attrNameLst>
                                      </p:cBhvr>
                                      <p:to>
                                        <p:strVal val="visible"/>
                                      </p:to>
                                    </p:set>
                                    <p:animEffect filter="fade" transition="in">
                                      <p:cBhvr>
                                        <p:cTn dur="1000" id="32"/>
                                        <p:tgtEl>
                                          <p:spTgt spid="68"/>
                                        </p:tgtEl>
                                      </p:cBhvr>
                                    </p:animEffect>
                                    <p:anim calcmode="lin" valueType="num">
                                      <p:cBhvr>
                                        <p:cTn dur="1000" fill="hold" id="33"/>
                                        <p:tgtEl>
                                          <p:spTgt spid="68"/>
                                        </p:tgtEl>
                                        <p:attrNameLst>
                                          <p:attrName>ppt_x</p:attrName>
                                        </p:attrNameLst>
                                      </p:cBhvr>
                                      <p:tavLst>
                                        <p:tav tm="0">
                                          <p:val>
                                            <p:strVal val="#ppt_x"/>
                                          </p:val>
                                        </p:tav>
                                        <p:tav tm="100000">
                                          <p:val>
                                            <p:strVal val="#ppt_x"/>
                                          </p:val>
                                        </p:tav>
                                      </p:tavLst>
                                    </p:anim>
                                    <p:anim calcmode="lin" valueType="num">
                                      <p:cBhvr>
                                        <p:cTn dur="1000" fill="hold" id="34"/>
                                        <p:tgtEl>
                                          <p:spTgt spid="68"/>
                                        </p:tgtEl>
                                        <p:attrNameLst>
                                          <p:attrName>ppt_y</p:attrName>
                                        </p:attrNameLst>
                                      </p:cBhvr>
                                      <p:tavLst>
                                        <p:tav tm="0">
                                          <p:val>
                                            <p:strVal val="#ppt_y+.1"/>
                                          </p:val>
                                        </p:tav>
                                        <p:tav tm="100000">
                                          <p:val>
                                            <p:strVal val="#ppt_y"/>
                                          </p:val>
                                        </p:tav>
                                      </p:tavLst>
                                    </p:anim>
                                  </p:childTnLst>
                                </p:cTn>
                              </p:par>
                              <p:par>
                                <p:cTn fill="hold" grpId="0" id="35" nodeType="withEffect" presetClass="entr" presetID="42" presetSubtype="0">
                                  <p:stCondLst>
                                    <p:cond delay="0"/>
                                  </p:stCondLst>
                                  <p:childTnLst>
                                    <p:set>
                                      <p:cBhvr>
                                        <p:cTn dur="1" fill="hold" id="36">
                                          <p:stCondLst>
                                            <p:cond delay="0"/>
                                          </p:stCondLst>
                                        </p:cTn>
                                        <p:tgtEl>
                                          <p:spTgt spid="69"/>
                                        </p:tgtEl>
                                        <p:attrNameLst>
                                          <p:attrName>style.visibility</p:attrName>
                                        </p:attrNameLst>
                                      </p:cBhvr>
                                      <p:to>
                                        <p:strVal val="visible"/>
                                      </p:to>
                                    </p:set>
                                    <p:animEffect filter="fade" transition="in">
                                      <p:cBhvr>
                                        <p:cTn dur="1000" id="37"/>
                                        <p:tgtEl>
                                          <p:spTgt spid="69"/>
                                        </p:tgtEl>
                                      </p:cBhvr>
                                    </p:animEffect>
                                    <p:anim calcmode="lin" valueType="num">
                                      <p:cBhvr>
                                        <p:cTn dur="1000" fill="hold" id="38"/>
                                        <p:tgtEl>
                                          <p:spTgt spid="69"/>
                                        </p:tgtEl>
                                        <p:attrNameLst>
                                          <p:attrName>ppt_x</p:attrName>
                                        </p:attrNameLst>
                                      </p:cBhvr>
                                      <p:tavLst>
                                        <p:tav tm="0">
                                          <p:val>
                                            <p:strVal val="#ppt_x"/>
                                          </p:val>
                                        </p:tav>
                                        <p:tav tm="100000">
                                          <p:val>
                                            <p:strVal val="#ppt_x"/>
                                          </p:val>
                                        </p:tav>
                                      </p:tavLst>
                                    </p:anim>
                                    <p:anim calcmode="lin" valueType="num">
                                      <p:cBhvr>
                                        <p:cTn dur="1000" fill="hold" id="39"/>
                                        <p:tgtEl>
                                          <p:spTgt spid="69"/>
                                        </p:tgtEl>
                                        <p:attrNameLst>
                                          <p:attrName>ppt_y</p:attrName>
                                        </p:attrNameLst>
                                      </p:cBhvr>
                                      <p:tavLst>
                                        <p:tav tm="0">
                                          <p:val>
                                            <p:strVal val="#ppt_y+.1"/>
                                          </p:val>
                                        </p:tav>
                                        <p:tav tm="100000">
                                          <p:val>
                                            <p:strVal val="#ppt_y"/>
                                          </p:val>
                                        </p:tav>
                                      </p:tavLst>
                                    </p:anim>
                                  </p:childTnLst>
                                </p:cTn>
                              </p:par>
                            </p:childTnLst>
                          </p:cTn>
                        </p:par>
                        <p:par>
                          <p:cTn fill="hold" id="40" nodeType="afterGroup">
                            <p:stCondLst>
                              <p:cond delay="1000"/>
                            </p:stCondLst>
                            <p:childTnLst>
                              <p:par>
                                <p:cTn fill="hold" id="41" nodeType="afterEffect" presetClass="entr" presetID="42" presetSubtype="0">
                                  <p:stCondLst>
                                    <p:cond delay="0"/>
                                  </p:stCondLst>
                                  <p:childTnLst>
                                    <p:set>
                                      <p:cBhvr>
                                        <p:cTn dur="1" fill="hold" id="42">
                                          <p:stCondLst>
                                            <p:cond delay="0"/>
                                          </p:stCondLst>
                                        </p:cTn>
                                        <p:tgtEl>
                                          <p:spTgt spid="13"/>
                                        </p:tgtEl>
                                        <p:attrNameLst>
                                          <p:attrName>style.visibility</p:attrName>
                                        </p:attrNameLst>
                                      </p:cBhvr>
                                      <p:to>
                                        <p:strVal val="visible"/>
                                      </p:to>
                                    </p:set>
                                    <p:animEffect filter="fade" transition="in">
                                      <p:cBhvr>
                                        <p:cTn dur="1000" id="43"/>
                                        <p:tgtEl>
                                          <p:spTgt spid="13"/>
                                        </p:tgtEl>
                                      </p:cBhvr>
                                    </p:animEffect>
                                    <p:anim calcmode="lin" valueType="num">
                                      <p:cBhvr>
                                        <p:cTn dur="1000" fill="hold" id="44"/>
                                        <p:tgtEl>
                                          <p:spTgt spid="13"/>
                                        </p:tgtEl>
                                        <p:attrNameLst>
                                          <p:attrName>ppt_x</p:attrName>
                                        </p:attrNameLst>
                                      </p:cBhvr>
                                      <p:tavLst>
                                        <p:tav tm="0">
                                          <p:val>
                                            <p:strVal val="#ppt_x"/>
                                          </p:val>
                                        </p:tav>
                                        <p:tav tm="100000">
                                          <p:val>
                                            <p:strVal val="#ppt_x"/>
                                          </p:val>
                                        </p:tav>
                                      </p:tavLst>
                                    </p:anim>
                                    <p:anim calcmode="lin" valueType="num">
                                      <p:cBhvr>
                                        <p:cTn dur="1000" fill="hold" id="45"/>
                                        <p:tgtEl>
                                          <p:spTgt spid="13"/>
                                        </p:tgtEl>
                                        <p:attrNameLst>
                                          <p:attrName>ppt_y</p:attrName>
                                        </p:attrNameLst>
                                      </p:cBhvr>
                                      <p:tavLst>
                                        <p:tav tm="0">
                                          <p:val>
                                            <p:strVal val="#ppt_y+.1"/>
                                          </p:val>
                                        </p:tav>
                                        <p:tav tm="100000">
                                          <p:val>
                                            <p:strVal val="#ppt_y"/>
                                          </p:val>
                                        </p:tav>
                                      </p:tavLst>
                                    </p:anim>
                                  </p:childTnLst>
                                </p:cTn>
                              </p:par>
                              <p:par>
                                <p:cTn fill="hold" id="46" nodeType="withEffect" presetClass="entr" presetID="42" presetSubtype="0">
                                  <p:stCondLst>
                                    <p:cond delay="0"/>
                                  </p:stCondLst>
                                  <p:childTnLst>
                                    <p:set>
                                      <p:cBhvr>
                                        <p:cTn dur="1" fill="hold" id="47">
                                          <p:stCondLst>
                                            <p:cond delay="0"/>
                                          </p:stCondLst>
                                        </p:cTn>
                                        <p:tgtEl>
                                          <p:spTgt spid="14"/>
                                        </p:tgtEl>
                                        <p:attrNameLst>
                                          <p:attrName>style.visibility</p:attrName>
                                        </p:attrNameLst>
                                      </p:cBhvr>
                                      <p:to>
                                        <p:strVal val="visible"/>
                                      </p:to>
                                    </p:set>
                                    <p:animEffect filter="fade" transition="in">
                                      <p:cBhvr>
                                        <p:cTn dur="1000" id="48"/>
                                        <p:tgtEl>
                                          <p:spTgt spid="14"/>
                                        </p:tgtEl>
                                      </p:cBhvr>
                                    </p:animEffect>
                                    <p:anim calcmode="lin" valueType="num">
                                      <p:cBhvr>
                                        <p:cTn dur="1000" fill="hold" id="49"/>
                                        <p:tgtEl>
                                          <p:spTgt spid="14"/>
                                        </p:tgtEl>
                                        <p:attrNameLst>
                                          <p:attrName>ppt_x</p:attrName>
                                        </p:attrNameLst>
                                      </p:cBhvr>
                                      <p:tavLst>
                                        <p:tav tm="0">
                                          <p:val>
                                            <p:strVal val="#ppt_x"/>
                                          </p:val>
                                        </p:tav>
                                        <p:tav tm="100000">
                                          <p:val>
                                            <p:strVal val="#ppt_x"/>
                                          </p:val>
                                        </p:tav>
                                      </p:tavLst>
                                    </p:anim>
                                    <p:anim calcmode="lin" valueType="num">
                                      <p:cBhvr>
                                        <p:cTn dur="1000" fill="hold" id="50"/>
                                        <p:tgtEl>
                                          <p:spTgt spid="14"/>
                                        </p:tgtEl>
                                        <p:attrNameLst>
                                          <p:attrName>ppt_y</p:attrName>
                                        </p:attrNameLst>
                                      </p:cBhvr>
                                      <p:tavLst>
                                        <p:tav tm="0">
                                          <p:val>
                                            <p:strVal val="#ppt_y+.1"/>
                                          </p:val>
                                        </p:tav>
                                        <p:tav tm="100000">
                                          <p:val>
                                            <p:strVal val="#ppt_y"/>
                                          </p:val>
                                        </p:tav>
                                      </p:tavLst>
                                    </p:anim>
                                  </p:childTnLst>
                                </p:cTn>
                              </p:par>
                              <p:par>
                                <p:cTn fill="hold" id="51" nodeType="withEffect" presetClass="entr" presetID="42" presetSubtype="0">
                                  <p:stCondLst>
                                    <p:cond delay="0"/>
                                  </p:stCondLst>
                                  <p:childTnLst>
                                    <p:set>
                                      <p:cBhvr>
                                        <p:cTn dur="1" fill="hold" id="52">
                                          <p:stCondLst>
                                            <p:cond delay="0"/>
                                          </p:stCondLst>
                                        </p:cTn>
                                        <p:tgtEl>
                                          <p:spTgt spid="15"/>
                                        </p:tgtEl>
                                        <p:attrNameLst>
                                          <p:attrName>style.visibility</p:attrName>
                                        </p:attrNameLst>
                                      </p:cBhvr>
                                      <p:to>
                                        <p:strVal val="visible"/>
                                      </p:to>
                                    </p:set>
                                    <p:animEffect filter="fade" transition="in">
                                      <p:cBhvr>
                                        <p:cTn dur="1000" id="53"/>
                                        <p:tgtEl>
                                          <p:spTgt spid="15"/>
                                        </p:tgtEl>
                                      </p:cBhvr>
                                    </p:animEffect>
                                    <p:anim calcmode="lin" valueType="num">
                                      <p:cBhvr>
                                        <p:cTn dur="1000" fill="hold" id="54"/>
                                        <p:tgtEl>
                                          <p:spTgt spid="15"/>
                                        </p:tgtEl>
                                        <p:attrNameLst>
                                          <p:attrName>ppt_x</p:attrName>
                                        </p:attrNameLst>
                                      </p:cBhvr>
                                      <p:tavLst>
                                        <p:tav tm="0">
                                          <p:val>
                                            <p:strVal val="#ppt_x"/>
                                          </p:val>
                                        </p:tav>
                                        <p:tav tm="100000">
                                          <p:val>
                                            <p:strVal val="#ppt_x"/>
                                          </p:val>
                                        </p:tav>
                                      </p:tavLst>
                                    </p:anim>
                                    <p:anim calcmode="lin" valueType="num">
                                      <p:cBhvr>
                                        <p:cTn dur="1000" fill="hold" id="55"/>
                                        <p:tgtEl>
                                          <p:spTgt spid="15"/>
                                        </p:tgtEl>
                                        <p:attrNameLst>
                                          <p:attrName>ppt_y</p:attrName>
                                        </p:attrNameLst>
                                      </p:cBhvr>
                                      <p:tavLst>
                                        <p:tav tm="0">
                                          <p:val>
                                            <p:strVal val="#ppt_y+.1"/>
                                          </p:val>
                                        </p:tav>
                                        <p:tav tm="100000">
                                          <p:val>
                                            <p:strVal val="#ppt_y"/>
                                          </p:val>
                                        </p:tav>
                                      </p:tavLst>
                                    </p:anim>
                                  </p:childTnLst>
                                </p:cTn>
                              </p:par>
                              <p:par>
                                <p:cTn fill="hold" id="56" nodeType="withEffect" presetClass="entr" presetID="42" presetSubtype="0">
                                  <p:stCondLst>
                                    <p:cond delay="0"/>
                                  </p:stCondLst>
                                  <p:childTnLst>
                                    <p:set>
                                      <p:cBhvr>
                                        <p:cTn dur="1" fill="hold" id="57">
                                          <p:stCondLst>
                                            <p:cond delay="0"/>
                                          </p:stCondLst>
                                        </p:cTn>
                                        <p:tgtEl>
                                          <p:spTgt spid="16"/>
                                        </p:tgtEl>
                                        <p:attrNameLst>
                                          <p:attrName>style.visibility</p:attrName>
                                        </p:attrNameLst>
                                      </p:cBhvr>
                                      <p:to>
                                        <p:strVal val="visible"/>
                                      </p:to>
                                    </p:set>
                                    <p:animEffect filter="fade" transition="in">
                                      <p:cBhvr>
                                        <p:cTn dur="1000" id="58"/>
                                        <p:tgtEl>
                                          <p:spTgt spid="16"/>
                                        </p:tgtEl>
                                      </p:cBhvr>
                                    </p:animEffect>
                                    <p:anim calcmode="lin" valueType="num">
                                      <p:cBhvr>
                                        <p:cTn dur="1000" fill="hold" id="59"/>
                                        <p:tgtEl>
                                          <p:spTgt spid="16"/>
                                        </p:tgtEl>
                                        <p:attrNameLst>
                                          <p:attrName>ppt_x</p:attrName>
                                        </p:attrNameLst>
                                      </p:cBhvr>
                                      <p:tavLst>
                                        <p:tav tm="0">
                                          <p:val>
                                            <p:strVal val="#ppt_x"/>
                                          </p:val>
                                        </p:tav>
                                        <p:tav tm="100000">
                                          <p:val>
                                            <p:strVal val="#ppt_x"/>
                                          </p:val>
                                        </p:tav>
                                      </p:tavLst>
                                    </p:anim>
                                    <p:anim calcmode="lin" valueType="num">
                                      <p:cBhvr>
                                        <p:cTn dur="1000" fill="hold" id="60"/>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7"/>
      <p:bldP grpId="0" spid="68"/>
      <p:bldP grpId="0" spid="69"/>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1" name="文本框 97"/>
          <p:cNvSpPr txBox="1"/>
          <p:nvPr/>
        </p:nvSpPr>
        <p:spPr>
          <a:xfrm>
            <a:off x="4149741" y="383540"/>
            <a:ext cx="3961690" cy="914400"/>
          </a:xfrm>
          <a:prstGeom prst="rect">
            <a:avLst/>
          </a:prstGeom>
          <a:noFill/>
        </p:spPr>
        <p:txBody>
          <a:bodyPr rtlCol="0" wrap="square">
            <a:spAutoFit/>
          </a:bodyPr>
          <a:lstStyle/>
          <a:p>
            <a:pPr algn="ctr"/>
            <a:r>
              <a:rPr altLang="zh-CN" b="1" lang="en-US" smtClean="0" sz="5400" u="sng">
                <a:solidFill>
                  <a:schemeClr val="bg1"/>
                </a:solidFill>
                <a:latin charset="0" panose="02020603050405020304" pitchFamily="18" typeface="Times New Roman"/>
                <a:ea charset="-122" pitchFamily="34" typeface="微软雅黑"/>
                <a:cs charset="0" panose="02020603050405020304" pitchFamily="18" typeface="Times New Roman"/>
              </a:rPr>
              <a:t>CONTENT</a:t>
            </a:r>
          </a:p>
        </p:txBody>
      </p:sp>
      <p:sp>
        <p:nvSpPr>
          <p:cNvPr id="62" name="文本框 98"/>
          <p:cNvSpPr txBox="1"/>
          <p:nvPr/>
        </p:nvSpPr>
        <p:spPr>
          <a:xfrm>
            <a:off x="2998862" y="1998714"/>
            <a:ext cx="3668834" cy="1188720"/>
          </a:xfrm>
          <a:prstGeom prst="rect">
            <a:avLst/>
          </a:prstGeom>
          <a:noFill/>
        </p:spPr>
        <p:txBody>
          <a:bodyPr rtlCol="0" wrap="square">
            <a:spAutoFit/>
          </a:bodyPr>
          <a:lstStyle/>
          <a:p>
            <a:r>
              <a:rPr altLang="en-US" b="1" lang="zh-CN" smtClean="0" sz="2400">
                <a:solidFill>
                  <a:schemeClr val="bg1"/>
                </a:solidFill>
                <a:latin charset="-122" pitchFamily="34" typeface="微软雅黑"/>
                <a:ea charset="-122" pitchFamily="34" typeface="微软雅黑"/>
              </a:rPr>
              <a:t>完整工作总结</a:t>
            </a:r>
          </a:p>
          <a:p>
            <a:r>
              <a:rPr altLang="en-US" b="1" lang="zh-CN" smtClean="0" sz="2400">
                <a:solidFill>
                  <a:schemeClr val="bg1"/>
                </a:solidFill>
                <a:latin charset="-122" pitchFamily="34" typeface="微软雅黑"/>
                <a:ea charset="-122" pitchFamily="34" typeface="微软雅黑"/>
              </a:rPr>
              <a:t>Complete work summary</a:t>
            </a:r>
          </a:p>
        </p:txBody>
      </p:sp>
      <p:sp>
        <p:nvSpPr>
          <p:cNvPr id="63" name="文本框 99"/>
          <p:cNvSpPr txBox="1"/>
          <p:nvPr/>
        </p:nvSpPr>
        <p:spPr>
          <a:xfrm>
            <a:off x="1949217" y="1844824"/>
            <a:ext cx="1015156" cy="914400"/>
          </a:xfrm>
          <a:prstGeom prst="rect">
            <a:avLst/>
          </a:prstGeom>
          <a:noFill/>
        </p:spPr>
        <p:txBody>
          <a:bodyPr rtlCol="0" wrap="square">
            <a:spAutoFit/>
          </a:bodyPr>
          <a:lstStyle/>
          <a:p>
            <a:r>
              <a:rPr altLang="zh-CN" b="1" lang="en-US" smtClean="0" sz="5400" u="sng">
                <a:solidFill>
                  <a:schemeClr val="bg1"/>
                </a:solidFill>
                <a:latin charset="0" panose="02020603050405020304" pitchFamily="18" typeface="Times New Roman"/>
                <a:ea charset="-122" pitchFamily="34" typeface="微软雅黑"/>
                <a:cs charset="0" panose="02020603050405020304" pitchFamily="18" typeface="Times New Roman"/>
              </a:rPr>
              <a:t>01</a:t>
            </a:r>
          </a:p>
        </p:txBody>
      </p:sp>
      <p:sp>
        <p:nvSpPr>
          <p:cNvPr id="64" name="文本框 100"/>
          <p:cNvSpPr txBox="1"/>
          <p:nvPr/>
        </p:nvSpPr>
        <p:spPr>
          <a:xfrm>
            <a:off x="2998862" y="3373488"/>
            <a:ext cx="3668834" cy="1188720"/>
          </a:xfrm>
          <a:prstGeom prst="rect">
            <a:avLst/>
          </a:prstGeom>
          <a:noFill/>
        </p:spPr>
        <p:txBody>
          <a:bodyPr rtlCol="0" wrap="square">
            <a:spAutoFit/>
          </a:bodyPr>
          <a:lstStyle/>
          <a:p>
            <a:r>
              <a:rPr altLang="en-US" b="1" lang="zh-CN" smtClean="0" sz="2400">
                <a:solidFill>
                  <a:schemeClr val="bg1"/>
                </a:solidFill>
                <a:latin charset="-122" pitchFamily="34" typeface="微软雅黑"/>
                <a:ea charset="-122" pitchFamily="34" typeface="微软雅黑"/>
              </a:rPr>
              <a:t>取得成绩及荣誉</a:t>
            </a:r>
          </a:p>
          <a:p>
            <a:r>
              <a:rPr altLang="en-US" b="1" lang="zh-CN" smtClean="0" sz="2400">
                <a:solidFill>
                  <a:schemeClr val="bg1"/>
                </a:solidFill>
                <a:latin charset="-122" pitchFamily="34" typeface="微软雅黑"/>
                <a:ea charset="-122" pitchFamily="34" typeface="微软雅黑"/>
              </a:rPr>
              <a:t>Achievements and honors</a:t>
            </a:r>
          </a:p>
        </p:txBody>
      </p:sp>
      <p:sp>
        <p:nvSpPr>
          <p:cNvPr id="65" name="文本框 101"/>
          <p:cNvSpPr txBox="1"/>
          <p:nvPr/>
        </p:nvSpPr>
        <p:spPr>
          <a:xfrm>
            <a:off x="1949217" y="3219599"/>
            <a:ext cx="1015156" cy="914400"/>
          </a:xfrm>
          <a:prstGeom prst="rect">
            <a:avLst/>
          </a:prstGeom>
          <a:noFill/>
        </p:spPr>
        <p:txBody>
          <a:bodyPr rtlCol="0" wrap="square">
            <a:spAutoFit/>
          </a:bodyPr>
          <a:lstStyle/>
          <a:p>
            <a:r>
              <a:rPr altLang="zh-CN" b="1" lang="en-US" smtClean="0" sz="5400" u="sng">
                <a:solidFill>
                  <a:schemeClr val="bg1"/>
                </a:solidFill>
                <a:latin charset="0" panose="02020603050405020304" pitchFamily="18" typeface="Times New Roman"/>
                <a:ea charset="-122" pitchFamily="34" typeface="微软雅黑"/>
                <a:cs charset="0" panose="02020603050405020304" pitchFamily="18" typeface="Times New Roman"/>
              </a:rPr>
              <a:t>02</a:t>
            </a:r>
          </a:p>
        </p:txBody>
      </p:sp>
      <p:sp>
        <p:nvSpPr>
          <p:cNvPr id="66" name="文本框 102"/>
          <p:cNvSpPr txBox="1"/>
          <p:nvPr/>
        </p:nvSpPr>
        <p:spPr>
          <a:xfrm>
            <a:off x="7391350" y="1998714"/>
            <a:ext cx="3668834" cy="1188720"/>
          </a:xfrm>
          <a:prstGeom prst="rect">
            <a:avLst/>
          </a:prstGeom>
          <a:noFill/>
        </p:spPr>
        <p:txBody>
          <a:bodyPr rtlCol="0" wrap="square">
            <a:spAutoFit/>
          </a:bodyPr>
          <a:lstStyle/>
          <a:p>
            <a:r>
              <a:rPr altLang="en-US" b="1" lang="zh-CN" smtClean="0" sz="2400">
                <a:solidFill>
                  <a:schemeClr val="bg1"/>
                </a:solidFill>
                <a:latin charset="-122" pitchFamily="34" typeface="微软雅黑"/>
                <a:ea charset="-122" pitchFamily="34" typeface="微软雅黑"/>
              </a:rPr>
              <a:t>不足以及经验教训</a:t>
            </a:r>
          </a:p>
          <a:p>
            <a:r>
              <a:rPr altLang="en-US" b="1" lang="zh-CN" smtClean="0" sz="2400">
                <a:solidFill>
                  <a:schemeClr val="bg1"/>
                </a:solidFill>
                <a:latin charset="-122" pitchFamily="34" typeface="微软雅黑"/>
                <a:ea charset="-122" pitchFamily="34" typeface="微软雅黑"/>
              </a:rPr>
              <a:t>Lack of experience and lessons</a:t>
            </a:r>
          </a:p>
        </p:txBody>
      </p:sp>
      <p:sp>
        <p:nvSpPr>
          <p:cNvPr id="67" name="文本框 103"/>
          <p:cNvSpPr txBox="1"/>
          <p:nvPr/>
        </p:nvSpPr>
        <p:spPr>
          <a:xfrm>
            <a:off x="6341706" y="1844824"/>
            <a:ext cx="1015156" cy="914400"/>
          </a:xfrm>
          <a:prstGeom prst="rect">
            <a:avLst/>
          </a:prstGeom>
          <a:noFill/>
        </p:spPr>
        <p:txBody>
          <a:bodyPr rtlCol="0" wrap="square">
            <a:spAutoFit/>
          </a:bodyPr>
          <a:lstStyle/>
          <a:p>
            <a:r>
              <a:rPr altLang="zh-CN" b="1" lang="en-US" smtClean="0" sz="5400" u="sng">
                <a:solidFill>
                  <a:schemeClr val="bg1"/>
                </a:solidFill>
                <a:latin charset="0" panose="02020603050405020304" pitchFamily="18" typeface="Times New Roman"/>
                <a:ea charset="-122" pitchFamily="34" typeface="微软雅黑"/>
                <a:cs charset="0" panose="02020603050405020304" pitchFamily="18" typeface="Times New Roman"/>
              </a:rPr>
              <a:t>03</a:t>
            </a:r>
          </a:p>
        </p:txBody>
      </p:sp>
      <p:sp>
        <p:nvSpPr>
          <p:cNvPr id="68" name="文本框 104"/>
          <p:cNvSpPr txBox="1"/>
          <p:nvPr/>
        </p:nvSpPr>
        <p:spPr>
          <a:xfrm>
            <a:off x="7391350" y="3373488"/>
            <a:ext cx="2118104" cy="1188720"/>
          </a:xfrm>
          <a:prstGeom prst="rect">
            <a:avLst/>
          </a:prstGeom>
          <a:noFill/>
        </p:spPr>
        <p:txBody>
          <a:bodyPr rtlCol="0" wrap="square">
            <a:spAutoFit/>
          </a:bodyPr>
          <a:lstStyle/>
          <a:p>
            <a:r>
              <a:rPr altLang="en-US" b="1" lang="zh-CN" smtClean="0" sz="2400">
                <a:solidFill>
                  <a:schemeClr val="bg1"/>
                </a:solidFill>
                <a:latin charset="-122" pitchFamily="34" typeface="微软雅黑"/>
                <a:ea charset="-122" pitchFamily="34" typeface="微软雅黑"/>
              </a:rPr>
              <a:t>下一阶段计划</a:t>
            </a:r>
          </a:p>
          <a:p>
            <a:r>
              <a:rPr altLang="en-US" b="1" lang="zh-CN" smtClean="0" sz="2400">
                <a:solidFill>
                  <a:schemeClr val="bg1"/>
                </a:solidFill>
                <a:latin charset="-122" pitchFamily="34" typeface="微软雅黑"/>
                <a:ea charset="-122" pitchFamily="34" typeface="微软雅黑"/>
              </a:rPr>
              <a:t> Next stage plan</a:t>
            </a:r>
          </a:p>
        </p:txBody>
      </p:sp>
      <p:sp>
        <p:nvSpPr>
          <p:cNvPr id="69" name="文本框 105"/>
          <p:cNvSpPr txBox="1"/>
          <p:nvPr/>
        </p:nvSpPr>
        <p:spPr>
          <a:xfrm>
            <a:off x="6341706" y="3219600"/>
            <a:ext cx="1015156" cy="914400"/>
          </a:xfrm>
          <a:prstGeom prst="rect">
            <a:avLst/>
          </a:prstGeom>
          <a:noFill/>
        </p:spPr>
        <p:txBody>
          <a:bodyPr rtlCol="0" wrap="square">
            <a:spAutoFit/>
          </a:bodyPr>
          <a:lstStyle/>
          <a:p>
            <a:r>
              <a:rPr altLang="zh-CN" b="1" lang="en-US" smtClean="0" sz="5400" u="sng">
                <a:solidFill>
                  <a:schemeClr val="bg1"/>
                </a:solidFill>
                <a:latin charset="0" panose="02020603050405020304" pitchFamily="18" typeface="Times New Roman"/>
                <a:ea charset="-122" pitchFamily="34" typeface="微软雅黑"/>
                <a:cs charset="0" panose="02020603050405020304" pitchFamily="18" typeface="Times New Roman"/>
              </a:rPr>
              <a:t>04</a:t>
            </a:r>
          </a:p>
        </p:txBody>
      </p:sp>
    </p:spTree>
    <p:extLst>
      <p:ext uri="{BB962C8B-B14F-4D97-AF65-F5344CB8AC3E}">
        <p14:creationId val="343661201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 presetSubtype="8">
                                  <p:stCondLst>
                                    <p:cond delay="0"/>
                                  </p:stCondLst>
                                  <p:childTnLst>
                                    <p:set>
                                      <p:cBhvr>
                                        <p:cTn dur="1" fill="hold" id="6">
                                          <p:stCondLst>
                                            <p:cond delay="0"/>
                                          </p:stCondLst>
                                        </p:cTn>
                                        <p:tgtEl>
                                          <p:spTgt spid="61"/>
                                        </p:tgtEl>
                                        <p:attrNameLst>
                                          <p:attrName>style.visibility</p:attrName>
                                        </p:attrNameLst>
                                      </p:cBhvr>
                                      <p:to>
                                        <p:strVal val="visible"/>
                                      </p:to>
                                    </p:set>
                                    <p:anim calcmode="lin" valueType="num">
                                      <p:cBhvr additive="base">
                                        <p:cTn dur="500" fill="hold" id="7"/>
                                        <p:tgtEl>
                                          <p:spTgt spid="61"/>
                                        </p:tgtEl>
                                        <p:attrNameLst>
                                          <p:attrName>ppt_x</p:attrName>
                                        </p:attrNameLst>
                                      </p:cBhvr>
                                      <p:tavLst>
                                        <p:tav tm="0">
                                          <p:val>
                                            <p:strVal val="0-#ppt_w/2"/>
                                          </p:val>
                                        </p:tav>
                                        <p:tav tm="100000">
                                          <p:val>
                                            <p:strVal val="#ppt_x"/>
                                          </p:val>
                                        </p:tav>
                                      </p:tavLst>
                                    </p:anim>
                                    <p:anim calcmode="lin" valueType="num">
                                      <p:cBhvr additive="base">
                                        <p:cTn dur="500" fill="hold" id="8"/>
                                        <p:tgtEl>
                                          <p:spTgt spid="61"/>
                                        </p:tgtEl>
                                        <p:attrNameLst>
                                          <p:attrName>ppt_y</p:attrName>
                                        </p:attrNameLst>
                                      </p:cBhvr>
                                      <p:tavLst>
                                        <p:tav tm="0">
                                          <p:val>
                                            <p:strVal val="#ppt_y"/>
                                          </p:val>
                                        </p:tav>
                                        <p:tav tm="100000">
                                          <p:val>
                                            <p:strVal val="#ppt_y"/>
                                          </p:val>
                                        </p:tav>
                                      </p:tavLst>
                                    </p:anim>
                                  </p:childTnLst>
                                </p:cTn>
                              </p:par>
                              <p:par>
                                <p:cTn fill="hold" grpId="0" id="9" nodeType="withEffect" presetClass="entr" presetID="10" presetSubtype="0">
                                  <p:stCondLst>
                                    <p:cond delay="400"/>
                                  </p:stCondLst>
                                  <p:childTnLst>
                                    <p:set>
                                      <p:cBhvr>
                                        <p:cTn dur="1" fill="hold" id="10">
                                          <p:stCondLst>
                                            <p:cond delay="0"/>
                                          </p:stCondLst>
                                        </p:cTn>
                                        <p:tgtEl>
                                          <p:spTgt spid="63"/>
                                        </p:tgtEl>
                                        <p:attrNameLst>
                                          <p:attrName>style.visibility</p:attrName>
                                        </p:attrNameLst>
                                      </p:cBhvr>
                                      <p:to>
                                        <p:strVal val="visible"/>
                                      </p:to>
                                    </p:set>
                                    <p:animEffect filter="fade" transition="in">
                                      <p:cBhvr>
                                        <p:cTn dur="500" id="11"/>
                                        <p:tgtEl>
                                          <p:spTgt spid="63"/>
                                        </p:tgtEl>
                                      </p:cBhvr>
                                    </p:animEffect>
                                  </p:childTnLst>
                                </p:cTn>
                              </p:par>
                              <p:par>
                                <p:cTn fill="hold" grpId="0" id="12" nodeType="withEffect" presetClass="entr" presetID="22" presetSubtype="8">
                                  <p:stCondLst>
                                    <p:cond delay="500"/>
                                  </p:stCondLst>
                                  <p:childTnLst>
                                    <p:set>
                                      <p:cBhvr>
                                        <p:cTn dur="1" fill="hold" id="13">
                                          <p:stCondLst>
                                            <p:cond delay="0"/>
                                          </p:stCondLst>
                                        </p:cTn>
                                        <p:tgtEl>
                                          <p:spTgt spid="62"/>
                                        </p:tgtEl>
                                        <p:attrNameLst>
                                          <p:attrName>style.visibility</p:attrName>
                                        </p:attrNameLst>
                                      </p:cBhvr>
                                      <p:to>
                                        <p:strVal val="visible"/>
                                      </p:to>
                                    </p:set>
                                    <p:animEffect filter="wipe(left)" transition="in">
                                      <p:cBhvr>
                                        <p:cTn dur="500" id="14"/>
                                        <p:tgtEl>
                                          <p:spTgt spid="62"/>
                                        </p:tgtEl>
                                      </p:cBhvr>
                                    </p:animEffect>
                                  </p:childTnLst>
                                </p:cTn>
                              </p:par>
                              <p:par>
                                <p:cTn fill="hold" grpId="0" id="15" nodeType="withEffect" presetClass="entr" presetID="10" presetSubtype="0">
                                  <p:stCondLst>
                                    <p:cond delay="1000"/>
                                  </p:stCondLst>
                                  <p:childTnLst>
                                    <p:set>
                                      <p:cBhvr>
                                        <p:cTn dur="1" fill="hold" id="16">
                                          <p:stCondLst>
                                            <p:cond delay="0"/>
                                          </p:stCondLst>
                                        </p:cTn>
                                        <p:tgtEl>
                                          <p:spTgt spid="65"/>
                                        </p:tgtEl>
                                        <p:attrNameLst>
                                          <p:attrName>style.visibility</p:attrName>
                                        </p:attrNameLst>
                                      </p:cBhvr>
                                      <p:to>
                                        <p:strVal val="visible"/>
                                      </p:to>
                                    </p:set>
                                    <p:animEffect filter="fade" transition="in">
                                      <p:cBhvr>
                                        <p:cTn dur="500" id="17"/>
                                        <p:tgtEl>
                                          <p:spTgt spid="65"/>
                                        </p:tgtEl>
                                      </p:cBhvr>
                                    </p:animEffect>
                                  </p:childTnLst>
                                </p:cTn>
                              </p:par>
                              <p:par>
                                <p:cTn fill="hold" grpId="0" id="18" nodeType="withEffect" presetClass="entr" presetID="22" presetSubtype="8">
                                  <p:stCondLst>
                                    <p:cond delay="1000"/>
                                  </p:stCondLst>
                                  <p:childTnLst>
                                    <p:set>
                                      <p:cBhvr>
                                        <p:cTn dur="1" fill="hold" id="19">
                                          <p:stCondLst>
                                            <p:cond delay="0"/>
                                          </p:stCondLst>
                                        </p:cTn>
                                        <p:tgtEl>
                                          <p:spTgt spid="64"/>
                                        </p:tgtEl>
                                        <p:attrNameLst>
                                          <p:attrName>style.visibility</p:attrName>
                                        </p:attrNameLst>
                                      </p:cBhvr>
                                      <p:to>
                                        <p:strVal val="visible"/>
                                      </p:to>
                                    </p:set>
                                    <p:animEffect filter="wipe(left)" transition="in">
                                      <p:cBhvr>
                                        <p:cTn dur="500" id="20"/>
                                        <p:tgtEl>
                                          <p:spTgt spid="64"/>
                                        </p:tgtEl>
                                      </p:cBhvr>
                                    </p:animEffect>
                                  </p:childTnLst>
                                </p:cTn>
                              </p:par>
                              <p:par>
                                <p:cTn fill="hold" grpId="0" id="21" nodeType="withEffect" presetClass="entr" presetID="10" presetSubtype="0">
                                  <p:stCondLst>
                                    <p:cond delay="1500"/>
                                  </p:stCondLst>
                                  <p:childTnLst>
                                    <p:set>
                                      <p:cBhvr>
                                        <p:cTn dur="1" fill="hold" id="22">
                                          <p:stCondLst>
                                            <p:cond delay="0"/>
                                          </p:stCondLst>
                                        </p:cTn>
                                        <p:tgtEl>
                                          <p:spTgt spid="67"/>
                                        </p:tgtEl>
                                        <p:attrNameLst>
                                          <p:attrName>style.visibility</p:attrName>
                                        </p:attrNameLst>
                                      </p:cBhvr>
                                      <p:to>
                                        <p:strVal val="visible"/>
                                      </p:to>
                                    </p:set>
                                    <p:animEffect filter="fade" transition="in">
                                      <p:cBhvr>
                                        <p:cTn dur="500" id="23"/>
                                        <p:tgtEl>
                                          <p:spTgt spid="67"/>
                                        </p:tgtEl>
                                      </p:cBhvr>
                                    </p:animEffect>
                                  </p:childTnLst>
                                </p:cTn>
                              </p:par>
                              <p:par>
                                <p:cTn fill="hold" grpId="0" id="24" nodeType="withEffect" presetClass="entr" presetID="22" presetSubtype="8">
                                  <p:stCondLst>
                                    <p:cond delay="1500"/>
                                  </p:stCondLst>
                                  <p:childTnLst>
                                    <p:set>
                                      <p:cBhvr>
                                        <p:cTn dur="1" fill="hold" id="25">
                                          <p:stCondLst>
                                            <p:cond delay="0"/>
                                          </p:stCondLst>
                                        </p:cTn>
                                        <p:tgtEl>
                                          <p:spTgt spid="66"/>
                                        </p:tgtEl>
                                        <p:attrNameLst>
                                          <p:attrName>style.visibility</p:attrName>
                                        </p:attrNameLst>
                                      </p:cBhvr>
                                      <p:to>
                                        <p:strVal val="visible"/>
                                      </p:to>
                                    </p:set>
                                    <p:animEffect filter="wipe(left)" transition="in">
                                      <p:cBhvr>
                                        <p:cTn dur="500" id="26"/>
                                        <p:tgtEl>
                                          <p:spTgt spid="66"/>
                                        </p:tgtEl>
                                      </p:cBhvr>
                                    </p:animEffect>
                                  </p:childTnLst>
                                </p:cTn>
                              </p:par>
                              <p:par>
                                <p:cTn fill="hold" grpId="0" id="27" nodeType="withEffect" presetClass="entr" presetID="10" presetSubtype="0">
                                  <p:stCondLst>
                                    <p:cond delay="2000"/>
                                  </p:stCondLst>
                                  <p:childTnLst>
                                    <p:set>
                                      <p:cBhvr>
                                        <p:cTn dur="1" fill="hold" id="28">
                                          <p:stCondLst>
                                            <p:cond delay="0"/>
                                          </p:stCondLst>
                                        </p:cTn>
                                        <p:tgtEl>
                                          <p:spTgt spid="69"/>
                                        </p:tgtEl>
                                        <p:attrNameLst>
                                          <p:attrName>style.visibility</p:attrName>
                                        </p:attrNameLst>
                                      </p:cBhvr>
                                      <p:to>
                                        <p:strVal val="visible"/>
                                      </p:to>
                                    </p:set>
                                    <p:animEffect filter="fade" transition="in">
                                      <p:cBhvr>
                                        <p:cTn dur="500" id="29"/>
                                        <p:tgtEl>
                                          <p:spTgt spid="69"/>
                                        </p:tgtEl>
                                      </p:cBhvr>
                                    </p:animEffect>
                                  </p:childTnLst>
                                </p:cTn>
                              </p:par>
                              <p:par>
                                <p:cTn fill="hold" grpId="0" id="30" nodeType="withEffect" presetClass="entr" presetID="22" presetSubtype="8">
                                  <p:stCondLst>
                                    <p:cond delay="2000"/>
                                  </p:stCondLst>
                                  <p:childTnLst>
                                    <p:set>
                                      <p:cBhvr>
                                        <p:cTn dur="1" fill="hold" id="31">
                                          <p:stCondLst>
                                            <p:cond delay="0"/>
                                          </p:stCondLst>
                                        </p:cTn>
                                        <p:tgtEl>
                                          <p:spTgt spid="68"/>
                                        </p:tgtEl>
                                        <p:attrNameLst>
                                          <p:attrName>style.visibility</p:attrName>
                                        </p:attrNameLst>
                                      </p:cBhvr>
                                      <p:to>
                                        <p:strVal val="visible"/>
                                      </p:to>
                                    </p:set>
                                    <p:animEffect filter="wipe(left)" transition="in">
                                      <p:cBhvr>
                                        <p:cTn dur="500" id="32"/>
                                        <p:tgtEl>
                                          <p:spTgt spid="6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1"/>
      <p:bldP grpId="0" spid="62"/>
      <p:bldP grpId="0" spid="63"/>
      <p:bldP grpId="0" spid="64"/>
      <p:bldP grpId="0" spid="65"/>
      <p:bldP grpId="0" spid="66"/>
      <p:bldP grpId="0" spid="67"/>
      <p:bldP grpId="0" spid="68"/>
      <p:bldP grpId="0" spid="69"/>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1509" name="AutoShape 5"/>
          <p:cNvSpPr/>
          <p:nvPr/>
        </p:nvSpPr>
        <p:spPr bwMode="auto">
          <a:xfrm>
            <a:off x="1812690" y="2672636"/>
            <a:ext cx="1791261" cy="1202531"/>
          </a:xfrm>
          <a:custGeom>
            <a:gdLst>
              <a:gd fmla="*/ 1791494 w 21600" name="T0"/>
              <a:gd fmla="*/ 1202532 h 21600" name="T1"/>
              <a:gd fmla="*/ 1791494 w 21600" name="T2"/>
              <a:gd fmla="*/ 1202532 h 21600" name="T3"/>
              <a:gd fmla="*/ 1791494 w 21600" name="T4"/>
              <a:gd fmla="*/ 1202532 h 21600" name="T5"/>
              <a:gd fmla="*/ 1791494 w 21600" name="T6"/>
              <a:gd fmla="*/ 1202532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1600" y="10822"/>
                </a:moveTo>
                <a:lnTo>
                  <a:pt x="12190" y="0"/>
                </a:lnTo>
                <a:lnTo>
                  <a:pt x="12190" y="3144"/>
                </a:lnTo>
                <a:lnTo>
                  <a:pt x="0" y="3144"/>
                </a:lnTo>
                <a:lnTo>
                  <a:pt x="0" y="18455"/>
                </a:lnTo>
                <a:lnTo>
                  <a:pt x="12190" y="18455"/>
                </a:lnTo>
                <a:lnTo>
                  <a:pt x="12190" y="21599"/>
                </a:lnTo>
                <a:lnTo>
                  <a:pt x="21600" y="10822"/>
                </a:lnTo>
                <a:close/>
              </a:path>
            </a:pathLst>
          </a:custGeom>
          <a:solidFill>
            <a:srgbClr val="DEDEDE"/>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22854" lIns="22854" rIns="22854" tIns="22854"/>
          <a:lstStyle/>
          <a:p>
            <a:endParaRPr altLang="en-US" lang="zh-CN">
              <a:solidFill>
                <a:schemeClr val="tx1">
                  <a:lumMod val="50000"/>
                  <a:lumOff val="50000"/>
                </a:schemeClr>
              </a:solidFill>
            </a:endParaRPr>
          </a:p>
        </p:txBody>
      </p:sp>
      <p:sp>
        <p:nvSpPr>
          <p:cNvPr id="21510" name="AutoShape 6"/>
          <p:cNvSpPr/>
          <p:nvPr/>
        </p:nvSpPr>
        <p:spPr bwMode="auto">
          <a:xfrm>
            <a:off x="1383327" y="2830591"/>
            <a:ext cx="851582" cy="873125"/>
          </a:xfrm>
          <a:custGeom>
            <a:gdLst>
              <a:gd fmla="*/ 851650 w 19679" name="T0"/>
              <a:gd fmla="*/ 958357 h 19679" name="T1"/>
              <a:gd fmla="*/ 851650 w 19679" name="T2"/>
              <a:gd fmla="*/ 958357 h 19679" name="T3"/>
              <a:gd fmla="*/ 851650 w 19679" name="T4"/>
              <a:gd fmla="*/ 958357 h 19679" name="T5"/>
              <a:gd fmla="*/ 851650 w 19679" name="T6"/>
              <a:gd fmla="*/ 958357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close/>
              </a:path>
            </a:pathLst>
          </a:custGeom>
          <a:solidFill>
            <a:schemeClr val="accent1"/>
          </a:solidFill>
          <a:ln>
            <a:noFill/>
          </a:ln>
          <a:effectLst/>
          <a:extLst/>
        </p:spPr>
        <p:txBody>
          <a:bodyPr bIns="22854" lIns="22854" rIns="22854" tIns="22854"/>
          <a:lstStyle/>
          <a:p>
            <a:endParaRPr altLang="en-US" lang="zh-CN">
              <a:solidFill>
                <a:schemeClr val="tx1">
                  <a:lumMod val="50000"/>
                  <a:lumOff val="50000"/>
                </a:schemeClr>
              </a:solidFill>
            </a:endParaRPr>
          </a:p>
        </p:txBody>
      </p:sp>
      <p:sp>
        <p:nvSpPr>
          <p:cNvPr id="21511" name="AutoShape 7"/>
          <p:cNvSpPr/>
          <p:nvPr/>
        </p:nvSpPr>
        <p:spPr bwMode="auto">
          <a:xfrm>
            <a:off x="4215059" y="2672636"/>
            <a:ext cx="1792848" cy="1202531"/>
          </a:xfrm>
          <a:custGeom>
            <a:gdLst>
              <a:gd fmla="*/ 1793081 w 21600" name="T0"/>
              <a:gd fmla="*/ 1202532 h 21600" name="T1"/>
              <a:gd fmla="*/ 1793081 w 21600" name="T2"/>
              <a:gd fmla="*/ 1202532 h 21600" name="T3"/>
              <a:gd fmla="*/ 1793081 w 21600" name="T4"/>
              <a:gd fmla="*/ 1202532 h 21600" name="T5"/>
              <a:gd fmla="*/ 1793081 w 21600" name="T6"/>
              <a:gd fmla="*/ 1202532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1599" y="10822"/>
                </a:moveTo>
                <a:lnTo>
                  <a:pt x="12198" y="0"/>
                </a:lnTo>
                <a:lnTo>
                  <a:pt x="12198" y="3144"/>
                </a:lnTo>
                <a:lnTo>
                  <a:pt x="0" y="3144"/>
                </a:lnTo>
                <a:lnTo>
                  <a:pt x="0" y="18455"/>
                </a:lnTo>
                <a:lnTo>
                  <a:pt x="12198" y="18455"/>
                </a:lnTo>
                <a:lnTo>
                  <a:pt x="12198" y="21599"/>
                </a:lnTo>
                <a:lnTo>
                  <a:pt x="21599" y="10822"/>
                </a:lnTo>
                <a:close/>
              </a:path>
            </a:pathLst>
          </a:custGeom>
          <a:solidFill>
            <a:srgbClr val="DEDEDE"/>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22854" lIns="22854" rIns="22854" tIns="22854"/>
          <a:lstStyle/>
          <a:p>
            <a:endParaRPr altLang="en-US" lang="zh-CN">
              <a:solidFill>
                <a:schemeClr val="tx1">
                  <a:lumMod val="50000"/>
                  <a:lumOff val="50000"/>
                </a:schemeClr>
              </a:solidFill>
            </a:endParaRPr>
          </a:p>
        </p:txBody>
      </p:sp>
      <p:sp>
        <p:nvSpPr>
          <p:cNvPr id="21512" name="AutoShape 8"/>
          <p:cNvSpPr/>
          <p:nvPr/>
        </p:nvSpPr>
        <p:spPr bwMode="auto">
          <a:xfrm>
            <a:off x="3787282" y="2830591"/>
            <a:ext cx="849996" cy="873125"/>
          </a:xfrm>
          <a:custGeom>
            <a:gdLst>
              <a:gd fmla="*/ 850063 w 19679" name="T0"/>
              <a:gd fmla="*/ 958357 h 19679" name="T1"/>
              <a:gd fmla="*/ 850063 w 19679" name="T2"/>
              <a:gd fmla="*/ 958357 h 19679" name="T3"/>
              <a:gd fmla="*/ 850063 w 19679" name="T4"/>
              <a:gd fmla="*/ 958357 h 19679" name="T5"/>
              <a:gd fmla="*/ 850063 w 19679" name="T6"/>
              <a:gd fmla="*/ 958357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close/>
              </a:path>
            </a:pathLst>
          </a:custGeom>
          <a:solidFill>
            <a:schemeClr val="accent2"/>
          </a:solidFill>
          <a:ln>
            <a:noFill/>
          </a:ln>
          <a:effectLst/>
          <a:extLst/>
        </p:spPr>
        <p:txBody>
          <a:bodyPr bIns="22854" lIns="22854" rIns="22854" tIns="22854"/>
          <a:lstStyle/>
          <a:p>
            <a:endParaRPr altLang="en-US" lang="zh-CN">
              <a:solidFill>
                <a:schemeClr val="tx1">
                  <a:lumMod val="50000"/>
                  <a:lumOff val="50000"/>
                </a:schemeClr>
              </a:solidFill>
            </a:endParaRPr>
          </a:p>
        </p:txBody>
      </p:sp>
      <p:sp>
        <p:nvSpPr>
          <p:cNvPr id="21513" name="AutoShape 9"/>
          <p:cNvSpPr/>
          <p:nvPr/>
        </p:nvSpPr>
        <p:spPr bwMode="auto">
          <a:xfrm>
            <a:off x="8998367" y="2672636"/>
            <a:ext cx="1791261" cy="1202531"/>
          </a:xfrm>
          <a:custGeom>
            <a:gdLst>
              <a:gd fmla="*/ 1791494 w 21600" name="T0"/>
              <a:gd fmla="*/ 1202532 h 21600" name="T1"/>
              <a:gd fmla="*/ 1791494 w 21600" name="T2"/>
              <a:gd fmla="*/ 1202532 h 21600" name="T3"/>
              <a:gd fmla="*/ 1791494 w 21600" name="T4"/>
              <a:gd fmla="*/ 1202532 h 21600" name="T5"/>
              <a:gd fmla="*/ 1791494 w 21600" name="T6"/>
              <a:gd fmla="*/ 1202532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1600" y="10822"/>
                </a:moveTo>
                <a:lnTo>
                  <a:pt x="12209" y="0"/>
                </a:lnTo>
                <a:lnTo>
                  <a:pt x="12209" y="3144"/>
                </a:lnTo>
                <a:lnTo>
                  <a:pt x="0" y="3144"/>
                </a:lnTo>
                <a:lnTo>
                  <a:pt x="0" y="18455"/>
                </a:lnTo>
                <a:lnTo>
                  <a:pt x="12209" y="18455"/>
                </a:lnTo>
                <a:lnTo>
                  <a:pt x="12209" y="21599"/>
                </a:lnTo>
                <a:lnTo>
                  <a:pt x="21600" y="10822"/>
                </a:lnTo>
                <a:close/>
              </a:path>
            </a:pathLst>
          </a:custGeom>
          <a:solidFill>
            <a:srgbClr val="DEDEDE"/>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22854" lIns="22854" rIns="22854" tIns="22854"/>
          <a:lstStyle/>
          <a:p>
            <a:endParaRPr altLang="en-US" lang="zh-CN">
              <a:solidFill>
                <a:schemeClr val="tx1">
                  <a:lumMod val="50000"/>
                  <a:lumOff val="50000"/>
                </a:schemeClr>
              </a:solidFill>
            </a:endParaRPr>
          </a:p>
        </p:txBody>
      </p:sp>
      <p:sp>
        <p:nvSpPr>
          <p:cNvPr id="21514" name="AutoShape 10"/>
          <p:cNvSpPr/>
          <p:nvPr/>
        </p:nvSpPr>
        <p:spPr bwMode="auto">
          <a:xfrm>
            <a:off x="8571385" y="2830591"/>
            <a:ext cx="848408" cy="873125"/>
          </a:xfrm>
          <a:custGeom>
            <a:gdLst>
              <a:gd fmla="*/ 848476 w 19679" name="T0"/>
              <a:gd fmla="*/ 958357 h 19679" name="T1"/>
              <a:gd fmla="*/ 848476 w 19679" name="T2"/>
              <a:gd fmla="*/ 958357 h 19679" name="T3"/>
              <a:gd fmla="*/ 848476 w 19679" name="T4"/>
              <a:gd fmla="*/ 958357 h 19679" name="T5"/>
              <a:gd fmla="*/ 848476 w 19679" name="T6"/>
              <a:gd fmla="*/ 958357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close/>
              </a:path>
            </a:pathLst>
          </a:custGeom>
          <a:solidFill>
            <a:schemeClr val="accent4"/>
          </a:solidFill>
          <a:ln>
            <a:noFill/>
          </a:ln>
          <a:effectLst/>
          <a:extLst/>
        </p:spPr>
        <p:txBody>
          <a:bodyPr bIns="22854" lIns="22854" rIns="22854" tIns="22854"/>
          <a:lstStyle/>
          <a:p>
            <a:endParaRPr altLang="en-US" lang="zh-CN">
              <a:solidFill>
                <a:schemeClr val="tx1">
                  <a:lumMod val="50000"/>
                  <a:lumOff val="50000"/>
                </a:schemeClr>
              </a:solidFill>
            </a:endParaRPr>
          </a:p>
        </p:txBody>
      </p:sp>
      <p:sp>
        <p:nvSpPr>
          <p:cNvPr id="21515" name="AutoShape 11"/>
          <p:cNvSpPr/>
          <p:nvPr/>
        </p:nvSpPr>
        <p:spPr bwMode="auto">
          <a:xfrm>
            <a:off x="6599171" y="2672636"/>
            <a:ext cx="1789674" cy="1202531"/>
          </a:xfrm>
          <a:custGeom>
            <a:gdLst>
              <a:gd fmla="*/ 1789906 w 21600" name="T0"/>
              <a:gd fmla="*/ 1202532 h 21600" name="T1"/>
              <a:gd fmla="*/ 1789906 w 21600" name="T2"/>
              <a:gd fmla="*/ 1202532 h 21600" name="T3"/>
              <a:gd fmla="*/ 1789906 w 21600" name="T4"/>
              <a:gd fmla="*/ 1202532 h 21600" name="T5"/>
              <a:gd fmla="*/ 1789906 w 21600" name="T6"/>
              <a:gd fmla="*/ 1202532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1600" y="10822"/>
                </a:moveTo>
                <a:lnTo>
                  <a:pt x="12201" y="0"/>
                </a:lnTo>
                <a:lnTo>
                  <a:pt x="12201" y="3144"/>
                </a:lnTo>
                <a:lnTo>
                  <a:pt x="0" y="3144"/>
                </a:lnTo>
                <a:lnTo>
                  <a:pt x="0" y="18455"/>
                </a:lnTo>
                <a:lnTo>
                  <a:pt x="12201" y="18455"/>
                </a:lnTo>
                <a:lnTo>
                  <a:pt x="12201" y="21599"/>
                </a:lnTo>
                <a:lnTo>
                  <a:pt x="21600" y="10822"/>
                </a:lnTo>
                <a:close/>
              </a:path>
            </a:pathLst>
          </a:custGeom>
          <a:solidFill>
            <a:srgbClr val="DEDEDE"/>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22854" lIns="22854" rIns="22854" tIns="22854"/>
          <a:lstStyle/>
          <a:p>
            <a:endParaRPr altLang="en-US" lang="zh-CN" sz="1300">
              <a:solidFill>
                <a:schemeClr val="tx1">
                  <a:lumMod val="50000"/>
                  <a:lumOff val="50000"/>
                </a:schemeClr>
              </a:solidFill>
            </a:endParaRPr>
          </a:p>
        </p:txBody>
      </p:sp>
      <p:sp>
        <p:nvSpPr>
          <p:cNvPr id="21516" name="AutoShape 12"/>
          <p:cNvSpPr/>
          <p:nvPr/>
        </p:nvSpPr>
        <p:spPr bwMode="auto">
          <a:xfrm>
            <a:off x="6166635" y="2830591"/>
            <a:ext cx="851584" cy="873125"/>
          </a:xfrm>
          <a:custGeom>
            <a:gdLst>
              <a:gd fmla="*/ 851651 w 19679" name="T0"/>
              <a:gd fmla="*/ 958357 h 19679" name="T1"/>
              <a:gd fmla="*/ 851651 w 19679" name="T2"/>
              <a:gd fmla="*/ 958357 h 19679" name="T3"/>
              <a:gd fmla="*/ 851651 w 19679" name="T4"/>
              <a:gd fmla="*/ 958357 h 19679" name="T5"/>
              <a:gd fmla="*/ 851651 w 19679" name="T6"/>
              <a:gd fmla="*/ 958357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close/>
              </a:path>
            </a:pathLst>
          </a:custGeom>
          <a:solidFill>
            <a:schemeClr val="accent3"/>
          </a:solidFill>
          <a:ln>
            <a:noFill/>
          </a:ln>
          <a:effectLst/>
          <a:extLst/>
        </p:spPr>
        <p:txBody>
          <a:bodyPr bIns="22854" lIns="22854" rIns="22854" tIns="22854"/>
          <a:lstStyle/>
          <a:p>
            <a:endParaRPr altLang="en-US" lang="zh-CN">
              <a:solidFill>
                <a:schemeClr val="tx1">
                  <a:lumMod val="50000"/>
                  <a:lumOff val="50000"/>
                </a:schemeClr>
              </a:solidFill>
            </a:endParaRPr>
          </a:p>
        </p:txBody>
      </p:sp>
      <p:sp>
        <p:nvSpPr>
          <p:cNvPr id="21517" name="AutoShape 13"/>
          <p:cNvSpPr/>
          <p:nvPr/>
        </p:nvSpPr>
        <p:spPr bwMode="auto">
          <a:xfrm>
            <a:off x="6413459" y="3089354"/>
            <a:ext cx="361904" cy="357981"/>
          </a:xfrm>
          <a:custGeom>
            <a:gdLst>
              <a:gd fmla="*/ 361950 w 21600" name="T0"/>
              <a:gd fmla="*/ 357981 h 21600" name="T1"/>
              <a:gd fmla="*/ 361950 w 21600" name="T2"/>
              <a:gd fmla="*/ 357981 h 21600" name="T3"/>
              <a:gd fmla="*/ 361950 w 21600" name="T4"/>
              <a:gd fmla="*/ 357981 h 21600" name="T5"/>
              <a:gd fmla="*/ 361950 w 21600" name="T6"/>
              <a:gd fmla="*/ 357981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10800" y="0"/>
                </a:moveTo>
                <a:cubicBezTo>
                  <a:pt x="4859" y="0"/>
                  <a:pt x="0" y="4859"/>
                  <a:pt x="0" y="10800"/>
                </a:cubicBezTo>
                <a:cubicBezTo>
                  <a:pt x="0" y="16739"/>
                  <a:pt x="4859" y="21600"/>
                  <a:pt x="10800" y="21600"/>
                </a:cubicBezTo>
                <a:cubicBezTo>
                  <a:pt x="16739" y="21600"/>
                  <a:pt x="21600" y="16739"/>
                  <a:pt x="21600" y="10800"/>
                </a:cubicBezTo>
                <a:cubicBezTo>
                  <a:pt x="21600" y="4859"/>
                  <a:pt x="16739" y="0"/>
                  <a:pt x="10800" y="0"/>
                </a:cubicBezTo>
                <a:close/>
                <a:moveTo>
                  <a:pt x="14939" y="4319"/>
                </a:moveTo>
                <a:cubicBezTo>
                  <a:pt x="15659" y="3779"/>
                  <a:pt x="15659" y="3779"/>
                  <a:pt x="15659" y="3779"/>
                </a:cubicBezTo>
                <a:cubicBezTo>
                  <a:pt x="15659" y="3779"/>
                  <a:pt x="15299" y="3059"/>
                  <a:pt x="15479" y="2519"/>
                </a:cubicBezTo>
                <a:cubicBezTo>
                  <a:pt x="15659" y="2519"/>
                  <a:pt x="16379" y="2879"/>
                  <a:pt x="16919" y="3599"/>
                </a:cubicBezTo>
                <a:cubicBezTo>
                  <a:pt x="16559" y="5219"/>
                  <a:pt x="15479" y="5039"/>
                  <a:pt x="15479" y="5039"/>
                </a:cubicBezTo>
                <a:cubicBezTo>
                  <a:pt x="15479" y="5039"/>
                  <a:pt x="14759" y="5039"/>
                  <a:pt x="14939" y="4319"/>
                </a:cubicBezTo>
                <a:close/>
                <a:moveTo>
                  <a:pt x="8459" y="13859"/>
                </a:moveTo>
                <a:cubicBezTo>
                  <a:pt x="8279" y="14039"/>
                  <a:pt x="8099" y="14579"/>
                  <a:pt x="7919" y="15119"/>
                </a:cubicBezTo>
                <a:cubicBezTo>
                  <a:pt x="7739" y="15479"/>
                  <a:pt x="7559" y="15660"/>
                  <a:pt x="7379" y="15839"/>
                </a:cubicBezTo>
                <a:cubicBezTo>
                  <a:pt x="7019" y="16019"/>
                  <a:pt x="7019" y="16379"/>
                  <a:pt x="7019" y="16379"/>
                </a:cubicBezTo>
                <a:cubicBezTo>
                  <a:pt x="6839" y="17099"/>
                  <a:pt x="6839" y="17099"/>
                  <a:pt x="6839" y="17099"/>
                </a:cubicBezTo>
                <a:cubicBezTo>
                  <a:pt x="6839" y="17099"/>
                  <a:pt x="7019" y="17819"/>
                  <a:pt x="7200" y="17999"/>
                </a:cubicBezTo>
                <a:cubicBezTo>
                  <a:pt x="7200" y="18360"/>
                  <a:pt x="6659" y="19799"/>
                  <a:pt x="6659" y="19799"/>
                </a:cubicBezTo>
                <a:cubicBezTo>
                  <a:pt x="6120" y="19620"/>
                  <a:pt x="5940" y="19079"/>
                  <a:pt x="5760" y="18719"/>
                </a:cubicBezTo>
                <a:cubicBezTo>
                  <a:pt x="5760" y="18360"/>
                  <a:pt x="5399" y="18179"/>
                  <a:pt x="5579" y="17819"/>
                </a:cubicBezTo>
                <a:cubicBezTo>
                  <a:pt x="5579" y="17279"/>
                  <a:pt x="5219" y="17099"/>
                  <a:pt x="5039" y="16919"/>
                </a:cubicBezTo>
                <a:cubicBezTo>
                  <a:pt x="4859" y="16559"/>
                  <a:pt x="4679" y="16199"/>
                  <a:pt x="4679" y="16019"/>
                </a:cubicBezTo>
                <a:cubicBezTo>
                  <a:pt x="4679" y="15839"/>
                  <a:pt x="4139" y="15479"/>
                  <a:pt x="4139" y="15479"/>
                </a:cubicBezTo>
                <a:cubicBezTo>
                  <a:pt x="4139" y="15479"/>
                  <a:pt x="3239" y="14940"/>
                  <a:pt x="3060" y="14759"/>
                </a:cubicBezTo>
                <a:cubicBezTo>
                  <a:pt x="2880" y="14579"/>
                  <a:pt x="2699" y="13859"/>
                  <a:pt x="2699" y="13499"/>
                </a:cubicBezTo>
                <a:cubicBezTo>
                  <a:pt x="2699" y="13139"/>
                  <a:pt x="2880" y="12239"/>
                  <a:pt x="2880" y="12239"/>
                </a:cubicBezTo>
                <a:cubicBezTo>
                  <a:pt x="2880" y="12239"/>
                  <a:pt x="3239" y="11879"/>
                  <a:pt x="3060" y="11699"/>
                </a:cubicBezTo>
                <a:cubicBezTo>
                  <a:pt x="2699" y="11519"/>
                  <a:pt x="2699" y="10800"/>
                  <a:pt x="2699" y="10800"/>
                </a:cubicBezTo>
                <a:cubicBezTo>
                  <a:pt x="2339" y="10439"/>
                  <a:pt x="2339" y="10439"/>
                  <a:pt x="2339" y="10439"/>
                </a:cubicBezTo>
                <a:cubicBezTo>
                  <a:pt x="2339" y="10439"/>
                  <a:pt x="1979" y="9899"/>
                  <a:pt x="1800" y="9719"/>
                </a:cubicBezTo>
                <a:cubicBezTo>
                  <a:pt x="1800" y="9359"/>
                  <a:pt x="1800" y="9180"/>
                  <a:pt x="1979" y="8999"/>
                </a:cubicBezTo>
                <a:cubicBezTo>
                  <a:pt x="1979" y="8819"/>
                  <a:pt x="1800" y="8279"/>
                  <a:pt x="1800" y="8099"/>
                </a:cubicBezTo>
                <a:cubicBezTo>
                  <a:pt x="3600" y="3599"/>
                  <a:pt x="6659" y="2699"/>
                  <a:pt x="6659" y="2699"/>
                </a:cubicBezTo>
                <a:cubicBezTo>
                  <a:pt x="6839" y="3599"/>
                  <a:pt x="6839" y="3599"/>
                  <a:pt x="6839" y="3599"/>
                </a:cubicBezTo>
                <a:cubicBezTo>
                  <a:pt x="6839" y="3599"/>
                  <a:pt x="6299" y="3779"/>
                  <a:pt x="6120" y="3779"/>
                </a:cubicBezTo>
                <a:cubicBezTo>
                  <a:pt x="5760" y="3599"/>
                  <a:pt x="5579" y="3599"/>
                  <a:pt x="5579" y="3599"/>
                </a:cubicBezTo>
                <a:cubicBezTo>
                  <a:pt x="5219" y="4139"/>
                  <a:pt x="5219" y="4139"/>
                  <a:pt x="5219" y="4139"/>
                </a:cubicBezTo>
                <a:cubicBezTo>
                  <a:pt x="5219" y="4139"/>
                  <a:pt x="5039" y="4499"/>
                  <a:pt x="5039" y="4679"/>
                </a:cubicBezTo>
                <a:cubicBezTo>
                  <a:pt x="5039" y="4859"/>
                  <a:pt x="5219" y="5219"/>
                  <a:pt x="5219" y="5219"/>
                </a:cubicBezTo>
                <a:cubicBezTo>
                  <a:pt x="5219" y="5219"/>
                  <a:pt x="5760" y="5219"/>
                  <a:pt x="5760" y="5039"/>
                </a:cubicBezTo>
                <a:cubicBezTo>
                  <a:pt x="5760" y="4859"/>
                  <a:pt x="5760" y="4679"/>
                  <a:pt x="5760" y="4679"/>
                </a:cubicBezTo>
                <a:cubicBezTo>
                  <a:pt x="5579" y="4319"/>
                  <a:pt x="5579" y="4319"/>
                  <a:pt x="5579" y="4319"/>
                </a:cubicBezTo>
                <a:cubicBezTo>
                  <a:pt x="5579" y="4319"/>
                  <a:pt x="6120" y="4139"/>
                  <a:pt x="7200" y="4319"/>
                </a:cubicBezTo>
                <a:cubicBezTo>
                  <a:pt x="8459" y="4319"/>
                  <a:pt x="7919" y="5219"/>
                  <a:pt x="8459" y="5399"/>
                </a:cubicBezTo>
                <a:cubicBezTo>
                  <a:pt x="8999" y="5580"/>
                  <a:pt x="8099" y="6299"/>
                  <a:pt x="7919" y="6659"/>
                </a:cubicBezTo>
                <a:cubicBezTo>
                  <a:pt x="7739" y="7019"/>
                  <a:pt x="7379" y="6119"/>
                  <a:pt x="7379" y="6119"/>
                </a:cubicBezTo>
                <a:cubicBezTo>
                  <a:pt x="7379" y="6119"/>
                  <a:pt x="7739" y="5759"/>
                  <a:pt x="7200" y="5759"/>
                </a:cubicBezTo>
                <a:cubicBezTo>
                  <a:pt x="6659" y="5580"/>
                  <a:pt x="6299" y="6479"/>
                  <a:pt x="6659" y="6479"/>
                </a:cubicBezTo>
                <a:cubicBezTo>
                  <a:pt x="6839" y="6479"/>
                  <a:pt x="7200" y="6839"/>
                  <a:pt x="7019" y="7019"/>
                </a:cubicBezTo>
                <a:cubicBezTo>
                  <a:pt x="7019" y="7199"/>
                  <a:pt x="7019" y="7199"/>
                  <a:pt x="6839" y="7739"/>
                </a:cubicBezTo>
                <a:cubicBezTo>
                  <a:pt x="6479" y="8279"/>
                  <a:pt x="6120" y="8639"/>
                  <a:pt x="6120" y="8639"/>
                </a:cubicBezTo>
                <a:cubicBezTo>
                  <a:pt x="6120" y="8639"/>
                  <a:pt x="5760" y="8459"/>
                  <a:pt x="5940" y="8819"/>
                </a:cubicBezTo>
                <a:cubicBezTo>
                  <a:pt x="6120" y="9180"/>
                  <a:pt x="5940" y="9719"/>
                  <a:pt x="5940" y="9899"/>
                </a:cubicBezTo>
                <a:cubicBezTo>
                  <a:pt x="5940" y="10259"/>
                  <a:pt x="5219" y="9719"/>
                  <a:pt x="5219" y="9180"/>
                </a:cubicBezTo>
                <a:cubicBezTo>
                  <a:pt x="5039" y="8639"/>
                  <a:pt x="4499" y="9180"/>
                  <a:pt x="4319" y="9180"/>
                </a:cubicBezTo>
                <a:cubicBezTo>
                  <a:pt x="4139" y="9180"/>
                  <a:pt x="3779" y="8999"/>
                  <a:pt x="3779" y="8819"/>
                </a:cubicBezTo>
                <a:cubicBezTo>
                  <a:pt x="3600" y="8639"/>
                  <a:pt x="2699" y="9359"/>
                  <a:pt x="2519" y="9359"/>
                </a:cubicBezTo>
                <a:cubicBezTo>
                  <a:pt x="2339" y="9539"/>
                  <a:pt x="2339" y="9899"/>
                  <a:pt x="2699" y="9719"/>
                </a:cubicBezTo>
                <a:cubicBezTo>
                  <a:pt x="3060" y="9539"/>
                  <a:pt x="3419" y="9719"/>
                  <a:pt x="3419" y="10079"/>
                </a:cubicBezTo>
                <a:cubicBezTo>
                  <a:pt x="3239" y="10439"/>
                  <a:pt x="2880" y="10259"/>
                  <a:pt x="2880" y="10439"/>
                </a:cubicBezTo>
                <a:cubicBezTo>
                  <a:pt x="3060" y="10800"/>
                  <a:pt x="3419" y="10979"/>
                  <a:pt x="3419" y="11339"/>
                </a:cubicBezTo>
                <a:cubicBezTo>
                  <a:pt x="3600" y="11699"/>
                  <a:pt x="4499" y="11339"/>
                  <a:pt x="4859" y="11160"/>
                </a:cubicBezTo>
                <a:cubicBezTo>
                  <a:pt x="5039" y="11160"/>
                  <a:pt x="5940" y="10979"/>
                  <a:pt x="5940" y="11339"/>
                </a:cubicBezTo>
                <a:cubicBezTo>
                  <a:pt x="6120" y="11699"/>
                  <a:pt x="7019" y="11879"/>
                  <a:pt x="7379" y="11879"/>
                </a:cubicBezTo>
                <a:cubicBezTo>
                  <a:pt x="7739" y="12059"/>
                  <a:pt x="8279" y="12059"/>
                  <a:pt x="8819" y="12419"/>
                </a:cubicBezTo>
                <a:cubicBezTo>
                  <a:pt x="9179" y="12959"/>
                  <a:pt x="8459" y="13679"/>
                  <a:pt x="8459" y="13859"/>
                </a:cubicBezTo>
                <a:close/>
                <a:moveTo>
                  <a:pt x="10619" y="2519"/>
                </a:moveTo>
                <a:cubicBezTo>
                  <a:pt x="10439" y="3059"/>
                  <a:pt x="9719" y="3599"/>
                  <a:pt x="9899" y="3779"/>
                </a:cubicBezTo>
                <a:cubicBezTo>
                  <a:pt x="9899" y="3959"/>
                  <a:pt x="9899" y="4859"/>
                  <a:pt x="9179" y="4139"/>
                </a:cubicBezTo>
                <a:cubicBezTo>
                  <a:pt x="8459" y="3419"/>
                  <a:pt x="7739" y="3239"/>
                  <a:pt x="7919" y="2699"/>
                </a:cubicBezTo>
                <a:cubicBezTo>
                  <a:pt x="7919" y="2519"/>
                  <a:pt x="8639" y="2519"/>
                  <a:pt x="8639" y="2339"/>
                </a:cubicBezTo>
                <a:cubicBezTo>
                  <a:pt x="9540" y="1259"/>
                  <a:pt x="11159" y="1439"/>
                  <a:pt x="11339" y="1799"/>
                </a:cubicBezTo>
                <a:cubicBezTo>
                  <a:pt x="10980" y="2159"/>
                  <a:pt x="10619" y="1979"/>
                  <a:pt x="10619" y="2519"/>
                </a:cubicBezTo>
                <a:close/>
                <a:moveTo>
                  <a:pt x="19259" y="11160"/>
                </a:moveTo>
                <a:cubicBezTo>
                  <a:pt x="19259" y="11160"/>
                  <a:pt x="19619" y="11699"/>
                  <a:pt x="20159" y="11699"/>
                </a:cubicBezTo>
                <a:cubicBezTo>
                  <a:pt x="19799" y="15660"/>
                  <a:pt x="16559" y="18360"/>
                  <a:pt x="16559" y="18360"/>
                </a:cubicBezTo>
                <a:cubicBezTo>
                  <a:pt x="16019" y="17819"/>
                  <a:pt x="16199" y="17279"/>
                  <a:pt x="16199" y="17279"/>
                </a:cubicBezTo>
                <a:cubicBezTo>
                  <a:pt x="16379" y="16559"/>
                  <a:pt x="16379" y="16559"/>
                  <a:pt x="16379" y="16559"/>
                </a:cubicBezTo>
                <a:cubicBezTo>
                  <a:pt x="16379" y="15299"/>
                  <a:pt x="16379" y="15299"/>
                  <a:pt x="16379" y="15299"/>
                </a:cubicBezTo>
                <a:cubicBezTo>
                  <a:pt x="16379" y="15299"/>
                  <a:pt x="16379" y="13859"/>
                  <a:pt x="15119" y="14579"/>
                </a:cubicBezTo>
                <a:cubicBezTo>
                  <a:pt x="13859" y="14940"/>
                  <a:pt x="14400" y="14940"/>
                  <a:pt x="12959" y="14940"/>
                </a:cubicBezTo>
                <a:cubicBezTo>
                  <a:pt x="11520" y="15119"/>
                  <a:pt x="11880" y="12059"/>
                  <a:pt x="11880" y="12059"/>
                </a:cubicBezTo>
                <a:cubicBezTo>
                  <a:pt x="11880" y="7739"/>
                  <a:pt x="15119" y="10979"/>
                  <a:pt x="15119" y="10979"/>
                </a:cubicBezTo>
                <a:cubicBezTo>
                  <a:pt x="17099" y="12419"/>
                  <a:pt x="17459" y="10079"/>
                  <a:pt x="17459" y="10079"/>
                </a:cubicBezTo>
                <a:cubicBezTo>
                  <a:pt x="18719" y="9539"/>
                  <a:pt x="18719" y="9539"/>
                  <a:pt x="18719" y="9539"/>
                </a:cubicBezTo>
                <a:cubicBezTo>
                  <a:pt x="18899" y="8819"/>
                  <a:pt x="18899" y="8819"/>
                  <a:pt x="18899" y="8819"/>
                </a:cubicBezTo>
                <a:cubicBezTo>
                  <a:pt x="18719" y="7919"/>
                  <a:pt x="18719" y="7919"/>
                  <a:pt x="18719" y="7919"/>
                </a:cubicBezTo>
                <a:cubicBezTo>
                  <a:pt x="16739" y="7019"/>
                  <a:pt x="16739" y="7019"/>
                  <a:pt x="16739" y="7019"/>
                </a:cubicBezTo>
                <a:cubicBezTo>
                  <a:pt x="16739" y="7019"/>
                  <a:pt x="16379" y="7739"/>
                  <a:pt x="16919" y="8639"/>
                </a:cubicBezTo>
                <a:cubicBezTo>
                  <a:pt x="16919" y="8639"/>
                  <a:pt x="16739" y="9539"/>
                  <a:pt x="16379" y="9359"/>
                </a:cubicBezTo>
                <a:cubicBezTo>
                  <a:pt x="15119" y="8639"/>
                  <a:pt x="15119" y="8639"/>
                  <a:pt x="15119" y="8639"/>
                </a:cubicBezTo>
                <a:cubicBezTo>
                  <a:pt x="15119" y="8639"/>
                  <a:pt x="14759" y="8459"/>
                  <a:pt x="14220" y="8819"/>
                </a:cubicBezTo>
                <a:cubicBezTo>
                  <a:pt x="13500" y="9359"/>
                  <a:pt x="12419" y="8819"/>
                  <a:pt x="12419" y="8819"/>
                </a:cubicBezTo>
                <a:cubicBezTo>
                  <a:pt x="12419" y="8819"/>
                  <a:pt x="12419" y="8279"/>
                  <a:pt x="13139" y="7919"/>
                </a:cubicBezTo>
                <a:cubicBezTo>
                  <a:pt x="13679" y="7559"/>
                  <a:pt x="13679" y="7559"/>
                  <a:pt x="13679" y="7559"/>
                </a:cubicBezTo>
                <a:cubicBezTo>
                  <a:pt x="13679" y="7559"/>
                  <a:pt x="13500" y="6839"/>
                  <a:pt x="13679" y="6299"/>
                </a:cubicBezTo>
                <a:cubicBezTo>
                  <a:pt x="13859" y="5759"/>
                  <a:pt x="14039" y="6299"/>
                  <a:pt x="14579" y="5939"/>
                </a:cubicBezTo>
                <a:cubicBezTo>
                  <a:pt x="15119" y="5580"/>
                  <a:pt x="15479" y="6659"/>
                  <a:pt x="16199" y="6479"/>
                </a:cubicBezTo>
                <a:cubicBezTo>
                  <a:pt x="16919" y="6479"/>
                  <a:pt x="16559" y="6299"/>
                  <a:pt x="17099" y="5939"/>
                </a:cubicBezTo>
                <a:cubicBezTo>
                  <a:pt x="17639" y="5759"/>
                  <a:pt x="17999" y="6479"/>
                  <a:pt x="17999" y="6479"/>
                </a:cubicBezTo>
                <a:cubicBezTo>
                  <a:pt x="19080" y="6659"/>
                  <a:pt x="19080" y="6659"/>
                  <a:pt x="19080" y="6659"/>
                </a:cubicBezTo>
                <a:cubicBezTo>
                  <a:pt x="19080" y="6659"/>
                  <a:pt x="18899" y="5399"/>
                  <a:pt x="18899" y="5759"/>
                </a:cubicBezTo>
                <a:cubicBezTo>
                  <a:pt x="19619" y="6839"/>
                  <a:pt x="20520" y="9899"/>
                  <a:pt x="20159" y="10439"/>
                </a:cubicBezTo>
                <a:cubicBezTo>
                  <a:pt x="19979" y="10259"/>
                  <a:pt x="19799" y="10259"/>
                  <a:pt x="19799" y="10259"/>
                </a:cubicBezTo>
                <a:cubicBezTo>
                  <a:pt x="18539" y="10259"/>
                  <a:pt x="18539" y="10259"/>
                  <a:pt x="18539" y="10259"/>
                </a:cubicBezTo>
                <a:lnTo>
                  <a:pt x="19259" y="11160"/>
                </a:lnTo>
                <a:close/>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22854" lIns="22854" rIns="22854" tIns="22854"/>
          <a:lstStyle/>
          <a:p>
            <a:endParaRPr altLang="en-US" lang="zh-CN">
              <a:solidFill>
                <a:schemeClr val="tx1">
                  <a:lumMod val="50000"/>
                  <a:lumOff val="50000"/>
                </a:schemeClr>
              </a:solidFill>
            </a:endParaRPr>
          </a:p>
        </p:txBody>
      </p:sp>
      <p:sp>
        <p:nvSpPr>
          <p:cNvPr id="21518" name="AutoShape 14"/>
          <p:cNvSpPr/>
          <p:nvPr/>
        </p:nvSpPr>
        <p:spPr bwMode="auto">
          <a:xfrm>
            <a:off x="4021409" y="3124278"/>
            <a:ext cx="416664" cy="284163"/>
          </a:xfrm>
          <a:custGeom>
            <a:gdLst>
              <a:gd fmla="*/ 416719 w 21600" name="T0"/>
              <a:gd fmla="*/ 284163 h 21600" name="T1"/>
              <a:gd fmla="*/ 416719 w 21600" name="T2"/>
              <a:gd fmla="*/ 284163 h 21600" name="T3"/>
              <a:gd fmla="*/ 416719 w 21600" name="T4"/>
              <a:gd fmla="*/ 284163 h 21600" name="T5"/>
              <a:gd fmla="*/ 416719 w 21600" name="T6"/>
              <a:gd fmla="*/ 284163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18573" y="9487"/>
                </a:moveTo>
                <a:cubicBezTo>
                  <a:pt x="18710" y="8882"/>
                  <a:pt x="18848" y="8074"/>
                  <a:pt x="18848" y="7469"/>
                </a:cubicBezTo>
                <a:cubicBezTo>
                  <a:pt x="18848" y="3431"/>
                  <a:pt x="16509" y="0"/>
                  <a:pt x="13757" y="0"/>
                </a:cubicBezTo>
                <a:cubicBezTo>
                  <a:pt x="10456" y="0"/>
                  <a:pt x="10043" y="3633"/>
                  <a:pt x="10043" y="3633"/>
                </a:cubicBezTo>
                <a:cubicBezTo>
                  <a:pt x="10043" y="3633"/>
                  <a:pt x="8667" y="1211"/>
                  <a:pt x="6328" y="1614"/>
                </a:cubicBezTo>
                <a:cubicBezTo>
                  <a:pt x="4127" y="2220"/>
                  <a:pt x="2751" y="5046"/>
                  <a:pt x="2751" y="8074"/>
                </a:cubicBezTo>
                <a:cubicBezTo>
                  <a:pt x="2751" y="8478"/>
                  <a:pt x="2751" y="9084"/>
                  <a:pt x="2889" y="9487"/>
                </a:cubicBezTo>
                <a:cubicBezTo>
                  <a:pt x="1238" y="10295"/>
                  <a:pt x="0" y="12717"/>
                  <a:pt x="0" y="15342"/>
                </a:cubicBezTo>
                <a:cubicBezTo>
                  <a:pt x="0" y="18773"/>
                  <a:pt x="1926" y="21600"/>
                  <a:pt x="4264" y="21600"/>
                </a:cubicBezTo>
                <a:cubicBezTo>
                  <a:pt x="17335" y="21600"/>
                  <a:pt x="17335" y="21600"/>
                  <a:pt x="17335" y="21600"/>
                </a:cubicBezTo>
                <a:cubicBezTo>
                  <a:pt x="19673" y="21600"/>
                  <a:pt x="21600" y="18773"/>
                  <a:pt x="21600" y="15342"/>
                </a:cubicBezTo>
                <a:cubicBezTo>
                  <a:pt x="21600" y="12515"/>
                  <a:pt x="20361" y="10295"/>
                  <a:pt x="18573" y="9487"/>
                </a:cubicBezTo>
                <a:close/>
                <a:moveTo>
                  <a:pt x="16509" y="20388"/>
                </a:moveTo>
                <a:cubicBezTo>
                  <a:pt x="10868" y="20388"/>
                  <a:pt x="10868" y="20388"/>
                  <a:pt x="10868" y="20388"/>
                </a:cubicBezTo>
                <a:cubicBezTo>
                  <a:pt x="11281" y="19581"/>
                  <a:pt x="14308" y="15342"/>
                  <a:pt x="14308" y="15342"/>
                </a:cubicBezTo>
                <a:cubicBezTo>
                  <a:pt x="14308" y="15342"/>
                  <a:pt x="14721" y="14736"/>
                  <a:pt x="14170" y="14736"/>
                </a:cubicBezTo>
                <a:cubicBezTo>
                  <a:pt x="13620" y="14736"/>
                  <a:pt x="12657" y="14736"/>
                  <a:pt x="12657" y="14736"/>
                </a:cubicBezTo>
                <a:cubicBezTo>
                  <a:pt x="12657" y="14736"/>
                  <a:pt x="12657" y="14332"/>
                  <a:pt x="12657" y="13727"/>
                </a:cubicBezTo>
                <a:cubicBezTo>
                  <a:pt x="12657" y="12112"/>
                  <a:pt x="12657" y="8882"/>
                  <a:pt x="12657" y="7469"/>
                </a:cubicBezTo>
                <a:cubicBezTo>
                  <a:pt x="12657" y="7469"/>
                  <a:pt x="12657" y="7267"/>
                  <a:pt x="12382" y="7267"/>
                </a:cubicBezTo>
                <a:cubicBezTo>
                  <a:pt x="12107" y="7267"/>
                  <a:pt x="9217" y="7267"/>
                  <a:pt x="8805" y="7267"/>
                </a:cubicBezTo>
                <a:cubicBezTo>
                  <a:pt x="8529" y="7267"/>
                  <a:pt x="8529" y="7671"/>
                  <a:pt x="8529" y="7671"/>
                </a:cubicBezTo>
                <a:cubicBezTo>
                  <a:pt x="8529" y="8882"/>
                  <a:pt x="8529" y="12112"/>
                  <a:pt x="8529" y="13727"/>
                </a:cubicBezTo>
                <a:cubicBezTo>
                  <a:pt x="8529" y="14332"/>
                  <a:pt x="8529" y="14736"/>
                  <a:pt x="8529" y="14736"/>
                </a:cubicBezTo>
                <a:cubicBezTo>
                  <a:pt x="8529" y="14736"/>
                  <a:pt x="7429" y="14736"/>
                  <a:pt x="7016" y="14736"/>
                </a:cubicBezTo>
                <a:cubicBezTo>
                  <a:pt x="6603" y="14736"/>
                  <a:pt x="7016" y="15342"/>
                  <a:pt x="7016" y="15342"/>
                </a:cubicBezTo>
                <a:cubicBezTo>
                  <a:pt x="10456" y="20388"/>
                  <a:pt x="10456" y="20388"/>
                  <a:pt x="10456" y="20388"/>
                </a:cubicBezTo>
                <a:cubicBezTo>
                  <a:pt x="5228" y="20388"/>
                  <a:pt x="5228" y="20388"/>
                  <a:pt x="5228" y="20388"/>
                </a:cubicBezTo>
                <a:cubicBezTo>
                  <a:pt x="3164" y="20388"/>
                  <a:pt x="1513" y="17966"/>
                  <a:pt x="1513" y="15140"/>
                </a:cubicBezTo>
                <a:cubicBezTo>
                  <a:pt x="1513" y="12717"/>
                  <a:pt x="2614" y="10900"/>
                  <a:pt x="3989" y="10093"/>
                </a:cubicBezTo>
                <a:cubicBezTo>
                  <a:pt x="3852" y="9689"/>
                  <a:pt x="3852" y="9285"/>
                  <a:pt x="3852" y="8882"/>
                </a:cubicBezTo>
                <a:cubicBezTo>
                  <a:pt x="3852" y="6459"/>
                  <a:pt x="5090" y="4037"/>
                  <a:pt x="7016" y="3431"/>
                </a:cubicBezTo>
                <a:cubicBezTo>
                  <a:pt x="9080" y="3229"/>
                  <a:pt x="10318" y="6056"/>
                  <a:pt x="10318" y="6056"/>
                </a:cubicBezTo>
                <a:cubicBezTo>
                  <a:pt x="10318" y="6056"/>
                  <a:pt x="10593" y="2220"/>
                  <a:pt x="13482" y="2220"/>
                </a:cubicBezTo>
                <a:cubicBezTo>
                  <a:pt x="15821" y="2220"/>
                  <a:pt x="17610" y="5046"/>
                  <a:pt x="17610" y="8478"/>
                </a:cubicBezTo>
                <a:cubicBezTo>
                  <a:pt x="17610" y="9084"/>
                  <a:pt x="17610" y="9689"/>
                  <a:pt x="17472" y="10093"/>
                </a:cubicBezTo>
                <a:cubicBezTo>
                  <a:pt x="18985" y="10699"/>
                  <a:pt x="20224" y="12717"/>
                  <a:pt x="20224" y="15140"/>
                </a:cubicBezTo>
                <a:cubicBezTo>
                  <a:pt x="20224" y="17966"/>
                  <a:pt x="18573" y="20388"/>
                  <a:pt x="16509" y="20388"/>
                </a:cubicBezTo>
                <a:close/>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22854" lIns="22854" rIns="22854" tIns="22854"/>
          <a:lstStyle/>
          <a:p>
            <a:endParaRPr altLang="en-US" lang="zh-CN">
              <a:solidFill>
                <a:schemeClr val="tx1">
                  <a:lumMod val="50000"/>
                  <a:lumOff val="50000"/>
                </a:schemeClr>
              </a:solidFill>
            </a:endParaRPr>
          </a:p>
        </p:txBody>
      </p:sp>
      <p:sp>
        <p:nvSpPr>
          <p:cNvPr id="21519" name="AutoShape 15"/>
          <p:cNvSpPr/>
          <p:nvPr/>
        </p:nvSpPr>
        <p:spPr bwMode="auto">
          <a:xfrm>
            <a:off x="1637293" y="3098879"/>
            <a:ext cx="338887" cy="338931"/>
          </a:xfrm>
          <a:custGeom>
            <a:gdLst>
              <a:gd fmla="*/ 338931 w 21600" name="T0"/>
              <a:gd fmla="*/ 338931 h 21600" name="T1"/>
              <a:gd fmla="*/ 338931 w 21600" name="T2"/>
              <a:gd fmla="*/ 338931 h 21600" name="T3"/>
              <a:gd fmla="*/ 338931 w 21600" name="T4"/>
              <a:gd fmla="*/ 338931 h 21600" name="T5"/>
              <a:gd fmla="*/ 338931 w 21600" name="T6"/>
              <a:gd fmla="*/ 338931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19987" y="2580"/>
                </a:moveTo>
                <a:cubicBezTo>
                  <a:pt x="20419" y="2580"/>
                  <a:pt x="20793" y="2735"/>
                  <a:pt x="21116" y="3052"/>
                </a:cubicBezTo>
                <a:cubicBezTo>
                  <a:pt x="21438" y="3372"/>
                  <a:pt x="21600" y="3743"/>
                  <a:pt x="21600" y="4175"/>
                </a:cubicBezTo>
                <a:lnTo>
                  <a:pt x="21600" y="19987"/>
                </a:lnTo>
                <a:cubicBezTo>
                  <a:pt x="21600" y="20419"/>
                  <a:pt x="21438" y="20796"/>
                  <a:pt x="21116" y="21116"/>
                </a:cubicBezTo>
                <a:cubicBezTo>
                  <a:pt x="20793" y="21438"/>
                  <a:pt x="20419" y="21599"/>
                  <a:pt x="19987" y="21599"/>
                </a:cubicBezTo>
                <a:lnTo>
                  <a:pt x="1612" y="21599"/>
                </a:lnTo>
                <a:cubicBezTo>
                  <a:pt x="1180" y="21599"/>
                  <a:pt x="806" y="21438"/>
                  <a:pt x="483" y="21116"/>
                </a:cubicBezTo>
                <a:cubicBezTo>
                  <a:pt x="161" y="20796"/>
                  <a:pt x="0" y="20419"/>
                  <a:pt x="0" y="19987"/>
                </a:cubicBezTo>
                <a:lnTo>
                  <a:pt x="0" y="4175"/>
                </a:lnTo>
                <a:cubicBezTo>
                  <a:pt x="0" y="3743"/>
                  <a:pt x="161" y="3372"/>
                  <a:pt x="483" y="3052"/>
                </a:cubicBezTo>
                <a:cubicBezTo>
                  <a:pt x="806" y="2735"/>
                  <a:pt x="1180" y="2580"/>
                  <a:pt x="1612" y="2580"/>
                </a:cubicBezTo>
                <a:lnTo>
                  <a:pt x="2150" y="2580"/>
                </a:lnTo>
                <a:lnTo>
                  <a:pt x="2150" y="2401"/>
                </a:lnTo>
                <a:cubicBezTo>
                  <a:pt x="2150" y="2116"/>
                  <a:pt x="2196" y="1828"/>
                  <a:pt x="2288" y="1540"/>
                </a:cubicBezTo>
                <a:cubicBezTo>
                  <a:pt x="2381" y="1249"/>
                  <a:pt x="2530" y="990"/>
                  <a:pt x="2738" y="766"/>
                </a:cubicBezTo>
                <a:cubicBezTo>
                  <a:pt x="2942" y="541"/>
                  <a:pt x="3216" y="360"/>
                  <a:pt x="3555" y="213"/>
                </a:cubicBezTo>
                <a:cubicBezTo>
                  <a:pt x="3895" y="75"/>
                  <a:pt x="4310" y="0"/>
                  <a:pt x="4796" y="0"/>
                </a:cubicBezTo>
                <a:cubicBezTo>
                  <a:pt x="5283" y="0"/>
                  <a:pt x="5698" y="75"/>
                  <a:pt x="6037" y="213"/>
                </a:cubicBezTo>
                <a:cubicBezTo>
                  <a:pt x="6377" y="360"/>
                  <a:pt x="6651" y="541"/>
                  <a:pt x="6858" y="766"/>
                </a:cubicBezTo>
                <a:cubicBezTo>
                  <a:pt x="7062" y="990"/>
                  <a:pt x="7215" y="1255"/>
                  <a:pt x="7313" y="1546"/>
                </a:cubicBezTo>
                <a:cubicBezTo>
                  <a:pt x="7411" y="1840"/>
                  <a:pt x="7457" y="2125"/>
                  <a:pt x="7457" y="2401"/>
                </a:cubicBezTo>
                <a:lnTo>
                  <a:pt x="7457" y="2580"/>
                </a:lnTo>
                <a:lnTo>
                  <a:pt x="8133" y="2580"/>
                </a:lnTo>
                <a:lnTo>
                  <a:pt x="8133" y="2401"/>
                </a:lnTo>
                <a:cubicBezTo>
                  <a:pt x="8133" y="2116"/>
                  <a:pt x="8179" y="1828"/>
                  <a:pt x="8269" y="1540"/>
                </a:cubicBezTo>
                <a:cubicBezTo>
                  <a:pt x="8364" y="1249"/>
                  <a:pt x="8511" y="990"/>
                  <a:pt x="8718" y="766"/>
                </a:cubicBezTo>
                <a:cubicBezTo>
                  <a:pt x="8925" y="541"/>
                  <a:pt x="9199" y="360"/>
                  <a:pt x="9538" y="213"/>
                </a:cubicBezTo>
                <a:cubicBezTo>
                  <a:pt x="9878" y="74"/>
                  <a:pt x="10293" y="0"/>
                  <a:pt x="10779" y="0"/>
                </a:cubicBezTo>
                <a:cubicBezTo>
                  <a:pt x="11266" y="0"/>
                  <a:pt x="11678" y="74"/>
                  <a:pt x="12020" y="213"/>
                </a:cubicBezTo>
                <a:cubicBezTo>
                  <a:pt x="12360" y="360"/>
                  <a:pt x="12636" y="541"/>
                  <a:pt x="12852" y="766"/>
                </a:cubicBezTo>
                <a:cubicBezTo>
                  <a:pt x="13068" y="990"/>
                  <a:pt x="13227" y="1255"/>
                  <a:pt x="13322" y="1546"/>
                </a:cubicBezTo>
                <a:cubicBezTo>
                  <a:pt x="13417" y="1840"/>
                  <a:pt x="13469" y="2125"/>
                  <a:pt x="13469" y="2401"/>
                </a:cubicBezTo>
                <a:lnTo>
                  <a:pt x="13469" y="2580"/>
                </a:lnTo>
                <a:lnTo>
                  <a:pt x="14142" y="2580"/>
                </a:lnTo>
                <a:lnTo>
                  <a:pt x="14142" y="2401"/>
                </a:lnTo>
                <a:cubicBezTo>
                  <a:pt x="14142" y="2116"/>
                  <a:pt x="14191" y="1828"/>
                  <a:pt x="14286" y="1540"/>
                </a:cubicBezTo>
                <a:cubicBezTo>
                  <a:pt x="14384" y="1249"/>
                  <a:pt x="14534" y="990"/>
                  <a:pt x="14741" y="765"/>
                </a:cubicBezTo>
                <a:cubicBezTo>
                  <a:pt x="14948" y="541"/>
                  <a:pt x="15219" y="359"/>
                  <a:pt x="15556" y="213"/>
                </a:cubicBezTo>
                <a:cubicBezTo>
                  <a:pt x="15890" y="74"/>
                  <a:pt x="16305" y="0"/>
                  <a:pt x="16803" y="0"/>
                </a:cubicBezTo>
                <a:cubicBezTo>
                  <a:pt x="17289" y="0"/>
                  <a:pt x="17704" y="74"/>
                  <a:pt x="18044" y="213"/>
                </a:cubicBezTo>
                <a:cubicBezTo>
                  <a:pt x="18383" y="359"/>
                  <a:pt x="18657" y="541"/>
                  <a:pt x="18864" y="765"/>
                </a:cubicBezTo>
                <a:cubicBezTo>
                  <a:pt x="19069" y="990"/>
                  <a:pt x="19218" y="1255"/>
                  <a:pt x="19311" y="1546"/>
                </a:cubicBezTo>
                <a:cubicBezTo>
                  <a:pt x="19403" y="1839"/>
                  <a:pt x="19449" y="2125"/>
                  <a:pt x="19449" y="2401"/>
                </a:cubicBezTo>
                <a:lnTo>
                  <a:pt x="19449" y="2580"/>
                </a:lnTo>
                <a:lnTo>
                  <a:pt x="19987" y="2580"/>
                </a:lnTo>
                <a:close/>
                <a:moveTo>
                  <a:pt x="6066" y="7968"/>
                </a:moveTo>
                <a:lnTo>
                  <a:pt x="2179" y="7968"/>
                </a:lnTo>
                <a:lnTo>
                  <a:pt x="2179" y="11443"/>
                </a:lnTo>
                <a:lnTo>
                  <a:pt x="6066" y="11443"/>
                </a:lnTo>
                <a:lnTo>
                  <a:pt x="6066" y="7968"/>
                </a:lnTo>
                <a:close/>
                <a:moveTo>
                  <a:pt x="6066" y="11976"/>
                </a:moveTo>
                <a:lnTo>
                  <a:pt x="2179" y="11976"/>
                </a:lnTo>
                <a:lnTo>
                  <a:pt x="2179" y="15452"/>
                </a:lnTo>
                <a:lnTo>
                  <a:pt x="6066" y="15452"/>
                </a:lnTo>
                <a:lnTo>
                  <a:pt x="6066" y="11976"/>
                </a:lnTo>
                <a:close/>
                <a:moveTo>
                  <a:pt x="6066" y="15976"/>
                </a:moveTo>
                <a:lnTo>
                  <a:pt x="2179" y="15976"/>
                </a:lnTo>
                <a:lnTo>
                  <a:pt x="2179" y="19422"/>
                </a:lnTo>
                <a:lnTo>
                  <a:pt x="6066" y="19422"/>
                </a:lnTo>
                <a:lnTo>
                  <a:pt x="6066" y="15976"/>
                </a:lnTo>
                <a:close/>
                <a:moveTo>
                  <a:pt x="3754" y="5543"/>
                </a:moveTo>
                <a:cubicBezTo>
                  <a:pt x="3754" y="6067"/>
                  <a:pt x="4102" y="6323"/>
                  <a:pt x="4799" y="6323"/>
                </a:cubicBezTo>
                <a:cubicBezTo>
                  <a:pt x="5499" y="6323"/>
                  <a:pt x="5847" y="6067"/>
                  <a:pt x="5847" y="5543"/>
                </a:cubicBezTo>
                <a:lnTo>
                  <a:pt x="5847" y="2398"/>
                </a:lnTo>
                <a:cubicBezTo>
                  <a:pt x="5847" y="1877"/>
                  <a:pt x="5499" y="1612"/>
                  <a:pt x="4799" y="1612"/>
                </a:cubicBezTo>
                <a:cubicBezTo>
                  <a:pt x="4102" y="1612"/>
                  <a:pt x="3754" y="1877"/>
                  <a:pt x="3754" y="2398"/>
                </a:cubicBezTo>
                <a:lnTo>
                  <a:pt x="3754" y="5543"/>
                </a:lnTo>
                <a:close/>
                <a:moveTo>
                  <a:pt x="10535" y="7968"/>
                </a:moveTo>
                <a:lnTo>
                  <a:pt x="6607" y="7968"/>
                </a:lnTo>
                <a:lnTo>
                  <a:pt x="6607" y="11443"/>
                </a:lnTo>
                <a:lnTo>
                  <a:pt x="10535" y="11443"/>
                </a:lnTo>
                <a:lnTo>
                  <a:pt x="10535" y="7968"/>
                </a:lnTo>
                <a:close/>
                <a:moveTo>
                  <a:pt x="10535" y="11976"/>
                </a:moveTo>
                <a:lnTo>
                  <a:pt x="6607" y="11976"/>
                </a:lnTo>
                <a:lnTo>
                  <a:pt x="6607" y="15452"/>
                </a:lnTo>
                <a:lnTo>
                  <a:pt x="10535" y="15452"/>
                </a:lnTo>
                <a:lnTo>
                  <a:pt x="10535" y="11976"/>
                </a:lnTo>
                <a:close/>
                <a:moveTo>
                  <a:pt x="10535" y="15976"/>
                </a:moveTo>
                <a:lnTo>
                  <a:pt x="6607" y="15976"/>
                </a:lnTo>
                <a:lnTo>
                  <a:pt x="6607" y="19422"/>
                </a:lnTo>
                <a:lnTo>
                  <a:pt x="10535" y="19422"/>
                </a:lnTo>
                <a:lnTo>
                  <a:pt x="10535" y="15976"/>
                </a:lnTo>
                <a:close/>
                <a:moveTo>
                  <a:pt x="9774" y="5543"/>
                </a:moveTo>
                <a:cubicBezTo>
                  <a:pt x="9774" y="5825"/>
                  <a:pt x="9849" y="6027"/>
                  <a:pt x="9996" y="6145"/>
                </a:cubicBezTo>
                <a:cubicBezTo>
                  <a:pt x="10143" y="6269"/>
                  <a:pt x="10405" y="6323"/>
                  <a:pt x="10782" y="6323"/>
                </a:cubicBezTo>
                <a:cubicBezTo>
                  <a:pt x="11159" y="6323"/>
                  <a:pt x="11427" y="6263"/>
                  <a:pt x="11588" y="6139"/>
                </a:cubicBezTo>
                <a:cubicBezTo>
                  <a:pt x="11750" y="6015"/>
                  <a:pt x="11830" y="5819"/>
                  <a:pt x="11830" y="5543"/>
                </a:cubicBezTo>
                <a:lnTo>
                  <a:pt x="11830" y="2398"/>
                </a:lnTo>
                <a:cubicBezTo>
                  <a:pt x="11830" y="2128"/>
                  <a:pt x="11750" y="1932"/>
                  <a:pt x="11588" y="1802"/>
                </a:cubicBezTo>
                <a:cubicBezTo>
                  <a:pt x="11427" y="1673"/>
                  <a:pt x="11159" y="1612"/>
                  <a:pt x="10782" y="1612"/>
                </a:cubicBezTo>
                <a:cubicBezTo>
                  <a:pt x="10405" y="1612"/>
                  <a:pt x="10143" y="1679"/>
                  <a:pt x="9996" y="1814"/>
                </a:cubicBezTo>
                <a:cubicBezTo>
                  <a:pt x="9849" y="1944"/>
                  <a:pt x="9774" y="2139"/>
                  <a:pt x="9774" y="2398"/>
                </a:cubicBezTo>
                <a:lnTo>
                  <a:pt x="9774" y="5543"/>
                </a:lnTo>
                <a:close/>
                <a:moveTo>
                  <a:pt x="14986" y="7968"/>
                </a:moveTo>
                <a:lnTo>
                  <a:pt x="11073" y="7968"/>
                </a:lnTo>
                <a:lnTo>
                  <a:pt x="11073" y="11443"/>
                </a:lnTo>
                <a:lnTo>
                  <a:pt x="14986" y="11443"/>
                </a:lnTo>
                <a:lnTo>
                  <a:pt x="14986" y="7968"/>
                </a:lnTo>
                <a:close/>
                <a:moveTo>
                  <a:pt x="14986" y="11976"/>
                </a:moveTo>
                <a:lnTo>
                  <a:pt x="11073" y="11976"/>
                </a:lnTo>
                <a:lnTo>
                  <a:pt x="11073" y="15452"/>
                </a:lnTo>
                <a:lnTo>
                  <a:pt x="14986" y="15452"/>
                </a:lnTo>
                <a:lnTo>
                  <a:pt x="14986" y="11976"/>
                </a:lnTo>
                <a:close/>
                <a:moveTo>
                  <a:pt x="14986" y="15976"/>
                </a:moveTo>
                <a:lnTo>
                  <a:pt x="11073" y="15976"/>
                </a:lnTo>
                <a:lnTo>
                  <a:pt x="11073" y="19422"/>
                </a:lnTo>
                <a:lnTo>
                  <a:pt x="14986" y="19422"/>
                </a:lnTo>
                <a:lnTo>
                  <a:pt x="14986" y="15976"/>
                </a:lnTo>
                <a:close/>
                <a:moveTo>
                  <a:pt x="19423" y="7968"/>
                </a:moveTo>
                <a:lnTo>
                  <a:pt x="15521" y="7968"/>
                </a:lnTo>
                <a:lnTo>
                  <a:pt x="15521" y="11443"/>
                </a:lnTo>
                <a:lnTo>
                  <a:pt x="19423" y="11443"/>
                </a:lnTo>
                <a:lnTo>
                  <a:pt x="19423" y="7968"/>
                </a:lnTo>
                <a:close/>
                <a:moveTo>
                  <a:pt x="19423" y="11976"/>
                </a:moveTo>
                <a:lnTo>
                  <a:pt x="15521" y="11976"/>
                </a:lnTo>
                <a:lnTo>
                  <a:pt x="15521" y="15452"/>
                </a:lnTo>
                <a:lnTo>
                  <a:pt x="19423" y="15452"/>
                </a:lnTo>
                <a:lnTo>
                  <a:pt x="19423" y="11976"/>
                </a:lnTo>
                <a:close/>
                <a:moveTo>
                  <a:pt x="19423" y="15976"/>
                </a:moveTo>
                <a:lnTo>
                  <a:pt x="15521" y="15976"/>
                </a:lnTo>
                <a:lnTo>
                  <a:pt x="15521" y="19422"/>
                </a:lnTo>
                <a:lnTo>
                  <a:pt x="19423" y="19422"/>
                </a:lnTo>
                <a:lnTo>
                  <a:pt x="19423" y="15976"/>
                </a:lnTo>
                <a:close/>
                <a:moveTo>
                  <a:pt x="15758" y="5543"/>
                </a:moveTo>
                <a:cubicBezTo>
                  <a:pt x="15758" y="6067"/>
                  <a:pt x="16106" y="6323"/>
                  <a:pt x="16806" y="6323"/>
                </a:cubicBezTo>
                <a:cubicBezTo>
                  <a:pt x="17502" y="6323"/>
                  <a:pt x="17848" y="6067"/>
                  <a:pt x="17839" y="5543"/>
                </a:cubicBezTo>
                <a:lnTo>
                  <a:pt x="17839" y="2398"/>
                </a:lnTo>
                <a:cubicBezTo>
                  <a:pt x="17839" y="1877"/>
                  <a:pt x="17494" y="1612"/>
                  <a:pt x="16806" y="1612"/>
                </a:cubicBezTo>
                <a:cubicBezTo>
                  <a:pt x="16106" y="1612"/>
                  <a:pt x="15758" y="1877"/>
                  <a:pt x="15758" y="2398"/>
                </a:cubicBezTo>
                <a:lnTo>
                  <a:pt x="15758" y="5543"/>
                </a:lnTo>
                <a:close/>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9046" lIns="19046" rIns="19046" tIns="19046"/>
          <a:lstStyle/>
          <a:p>
            <a:endParaRPr altLang="en-US" lang="zh-CN">
              <a:solidFill>
                <a:schemeClr val="tx1">
                  <a:lumMod val="50000"/>
                  <a:lumOff val="50000"/>
                </a:schemeClr>
              </a:solidFill>
            </a:endParaRPr>
          </a:p>
        </p:txBody>
      </p:sp>
      <p:sp>
        <p:nvSpPr>
          <p:cNvPr id="21520" name="AutoShape 16"/>
          <p:cNvSpPr/>
          <p:nvPr/>
        </p:nvSpPr>
        <p:spPr bwMode="auto">
          <a:xfrm>
            <a:off x="8850748" y="3104436"/>
            <a:ext cx="338888" cy="282575"/>
          </a:xfrm>
          <a:custGeom>
            <a:gdLst>
              <a:gd fmla="*/ 338932 w 21600" name="T0"/>
              <a:gd fmla="*/ 282575 h 21600" name="T1"/>
              <a:gd fmla="*/ 338932 w 21600" name="T2"/>
              <a:gd fmla="*/ 282575 h 21600" name="T3"/>
              <a:gd fmla="*/ 338932 w 21600" name="T4"/>
              <a:gd fmla="*/ 282575 h 21600" name="T5"/>
              <a:gd fmla="*/ 338932 w 21600" name="T6"/>
              <a:gd fmla="*/ 282575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0708" y="14020"/>
                </a:moveTo>
                <a:cubicBezTo>
                  <a:pt x="20951" y="14020"/>
                  <a:pt x="21161" y="14125"/>
                  <a:pt x="21335" y="14334"/>
                </a:cubicBezTo>
                <a:cubicBezTo>
                  <a:pt x="21511" y="14548"/>
                  <a:pt x="21600" y="14810"/>
                  <a:pt x="21600" y="15115"/>
                </a:cubicBezTo>
                <a:lnTo>
                  <a:pt x="21600" y="20504"/>
                </a:lnTo>
                <a:cubicBezTo>
                  <a:pt x="21600" y="20815"/>
                  <a:pt x="21511" y="21071"/>
                  <a:pt x="21335" y="21285"/>
                </a:cubicBezTo>
                <a:cubicBezTo>
                  <a:pt x="21161" y="21494"/>
                  <a:pt x="20951" y="21600"/>
                  <a:pt x="20708" y="21600"/>
                </a:cubicBezTo>
                <a:lnTo>
                  <a:pt x="16197" y="21600"/>
                </a:lnTo>
                <a:cubicBezTo>
                  <a:pt x="15940" y="21600"/>
                  <a:pt x="15729" y="21494"/>
                  <a:pt x="15563" y="21285"/>
                </a:cubicBezTo>
                <a:cubicBezTo>
                  <a:pt x="15399" y="21071"/>
                  <a:pt x="15316" y="20815"/>
                  <a:pt x="15316" y="20504"/>
                </a:cubicBezTo>
                <a:lnTo>
                  <a:pt x="15316" y="15115"/>
                </a:lnTo>
                <a:cubicBezTo>
                  <a:pt x="15316" y="14810"/>
                  <a:pt x="15399" y="14548"/>
                  <a:pt x="15570" y="14334"/>
                </a:cubicBezTo>
                <a:cubicBezTo>
                  <a:pt x="15737" y="14125"/>
                  <a:pt x="15945" y="14020"/>
                  <a:pt x="16197" y="14020"/>
                </a:cubicBezTo>
                <a:lnTo>
                  <a:pt x="17788" y="14020"/>
                </a:lnTo>
                <a:lnTo>
                  <a:pt x="17788" y="11869"/>
                </a:lnTo>
                <a:cubicBezTo>
                  <a:pt x="17788" y="11699"/>
                  <a:pt x="17707" y="11610"/>
                  <a:pt x="17543" y="11602"/>
                </a:cubicBezTo>
                <a:lnTo>
                  <a:pt x="11473" y="11602"/>
                </a:lnTo>
                <a:lnTo>
                  <a:pt x="11473" y="14019"/>
                </a:lnTo>
                <a:lnTo>
                  <a:pt x="13054" y="14019"/>
                </a:lnTo>
                <a:cubicBezTo>
                  <a:pt x="13296" y="14019"/>
                  <a:pt x="13507" y="14125"/>
                  <a:pt x="13681" y="14334"/>
                </a:cubicBezTo>
                <a:cubicBezTo>
                  <a:pt x="13857" y="14548"/>
                  <a:pt x="13945" y="14810"/>
                  <a:pt x="13945" y="15115"/>
                </a:cubicBezTo>
                <a:lnTo>
                  <a:pt x="13945" y="20504"/>
                </a:lnTo>
                <a:cubicBezTo>
                  <a:pt x="13945" y="20815"/>
                  <a:pt x="13857" y="21071"/>
                  <a:pt x="13681" y="21285"/>
                </a:cubicBezTo>
                <a:cubicBezTo>
                  <a:pt x="13507" y="21494"/>
                  <a:pt x="13296" y="21599"/>
                  <a:pt x="13054" y="21599"/>
                </a:cubicBezTo>
                <a:lnTo>
                  <a:pt x="8543" y="21599"/>
                </a:lnTo>
                <a:cubicBezTo>
                  <a:pt x="8298" y="21599"/>
                  <a:pt x="8090" y="21494"/>
                  <a:pt x="7913" y="21285"/>
                </a:cubicBezTo>
                <a:cubicBezTo>
                  <a:pt x="7740" y="21071"/>
                  <a:pt x="7652" y="20815"/>
                  <a:pt x="7652" y="20504"/>
                </a:cubicBezTo>
                <a:lnTo>
                  <a:pt x="7652" y="15115"/>
                </a:lnTo>
                <a:cubicBezTo>
                  <a:pt x="7652" y="14810"/>
                  <a:pt x="7740" y="14548"/>
                  <a:pt x="7913" y="14334"/>
                </a:cubicBezTo>
                <a:cubicBezTo>
                  <a:pt x="8090" y="14125"/>
                  <a:pt x="8298" y="14019"/>
                  <a:pt x="8543" y="14019"/>
                </a:cubicBezTo>
                <a:lnTo>
                  <a:pt x="10124" y="14019"/>
                </a:lnTo>
                <a:lnTo>
                  <a:pt x="10124" y="11602"/>
                </a:lnTo>
                <a:lnTo>
                  <a:pt x="4056" y="11602"/>
                </a:lnTo>
                <a:cubicBezTo>
                  <a:pt x="3901" y="11602"/>
                  <a:pt x="3821" y="11690"/>
                  <a:pt x="3821" y="11869"/>
                </a:cubicBezTo>
                <a:lnTo>
                  <a:pt x="3821" y="14020"/>
                </a:lnTo>
                <a:lnTo>
                  <a:pt x="5402" y="14020"/>
                </a:lnTo>
                <a:cubicBezTo>
                  <a:pt x="5661" y="14020"/>
                  <a:pt x="5874" y="14125"/>
                  <a:pt x="6053" y="14334"/>
                </a:cubicBezTo>
                <a:cubicBezTo>
                  <a:pt x="6229" y="14548"/>
                  <a:pt x="6315" y="14810"/>
                  <a:pt x="6315" y="15115"/>
                </a:cubicBezTo>
                <a:lnTo>
                  <a:pt x="6315" y="20504"/>
                </a:lnTo>
                <a:cubicBezTo>
                  <a:pt x="6315" y="20815"/>
                  <a:pt x="6229" y="21071"/>
                  <a:pt x="6053" y="21285"/>
                </a:cubicBezTo>
                <a:cubicBezTo>
                  <a:pt x="5877" y="21494"/>
                  <a:pt x="5664" y="21600"/>
                  <a:pt x="5402" y="21600"/>
                </a:cubicBezTo>
                <a:lnTo>
                  <a:pt x="913" y="21600"/>
                </a:lnTo>
                <a:cubicBezTo>
                  <a:pt x="658" y="21600"/>
                  <a:pt x="440" y="21494"/>
                  <a:pt x="261" y="21285"/>
                </a:cubicBezTo>
                <a:cubicBezTo>
                  <a:pt x="88" y="21071"/>
                  <a:pt x="0" y="20815"/>
                  <a:pt x="0" y="20504"/>
                </a:cubicBezTo>
                <a:lnTo>
                  <a:pt x="0" y="15115"/>
                </a:lnTo>
                <a:cubicBezTo>
                  <a:pt x="0" y="14810"/>
                  <a:pt x="88" y="14548"/>
                  <a:pt x="261" y="14334"/>
                </a:cubicBezTo>
                <a:cubicBezTo>
                  <a:pt x="438" y="14125"/>
                  <a:pt x="656" y="14020"/>
                  <a:pt x="913" y="14020"/>
                </a:cubicBezTo>
                <a:lnTo>
                  <a:pt x="2472" y="14020"/>
                </a:lnTo>
                <a:lnTo>
                  <a:pt x="2472" y="11869"/>
                </a:lnTo>
                <a:cubicBezTo>
                  <a:pt x="2472" y="11352"/>
                  <a:pt x="2629" y="10911"/>
                  <a:pt x="2942" y="10544"/>
                </a:cubicBezTo>
                <a:cubicBezTo>
                  <a:pt x="3253" y="10180"/>
                  <a:pt x="3622" y="9997"/>
                  <a:pt x="4053" y="9997"/>
                </a:cubicBezTo>
                <a:lnTo>
                  <a:pt x="10121" y="9997"/>
                </a:lnTo>
                <a:lnTo>
                  <a:pt x="10121" y="7550"/>
                </a:lnTo>
                <a:lnTo>
                  <a:pt x="8540" y="7550"/>
                </a:lnTo>
                <a:cubicBezTo>
                  <a:pt x="8295" y="7550"/>
                  <a:pt x="8087" y="7450"/>
                  <a:pt x="7911" y="7247"/>
                </a:cubicBezTo>
                <a:cubicBezTo>
                  <a:pt x="7737" y="7045"/>
                  <a:pt x="7649" y="6789"/>
                  <a:pt x="7649" y="6484"/>
                </a:cubicBezTo>
                <a:lnTo>
                  <a:pt x="7649" y="1066"/>
                </a:lnTo>
                <a:cubicBezTo>
                  <a:pt x="7649" y="775"/>
                  <a:pt x="7737" y="522"/>
                  <a:pt x="7911" y="314"/>
                </a:cubicBezTo>
                <a:cubicBezTo>
                  <a:pt x="8087" y="102"/>
                  <a:pt x="8295" y="0"/>
                  <a:pt x="8540" y="0"/>
                </a:cubicBezTo>
                <a:lnTo>
                  <a:pt x="13052" y="0"/>
                </a:lnTo>
                <a:cubicBezTo>
                  <a:pt x="13294" y="0"/>
                  <a:pt x="13504" y="102"/>
                  <a:pt x="13678" y="314"/>
                </a:cubicBezTo>
                <a:cubicBezTo>
                  <a:pt x="13854" y="522"/>
                  <a:pt x="13943" y="775"/>
                  <a:pt x="13943" y="1066"/>
                </a:cubicBezTo>
                <a:lnTo>
                  <a:pt x="13943" y="6484"/>
                </a:lnTo>
                <a:cubicBezTo>
                  <a:pt x="13943" y="6789"/>
                  <a:pt x="13854" y="7045"/>
                  <a:pt x="13678" y="7247"/>
                </a:cubicBezTo>
                <a:cubicBezTo>
                  <a:pt x="13504" y="7450"/>
                  <a:pt x="13294" y="7550"/>
                  <a:pt x="13052" y="7550"/>
                </a:cubicBezTo>
                <a:lnTo>
                  <a:pt x="11470" y="7550"/>
                </a:lnTo>
                <a:lnTo>
                  <a:pt x="11470" y="9997"/>
                </a:lnTo>
                <a:lnTo>
                  <a:pt x="17541" y="9997"/>
                </a:lnTo>
                <a:cubicBezTo>
                  <a:pt x="17969" y="9997"/>
                  <a:pt x="18339" y="10177"/>
                  <a:pt x="18652" y="10538"/>
                </a:cubicBezTo>
                <a:cubicBezTo>
                  <a:pt x="18966" y="10899"/>
                  <a:pt x="19122" y="11343"/>
                  <a:pt x="19122" y="11869"/>
                </a:cubicBezTo>
                <a:lnTo>
                  <a:pt x="19122" y="14020"/>
                </a:lnTo>
                <a:lnTo>
                  <a:pt x="20708" y="14020"/>
                </a:lnTo>
                <a:close/>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9046" lIns="19046" rIns="19046" tIns="19046"/>
          <a:lstStyle/>
          <a:p>
            <a:endParaRPr altLang="en-US" lang="zh-CN">
              <a:solidFill>
                <a:schemeClr val="tx1">
                  <a:lumMod val="50000"/>
                  <a:lumOff val="50000"/>
                </a:schemeClr>
              </a:solidFill>
            </a:endParaRPr>
          </a:p>
        </p:txBody>
      </p:sp>
      <p:sp>
        <p:nvSpPr>
          <p:cNvPr id="21521" name="AutoShape 17"/>
          <p:cNvSpPr/>
          <p:nvPr/>
        </p:nvSpPr>
        <p:spPr bwMode="auto">
          <a:xfrm>
            <a:off x="2297608" y="3129041"/>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algn="l"/>
            <a:r>
              <a:rPr altLang="en-US" lang="zh-CN" sz="1300">
                <a:solidFill>
                  <a:schemeClr val="tx1">
                    <a:lumMod val="50000"/>
                    <a:lumOff val="50000"/>
                  </a:schemeClr>
                </a:solidFill>
              </a:rPr>
              <a:t>文字内容</a:t>
            </a:r>
          </a:p>
        </p:txBody>
      </p:sp>
      <p:sp>
        <p:nvSpPr>
          <p:cNvPr id="21522" name="AutoShape 18"/>
          <p:cNvSpPr/>
          <p:nvPr/>
        </p:nvSpPr>
        <p:spPr bwMode="auto">
          <a:xfrm>
            <a:off x="4718230" y="3129041"/>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algn="l"/>
            <a:r>
              <a:rPr altLang="en-US" lang="zh-CN" sz="1300">
                <a:solidFill>
                  <a:schemeClr val="tx1">
                    <a:lumMod val="50000"/>
                    <a:lumOff val="50000"/>
                  </a:schemeClr>
                </a:solidFill>
              </a:rPr>
              <a:t>文字内容</a:t>
            </a:r>
          </a:p>
        </p:txBody>
      </p:sp>
      <p:sp>
        <p:nvSpPr>
          <p:cNvPr id="21523" name="AutoShape 19"/>
          <p:cNvSpPr/>
          <p:nvPr/>
        </p:nvSpPr>
        <p:spPr bwMode="auto">
          <a:xfrm>
            <a:off x="7138852" y="3129041"/>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algn="l"/>
            <a:r>
              <a:rPr altLang="en-US" lang="zh-CN" sz="1300">
                <a:solidFill>
                  <a:schemeClr val="tx1">
                    <a:lumMod val="50000"/>
                    <a:lumOff val="50000"/>
                  </a:schemeClr>
                </a:solidFill>
              </a:rPr>
              <a:t>文字内容</a:t>
            </a:r>
          </a:p>
        </p:txBody>
      </p:sp>
      <p:sp>
        <p:nvSpPr>
          <p:cNvPr id="21524" name="AutoShape 20"/>
          <p:cNvSpPr/>
          <p:nvPr/>
        </p:nvSpPr>
        <p:spPr bwMode="auto">
          <a:xfrm>
            <a:off x="9559474" y="3129041"/>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algn="l"/>
            <a:r>
              <a:rPr altLang="en-US" lang="zh-CN" sz="1300">
                <a:solidFill>
                  <a:schemeClr val="tx1">
                    <a:lumMod val="50000"/>
                    <a:lumOff val="50000"/>
                  </a:schemeClr>
                </a:solidFill>
              </a:rPr>
              <a:t>文字内容</a:t>
            </a:r>
          </a:p>
        </p:txBody>
      </p:sp>
      <p:sp>
        <p:nvSpPr>
          <p:cNvPr id="21525" name="AutoShape 21"/>
          <p:cNvSpPr/>
          <p:nvPr/>
        </p:nvSpPr>
        <p:spPr bwMode="auto">
          <a:xfrm>
            <a:off x="8604718" y="4223623"/>
            <a:ext cx="2109513" cy="133826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nSpc>
                <a:spcPct val="130000"/>
              </a:lnSpc>
              <a:spcAft>
                <a:spcPts val="800"/>
              </a:spcAft>
            </a:pPr>
            <a:r>
              <a:rPr altLang="en-US" lang="zh-CN" sz="900">
                <a:solidFill>
                  <a:schemeClr val="tx1">
                    <a:lumMod val="50000"/>
                    <a:lumOff val="50000"/>
                  </a:schemeClr>
                </a:solidFill>
                <a:ea charset="-122" pitchFamily="34" typeface="微软雅黑"/>
              </a:rPr>
              <a:t>在此输入您的图表说明文字，在此输入您的图表说明文字，在此输入您的图表说明文字在此输入您的图表说明文字，在此输入您的图表说明文字，在此输入您的图表说明文字</a:t>
            </a:r>
          </a:p>
        </p:txBody>
      </p:sp>
      <p:sp>
        <p:nvSpPr>
          <p:cNvPr id="21526" name="AutoShape 22"/>
          <p:cNvSpPr/>
          <p:nvPr/>
        </p:nvSpPr>
        <p:spPr bwMode="auto">
          <a:xfrm>
            <a:off x="6122191" y="4223623"/>
            <a:ext cx="2110307" cy="133826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nSpc>
                <a:spcPct val="130000"/>
              </a:lnSpc>
              <a:spcAft>
                <a:spcPts val="800"/>
              </a:spcAft>
            </a:pPr>
            <a:r>
              <a:rPr altLang="en-US" lang="zh-CN" sz="900">
                <a:solidFill>
                  <a:schemeClr val="tx1">
                    <a:lumMod val="50000"/>
                    <a:lumOff val="50000"/>
                  </a:schemeClr>
                </a:solidFill>
                <a:ea charset="-122" pitchFamily="34" typeface="微软雅黑"/>
              </a:rPr>
              <a:t>在此输入您的图表说明文字，在此输入您的图表说明文字，在此输入您的图表说明文字在此输入您的图表说明文字，在此输入您的图表说明文字，在此输入您的图表说明文字</a:t>
            </a:r>
          </a:p>
        </p:txBody>
      </p:sp>
      <p:sp>
        <p:nvSpPr>
          <p:cNvPr id="21527" name="AutoShape 23"/>
          <p:cNvSpPr/>
          <p:nvPr/>
        </p:nvSpPr>
        <p:spPr bwMode="auto">
          <a:xfrm>
            <a:off x="3760299" y="4223623"/>
            <a:ext cx="2109513" cy="133826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nSpc>
                <a:spcPct val="130000"/>
              </a:lnSpc>
              <a:spcAft>
                <a:spcPts val="800"/>
              </a:spcAft>
            </a:pPr>
            <a:r>
              <a:rPr altLang="en-US" lang="zh-CN" sz="900">
                <a:solidFill>
                  <a:schemeClr val="tx1">
                    <a:lumMod val="50000"/>
                    <a:lumOff val="50000"/>
                  </a:schemeClr>
                </a:solidFill>
                <a:ea charset="-122" pitchFamily="34" typeface="微软雅黑"/>
              </a:rPr>
              <a:t>在此输入您的图表说明文字，在此输入您的图表说明文字，在此输入您的图表说明文字在此输入您的图表说明文字，在此输入您的图表说明文字，在此输入您的图表说明文字</a:t>
            </a:r>
          </a:p>
        </p:txBody>
      </p:sp>
      <p:sp>
        <p:nvSpPr>
          <p:cNvPr id="21528" name="AutoShape 24"/>
          <p:cNvSpPr/>
          <p:nvPr/>
        </p:nvSpPr>
        <p:spPr bwMode="auto">
          <a:xfrm>
            <a:off x="1385707" y="4223623"/>
            <a:ext cx="2110307" cy="133826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nSpc>
                <a:spcPct val="130000"/>
              </a:lnSpc>
              <a:spcAft>
                <a:spcPts val="800"/>
              </a:spcAft>
            </a:pPr>
            <a:r>
              <a:rPr altLang="en-US" lang="zh-CN" sz="900">
                <a:solidFill>
                  <a:schemeClr val="tx1">
                    <a:lumMod val="50000"/>
                    <a:lumOff val="50000"/>
                  </a:schemeClr>
                </a:solidFill>
                <a:ea charset="-122" pitchFamily="34" typeface="微软雅黑"/>
              </a:rPr>
              <a:t>在此输入您的图表说明文字，在此输入您的图表说明文字，在此输入您的图表说明文字在此输入您的图表说明文字，在此输入您的图表说明文字，在此输入您的图表说明文字</a:t>
            </a:r>
          </a:p>
        </p:txBody>
      </p:sp>
      <p:sp>
        <p:nvSpPr>
          <p:cNvPr id="2" name="标题 1"/>
          <p:cNvSpPr>
            <a:spLocks noGrp="1"/>
          </p:cNvSpPr>
          <p:nvPr>
            <p:ph type="title"/>
          </p:nvPr>
        </p:nvSpPr>
        <p:spPr/>
        <p:txBody>
          <a:bodyPr>
            <a:normAutofit/>
          </a:bodyPr>
          <a:lstStyle/>
          <a:p>
            <a:r>
              <a:rPr altLang="en-US" lang="zh-CN"/>
              <a:t>单击此处添加标题</a:t>
            </a:r>
          </a:p>
        </p:txBody>
      </p:sp>
    </p:spTree>
    <p:extLst>
      <p:ext uri="{BB962C8B-B14F-4D97-AF65-F5344CB8AC3E}">
        <p14:creationId val="79708761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21509"/>
                                        </p:tgtEl>
                                        <p:attrNameLst>
                                          <p:attrName>style.visibility</p:attrName>
                                        </p:attrNameLst>
                                      </p:cBhvr>
                                      <p:to>
                                        <p:strVal val="visible"/>
                                      </p:to>
                                    </p:set>
                                    <p:anim calcmode="lin" valueType="num">
                                      <p:cBhvr additive="base">
                                        <p:cTn dur="500" fill="hold" id="7"/>
                                        <p:tgtEl>
                                          <p:spTgt spid="21509"/>
                                        </p:tgtEl>
                                        <p:attrNameLst>
                                          <p:attrName>ppt_x</p:attrName>
                                        </p:attrNameLst>
                                      </p:cBhvr>
                                      <p:tavLst>
                                        <p:tav tm="0">
                                          <p:val>
                                            <p:strVal val="0-#ppt_w/2"/>
                                          </p:val>
                                        </p:tav>
                                        <p:tav tm="100000">
                                          <p:val>
                                            <p:strVal val="#ppt_x"/>
                                          </p:val>
                                        </p:tav>
                                      </p:tavLst>
                                    </p:anim>
                                    <p:anim calcmode="lin" valueType="num">
                                      <p:cBhvr additive="base">
                                        <p:cTn dur="500" fill="hold" id="8"/>
                                        <p:tgtEl>
                                          <p:spTgt spid="21509"/>
                                        </p:tgtEl>
                                        <p:attrNameLst>
                                          <p:attrName>ppt_y</p:attrName>
                                        </p:attrNameLst>
                                      </p:cBhvr>
                                      <p:tavLst>
                                        <p:tav tm="0">
                                          <p:val>
                                            <p:strVal val="#ppt_y"/>
                                          </p:val>
                                        </p:tav>
                                        <p:tav tm="100000">
                                          <p:val>
                                            <p:strVal val="#ppt_y"/>
                                          </p:val>
                                        </p:tav>
                                      </p:tavLst>
                                    </p:anim>
                                  </p:childTnLst>
                                </p:cTn>
                              </p:par>
                              <p:par>
                                <p:cTn fill="hold" grpId="0" id="9" nodeType="withEffect" presetClass="entr" presetID="2" presetSubtype="8">
                                  <p:stCondLst>
                                    <p:cond delay="0"/>
                                  </p:stCondLst>
                                  <p:childTnLst>
                                    <p:set>
                                      <p:cBhvr>
                                        <p:cTn dur="1" fill="hold" id="10">
                                          <p:stCondLst>
                                            <p:cond delay="0"/>
                                          </p:stCondLst>
                                        </p:cTn>
                                        <p:tgtEl>
                                          <p:spTgt spid="21510"/>
                                        </p:tgtEl>
                                        <p:attrNameLst>
                                          <p:attrName>style.visibility</p:attrName>
                                        </p:attrNameLst>
                                      </p:cBhvr>
                                      <p:to>
                                        <p:strVal val="visible"/>
                                      </p:to>
                                    </p:set>
                                    <p:anim calcmode="lin" valueType="num">
                                      <p:cBhvr additive="base">
                                        <p:cTn dur="500" fill="hold" id="11"/>
                                        <p:tgtEl>
                                          <p:spTgt spid="21510"/>
                                        </p:tgtEl>
                                        <p:attrNameLst>
                                          <p:attrName>ppt_x</p:attrName>
                                        </p:attrNameLst>
                                      </p:cBhvr>
                                      <p:tavLst>
                                        <p:tav tm="0">
                                          <p:val>
                                            <p:strVal val="0-#ppt_w/2"/>
                                          </p:val>
                                        </p:tav>
                                        <p:tav tm="100000">
                                          <p:val>
                                            <p:strVal val="#ppt_x"/>
                                          </p:val>
                                        </p:tav>
                                      </p:tavLst>
                                    </p:anim>
                                    <p:anim calcmode="lin" valueType="num">
                                      <p:cBhvr additive="base">
                                        <p:cTn dur="500" fill="hold" id="12"/>
                                        <p:tgtEl>
                                          <p:spTgt spid="21510"/>
                                        </p:tgtEl>
                                        <p:attrNameLst>
                                          <p:attrName>ppt_y</p:attrName>
                                        </p:attrNameLst>
                                      </p:cBhvr>
                                      <p:tavLst>
                                        <p:tav tm="0">
                                          <p:val>
                                            <p:strVal val="#ppt_y"/>
                                          </p:val>
                                        </p:tav>
                                        <p:tav tm="100000">
                                          <p:val>
                                            <p:strVal val="#ppt_y"/>
                                          </p:val>
                                        </p:tav>
                                      </p:tavLst>
                                    </p:anim>
                                  </p:childTnLst>
                                </p:cTn>
                              </p:par>
                              <p:par>
                                <p:cTn fill="hold" grpId="0" id="13" nodeType="withEffect" presetClass="entr" presetID="2" presetSubtype="8">
                                  <p:stCondLst>
                                    <p:cond delay="0"/>
                                  </p:stCondLst>
                                  <p:childTnLst>
                                    <p:set>
                                      <p:cBhvr>
                                        <p:cTn dur="1" fill="hold" id="14">
                                          <p:stCondLst>
                                            <p:cond delay="0"/>
                                          </p:stCondLst>
                                        </p:cTn>
                                        <p:tgtEl>
                                          <p:spTgt spid="21511"/>
                                        </p:tgtEl>
                                        <p:attrNameLst>
                                          <p:attrName>style.visibility</p:attrName>
                                        </p:attrNameLst>
                                      </p:cBhvr>
                                      <p:to>
                                        <p:strVal val="visible"/>
                                      </p:to>
                                    </p:set>
                                    <p:anim calcmode="lin" valueType="num">
                                      <p:cBhvr additive="base">
                                        <p:cTn dur="500" fill="hold" id="15"/>
                                        <p:tgtEl>
                                          <p:spTgt spid="21511"/>
                                        </p:tgtEl>
                                        <p:attrNameLst>
                                          <p:attrName>ppt_x</p:attrName>
                                        </p:attrNameLst>
                                      </p:cBhvr>
                                      <p:tavLst>
                                        <p:tav tm="0">
                                          <p:val>
                                            <p:strVal val="0-#ppt_w/2"/>
                                          </p:val>
                                        </p:tav>
                                        <p:tav tm="100000">
                                          <p:val>
                                            <p:strVal val="#ppt_x"/>
                                          </p:val>
                                        </p:tav>
                                      </p:tavLst>
                                    </p:anim>
                                    <p:anim calcmode="lin" valueType="num">
                                      <p:cBhvr additive="base">
                                        <p:cTn dur="500" fill="hold" id="16"/>
                                        <p:tgtEl>
                                          <p:spTgt spid="21511"/>
                                        </p:tgtEl>
                                        <p:attrNameLst>
                                          <p:attrName>ppt_y</p:attrName>
                                        </p:attrNameLst>
                                      </p:cBhvr>
                                      <p:tavLst>
                                        <p:tav tm="0">
                                          <p:val>
                                            <p:strVal val="#ppt_y"/>
                                          </p:val>
                                        </p:tav>
                                        <p:tav tm="100000">
                                          <p:val>
                                            <p:strVal val="#ppt_y"/>
                                          </p:val>
                                        </p:tav>
                                      </p:tavLst>
                                    </p:anim>
                                  </p:childTnLst>
                                </p:cTn>
                              </p:par>
                              <p:par>
                                <p:cTn fill="hold" grpId="0" id="17" nodeType="withEffect" presetClass="entr" presetID="2" presetSubtype="8">
                                  <p:stCondLst>
                                    <p:cond delay="0"/>
                                  </p:stCondLst>
                                  <p:childTnLst>
                                    <p:set>
                                      <p:cBhvr>
                                        <p:cTn dur="1" fill="hold" id="18">
                                          <p:stCondLst>
                                            <p:cond delay="0"/>
                                          </p:stCondLst>
                                        </p:cTn>
                                        <p:tgtEl>
                                          <p:spTgt spid="21512"/>
                                        </p:tgtEl>
                                        <p:attrNameLst>
                                          <p:attrName>style.visibility</p:attrName>
                                        </p:attrNameLst>
                                      </p:cBhvr>
                                      <p:to>
                                        <p:strVal val="visible"/>
                                      </p:to>
                                    </p:set>
                                    <p:anim calcmode="lin" valueType="num">
                                      <p:cBhvr additive="base">
                                        <p:cTn dur="500" fill="hold" id="19"/>
                                        <p:tgtEl>
                                          <p:spTgt spid="21512"/>
                                        </p:tgtEl>
                                        <p:attrNameLst>
                                          <p:attrName>ppt_x</p:attrName>
                                        </p:attrNameLst>
                                      </p:cBhvr>
                                      <p:tavLst>
                                        <p:tav tm="0">
                                          <p:val>
                                            <p:strVal val="0-#ppt_w/2"/>
                                          </p:val>
                                        </p:tav>
                                        <p:tav tm="100000">
                                          <p:val>
                                            <p:strVal val="#ppt_x"/>
                                          </p:val>
                                        </p:tav>
                                      </p:tavLst>
                                    </p:anim>
                                    <p:anim calcmode="lin" valueType="num">
                                      <p:cBhvr additive="base">
                                        <p:cTn dur="500" fill="hold" id="20"/>
                                        <p:tgtEl>
                                          <p:spTgt spid="21512"/>
                                        </p:tgtEl>
                                        <p:attrNameLst>
                                          <p:attrName>ppt_y</p:attrName>
                                        </p:attrNameLst>
                                      </p:cBhvr>
                                      <p:tavLst>
                                        <p:tav tm="0">
                                          <p:val>
                                            <p:strVal val="#ppt_y"/>
                                          </p:val>
                                        </p:tav>
                                        <p:tav tm="100000">
                                          <p:val>
                                            <p:strVal val="#ppt_y"/>
                                          </p:val>
                                        </p:tav>
                                      </p:tavLst>
                                    </p:anim>
                                  </p:childTnLst>
                                </p:cTn>
                              </p:par>
                              <p:par>
                                <p:cTn fill="hold" grpId="0" id="21" nodeType="withEffect" presetClass="entr" presetID="2" presetSubtype="8">
                                  <p:stCondLst>
                                    <p:cond delay="0"/>
                                  </p:stCondLst>
                                  <p:childTnLst>
                                    <p:set>
                                      <p:cBhvr>
                                        <p:cTn dur="1" fill="hold" id="22">
                                          <p:stCondLst>
                                            <p:cond delay="0"/>
                                          </p:stCondLst>
                                        </p:cTn>
                                        <p:tgtEl>
                                          <p:spTgt spid="21513"/>
                                        </p:tgtEl>
                                        <p:attrNameLst>
                                          <p:attrName>style.visibility</p:attrName>
                                        </p:attrNameLst>
                                      </p:cBhvr>
                                      <p:to>
                                        <p:strVal val="visible"/>
                                      </p:to>
                                    </p:set>
                                    <p:anim calcmode="lin" valueType="num">
                                      <p:cBhvr additive="base">
                                        <p:cTn dur="500" fill="hold" id="23"/>
                                        <p:tgtEl>
                                          <p:spTgt spid="21513"/>
                                        </p:tgtEl>
                                        <p:attrNameLst>
                                          <p:attrName>ppt_x</p:attrName>
                                        </p:attrNameLst>
                                      </p:cBhvr>
                                      <p:tavLst>
                                        <p:tav tm="0">
                                          <p:val>
                                            <p:strVal val="0-#ppt_w/2"/>
                                          </p:val>
                                        </p:tav>
                                        <p:tav tm="100000">
                                          <p:val>
                                            <p:strVal val="#ppt_x"/>
                                          </p:val>
                                        </p:tav>
                                      </p:tavLst>
                                    </p:anim>
                                    <p:anim calcmode="lin" valueType="num">
                                      <p:cBhvr additive="base">
                                        <p:cTn dur="500" fill="hold" id="24"/>
                                        <p:tgtEl>
                                          <p:spTgt spid="21513"/>
                                        </p:tgtEl>
                                        <p:attrNameLst>
                                          <p:attrName>ppt_y</p:attrName>
                                        </p:attrNameLst>
                                      </p:cBhvr>
                                      <p:tavLst>
                                        <p:tav tm="0">
                                          <p:val>
                                            <p:strVal val="#ppt_y"/>
                                          </p:val>
                                        </p:tav>
                                        <p:tav tm="100000">
                                          <p:val>
                                            <p:strVal val="#ppt_y"/>
                                          </p:val>
                                        </p:tav>
                                      </p:tavLst>
                                    </p:anim>
                                  </p:childTnLst>
                                </p:cTn>
                              </p:par>
                              <p:par>
                                <p:cTn fill="hold" grpId="0" id="25" nodeType="withEffect" presetClass="entr" presetID="2" presetSubtype="8">
                                  <p:stCondLst>
                                    <p:cond delay="0"/>
                                  </p:stCondLst>
                                  <p:childTnLst>
                                    <p:set>
                                      <p:cBhvr>
                                        <p:cTn dur="1" fill="hold" id="26">
                                          <p:stCondLst>
                                            <p:cond delay="0"/>
                                          </p:stCondLst>
                                        </p:cTn>
                                        <p:tgtEl>
                                          <p:spTgt spid="21514"/>
                                        </p:tgtEl>
                                        <p:attrNameLst>
                                          <p:attrName>style.visibility</p:attrName>
                                        </p:attrNameLst>
                                      </p:cBhvr>
                                      <p:to>
                                        <p:strVal val="visible"/>
                                      </p:to>
                                    </p:set>
                                    <p:anim calcmode="lin" valueType="num">
                                      <p:cBhvr additive="base">
                                        <p:cTn dur="500" fill="hold" id="27"/>
                                        <p:tgtEl>
                                          <p:spTgt spid="21514"/>
                                        </p:tgtEl>
                                        <p:attrNameLst>
                                          <p:attrName>ppt_x</p:attrName>
                                        </p:attrNameLst>
                                      </p:cBhvr>
                                      <p:tavLst>
                                        <p:tav tm="0">
                                          <p:val>
                                            <p:strVal val="0-#ppt_w/2"/>
                                          </p:val>
                                        </p:tav>
                                        <p:tav tm="100000">
                                          <p:val>
                                            <p:strVal val="#ppt_x"/>
                                          </p:val>
                                        </p:tav>
                                      </p:tavLst>
                                    </p:anim>
                                    <p:anim calcmode="lin" valueType="num">
                                      <p:cBhvr additive="base">
                                        <p:cTn dur="500" fill="hold" id="28"/>
                                        <p:tgtEl>
                                          <p:spTgt spid="21514"/>
                                        </p:tgtEl>
                                        <p:attrNameLst>
                                          <p:attrName>ppt_y</p:attrName>
                                        </p:attrNameLst>
                                      </p:cBhvr>
                                      <p:tavLst>
                                        <p:tav tm="0">
                                          <p:val>
                                            <p:strVal val="#ppt_y"/>
                                          </p:val>
                                        </p:tav>
                                        <p:tav tm="100000">
                                          <p:val>
                                            <p:strVal val="#ppt_y"/>
                                          </p:val>
                                        </p:tav>
                                      </p:tavLst>
                                    </p:anim>
                                  </p:childTnLst>
                                </p:cTn>
                              </p:par>
                              <p:par>
                                <p:cTn fill="hold" grpId="0" id="29" nodeType="withEffect" presetClass="entr" presetID="2" presetSubtype="8">
                                  <p:stCondLst>
                                    <p:cond delay="0"/>
                                  </p:stCondLst>
                                  <p:childTnLst>
                                    <p:set>
                                      <p:cBhvr>
                                        <p:cTn dur="1" fill="hold" id="30">
                                          <p:stCondLst>
                                            <p:cond delay="0"/>
                                          </p:stCondLst>
                                        </p:cTn>
                                        <p:tgtEl>
                                          <p:spTgt spid="21515"/>
                                        </p:tgtEl>
                                        <p:attrNameLst>
                                          <p:attrName>style.visibility</p:attrName>
                                        </p:attrNameLst>
                                      </p:cBhvr>
                                      <p:to>
                                        <p:strVal val="visible"/>
                                      </p:to>
                                    </p:set>
                                    <p:anim calcmode="lin" valueType="num">
                                      <p:cBhvr additive="base">
                                        <p:cTn dur="500" fill="hold" id="31"/>
                                        <p:tgtEl>
                                          <p:spTgt spid="21515"/>
                                        </p:tgtEl>
                                        <p:attrNameLst>
                                          <p:attrName>ppt_x</p:attrName>
                                        </p:attrNameLst>
                                      </p:cBhvr>
                                      <p:tavLst>
                                        <p:tav tm="0">
                                          <p:val>
                                            <p:strVal val="0-#ppt_w/2"/>
                                          </p:val>
                                        </p:tav>
                                        <p:tav tm="100000">
                                          <p:val>
                                            <p:strVal val="#ppt_x"/>
                                          </p:val>
                                        </p:tav>
                                      </p:tavLst>
                                    </p:anim>
                                    <p:anim calcmode="lin" valueType="num">
                                      <p:cBhvr additive="base">
                                        <p:cTn dur="500" fill="hold" id="32"/>
                                        <p:tgtEl>
                                          <p:spTgt spid="21515"/>
                                        </p:tgtEl>
                                        <p:attrNameLst>
                                          <p:attrName>ppt_y</p:attrName>
                                        </p:attrNameLst>
                                      </p:cBhvr>
                                      <p:tavLst>
                                        <p:tav tm="0">
                                          <p:val>
                                            <p:strVal val="#ppt_y"/>
                                          </p:val>
                                        </p:tav>
                                        <p:tav tm="100000">
                                          <p:val>
                                            <p:strVal val="#ppt_y"/>
                                          </p:val>
                                        </p:tav>
                                      </p:tavLst>
                                    </p:anim>
                                  </p:childTnLst>
                                </p:cTn>
                              </p:par>
                              <p:par>
                                <p:cTn fill="hold" grpId="0" id="33" nodeType="withEffect" presetClass="entr" presetID="2" presetSubtype="8">
                                  <p:stCondLst>
                                    <p:cond delay="0"/>
                                  </p:stCondLst>
                                  <p:childTnLst>
                                    <p:set>
                                      <p:cBhvr>
                                        <p:cTn dur="1" fill="hold" id="34">
                                          <p:stCondLst>
                                            <p:cond delay="0"/>
                                          </p:stCondLst>
                                        </p:cTn>
                                        <p:tgtEl>
                                          <p:spTgt spid="21516"/>
                                        </p:tgtEl>
                                        <p:attrNameLst>
                                          <p:attrName>style.visibility</p:attrName>
                                        </p:attrNameLst>
                                      </p:cBhvr>
                                      <p:to>
                                        <p:strVal val="visible"/>
                                      </p:to>
                                    </p:set>
                                    <p:anim calcmode="lin" valueType="num">
                                      <p:cBhvr additive="base">
                                        <p:cTn dur="500" fill="hold" id="35"/>
                                        <p:tgtEl>
                                          <p:spTgt spid="21516"/>
                                        </p:tgtEl>
                                        <p:attrNameLst>
                                          <p:attrName>ppt_x</p:attrName>
                                        </p:attrNameLst>
                                      </p:cBhvr>
                                      <p:tavLst>
                                        <p:tav tm="0">
                                          <p:val>
                                            <p:strVal val="0-#ppt_w/2"/>
                                          </p:val>
                                        </p:tav>
                                        <p:tav tm="100000">
                                          <p:val>
                                            <p:strVal val="#ppt_x"/>
                                          </p:val>
                                        </p:tav>
                                      </p:tavLst>
                                    </p:anim>
                                    <p:anim calcmode="lin" valueType="num">
                                      <p:cBhvr additive="base">
                                        <p:cTn dur="500" fill="hold" id="36"/>
                                        <p:tgtEl>
                                          <p:spTgt spid="21516"/>
                                        </p:tgtEl>
                                        <p:attrNameLst>
                                          <p:attrName>ppt_y</p:attrName>
                                        </p:attrNameLst>
                                      </p:cBhvr>
                                      <p:tavLst>
                                        <p:tav tm="0">
                                          <p:val>
                                            <p:strVal val="#ppt_y"/>
                                          </p:val>
                                        </p:tav>
                                        <p:tav tm="100000">
                                          <p:val>
                                            <p:strVal val="#ppt_y"/>
                                          </p:val>
                                        </p:tav>
                                      </p:tavLst>
                                    </p:anim>
                                  </p:childTnLst>
                                </p:cTn>
                              </p:par>
                              <p:par>
                                <p:cTn fill="hold" grpId="0" id="37" nodeType="withEffect" presetClass="entr" presetID="2" presetSubtype="8">
                                  <p:stCondLst>
                                    <p:cond delay="0"/>
                                  </p:stCondLst>
                                  <p:childTnLst>
                                    <p:set>
                                      <p:cBhvr>
                                        <p:cTn dur="1" fill="hold" id="38">
                                          <p:stCondLst>
                                            <p:cond delay="0"/>
                                          </p:stCondLst>
                                        </p:cTn>
                                        <p:tgtEl>
                                          <p:spTgt spid="21517"/>
                                        </p:tgtEl>
                                        <p:attrNameLst>
                                          <p:attrName>style.visibility</p:attrName>
                                        </p:attrNameLst>
                                      </p:cBhvr>
                                      <p:to>
                                        <p:strVal val="visible"/>
                                      </p:to>
                                    </p:set>
                                    <p:anim calcmode="lin" valueType="num">
                                      <p:cBhvr additive="base">
                                        <p:cTn dur="500" fill="hold" id="39"/>
                                        <p:tgtEl>
                                          <p:spTgt spid="21517"/>
                                        </p:tgtEl>
                                        <p:attrNameLst>
                                          <p:attrName>ppt_x</p:attrName>
                                        </p:attrNameLst>
                                      </p:cBhvr>
                                      <p:tavLst>
                                        <p:tav tm="0">
                                          <p:val>
                                            <p:strVal val="0-#ppt_w/2"/>
                                          </p:val>
                                        </p:tav>
                                        <p:tav tm="100000">
                                          <p:val>
                                            <p:strVal val="#ppt_x"/>
                                          </p:val>
                                        </p:tav>
                                      </p:tavLst>
                                    </p:anim>
                                    <p:anim calcmode="lin" valueType="num">
                                      <p:cBhvr additive="base">
                                        <p:cTn dur="500" fill="hold" id="40"/>
                                        <p:tgtEl>
                                          <p:spTgt spid="21517"/>
                                        </p:tgtEl>
                                        <p:attrNameLst>
                                          <p:attrName>ppt_y</p:attrName>
                                        </p:attrNameLst>
                                      </p:cBhvr>
                                      <p:tavLst>
                                        <p:tav tm="0">
                                          <p:val>
                                            <p:strVal val="#ppt_y"/>
                                          </p:val>
                                        </p:tav>
                                        <p:tav tm="100000">
                                          <p:val>
                                            <p:strVal val="#ppt_y"/>
                                          </p:val>
                                        </p:tav>
                                      </p:tavLst>
                                    </p:anim>
                                  </p:childTnLst>
                                </p:cTn>
                              </p:par>
                              <p:par>
                                <p:cTn fill="hold" grpId="0" id="41" nodeType="withEffect" presetClass="entr" presetID="2" presetSubtype="8">
                                  <p:stCondLst>
                                    <p:cond delay="0"/>
                                  </p:stCondLst>
                                  <p:childTnLst>
                                    <p:set>
                                      <p:cBhvr>
                                        <p:cTn dur="1" fill="hold" id="42">
                                          <p:stCondLst>
                                            <p:cond delay="0"/>
                                          </p:stCondLst>
                                        </p:cTn>
                                        <p:tgtEl>
                                          <p:spTgt spid="21518"/>
                                        </p:tgtEl>
                                        <p:attrNameLst>
                                          <p:attrName>style.visibility</p:attrName>
                                        </p:attrNameLst>
                                      </p:cBhvr>
                                      <p:to>
                                        <p:strVal val="visible"/>
                                      </p:to>
                                    </p:set>
                                    <p:anim calcmode="lin" valueType="num">
                                      <p:cBhvr additive="base">
                                        <p:cTn dur="500" fill="hold" id="43"/>
                                        <p:tgtEl>
                                          <p:spTgt spid="21518"/>
                                        </p:tgtEl>
                                        <p:attrNameLst>
                                          <p:attrName>ppt_x</p:attrName>
                                        </p:attrNameLst>
                                      </p:cBhvr>
                                      <p:tavLst>
                                        <p:tav tm="0">
                                          <p:val>
                                            <p:strVal val="0-#ppt_w/2"/>
                                          </p:val>
                                        </p:tav>
                                        <p:tav tm="100000">
                                          <p:val>
                                            <p:strVal val="#ppt_x"/>
                                          </p:val>
                                        </p:tav>
                                      </p:tavLst>
                                    </p:anim>
                                    <p:anim calcmode="lin" valueType="num">
                                      <p:cBhvr additive="base">
                                        <p:cTn dur="500" fill="hold" id="44"/>
                                        <p:tgtEl>
                                          <p:spTgt spid="21518"/>
                                        </p:tgtEl>
                                        <p:attrNameLst>
                                          <p:attrName>ppt_y</p:attrName>
                                        </p:attrNameLst>
                                      </p:cBhvr>
                                      <p:tavLst>
                                        <p:tav tm="0">
                                          <p:val>
                                            <p:strVal val="#ppt_y"/>
                                          </p:val>
                                        </p:tav>
                                        <p:tav tm="100000">
                                          <p:val>
                                            <p:strVal val="#ppt_y"/>
                                          </p:val>
                                        </p:tav>
                                      </p:tavLst>
                                    </p:anim>
                                  </p:childTnLst>
                                </p:cTn>
                              </p:par>
                              <p:par>
                                <p:cTn fill="hold" grpId="0" id="45" nodeType="withEffect" presetClass="entr" presetID="2" presetSubtype="8">
                                  <p:stCondLst>
                                    <p:cond delay="0"/>
                                  </p:stCondLst>
                                  <p:childTnLst>
                                    <p:set>
                                      <p:cBhvr>
                                        <p:cTn dur="1" fill="hold" id="46">
                                          <p:stCondLst>
                                            <p:cond delay="0"/>
                                          </p:stCondLst>
                                        </p:cTn>
                                        <p:tgtEl>
                                          <p:spTgt spid="21519"/>
                                        </p:tgtEl>
                                        <p:attrNameLst>
                                          <p:attrName>style.visibility</p:attrName>
                                        </p:attrNameLst>
                                      </p:cBhvr>
                                      <p:to>
                                        <p:strVal val="visible"/>
                                      </p:to>
                                    </p:set>
                                    <p:anim calcmode="lin" valueType="num">
                                      <p:cBhvr additive="base">
                                        <p:cTn dur="500" fill="hold" id="47"/>
                                        <p:tgtEl>
                                          <p:spTgt spid="21519"/>
                                        </p:tgtEl>
                                        <p:attrNameLst>
                                          <p:attrName>ppt_x</p:attrName>
                                        </p:attrNameLst>
                                      </p:cBhvr>
                                      <p:tavLst>
                                        <p:tav tm="0">
                                          <p:val>
                                            <p:strVal val="0-#ppt_w/2"/>
                                          </p:val>
                                        </p:tav>
                                        <p:tav tm="100000">
                                          <p:val>
                                            <p:strVal val="#ppt_x"/>
                                          </p:val>
                                        </p:tav>
                                      </p:tavLst>
                                    </p:anim>
                                    <p:anim calcmode="lin" valueType="num">
                                      <p:cBhvr additive="base">
                                        <p:cTn dur="500" fill="hold" id="48"/>
                                        <p:tgtEl>
                                          <p:spTgt spid="21519"/>
                                        </p:tgtEl>
                                        <p:attrNameLst>
                                          <p:attrName>ppt_y</p:attrName>
                                        </p:attrNameLst>
                                      </p:cBhvr>
                                      <p:tavLst>
                                        <p:tav tm="0">
                                          <p:val>
                                            <p:strVal val="#ppt_y"/>
                                          </p:val>
                                        </p:tav>
                                        <p:tav tm="100000">
                                          <p:val>
                                            <p:strVal val="#ppt_y"/>
                                          </p:val>
                                        </p:tav>
                                      </p:tavLst>
                                    </p:anim>
                                  </p:childTnLst>
                                </p:cTn>
                              </p:par>
                              <p:par>
                                <p:cTn fill="hold" grpId="0" id="49" nodeType="withEffect" presetClass="entr" presetID="2" presetSubtype="8">
                                  <p:stCondLst>
                                    <p:cond delay="0"/>
                                  </p:stCondLst>
                                  <p:childTnLst>
                                    <p:set>
                                      <p:cBhvr>
                                        <p:cTn dur="1" fill="hold" id="50">
                                          <p:stCondLst>
                                            <p:cond delay="0"/>
                                          </p:stCondLst>
                                        </p:cTn>
                                        <p:tgtEl>
                                          <p:spTgt spid="21520"/>
                                        </p:tgtEl>
                                        <p:attrNameLst>
                                          <p:attrName>style.visibility</p:attrName>
                                        </p:attrNameLst>
                                      </p:cBhvr>
                                      <p:to>
                                        <p:strVal val="visible"/>
                                      </p:to>
                                    </p:set>
                                    <p:anim calcmode="lin" valueType="num">
                                      <p:cBhvr additive="base">
                                        <p:cTn dur="500" fill="hold" id="51"/>
                                        <p:tgtEl>
                                          <p:spTgt spid="21520"/>
                                        </p:tgtEl>
                                        <p:attrNameLst>
                                          <p:attrName>ppt_x</p:attrName>
                                        </p:attrNameLst>
                                      </p:cBhvr>
                                      <p:tavLst>
                                        <p:tav tm="0">
                                          <p:val>
                                            <p:strVal val="0-#ppt_w/2"/>
                                          </p:val>
                                        </p:tav>
                                        <p:tav tm="100000">
                                          <p:val>
                                            <p:strVal val="#ppt_x"/>
                                          </p:val>
                                        </p:tav>
                                      </p:tavLst>
                                    </p:anim>
                                    <p:anim calcmode="lin" valueType="num">
                                      <p:cBhvr additive="base">
                                        <p:cTn dur="500" fill="hold" id="52"/>
                                        <p:tgtEl>
                                          <p:spTgt spid="21520"/>
                                        </p:tgtEl>
                                        <p:attrNameLst>
                                          <p:attrName>ppt_y</p:attrName>
                                        </p:attrNameLst>
                                      </p:cBhvr>
                                      <p:tavLst>
                                        <p:tav tm="0">
                                          <p:val>
                                            <p:strVal val="#ppt_y"/>
                                          </p:val>
                                        </p:tav>
                                        <p:tav tm="100000">
                                          <p:val>
                                            <p:strVal val="#ppt_y"/>
                                          </p:val>
                                        </p:tav>
                                      </p:tavLst>
                                    </p:anim>
                                  </p:childTnLst>
                                </p:cTn>
                              </p:par>
                            </p:childTnLst>
                          </p:cTn>
                        </p:par>
                        <p:par>
                          <p:cTn fill="hold" id="53" nodeType="afterGroup">
                            <p:stCondLst>
                              <p:cond delay="500"/>
                            </p:stCondLst>
                            <p:childTnLst>
                              <p:par>
                                <p:cTn fill="hold" grpId="0" id="54" nodeType="afterEffect" presetClass="entr" presetID="2" presetSubtype="2">
                                  <p:stCondLst>
                                    <p:cond delay="0"/>
                                  </p:stCondLst>
                                  <p:childTnLst>
                                    <p:set>
                                      <p:cBhvr>
                                        <p:cTn dur="1" fill="hold" id="55">
                                          <p:stCondLst>
                                            <p:cond delay="0"/>
                                          </p:stCondLst>
                                        </p:cTn>
                                        <p:tgtEl>
                                          <p:spTgt spid="21521"/>
                                        </p:tgtEl>
                                        <p:attrNameLst>
                                          <p:attrName>style.visibility</p:attrName>
                                        </p:attrNameLst>
                                      </p:cBhvr>
                                      <p:to>
                                        <p:strVal val="visible"/>
                                      </p:to>
                                    </p:set>
                                    <p:anim calcmode="lin" valueType="num">
                                      <p:cBhvr additive="base">
                                        <p:cTn dur="500" fill="hold" id="56"/>
                                        <p:tgtEl>
                                          <p:spTgt spid="21521"/>
                                        </p:tgtEl>
                                        <p:attrNameLst>
                                          <p:attrName>ppt_x</p:attrName>
                                        </p:attrNameLst>
                                      </p:cBhvr>
                                      <p:tavLst>
                                        <p:tav tm="0">
                                          <p:val>
                                            <p:strVal val="1+#ppt_w/2"/>
                                          </p:val>
                                        </p:tav>
                                        <p:tav tm="100000">
                                          <p:val>
                                            <p:strVal val="#ppt_x"/>
                                          </p:val>
                                        </p:tav>
                                      </p:tavLst>
                                    </p:anim>
                                    <p:anim calcmode="lin" valueType="num">
                                      <p:cBhvr additive="base">
                                        <p:cTn dur="500" fill="hold" id="57"/>
                                        <p:tgtEl>
                                          <p:spTgt spid="21521"/>
                                        </p:tgtEl>
                                        <p:attrNameLst>
                                          <p:attrName>ppt_y</p:attrName>
                                        </p:attrNameLst>
                                      </p:cBhvr>
                                      <p:tavLst>
                                        <p:tav tm="0">
                                          <p:val>
                                            <p:strVal val="#ppt_y"/>
                                          </p:val>
                                        </p:tav>
                                        <p:tav tm="100000">
                                          <p:val>
                                            <p:strVal val="#ppt_y"/>
                                          </p:val>
                                        </p:tav>
                                      </p:tavLst>
                                    </p:anim>
                                  </p:childTnLst>
                                </p:cTn>
                              </p:par>
                              <p:par>
                                <p:cTn fill="hold" grpId="0" id="58" nodeType="withEffect" presetClass="entr" presetID="2" presetSubtype="2">
                                  <p:stCondLst>
                                    <p:cond delay="0"/>
                                  </p:stCondLst>
                                  <p:childTnLst>
                                    <p:set>
                                      <p:cBhvr>
                                        <p:cTn dur="1" fill="hold" id="59">
                                          <p:stCondLst>
                                            <p:cond delay="0"/>
                                          </p:stCondLst>
                                        </p:cTn>
                                        <p:tgtEl>
                                          <p:spTgt spid="21522"/>
                                        </p:tgtEl>
                                        <p:attrNameLst>
                                          <p:attrName>style.visibility</p:attrName>
                                        </p:attrNameLst>
                                      </p:cBhvr>
                                      <p:to>
                                        <p:strVal val="visible"/>
                                      </p:to>
                                    </p:set>
                                    <p:anim calcmode="lin" valueType="num">
                                      <p:cBhvr additive="base">
                                        <p:cTn dur="500" fill="hold" id="60"/>
                                        <p:tgtEl>
                                          <p:spTgt spid="21522"/>
                                        </p:tgtEl>
                                        <p:attrNameLst>
                                          <p:attrName>ppt_x</p:attrName>
                                        </p:attrNameLst>
                                      </p:cBhvr>
                                      <p:tavLst>
                                        <p:tav tm="0">
                                          <p:val>
                                            <p:strVal val="1+#ppt_w/2"/>
                                          </p:val>
                                        </p:tav>
                                        <p:tav tm="100000">
                                          <p:val>
                                            <p:strVal val="#ppt_x"/>
                                          </p:val>
                                        </p:tav>
                                      </p:tavLst>
                                    </p:anim>
                                    <p:anim calcmode="lin" valueType="num">
                                      <p:cBhvr additive="base">
                                        <p:cTn dur="500" fill="hold" id="61"/>
                                        <p:tgtEl>
                                          <p:spTgt spid="21522"/>
                                        </p:tgtEl>
                                        <p:attrNameLst>
                                          <p:attrName>ppt_y</p:attrName>
                                        </p:attrNameLst>
                                      </p:cBhvr>
                                      <p:tavLst>
                                        <p:tav tm="0">
                                          <p:val>
                                            <p:strVal val="#ppt_y"/>
                                          </p:val>
                                        </p:tav>
                                        <p:tav tm="100000">
                                          <p:val>
                                            <p:strVal val="#ppt_y"/>
                                          </p:val>
                                        </p:tav>
                                      </p:tavLst>
                                    </p:anim>
                                  </p:childTnLst>
                                </p:cTn>
                              </p:par>
                              <p:par>
                                <p:cTn fill="hold" grpId="0" id="62" nodeType="withEffect" presetClass="entr" presetID="2" presetSubtype="2">
                                  <p:stCondLst>
                                    <p:cond delay="0"/>
                                  </p:stCondLst>
                                  <p:childTnLst>
                                    <p:set>
                                      <p:cBhvr>
                                        <p:cTn dur="1" fill="hold" id="63">
                                          <p:stCondLst>
                                            <p:cond delay="0"/>
                                          </p:stCondLst>
                                        </p:cTn>
                                        <p:tgtEl>
                                          <p:spTgt spid="21523"/>
                                        </p:tgtEl>
                                        <p:attrNameLst>
                                          <p:attrName>style.visibility</p:attrName>
                                        </p:attrNameLst>
                                      </p:cBhvr>
                                      <p:to>
                                        <p:strVal val="visible"/>
                                      </p:to>
                                    </p:set>
                                    <p:anim calcmode="lin" valueType="num">
                                      <p:cBhvr additive="base">
                                        <p:cTn dur="500" fill="hold" id="64"/>
                                        <p:tgtEl>
                                          <p:spTgt spid="21523"/>
                                        </p:tgtEl>
                                        <p:attrNameLst>
                                          <p:attrName>ppt_x</p:attrName>
                                        </p:attrNameLst>
                                      </p:cBhvr>
                                      <p:tavLst>
                                        <p:tav tm="0">
                                          <p:val>
                                            <p:strVal val="1+#ppt_w/2"/>
                                          </p:val>
                                        </p:tav>
                                        <p:tav tm="100000">
                                          <p:val>
                                            <p:strVal val="#ppt_x"/>
                                          </p:val>
                                        </p:tav>
                                      </p:tavLst>
                                    </p:anim>
                                    <p:anim calcmode="lin" valueType="num">
                                      <p:cBhvr additive="base">
                                        <p:cTn dur="500" fill="hold" id="65"/>
                                        <p:tgtEl>
                                          <p:spTgt spid="21523"/>
                                        </p:tgtEl>
                                        <p:attrNameLst>
                                          <p:attrName>ppt_y</p:attrName>
                                        </p:attrNameLst>
                                      </p:cBhvr>
                                      <p:tavLst>
                                        <p:tav tm="0">
                                          <p:val>
                                            <p:strVal val="#ppt_y"/>
                                          </p:val>
                                        </p:tav>
                                        <p:tav tm="100000">
                                          <p:val>
                                            <p:strVal val="#ppt_y"/>
                                          </p:val>
                                        </p:tav>
                                      </p:tavLst>
                                    </p:anim>
                                  </p:childTnLst>
                                </p:cTn>
                              </p:par>
                              <p:par>
                                <p:cTn fill="hold" grpId="0" id="66" nodeType="withEffect" presetClass="entr" presetID="2" presetSubtype="2">
                                  <p:stCondLst>
                                    <p:cond delay="0"/>
                                  </p:stCondLst>
                                  <p:childTnLst>
                                    <p:set>
                                      <p:cBhvr>
                                        <p:cTn dur="1" fill="hold" id="67">
                                          <p:stCondLst>
                                            <p:cond delay="0"/>
                                          </p:stCondLst>
                                        </p:cTn>
                                        <p:tgtEl>
                                          <p:spTgt spid="21524"/>
                                        </p:tgtEl>
                                        <p:attrNameLst>
                                          <p:attrName>style.visibility</p:attrName>
                                        </p:attrNameLst>
                                      </p:cBhvr>
                                      <p:to>
                                        <p:strVal val="visible"/>
                                      </p:to>
                                    </p:set>
                                    <p:anim calcmode="lin" valueType="num">
                                      <p:cBhvr additive="base">
                                        <p:cTn dur="500" fill="hold" id="68"/>
                                        <p:tgtEl>
                                          <p:spTgt spid="21524"/>
                                        </p:tgtEl>
                                        <p:attrNameLst>
                                          <p:attrName>ppt_x</p:attrName>
                                        </p:attrNameLst>
                                      </p:cBhvr>
                                      <p:tavLst>
                                        <p:tav tm="0">
                                          <p:val>
                                            <p:strVal val="1+#ppt_w/2"/>
                                          </p:val>
                                        </p:tav>
                                        <p:tav tm="100000">
                                          <p:val>
                                            <p:strVal val="#ppt_x"/>
                                          </p:val>
                                        </p:tav>
                                      </p:tavLst>
                                    </p:anim>
                                    <p:anim calcmode="lin" valueType="num">
                                      <p:cBhvr additive="base">
                                        <p:cTn dur="500" fill="hold" id="69"/>
                                        <p:tgtEl>
                                          <p:spTgt spid="21524"/>
                                        </p:tgtEl>
                                        <p:attrNameLst>
                                          <p:attrName>ppt_y</p:attrName>
                                        </p:attrNameLst>
                                      </p:cBhvr>
                                      <p:tavLst>
                                        <p:tav tm="0">
                                          <p:val>
                                            <p:strVal val="#ppt_y"/>
                                          </p:val>
                                        </p:tav>
                                        <p:tav tm="100000">
                                          <p:val>
                                            <p:strVal val="#ppt_y"/>
                                          </p:val>
                                        </p:tav>
                                      </p:tavLst>
                                    </p:anim>
                                  </p:childTnLst>
                                </p:cTn>
                              </p:par>
                            </p:childTnLst>
                          </p:cTn>
                        </p:par>
                        <p:par>
                          <p:cTn fill="hold" id="70" nodeType="afterGroup">
                            <p:stCondLst>
                              <p:cond delay="1000"/>
                            </p:stCondLst>
                            <p:childTnLst>
                              <p:par>
                                <p:cTn fill="hold" grpId="0" id="71" nodeType="afterEffect" presetClass="entr" presetID="42" presetSubtype="0">
                                  <p:stCondLst>
                                    <p:cond delay="0"/>
                                  </p:stCondLst>
                                  <p:childTnLst>
                                    <p:set>
                                      <p:cBhvr>
                                        <p:cTn dur="1" fill="hold" id="72">
                                          <p:stCondLst>
                                            <p:cond delay="0"/>
                                          </p:stCondLst>
                                        </p:cTn>
                                        <p:tgtEl>
                                          <p:spTgt spid="21525"/>
                                        </p:tgtEl>
                                        <p:attrNameLst>
                                          <p:attrName>style.visibility</p:attrName>
                                        </p:attrNameLst>
                                      </p:cBhvr>
                                      <p:to>
                                        <p:strVal val="visible"/>
                                      </p:to>
                                    </p:set>
                                    <p:animEffect filter="fade" transition="in">
                                      <p:cBhvr>
                                        <p:cTn dur="1000" id="73"/>
                                        <p:tgtEl>
                                          <p:spTgt spid="21525"/>
                                        </p:tgtEl>
                                      </p:cBhvr>
                                    </p:animEffect>
                                    <p:anim calcmode="lin" valueType="num">
                                      <p:cBhvr>
                                        <p:cTn dur="1000" fill="hold" id="74"/>
                                        <p:tgtEl>
                                          <p:spTgt spid="21525"/>
                                        </p:tgtEl>
                                        <p:attrNameLst>
                                          <p:attrName>ppt_x</p:attrName>
                                        </p:attrNameLst>
                                      </p:cBhvr>
                                      <p:tavLst>
                                        <p:tav tm="0">
                                          <p:val>
                                            <p:strVal val="#ppt_x"/>
                                          </p:val>
                                        </p:tav>
                                        <p:tav tm="100000">
                                          <p:val>
                                            <p:strVal val="#ppt_x"/>
                                          </p:val>
                                        </p:tav>
                                      </p:tavLst>
                                    </p:anim>
                                    <p:anim calcmode="lin" valueType="num">
                                      <p:cBhvr>
                                        <p:cTn dur="1000" fill="hold" id="75"/>
                                        <p:tgtEl>
                                          <p:spTgt spid="21525"/>
                                        </p:tgtEl>
                                        <p:attrNameLst>
                                          <p:attrName>ppt_y</p:attrName>
                                        </p:attrNameLst>
                                      </p:cBhvr>
                                      <p:tavLst>
                                        <p:tav tm="0">
                                          <p:val>
                                            <p:strVal val="#ppt_y+.1"/>
                                          </p:val>
                                        </p:tav>
                                        <p:tav tm="100000">
                                          <p:val>
                                            <p:strVal val="#ppt_y"/>
                                          </p:val>
                                        </p:tav>
                                      </p:tavLst>
                                    </p:anim>
                                  </p:childTnLst>
                                </p:cTn>
                              </p:par>
                              <p:par>
                                <p:cTn fill="hold" grpId="0" id="76" nodeType="withEffect" presetClass="entr" presetID="42" presetSubtype="0">
                                  <p:stCondLst>
                                    <p:cond delay="0"/>
                                  </p:stCondLst>
                                  <p:childTnLst>
                                    <p:set>
                                      <p:cBhvr>
                                        <p:cTn dur="1" fill="hold" id="77">
                                          <p:stCondLst>
                                            <p:cond delay="0"/>
                                          </p:stCondLst>
                                        </p:cTn>
                                        <p:tgtEl>
                                          <p:spTgt spid="21526"/>
                                        </p:tgtEl>
                                        <p:attrNameLst>
                                          <p:attrName>style.visibility</p:attrName>
                                        </p:attrNameLst>
                                      </p:cBhvr>
                                      <p:to>
                                        <p:strVal val="visible"/>
                                      </p:to>
                                    </p:set>
                                    <p:animEffect filter="fade" transition="in">
                                      <p:cBhvr>
                                        <p:cTn dur="1000" id="78"/>
                                        <p:tgtEl>
                                          <p:spTgt spid="21526"/>
                                        </p:tgtEl>
                                      </p:cBhvr>
                                    </p:animEffect>
                                    <p:anim calcmode="lin" valueType="num">
                                      <p:cBhvr>
                                        <p:cTn dur="1000" fill="hold" id="79"/>
                                        <p:tgtEl>
                                          <p:spTgt spid="21526"/>
                                        </p:tgtEl>
                                        <p:attrNameLst>
                                          <p:attrName>ppt_x</p:attrName>
                                        </p:attrNameLst>
                                      </p:cBhvr>
                                      <p:tavLst>
                                        <p:tav tm="0">
                                          <p:val>
                                            <p:strVal val="#ppt_x"/>
                                          </p:val>
                                        </p:tav>
                                        <p:tav tm="100000">
                                          <p:val>
                                            <p:strVal val="#ppt_x"/>
                                          </p:val>
                                        </p:tav>
                                      </p:tavLst>
                                    </p:anim>
                                    <p:anim calcmode="lin" valueType="num">
                                      <p:cBhvr>
                                        <p:cTn dur="1000" fill="hold" id="80"/>
                                        <p:tgtEl>
                                          <p:spTgt spid="21526"/>
                                        </p:tgtEl>
                                        <p:attrNameLst>
                                          <p:attrName>ppt_y</p:attrName>
                                        </p:attrNameLst>
                                      </p:cBhvr>
                                      <p:tavLst>
                                        <p:tav tm="0">
                                          <p:val>
                                            <p:strVal val="#ppt_y+.1"/>
                                          </p:val>
                                        </p:tav>
                                        <p:tav tm="100000">
                                          <p:val>
                                            <p:strVal val="#ppt_y"/>
                                          </p:val>
                                        </p:tav>
                                      </p:tavLst>
                                    </p:anim>
                                  </p:childTnLst>
                                </p:cTn>
                              </p:par>
                              <p:par>
                                <p:cTn fill="hold" grpId="0" id="81" nodeType="withEffect" presetClass="entr" presetID="42" presetSubtype="0">
                                  <p:stCondLst>
                                    <p:cond delay="0"/>
                                  </p:stCondLst>
                                  <p:childTnLst>
                                    <p:set>
                                      <p:cBhvr>
                                        <p:cTn dur="1" fill="hold" id="82">
                                          <p:stCondLst>
                                            <p:cond delay="0"/>
                                          </p:stCondLst>
                                        </p:cTn>
                                        <p:tgtEl>
                                          <p:spTgt spid="21527"/>
                                        </p:tgtEl>
                                        <p:attrNameLst>
                                          <p:attrName>style.visibility</p:attrName>
                                        </p:attrNameLst>
                                      </p:cBhvr>
                                      <p:to>
                                        <p:strVal val="visible"/>
                                      </p:to>
                                    </p:set>
                                    <p:animEffect filter="fade" transition="in">
                                      <p:cBhvr>
                                        <p:cTn dur="1000" id="83"/>
                                        <p:tgtEl>
                                          <p:spTgt spid="21527"/>
                                        </p:tgtEl>
                                      </p:cBhvr>
                                    </p:animEffect>
                                    <p:anim calcmode="lin" valueType="num">
                                      <p:cBhvr>
                                        <p:cTn dur="1000" fill="hold" id="84"/>
                                        <p:tgtEl>
                                          <p:spTgt spid="21527"/>
                                        </p:tgtEl>
                                        <p:attrNameLst>
                                          <p:attrName>ppt_x</p:attrName>
                                        </p:attrNameLst>
                                      </p:cBhvr>
                                      <p:tavLst>
                                        <p:tav tm="0">
                                          <p:val>
                                            <p:strVal val="#ppt_x"/>
                                          </p:val>
                                        </p:tav>
                                        <p:tav tm="100000">
                                          <p:val>
                                            <p:strVal val="#ppt_x"/>
                                          </p:val>
                                        </p:tav>
                                      </p:tavLst>
                                    </p:anim>
                                    <p:anim calcmode="lin" valueType="num">
                                      <p:cBhvr>
                                        <p:cTn dur="1000" fill="hold" id="85"/>
                                        <p:tgtEl>
                                          <p:spTgt spid="21527"/>
                                        </p:tgtEl>
                                        <p:attrNameLst>
                                          <p:attrName>ppt_y</p:attrName>
                                        </p:attrNameLst>
                                      </p:cBhvr>
                                      <p:tavLst>
                                        <p:tav tm="0">
                                          <p:val>
                                            <p:strVal val="#ppt_y+.1"/>
                                          </p:val>
                                        </p:tav>
                                        <p:tav tm="100000">
                                          <p:val>
                                            <p:strVal val="#ppt_y"/>
                                          </p:val>
                                        </p:tav>
                                      </p:tavLst>
                                    </p:anim>
                                  </p:childTnLst>
                                </p:cTn>
                              </p:par>
                              <p:par>
                                <p:cTn fill="hold" grpId="0" id="86" nodeType="withEffect" presetClass="entr" presetID="42" presetSubtype="0">
                                  <p:stCondLst>
                                    <p:cond delay="0"/>
                                  </p:stCondLst>
                                  <p:childTnLst>
                                    <p:set>
                                      <p:cBhvr>
                                        <p:cTn dur="1" fill="hold" id="87">
                                          <p:stCondLst>
                                            <p:cond delay="0"/>
                                          </p:stCondLst>
                                        </p:cTn>
                                        <p:tgtEl>
                                          <p:spTgt spid="21528"/>
                                        </p:tgtEl>
                                        <p:attrNameLst>
                                          <p:attrName>style.visibility</p:attrName>
                                        </p:attrNameLst>
                                      </p:cBhvr>
                                      <p:to>
                                        <p:strVal val="visible"/>
                                      </p:to>
                                    </p:set>
                                    <p:animEffect filter="fade" transition="in">
                                      <p:cBhvr>
                                        <p:cTn dur="1000" id="88"/>
                                        <p:tgtEl>
                                          <p:spTgt spid="21528"/>
                                        </p:tgtEl>
                                      </p:cBhvr>
                                    </p:animEffect>
                                    <p:anim calcmode="lin" valueType="num">
                                      <p:cBhvr>
                                        <p:cTn dur="1000" fill="hold" id="89"/>
                                        <p:tgtEl>
                                          <p:spTgt spid="21528"/>
                                        </p:tgtEl>
                                        <p:attrNameLst>
                                          <p:attrName>ppt_x</p:attrName>
                                        </p:attrNameLst>
                                      </p:cBhvr>
                                      <p:tavLst>
                                        <p:tav tm="0">
                                          <p:val>
                                            <p:strVal val="#ppt_x"/>
                                          </p:val>
                                        </p:tav>
                                        <p:tav tm="100000">
                                          <p:val>
                                            <p:strVal val="#ppt_x"/>
                                          </p:val>
                                        </p:tav>
                                      </p:tavLst>
                                    </p:anim>
                                    <p:anim calcmode="lin" valueType="num">
                                      <p:cBhvr>
                                        <p:cTn dur="1000" fill="hold" id="90"/>
                                        <p:tgtEl>
                                          <p:spTgt spid="2152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1509"/>
      <p:bldP grpId="0" spid="21510"/>
      <p:bldP grpId="0" spid="21511"/>
      <p:bldP grpId="0" spid="21512"/>
      <p:bldP grpId="0" spid="21513"/>
      <p:bldP grpId="0" spid="21514"/>
      <p:bldP grpId="0" spid="21515"/>
      <p:bldP grpId="0" spid="21516"/>
      <p:bldP grpId="0" spid="21517"/>
      <p:bldP grpId="0" spid="21518"/>
      <p:bldP grpId="0" spid="21519"/>
      <p:bldP grpId="0" spid="21520"/>
      <p:bldP grpId="0" spid="21521"/>
      <p:bldP grpId="0" spid="21522"/>
      <p:bldP grpId="0" spid="21523"/>
      <p:bldP grpId="0" spid="21524"/>
      <p:bldP grpId="0" spid="21525"/>
      <p:bldP grpId="0" spid="21526"/>
      <p:bldP grpId="0" spid="21527"/>
      <p:bldP grpId="0" spid="21528"/>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6869" name="AutoShape 5"/>
          <p:cNvSpPr/>
          <p:nvPr/>
        </p:nvSpPr>
        <p:spPr bwMode="auto">
          <a:xfrm>
            <a:off x="1354756" y="1878807"/>
            <a:ext cx="9406301" cy="47545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gn="ctr"/>
            <a:r>
              <a:rPr altLang="en-US" lang="zh-CN" sz="1100">
                <a:solidFill>
                  <a:schemeClr val="tx1">
                    <a:lumMod val="50000"/>
                    <a:lumOff val="50000"/>
                  </a:schemeClr>
                </a:solidFill>
                <a:latin typeface="+mn-ea"/>
              </a:rPr>
              <a:t>此处添加详细文本描述，建议与标题相关并符合整体语言风格，语言描述尽量简洁生动。尽量将每页幻灯片的字数控制在200字以内，据统计每页幻灯片的最好控制在5分钟之内。此处添加详细文本描述，建议与标题相关并符合整体语言风格，语言描述尽量简洁生动。尽量将每页幻灯片的字数控制在200字以内，据统计每页幻灯片的最好控制在5分钟之内。</a:t>
            </a:r>
          </a:p>
        </p:txBody>
      </p:sp>
      <p:sp>
        <p:nvSpPr>
          <p:cNvPr id="36870" name="AutoShape 6"/>
          <p:cNvSpPr/>
          <p:nvPr/>
        </p:nvSpPr>
        <p:spPr bwMode="auto">
          <a:xfrm>
            <a:off x="7108695" y="2786062"/>
            <a:ext cx="1692848" cy="3023395"/>
          </a:xfrm>
          <a:custGeom>
            <a:gdLst>
              <a:gd fmla="*/ 1693068 w 21600" name="T0"/>
              <a:gd fmla="*/ 3023394 h 21600" name="T1"/>
              <a:gd fmla="*/ 1693068 w 21600" name="T2"/>
              <a:gd fmla="*/ 3023394 h 21600" name="T3"/>
              <a:gd fmla="*/ 1693068 w 21600" name="T4"/>
              <a:gd fmla="*/ 3023394 h 21600" name="T5"/>
              <a:gd fmla="*/ 1693068 w 21600" name="T6"/>
              <a:gd fmla="*/ 3023394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600"/>
                </a:lnTo>
                <a:lnTo>
                  <a:pt x="0" y="21600"/>
                </a:lnTo>
                <a:lnTo>
                  <a:pt x="0" y="0"/>
                </a:lnTo>
                <a:close/>
              </a:path>
            </a:pathLst>
          </a:custGeom>
          <a:solidFill>
            <a:srgbClr val="F7F7F7"/>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22854" lIns="22854" rIns="22854" tIns="22854"/>
          <a:lstStyle/>
          <a:p>
            <a:endParaRPr altLang="en-US" lang="zh-CN"/>
          </a:p>
        </p:txBody>
      </p:sp>
      <p:sp>
        <p:nvSpPr>
          <p:cNvPr id="36871" name="AutoShape 7"/>
          <p:cNvSpPr/>
          <p:nvPr/>
        </p:nvSpPr>
        <p:spPr bwMode="auto">
          <a:xfrm>
            <a:off x="7108695" y="2776538"/>
            <a:ext cx="1692848" cy="344487"/>
          </a:xfrm>
          <a:custGeom>
            <a:gdLst>
              <a:gd fmla="*/ 1693068 w 21600" name="T0"/>
              <a:gd fmla="*/ 344488 h 21600" name="T1"/>
              <a:gd fmla="*/ 1693068 w 21600" name="T2"/>
              <a:gd fmla="*/ 344488 h 21600" name="T3"/>
              <a:gd fmla="*/ 1693068 w 21600" name="T4"/>
              <a:gd fmla="*/ 344488 h 21600" name="T5"/>
              <a:gd fmla="*/ 1693068 w 21600" name="T6"/>
              <a:gd fmla="*/ 344488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chemeClr val="accent4"/>
          </a:solidFill>
          <a:ln>
            <a:noFill/>
          </a:ln>
          <a:effectLst/>
          <a:extLst/>
        </p:spPr>
        <p:txBody>
          <a:bodyPr anchor="ctr" bIns="22854" lIns="22854" rIns="22854" tIns="22854"/>
          <a:lstStyle/>
          <a:p>
            <a:endParaRPr altLang="en-US" lang="zh-CN">
              <a:solidFill>
                <a:schemeClr val="tx1">
                  <a:lumMod val="10000"/>
                  <a:lumOff val="90000"/>
                </a:schemeClr>
              </a:solidFill>
            </a:endParaRPr>
          </a:p>
        </p:txBody>
      </p:sp>
      <p:sp>
        <p:nvSpPr>
          <p:cNvPr id="36872" name="AutoShape 8"/>
          <p:cNvSpPr/>
          <p:nvPr/>
        </p:nvSpPr>
        <p:spPr bwMode="auto">
          <a:xfrm>
            <a:off x="7518217" y="2836863"/>
            <a:ext cx="873805" cy="23733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en-US" lang="zh-CN" sz="1200">
                <a:solidFill>
                  <a:schemeClr val="tx1">
                    <a:lumMod val="10000"/>
                    <a:lumOff val="90000"/>
                  </a:schemeClr>
                </a:solidFill>
                <a:ea charset="-122" pitchFamily="34" typeface="微软雅黑"/>
              </a:rPr>
              <a:t>输入标题</a:t>
            </a:r>
          </a:p>
        </p:txBody>
      </p:sp>
      <p:sp>
        <p:nvSpPr>
          <p:cNvPr id="36873" name="AutoShape 9"/>
          <p:cNvSpPr/>
          <p:nvPr/>
        </p:nvSpPr>
        <p:spPr bwMode="auto">
          <a:xfrm>
            <a:off x="7108695" y="5480049"/>
            <a:ext cx="1692848" cy="722313"/>
          </a:xfrm>
          <a:custGeom>
            <a:gdLst>
              <a:gd fmla="*/ 1693068 w 21600" name="T0"/>
              <a:gd fmla="*/ 722313 h 21600" name="T1"/>
              <a:gd fmla="*/ 1693068 w 21600" name="T2"/>
              <a:gd fmla="*/ 722313 h 21600" name="T3"/>
              <a:gd fmla="*/ 1693068 w 21600" name="T4"/>
              <a:gd fmla="*/ 722313 h 21600" name="T5"/>
              <a:gd fmla="*/ 1693068 w 21600" name="T6"/>
              <a:gd fmla="*/ 722313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chemeClr val="accent4"/>
          </a:solidFill>
          <a:ln>
            <a:noFill/>
          </a:ln>
          <a:effectLst/>
          <a:extLst/>
        </p:spPr>
        <p:txBody>
          <a:bodyPr anchor="ctr" bIns="22854" lIns="22854" rIns="22854" tIns="22854"/>
          <a:lstStyle/>
          <a:p>
            <a:endParaRPr altLang="en-US" lang="zh-CN">
              <a:solidFill>
                <a:schemeClr val="bg1"/>
              </a:solidFill>
            </a:endParaRPr>
          </a:p>
        </p:txBody>
      </p:sp>
      <p:sp>
        <p:nvSpPr>
          <p:cNvPr id="36874" name="AutoShape 10"/>
          <p:cNvSpPr/>
          <p:nvPr/>
        </p:nvSpPr>
        <p:spPr bwMode="auto">
          <a:xfrm>
            <a:off x="7522184" y="3145631"/>
            <a:ext cx="873805" cy="4159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b="1" lang="es-ES" sz="2500">
                <a:solidFill>
                  <a:schemeClr val="tx2">
                    <a:lumMod val="75000"/>
                    <a:lumOff val="25000"/>
                  </a:schemeClr>
                </a:solidFill>
                <a:latin charset="0" typeface="Lato"/>
                <a:sym charset="0" typeface="Lato"/>
              </a:rPr>
              <a:t>$300</a:t>
            </a:r>
          </a:p>
        </p:txBody>
      </p:sp>
      <p:sp>
        <p:nvSpPr>
          <p:cNvPr id="36875" name="AutoShape 11"/>
          <p:cNvSpPr/>
          <p:nvPr/>
        </p:nvSpPr>
        <p:spPr bwMode="auto">
          <a:xfrm>
            <a:off x="7518217" y="3539332"/>
            <a:ext cx="873805"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200">
                <a:solidFill>
                  <a:srgbClr val="ACACAC"/>
                </a:solidFill>
                <a:latin charset="0" typeface="Lato"/>
                <a:sym charset="0" typeface="Lato"/>
              </a:rPr>
              <a:t>Monthly</a:t>
            </a:r>
          </a:p>
        </p:txBody>
      </p:sp>
      <p:sp>
        <p:nvSpPr>
          <p:cNvPr id="36876" name="AutoShape 12"/>
          <p:cNvSpPr/>
          <p:nvPr/>
        </p:nvSpPr>
        <p:spPr bwMode="auto">
          <a:xfrm>
            <a:off x="7277741" y="5579270"/>
            <a:ext cx="1319040" cy="55165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defTabSz="323770">
              <a:lnSpc>
                <a:spcPct val="120000"/>
              </a:lnSpc>
              <a:spcBef>
                <a:spcPts val="850"/>
              </a:spcBef>
            </a:pPr>
            <a:r>
              <a:rPr altLang="en-US" lang="zh-CN" sz="900">
                <a:solidFill>
                  <a:schemeClr val="bg1"/>
                </a:solidFill>
              </a:rPr>
              <a:t>在此输入您的图表说明文字</a:t>
            </a:r>
          </a:p>
        </p:txBody>
      </p:sp>
      <p:sp>
        <p:nvSpPr>
          <p:cNvPr id="36877" name="AutoShape 13"/>
          <p:cNvSpPr/>
          <p:nvPr/>
        </p:nvSpPr>
        <p:spPr bwMode="auto">
          <a:xfrm>
            <a:off x="7233296" y="3971132"/>
            <a:ext cx="1443644"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2 Keynotes files</a:t>
            </a:r>
          </a:p>
        </p:txBody>
      </p:sp>
      <p:sp>
        <p:nvSpPr>
          <p:cNvPr id="36878" name="AutoShape 14"/>
          <p:cNvSpPr/>
          <p:nvPr/>
        </p:nvSpPr>
        <p:spPr bwMode="auto">
          <a:xfrm>
            <a:off x="7233296" y="4214813"/>
            <a:ext cx="1443644"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Powerpoint file</a:t>
            </a:r>
          </a:p>
        </p:txBody>
      </p:sp>
      <p:sp>
        <p:nvSpPr>
          <p:cNvPr id="36879" name="AutoShape 15"/>
          <p:cNvSpPr/>
          <p:nvPr/>
        </p:nvSpPr>
        <p:spPr bwMode="auto">
          <a:xfrm>
            <a:off x="7233296" y="4452937"/>
            <a:ext cx="1443644" cy="23733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2 Flyer templates</a:t>
            </a:r>
          </a:p>
        </p:txBody>
      </p:sp>
      <p:sp>
        <p:nvSpPr>
          <p:cNvPr id="36880" name="AutoShape 16"/>
          <p:cNvSpPr/>
          <p:nvPr/>
        </p:nvSpPr>
        <p:spPr bwMode="auto">
          <a:xfrm>
            <a:off x="7233296" y="4690270"/>
            <a:ext cx="1443644" cy="23733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Resume template</a:t>
            </a:r>
          </a:p>
        </p:txBody>
      </p:sp>
      <p:sp>
        <p:nvSpPr>
          <p:cNvPr id="36881" name="AutoShape 17"/>
          <p:cNvSpPr/>
          <p:nvPr/>
        </p:nvSpPr>
        <p:spPr bwMode="auto">
          <a:xfrm>
            <a:off x="7233296" y="4927601"/>
            <a:ext cx="1443644"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Mockup template</a:t>
            </a:r>
          </a:p>
        </p:txBody>
      </p:sp>
      <p:sp>
        <p:nvSpPr>
          <p:cNvPr id="36882" name="AutoShape 18"/>
          <p:cNvSpPr/>
          <p:nvPr/>
        </p:nvSpPr>
        <p:spPr bwMode="auto">
          <a:xfrm>
            <a:off x="7108695" y="3822700"/>
            <a:ext cx="1692848" cy="11113"/>
          </a:xfrm>
          <a:custGeom>
            <a:gdLst>
              <a:gd fmla="*/ 1693068 w 21600" name="T0"/>
              <a:gd fmla="*/ 11113 h 21600" name="T1"/>
              <a:gd fmla="*/ 1693068 w 21600" name="T2"/>
              <a:gd fmla="*/ 11113 h 21600" name="T3"/>
              <a:gd fmla="*/ 1693068 w 21600" name="T4"/>
              <a:gd fmla="*/ 11113 h 21600" name="T5"/>
              <a:gd fmla="*/ 1693068 w 21600" name="T6"/>
              <a:gd fmla="*/ 11113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rgbClr val="DEDEDE"/>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22854" lIns="22854" rIns="22854" tIns="22854"/>
          <a:lstStyle/>
          <a:p>
            <a:endParaRPr altLang="en-US" lang="zh-CN"/>
          </a:p>
        </p:txBody>
      </p:sp>
      <p:sp>
        <p:nvSpPr>
          <p:cNvPr id="36883" name="AutoShape 19"/>
          <p:cNvSpPr/>
          <p:nvPr/>
        </p:nvSpPr>
        <p:spPr bwMode="auto">
          <a:xfrm>
            <a:off x="1387294" y="2786062"/>
            <a:ext cx="1692849" cy="3023395"/>
          </a:xfrm>
          <a:custGeom>
            <a:gdLst>
              <a:gd fmla="*/ 1693069 w 21600" name="T0"/>
              <a:gd fmla="*/ 3023394 h 21600" name="T1"/>
              <a:gd fmla="*/ 1693069 w 21600" name="T2"/>
              <a:gd fmla="*/ 3023394 h 21600" name="T3"/>
              <a:gd fmla="*/ 1693069 w 21600" name="T4"/>
              <a:gd fmla="*/ 3023394 h 21600" name="T5"/>
              <a:gd fmla="*/ 1693069 w 21600" name="T6"/>
              <a:gd fmla="*/ 3023394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600"/>
                </a:lnTo>
                <a:lnTo>
                  <a:pt x="0" y="21600"/>
                </a:lnTo>
                <a:lnTo>
                  <a:pt x="0" y="0"/>
                </a:lnTo>
                <a:close/>
              </a:path>
            </a:pathLst>
          </a:custGeom>
          <a:solidFill>
            <a:srgbClr val="F7F7F7"/>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22854" lIns="22854" rIns="22854" tIns="22854"/>
          <a:lstStyle/>
          <a:p>
            <a:endParaRPr altLang="en-US" lang="zh-CN"/>
          </a:p>
        </p:txBody>
      </p:sp>
      <p:sp>
        <p:nvSpPr>
          <p:cNvPr id="36884" name="AutoShape 20"/>
          <p:cNvSpPr/>
          <p:nvPr/>
        </p:nvSpPr>
        <p:spPr bwMode="auto">
          <a:xfrm>
            <a:off x="1387294" y="2776538"/>
            <a:ext cx="1692849" cy="344487"/>
          </a:xfrm>
          <a:custGeom>
            <a:gdLst>
              <a:gd fmla="*/ 1693069 w 21600" name="T0"/>
              <a:gd fmla="*/ 344488 h 21600" name="T1"/>
              <a:gd fmla="*/ 1693069 w 21600" name="T2"/>
              <a:gd fmla="*/ 344488 h 21600" name="T3"/>
              <a:gd fmla="*/ 1693069 w 21600" name="T4"/>
              <a:gd fmla="*/ 344488 h 21600" name="T5"/>
              <a:gd fmla="*/ 1693069 w 21600" name="T6"/>
              <a:gd fmla="*/ 344488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chemeClr val="accent1"/>
          </a:solidFill>
          <a:ln>
            <a:noFill/>
          </a:ln>
          <a:effectLst/>
          <a:extLst/>
        </p:spPr>
        <p:txBody>
          <a:bodyPr anchor="ctr" bIns="22854" lIns="22854" rIns="22854" tIns="22854"/>
          <a:lstStyle/>
          <a:p>
            <a:endParaRPr altLang="en-US" lang="zh-CN">
              <a:solidFill>
                <a:schemeClr val="tx1">
                  <a:lumMod val="10000"/>
                  <a:lumOff val="90000"/>
                </a:schemeClr>
              </a:solidFill>
            </a:endParaRPr>
          </a:p>
        </p:txBody>
      </p:sp>
      <p:sp>
        <p:nvSpPr>
          <p:cNvPr id="36885" name="AutoShape 21"/>
          <p:cNvSpPr/>
          <p:nvPr/>
        </p:nvSpPr>
        <p:spPr bwMode="auto">
          <a:xfrm>
            <a:off x="1796815" y="2836863"/>
            <a:ext cx="873012" cy="23733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en-US" lang="zh-CN" sz="1200">
                <a:solidFill>
                  <a:schemeClr val="tx1">
                    <a:lumMod val="10000"/>
                    <a:lumOff val="90000"/>
                  </a:schemeClr>
                </a:solidFill>
                <a:ea charset="-122" pitchFamily="34" typeface="微软雅黑"/>
              </a:rPr>
              <a:t>输入标题</a:t>
            </a:r>
          </a:p>
        </p:txBody>
      </p:sp>
      <p:sp>
        <p:nvSpPr>
          <p:cNvPr id="36886" name="AutoShape 22"/>
          <p:cNvSpPr/>
          <p:nvPr/>
        </p:nvSpPr>
        <p:spPr bwMode="auto">
          <a:xfrm>
            <a:off x="1387294" y="5480051"/>
            <a:ext cx="1692849" cy="732631"/>
          </a:xfrm>
          <a:custGeom>
            <a:gdLst>
              <a:gd fmla="*/ 1693069 w 21600" name="T0"/>
              <a:gd fmla="*/ 732632 h 21600" name="T1"/>
              <a:gd fmla="*/ 1693069 w 21600" name="T2"/>
              <a:gd fmla="*/ 732632 h 21600" name="T3"/>
              <a:gd fmla="*/ 1693069 w 21600" name="T4"/>
              <a:gd fmla="*/ 732632 h 21600" name="T5"/>
              <a:gd fmla="*/ 1693069 w 21600" name="T6"/>
              <a:gd fmla="*/ 732632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600"/>
                </a:lnTo>
                <a:lnTo>
                  <a:pt x="0" y="21600"/>
                </a:lnTo>
                <a:lnTo>
                  <a:pt x="0" y="0"/>
                </a:lnTo>
                <a:close/>
              </a:path>
            </a:pathLst>
          </a:custGeom>
          <a:solidFill>
            <a:schemeClr val="accent1"/>
          </a:solidFill>
          <a:ln>
            <a:noFill/>
          </a:ln>
          <a:effectLst/>
          <a:extLst/>
        </p:spPr>
        <p:txBody>
          <a:bodyPr anchor="ctr" bIns="22854" lIns="22854" rIns="22854" tIns="22854"/>
          <a:lstStyle/>
          <a:p>
            <a:endParaRPr altLang="en-US" lang="zh-CN">
              <a:solidFill>
                <a:schemeClr val="bg1"/>
              </a:solidFill>
            </a:endParaRPr>
          </a:p>
        </p:txBody>
      </p:sp>
      <p:sp>
        <p:nvSpPr>
          <p:cNvPr id="36887" name="AutoShape 23"/>
          <p:cNvSpPr/>
          <p:nvPr/>
        </p:nvSpPr>
        <p:spPr bwMode="auto">
          <a:xfrm>
            <a:off x="1808720" y="3157538"/>
            <a:ext cx="873012" cy="42386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b="1" lang="es-ES" sz="2500">
                <a:solidFill>
                  <a:schemeClr val="tx2">
                    <a:lumMod val="75000"/>
                    <a:lumOff val="25000"/>
                  </a:schemeClr>
                </a:solidFill>
                <a:latin charset="0" typeface="Lato"/>
                <a:sym charset="0" typeface="Lato"/>
              </a:rPr>
              <a:t>$150</a:t>
            </a:r>
          </a:p>
        </p:txBody>
      </p:sp>
      <p:sp>
        <p:nvSpPr>
          <p:cNvPr id="36888" name="AutoShape 24"/>
          <p:cNvSpPr/>
          <p:nvPr/>
        </p:nvSpPr>
        <p:spPr bwMode="auto">
          <a:xfrm>
            <a:off x="1796815" y="3539332"/>
            <a:ext cx="873012"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200">
                <a:solidFill>
                  <a:srgbClr val="ACACAC"/>
                </a:solidFill>
                <a:latin charset="0" typeface="Lato"/>
                <a:sym charset="0" typeface="Lato"/>
              </a:rPr>
              <a:t>Monthly</a:t>
            </a:r>
          </a:p>
        </p:txBody>
      </p:sp>
      <p:sp>
        <p:nvSpPr>
          <p:cNvPr id="36889" name="AutoShape 25"/>
          <p:cNvSpPr/>
          <p:nvPr/>
        </p:nvSpPr>
        <p:spPr bwMode="auto">
          <a:xfrm>
            <a:off x="1590470" y="5579268"/>
            <a:ext cx="1319040" cy="51752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defTabSz="323770">
              <a:lnSpc>
                <a:spcPct val="120000"/>
              </a:lnSpc>
              <a:spcBef>
                <a:spcPts val="850"/>
              </a:spcBef>
            </a:pPr>
            <a:r>
              <a:rPr altLang="en-US" lang="zh-CN" sz="900">
                <a:solidFill>
                  <a:schemeClr val="bg1"/>
                </a:solidFill>
              </a:rPr>
              <a:t>在此输入您的图表说明文字</a:t>
            </a:r>
          </a:p>
        </p:txBody>
      </p:sp>
      <p:sp>
        <p:nvSpPr>
          <p:cNvPr id="36890" name="AutoShape 26"/>
          <p:cNvSpPr/>
          <p:nvPr/>
        </p:nvSpPr>
        <p:spPr bwMode="auto">
          <a:xfrm>
            <a:off x="1511898" y="3971132"/>
            <a:ext cx="1443643"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2 Keynotes files</a:t>
            </a:r>
          </a:p>
        </p:txBody>
      </p:sp>
      <p:sp>
        <p:nvSpPr>
          <p:cNvPr id="36891" name="AutoShape 27"/>
          <p:cNvSpPr/>
          <p:nvPr/>
        </p:nvSpPr>
        <p:spPr bwMode="auto">
          <a:xfrm>
            <a:off x="1511898" y="4214813"/>
            <a:ext cx="1443643"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Powerpoint file</a:t>
            </a:r>
          </a:p>
        </p:txBody>
      </p:sp>
      <p:sp>
        <p:nvSpPr>
          <p:cNvPr id="36892" name="AutoShape 28"/>
          <p:cNvSpPr/>
          <p:nvPr/>
        </p:nvSpPr>
        <p:spPr bwMode="auto">
          <a:xfrm>
            <a:off x="1511898" y="4452937"/>
            <a:ext cx="1443643" cy="23733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2 Flyer templates</a:t>
            </a:r>
          </a:p>
        </p:txBody>
      </p:sp>
      <p:sp>
        <p:nvSpPr>
          <p:cNvPr id="36893" name="AutoShape 29"/>
          <p:cNvSpPr/>
          <p:nvPr/>
        </p:nvSpPr>
        <p:spPr bwMode="auto">
          <a:xfrm>
            <a:off x="1511898" y="4690270"/>
            <a:ext cx="1443643" cy="23733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Resume template</a:t>
            </a:r>
          </a:p>
        </p:txBody>
      </p:sp>
      <p:sp>
        <p:nvSpPr>
          <p:cNvPr id="36894" name="AutoShape 30"/>
          <p:cNvSpPr/>
          <p:nvPr/>
        </p:nvSpPr>
        <p:spPr bwMode="auto">
          <a:xfrm>
            <a:off x="1511898" y="4927601"/>
            <a:ext cx="1443643"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Mockup template</a:t>
            </a:r>
          </a:p>
        </p:txBody>
      </p:sp>
      <p:sp>
        <p:nvSpPr>
          <p:cNvPr id="36895" name="AutoShape 31"/>
          <p:cNvSpPr/>
          <p:nvPr/>
        </p:nvSpPr>
        <p:spPr bwMode="auto">
          <a:xfrm>
            <a:off x="1387294" y="3822700"/>
            <a:ext cx="1692849" cy="11113"/>
          </a:xfrm>
          <a:custGeom>
            <a:gdLst>
              <a:gd fmla="*/ 1693069 w 21600" name="T0"/>
              <a:gd fmla="*/ 11113 h 21600" name="T1"/>
              <a:gd fmla="*/ 1693069 w 21600" name="T2"/>
              <a:gd fmla="*/ 11113 h 21600" name="T3"/>
              <a:gd fmla="*/ 1693069 w 21600" name="T4"/>
              <a:gd fmla="*/ 11113 h 21600" name="T5"/>
              <a:gd fmla="*/ 1693069 w 21600" name="T6"/>
              <a:gd fmla="*/ 11113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rgbClr val="DEDEDE"/>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22854" lIns="22854" rIns="22854" tIns="22854"/>
          <a:lstStyle/>
          <a:p>
            <a:endParaRPr altLang="en-US" lang="zh-CN"/>
          </a:p>
        </p:txBody>
      </p:sp>
      <p:sp>
        <p:nvSpPr>
          <p:cNvPr id="36896" name="AutoShape 32"/>
          <p:cNvSpPr/>
          <p:nvPr/>
        </p:nvSpPr>
        <p:spPr bwMode="auto">
          <a:xfrm>
            <a:off x="3297603" y="2786062"/>
            <a:ext cx="1692848" cy="3023395"/>
          </a:xfrm>
          <a:custGeom>
            <a:gdLst>
              <a:gd fmla="*/ 1693068 w 21600" name="T0"/>
              <a:gd fmla="*/ 3023394 h 21600" name="T1"/>
              <a:gd fmla="*/ 1693068 w 21600" name="T2"/>
              <a:gd fmla="*/ 3023394 h 21600" name="T3"/>
              <a:gd fmla="*/ 1693068 w 21600" name="T4"/>
              <a:gd fmla="*/ 3023394 h 21600" name="T5"/>
              <a:gd fmla="*/ 1693068 w 21600" name="T6"/>
              <a:gd fmla="*/ 3023394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600"/>
                </a:lnTo>
                <a:lnTo>
                  <a:pt x="0" y="21600"/>
                </a:lnTo>
                <a:lnTo>
                  <a:pt x="0" y="0"/>
                </a:lnTo>
                <a:close/>
              </a:path>
            </a:pathLst>
          </a:custGeom>
          <a:solidFill>
            <a:srgbClr val="F7F7F7"/>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22854" lIns="22854" rIns="22854" tIns="22854"/>
          <a:lstStyle/>
          <a:p>
            <a:endParaRPr altLang="en-US" lang="zh-CN"/>
          </a:p>
        </p:txBody>
      </p:sp>
      <p:sp>
        <p:nvSpPr>
          <p:cNvPr id="36897" name="AutoShape 33"/>
          <p:cNvSpPr/>
          <p:nvPr/>
        </p:nvSpPr>
        <p:spPr bwMode="auto">
          <a:xfrm>
            <a:off x="3297603" y="2776538"/>
            <a:ext cx="1692848" cy="344487"/>
          </a:xfrm>
          <a:custGeom>
            <a:gdLst>
              <a:gd fmla="*/ 1693068 w 21600" name="T0"/>
              <a:gd fmla="*/ 344488 h 21600" name="T1"/>
              <a:gd fmla="*/ 1693068 w 21600" name="T2"/>
              <a:gd fmla="*/ 344488 h 21600" name="T3"/>
              <a:gd fmla="*/ 1693068 w 21600" name="T4"/>
              <a:gd fmla="*/ 344488 h 21600" name="T5"/>
              <a:gd fmla="*/ 1693068 w 21600" name="T6"/>
              <a:gd fmla="*/ 344488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chemeClr val="accent2"/>
          </a:solidFill>
          <a:ln>
            <a:noFill/>
          </a:ln>
          <a:effectLst/>
          <a:extLst/>
        </p:spPr>
        <p:txBody>
          <a:bodyPr anchor="ctr" bIns="22854" lIns="22854" rIns="22854" tIns="22854"/>
          <a:lstStyle/>
          <a:p>
            <a:endParaRPr altLang="en-US" lang="zh-CN">
              <a:solidFill>
                <a:schemeClr val="tx1">
                  <a:lumMod val="10000"/>
                  <a:lumOff val="90000"/>
                </a:schemeClr>
              </a:solidFill>
            </a:endParaRPr>
          </a:p>
        </p:txBody>
      </p:sp>
      <p:sp>
        <p:nvSpPr>
          <p:cNvPr id="36898" name="AutoShape 34"/>
          <p:cNvSpPr/>
          <p:nvPr/>
        </p:nvSpPr>
        <p:spPr bwMode="auto">
          <a:xfrm>
            <a:off x="3707124" y="2836863"/>
            <a:ext cx="873012" cy="23733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en-US" lang="zh-CN" sz="1200">
                <a:solidFill>
                  <a:schemeClr val="tx1">
                    <a:lumMod val="10000"/>
                    <a:lumOff val="90000"/>
                  </a:schemeClr>
                </a:solidFill>
                <a:ea charset="-122" pitchFamily="34" typeface="微软雅黑"/>
              </a:rPr>
              <a:t>输入标题</a:t>
            </a:r>
          </a:p>
        </p:txBody>
      </p:sp>
      <p:sp>
        <p:nvSpPr>
          <p:cNvPr id="36899" name="AutoShape 35"/>
          <p:cNvSpPr/>
          <p:nvPr/>
        </p:nvSpPr>
        <p:spPr bwMode="auto">
          <a:xfrm>
            <a:off x="3297603" y="5480050"/>
            <a:ext cx="1692848" cy="723901"/>
          </a:xfrm>
          <a:custGeom>
            <a:gdLst>
              <a:gd fmla="*/ 1693068 w 21600" name="T0"/>
              <a:gd fmla="*/ 723900 h 21600" name="T1"/>
              <a:gd fmla="*/ 1693068 w 21600" name="T2"/>
              <a:gd fmla="*/ 723900 h 21600" name="T3"/>
              <a:gd fmla="*/ 1693068 w 21600" name="T4"/>
              <a:gd fmla="*/ 723900 h 21600" name="T5"/>
              <a:gd fmla="*/ 1693068 w 21600" name="T6"/>
              <a:gd fmla="*/ 723900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600"/>
                </a:lnTo>
                <a:lnTo>
                  <a:pt x="0" y="21600"/>
                </a:lnTo>
                <a:lnTo>
                  <a:pt x="0" y="0"/>
                </a:lnTo>
                <a:close/>
              </a:path>
            </a:pathLst>
          </a:custGeom>
          <a:solidFill>
            <a:schemeClr val="accent2"/>
          </a:solidFill>
          <a:ln>
            <a:noFill/>
          </a:ln>
          <a:effectLst/>
          <a:extLst/>
        </p:spPr>
        <p:txBody>
          <a:bodyPr anchor="ctr" bIns="22854" lIns="22854" rIns="22854" tIns="22854"/>
          <a:lstStyle/>
          <a:p>
            <a:endParaRPr altLang="en-US" lang="zh-CN">
              <a:solidFill>
                <a:schemeClr val="bg1"/>
              </a:solidFill>
            </a:endParaRPr>
          </a:p>
        </p:txBody>
      </p:sp>
      <p:sp>
        <p:nvSpPr>
          <p:cNvPr id="36900" name="AutoShape 36"/>
          <p:cNvSpPr/>
          <p:nvPr/>
        </p:nvSpPr>
        <p:spPr bwMode="auto">
          <a:xfrm>
            <a:off x="3719028" y="3157537"/>
            <a:ext cx="873012" cy="4159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b="1" lang="es-ES" sz="2500">
                <a:solidFill>
                  <a:schemeClr val="tx2">
                    <a:lumMod val="75000"/>
                    <a:lumOff val="25000"/>
                  </a:schemeClr>
                </a:solidFill>
                <a:latin charset="0" typeface="Lato"/>
                <a:sym charset="0" typeface="Lato"/>
              </a:rPr>
              <a:t>$200</a:t>
            </a:r>
          </a:p>
        </p:txBody>
      </p:sp>
      <p:sp>
        <p:nvSpPr>
          <p:cNvPr id="36901" name="AutoShape 37"/>
          <p:cNvSpPr/>
          <p:nvPr/>
        </p:nvSpPr>
        <p:spPr bwMode="auto">
          <a:xfrm>
            <a:off x="3707124" y="3539332"/>
            <a:ext cx="873012"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200">
                <a:solidFill>
                  <a:srgbClr val="ACACAC"/>
                </a:solidFill>
                <a:latin charset="0" typeface="Lato"/>
                <a:sym charset="0" typeface="Lato"/>
              </a:rPr>
              <a:t>Monthly</a:t>
            </a:r>
          </a:p>
        </p:txBody>
      </p:sp>
      <p:sp>
        <p:nvSpPr>
          <p:cNvPr id="36902" name="AutoShape 38"/>
          <p:cNvSpPr/>
          <p:nvPr/>
        </p:nvSpPr>
        <p:spPr bwMode="auto">
          <a:xfrm>
            <a:off x="3500776" y="5579270"/>
            <a:ext cx="1318247" cy="54292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defTabSz="323770">
              <a:lnSpc>
                <a:spcPct val="120000"/>
              </a:lnSpc>
              <a:spcBef>
                <a:spcPts val="850"/>
              </a:spcBef>
            </a:pPr>
            <a:r>
              <a:rPr altLang="en-US" lang="zh-CN" sz="900">
                <a:solidFill>
                  <a:schemeClr val="bg1"/>
                </a:solidFill>
              </a:rPr>
              <a:t>在此输入您的图表说明文字</a:t>
            </a:r>
          </a:p>
        </p:txBody>
      </p:sp>
      <p:sp>
        <p:nvSpPr>
          <p:cNvPr id="36903" name="AutoShape 39"/>
          <p:cNvSpPr/>
          <p:nvPr/>
        </p:nvSpPr>
        <p:spPr bwMode="auto">
          <a:xfrm>
            <a:off x="3422205" y="3971132"/>
            <a:ext cx="1443644"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2 Keynotes files</a:t>
            </a:r>
          </a:p>
        </p:txBody>
      </p:sp>
      <p:sp>
        <p:nvSpPr>
          <p:cNvPr id="36904" name="AutoShape 40"/>
          <p:cNvSpPr/>
          <p:nvPr/>
        </p:nvSpPr>
        <p:spPr bwMode="auto">
          <a:xfrm>
            <a:off x="3422205" y="4214813"/>
            <a:ext cx="1443644"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Powerpoint file</a:t>
            </a:r>
          </a:p>
        </p:txBody>
      </p:sp>
      <p:sp>
        <p:nvSpPr>
          <p:cNvPr id="36905" name="AutoShape 41"/>
          <p:cNvSpPr/>
          <p:nvPr/>
        </p:nvSpPr>
        <p:spPr bwMode="auto">
          <a:xfrm>
            <a:off x="3422205" y="4452937"/>
            <a:ext cx="1443644" cy="23733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2 Flyer templates</a:t>
            </a:r>
          </a:p>
        </p:txBody>
      </p:sp>
      <p:sp>
        <p:nvSpPr>
          <p:cNvPr id="36906" name="AutoShape 42"/>
          <p:cNvSpPr/>
          <p:nvPr/>
        </p:nvSpPr>
        <p:spPr bwMode="auto">
          <a:xfrm>
            <a:off x="3422205" y="4690270"/>
            <a:ext cx="1443644" cy="23733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Resume template</a:t>
            </a:r>
          </a:p>
        </p:txBody>
      </p:sp>
      <p:sp>
        <p:nvSpPr>
          <p:cNvPr id="36907" name="AutoShape 43"/>
          <p:cNvSpPr/>
          <p:nvPr/>
        </p:nvSpPr>
        <p:spPr bwMode="auto">
          <a:xfrm>
            <a:off x="3422205" y="4927601"/>
            <a:ext cx="1443644"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Mockup template</a:t>
            </a:r>
          </a:p>
        </p:txBody>
      </p:sp>
      <p:sp>
        <p:nvSpPr>
          <p:cNvPr id="36908" name="AutoShape 44"/>
          <p:cNvSpPr/>
          <p:nvPr/>
        </p:nvSpPr>
        <p:spPr bwMode="auto">
          <a:xfrm>
            <a:off x="3297603" y="3822700"/>
            <a:ext cx="1692848" cy="11113"/>
          </a:xfrm>
          <a:custGeom>
            <a:gdLst>
              <a:gd fmla="*/ 1693068 w 21600" name="T0"/>
              <a:gd fmla="*/ 11113 h 21600" name="T1"/>
              <a:gd fmla="*/ 1693068 w 21600" name="T2"/>
              <a:gd fmla="*/ 11113 h 21600" name="T3"/>
              <a:gd fmla="*/ 1693068 w 21600" name="T4"/>
              <a:gd fmla="*/ 11113 h 21600" name="T5"/>
              <a:gd fmla="*/ 1693068 w 21600" name="T6"/>
              <a:gd fmla="*/ 11113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rgbClr val="DEDEDE"/>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22854" lIns="22854" rIns="22854" tIns="22854"/>
          <a:lstStyle/>
          <a:p>
            <a:endParaRPr altLang="en-US" lang="zh-CN"/>
          </a:p>
        </p:txBody>
      </p:sp>
      <p:sp>
        <p:nvSpPr>
          <p:cNvPr id="36909" name="AutoShape 45"/>
          <p:cNvSpPr/>
          <p:nvPr/>
        </p:nvSpPr>
        <p:spPr bwMode="auto">
          <a:xfrm>
            <a:off x="5207910" y="2786062"/>
            <a:ext cx="1692849" cy="3023395"/>
          </a:xfrm>
          <a:custGeom>
            <a:gdLst>
              <a:gd fmla="*/ 1693069 w 21600" name="T0"/>
              <a:gd fmla="*/ 3023394 h 21600" name="T1"/>
              <a:gd fmla="*/ 1693069 w 21600" name="T2"/>
              <a:gd fmla="*/ 3023394 h 21600" name="T3"/>
              <a:gd fmla="*/ 1693069 w 21600" name="T4"/>
              <a:gd fmla="*/ 3023394 h 21600" name="T5"/>
              <a:gd fmla="*/ 1693069 w 21600" name="T6"/>
              <a:gd fmla="*/ 3023394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600"/>
                </a:lnTo>
                <a:lnTo>
                  <a:pt x="0" y="21600"/>
                </a:lnTo>
                <a:lnTo>
                  <a:pt x="0" y="0"/>
                </a:lnTo>
                <a:close/>
              </a:path>
            </a:pathLst>
          </a:custGeom>
          <a:solidFill>
            <a:srgbClr val="F7F7F7"/>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22854" lIns="22854" rIns="22854" tIns="22854"/>
          <a:lstStyle/>
          <a:p>
            <a:endParaRPr altLang="en-US" lang="zh-CN"/>
          </a:p>
        </p:txBody>
      </p:sp>
      <p:sp>
        <p:nvSpPr>
          <p:cNvPr id="36910" name="AutoShape 46"/>
          <p:cNvSpPr/>
          <p:nvPr/>
        </p:nvSpPr>
        <p:spPr bwMode="auto">
          <a:xfrm>
            <a:off x="5207910" y="2776538"/>
            <a:ext cx="1692849" cy="344487"/>
          </a:xfrm>
          <a:custGeom>
            <a:gdLst>
              <a:gd fmla="*/ 1693069 w 21600" name="T0"/>
              <a:gd fmla="*/ 344488 h 21600" name="T1"/>
              <a:gd fmla="*/ 1693069 w 21600" name="T2"/>
              <a:gd fmla="*/ 344488 h 21600" name="T3"/>
              <a:gd fmla="*/ 1693069 w 21600" name="T4"/>
              <a:gd fmla="*/ 344488 h 21600" name="T5"/>
              <a:gd fmla="*/ 1693069 w 21600" name="T6"/>
              <a:gd fmla="*/ 344488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chemeClr val="accent3"/>
          </a:solidFill>
          <a:ln>
            <a:noFill/>
          </a:ln>
          <a:effectLst/>
          <a:extLst/>
        </p:spPr>
        <p:txBody>
          <a:bodyPr anchor="ctr" bIns="22854" lIns="22854" rIns="22854" tIns="22854"/>
          <a:lstStyle/>
          <a:p>
            <a:endParaRPr altLang="en-US" lang="zh-CN">
              <a:solidFill>
                <a:schemeClr val="tx1">
                  <a:lumMod val="10000"/>
                  <a:lumOff val="90000"/>
                </a:schemeClr>
              </a:solidFill>
            </a:endParaRPr>
          </a:p>
        </p:txBody>
      </p:sp>
      <p:sp>
        <p:nvSpPr>
          <p:cNvPr id="36911" name="AutoShape 47"/>
          <p:cNvSpPr/>
          <p:nvPr/>
        </p:nvSpPr>
        <p:spPr bwMode="auto">
          <a:xfrm>
            <a:off x="5617431" y="2836863"/>
            <a:ext cx="873012" cy="23733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en-US" lang="zh-CN" sz="1200">
                <a:solidFill>
                  <a:schemeClr val="tx1">
                    <a:lumMod val="10000"/>
                    <a:lumOff val="90000"/>
                  </a:schemeClr>
                </a:solidFill>
                <a:ea charset="-122" pitchFamily="34" typeface="微软雅黑"/>
              </a:rPr>
              <a:t>输入标题</a:t>
            </a:r>
          </a:p>
        </p:txBody>
      </p:sp>
      <p:sp>
        <p:nvSpPr>
          <p:cNvPr id="36912" name="AutoShape 48"/>
          <p:cNvSpPr/>
          <p:nvPr/>
        </p:nvSpPr>
        <p:spPr bwMode="auto">
          <a:xfrm>
            <a:off x="5207910" y="5480051"/>
            <a:ext cx="1692849" cy="734219"/>
          </a:xfrm>
          <a:custGeom>
            <a:gdLst>
              <a:gd fmla="*/ 1693069 w 21600" name="T0"/>
              <a:gd fmla="*/ 734219 h 21600" name="T1"/>
              <a:gd fmla="*/ 1693069 w 21600" name="T2"/>
              <a:gd fmla="*/ 734219 h 21600" name="T3"/>
              <a:gd fmla="*/ 1693069 w 21600" name="T4"/>
              <a:gd fmla="*/ 734219 h 21600" name="T5"/>
              <a:gd fmla="*/ 1693069 w 21600" name="T6"/>
              <a:gd fmla="*/ 734219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600"/>
                </a:lnTo>
                <a:lnTo>
                  <a:pt x="0" y="21600"/>
                </a:lnTo>
                <a:lnTo>
                  <a:pt x="0" y="0"/>
                </a:lnTo>
                <a:close/>
              </a:path>
            </a:pathLst>
          </a:custGeom>
          <a:solidFill>
            <a:schemeClr val="accent3"/>
          </a:solidFill>
          <a:ln>
            <a:noFill/>
          </a:ln>
          <a:effectLst/>
          <a:extLst/>
        </p:spPr>
        <p:txBody>
          <a:bodyPr anchor="ctr" bIns="22854" lIns="22854" rIns="22854" tIns="22854"/>
          <a:lstStyle/>
          <a:p>
            <a:endParaRPr altLang="en-US" lang="zh-CN">
              <a:solidFill>
                <a:schemeClr val="bg1"/>
              </a:solidFill>
            </a:endParaRPr>
          </a:p>
        </p:txBody>
      </p:sp>
      <p:sp>
        <p:nvSpPr>
          <p:cNvPr id="36913" name="AutoShape 49"/>
          <p:cNvSpPr/>
          <p:nvPr/>
        </p:nvSpPr>
        <p:spPr bwMode="auto">
          <a:xfrm>
            <a:off x="5629336" y="3157537"/>
            <a:ext cx="873012" cy="4159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b="1" lang="es-ES" sz="2500">
                <a:solidFill>
                  <a:schemeClr val="tx2">
                    <a:lumMod val="75000"/>
                    <a:lumOff val="25000"/>
                  </a:schemeClr>
                </a:solidFill>
                <a:latin charset="0" typeface="Lato"/>
                <a:sym charset="0" typeface="Lato"/>
              </a:rPr>
              <a:t>$250</a:t>
            </a:r>
          </a:p>
        </p:txBody>
      </p:sp>
      <p:sp>
        <p:nvSpPr>
          <p:cNvPr id="36914" name="AutoShape 50"/>
          <p:cNvSpPr/>
          <p:nvPr/>
        </p:nvSpPr>
        <p:spPr bwMode="auto">
          <a:xfrm>
            <a:off x="5617431" y="3539332"/>
            <a:ext cx="873012"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200">
                <a:solidFill>
                  <a:srgbClr val="ACACAC"/>
                </a:solidFill>
                <a:latin charset="0" typeface="Lato"/>
                <a:sym charset="0" typeface="Lato"/>
              </a:rPr>
              <a:t>Monthly</a:t>
            </a:r>
          </a:p>
        </p:txBody>
      </p:sp>
      <p:sp>
        <p:nvSpPr>
          <p:cNvPr id="36915" name="AutoShape 51"/>
          <p:cNvSpPr/>
          <p:nvPr/>
        </p:nvSpPr>
        <p:spPr bwMode="auto">
          <a:xfrm>
            <a:off x="5411084" y="5579269"/>
            <a:ext cx="1318247" cy="56356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defTabSz="323770">
              <a:lnSpc>
                <a:spcPct val="120000"/>
              </a:lnSpc>
              <a:spcBef>
                <a:spcPts val="850"/>
              </a:spcBef>
            </a:pPr>
            <a:r>
              <a:rPr altLang="en-US" lang="zh-CN" sz="900">
                <a:solidFill>
                  <a:schemeClr val="bg1"/>
                </a:solidFill>
              </a:rPr>
              <a:t>在此输入您的图表说明文字</a:t>
            </a:r>
          </a:p>
        </p:txBody>
      </p:sp>
      <p:sp>
        <p:nvSpPr>
          <p:cNvPr id="36916" name="AutoShape 52"/>
          <p:cNvSpPr/>
          <p:nvPr/>
        </p:nvSpPr>
        <p:spPr bwMode="auto">
          <a:xfrm>
            <a:off x="5332513" y="3971132"/>
            <a:ext cx="1443643"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2 Keynotes files</a:t>
            </a:r>
          </a:p>
        </p:txBody>
      </p:sp>
      <p:sp>
        <p:nvSpPr>
          <p:cNvPr id="36917" name="AutoShape 53"/>
          <p:cNvSpPr/>
          <p:nvPr/>
        </p:nvSpPr>
        <p:spPr bwMode="auto">
          <a:xfrm>
            <a:off x="5332513" y="4214813"/>
            <a:ext cx="1443643"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Powerpoint file</a:t>
            </a:r>
          </a:p>
        </p:txBody>
      </p:sp>
      <p:sp>
        <p:nvSpPr>
          <p:cNvPr id="36918" name="AutoShape 54"/>
          <p:cNvSpPr/>
          <p:nvPr/>
        </p:nvSpPr>
        <p:spPr bwMode="auto">
          <a:xfrm>
            <a:off x="5332513" y="4452937"/>
            <a:ext cx="1443643" cy="23733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2 Flyer templates</a:t>
            </a:r>
          </a:p>
        </p:txBody>
      </p:sp>
      <p:sp>
        <p:nvSpPr>
          <p:cNvPr id="36919" name="AutoShape 55"/>
          <p:cNvSpPr/>
          <p:nvPr/>
        </p:nvSpPr>
        <p:spPr bwMode="auto">
          <a:xfrm>
            <a:off x="5332513" y="4690270"/>
            <a:ext cx="1443643" cy="23733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Resume template</a:t>
            </a:r>
          </a:p>
        </p:txBody>
      </p:sp>
      <p:sp>
        <p:nvSpPr>
          <p:cNvPr id="36920" name="AutoShape 56"/>
          <p:cNvSpPr/>
          <p:nvPr/>
        </p:nvSpPr>
        <p:spPr bwMode="auto">
          <a:xfrm>
            <a:off x="5332513" y="4927601"/>
            <a:ext cx="1443643"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Mockup template</a:t>
            </a:r>
          </a:p>
        </p:txBody>
      </p:sp>
      <p:sp>
        <p:nvSpPr>
          <p:cNvPr id="36921" name="AutoShape 57"/>
          <p:cNvSpPr/>
          <p:nvPr/>
        </p:nvSpPr>
        <p:spPr bwMode="auto">
          <a:xfrm>
            <a:off x="5207910" y="3822700"/>
            <a:ext cx="1692849" cy="11113"/>
          </a:xfrm>
          <a:custGeom>
            <a:gdLst>
              <a:gd fmla="*/ 1693069 w 21600" name="T0"/>
              <a:gd fmla="*/ 11113 h 21600" name="T1"/>
              <a:gd fmla="*/ 1693069 w 21600" name="T2"/>
              <a:gd fmla="*/ 11113 h 21600" name="T3"/>
              <a:gd fmla="*/ 1693069 w 21600" name="T4"/>
              <a:gd fmla="*/ 11113 h 21600" name="T5"/>
              <a:gd fmla="*/ 1693069 w 21600" name="T6"/>
              <a:gd fmla="*/ 11113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rgbClr val="DEDEDE"/>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22854" lIns="22854" rIns="22854" tIns="22854"/>
          <a:lstStyle/>
          <a:p>
            <a:endParaRPr altLang="en-US" lang="zh-CN"/>
          </a:p>
        </p:txBody>
      </p:sp>
      <p:sp>
        <p:nvSpPr>
          <p:cNvPr id="36922" name="AutoShape 58"/>
          <p:cNvSpPr/>
          <p:nvPr/>
        </p:nvSpPr>
        <p:spPr bwMode="auto">
          <a:xfrm>
            <a:off x="9070589" y="2779712"/>
            <a:ext cx="1693642" cy="3023395"/>
          </a:xfrm>
          <a:custGeom>
            <a:gdLst>
              <a:gd fmla="*/ 1693863 w 21600" name="T0"/>
              <a:gd fmla="*/ 3023394 h 21600" name="T1"/>
              <a:gd fmla="*/ 1693863 w 21600" name="T2"/>
              <a:gd fmla="*/ 3023394 h 21600" name="T3"/>
              <a:gd fmla="*/ 1693863 w 21600" name="T4"/>
              <a:gd fmla="*/ 3023394 h 21600" name="T5"/>
              <a:gd fmla="*/ 1693863 w 21600" name="T6"/>
              <a:gd fmla="*/ 3023394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600"/>
                </a:lnTo>
                <a:lnTo>
                  <a:pt x="0" y="21600"/>
                </a:lnTo>
                <a:lnTo>
                  <a:pt x="0" y="0"/>
                </a:lnTo>
                <a:close/>
              </a:path>
            </a:pathLst>
          </a:custGeom>
          <a:solidFill>
            <a:srgbClr val="F7F7F7"/>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22854" lIns="22854" rIns="22854" tIns="22854"/>
          <a:lstStyle/>
          <a:p>
            <a:endParaRPr altLang="en-US" lang="zh-CN"/>
          </a:p>
        </p:txBody>
      </p:sp>
      <p:sp>
        <p:nvSpPr>
          <p:cNvPr id="36923" name="AutoShape 59"/>
          <p:cNvSpPr/>
          <p:nvPr/>
        </p:nvSpPr>
        <p:spPr bwMode="auto">
          <a:xfrm>
            <a:off x="9070589" y="2770188"/>
            <a:ext cx="1693642" cy="344487"/>
          </a:xfrm>
          <a:custGeom>
            <a:gdLst>
              <a:gd fmla="*/ 1693863 w 21600" name="T0"/>
              <a:gd fmla="*/ 344488 h 21600" name="T1"/>
              <a:gd fmla="*/ 1693863 w 21600" name="T2"/>
              <a:gd fmla="*/ 344488 h 21600" name="T3"/>
              <a:gd fmla="*/ 1693863 w 21600" name="T4"/>
              <a:gd fmla="*/ 344488 h 21600" name="T5"/>
              <a:gd fmla="*/ 1693863 w 21600" name="T6"/>
              <a:gd fmla="*/ 344488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chemeClr val="accent5"/>
          </a:solidFill>
          <a:ln>
            <a:noFill/>
          </a:ln>
          <a:effectLst/>
          <a:extLst/>
        </p:spPr>
        <p:txBody>
          <a:bodyPr anchor="ctr" bIns="22854" lIns="22854" rIns="22854" tIns="22854"/>
          <a:lstStyle/>
          <a:p>
            <a:endParaRPr altLang="en-US" lang="zh-CN">
              <a:solidFill>
                <a:schemeClr val="tx1">
                  <a:lumMod val="10000"/>
                  <a:lumOff val="90000"/>
                </a:schemeClr>
              </a:solidFill>
            </a:endParaRPr>
          </a:p>
        </p:txBody>
      </p:sp>
      <p:sp>
        <p:nvSpPr>
          <p:cNvPr id="36924" name="AutoShape 60"/>
          <p:cNvSpPr/>
          <p:nvPr/>
        </p:nvSpPr>
        <p:spPr bwMode="auto">
          <a:xfrm>
            <a:off x="9480903" y="2830513"/>
            <a:ext cx="873012" cy="23733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en-US" lang="zh-CN" sz="1200">
                <a:solidFill>
                  <a:schemeClr val="tx1">
                    <a:lumMod val="10000"/>
                    <a:lumOff val="90000"/>
                  </a:schemeClr>
                </a:solidFill>
                <a:ea charset="-122" pitchFamily="34" typeface="微软雅黑"/>
              </a:rPr>
              <a:t>输入标题</a:t>
            </a:r>
          </a:p>
        </p:txBody>
      </p:sp>
      <p:sp>
        <p:nvSpPr>
          <p:cNvPr id="36925" name="AutoShape 61"/>
          <p:cNvSpPr/>
          <p:nvPr/>
        </p:nvSpPr>
        <p:spPr bwMode="auto">
          <a:xfrm>
            <a:off x="9070589" y="5473701"/>
            <a:ext cx="1693642" cy="732631"/>
          </a:xfrm>
          <a:custGeom>
            <a:gdLst>
              <a:gd fmla="*/ 1693863 w 21600" name="T0"/>
              <a:gd fmla="*/ 732632 h 21600" name="T1"/>
              <a:gd fmla="*/ 1693863 w 21600" name="T2"/>
              <a:gd fmla="*/ 732632 h 21600" name="T3"/>
              <a:gd fmla="*/ 1693863 w 21600" name="T4"/>
              <a:gd fmla="*/ 732632 h 21600" name="T5"/>
              <a:gd fmla="*/ 1693863 w 21600" name="T6"/>
              <a:gd fmla="*/ 732632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chemeClr val="accent5"/>
          </a:solidFill>
          <a:ln>
            <a:noFill/>
          </a:ln>
          <a:effectLst/>
          <a:extLst/>
        </p:spPr>
        <p:txBody>
          <a:bodyPr anchor="ctr" bIns="22854" lIns="22854" rIns="22854" tIns="22854"/>
          <a:lstStyle/>
          <a:p>
            <a:endParaRPr altLang="en-US" lang="zh-CN">
              <a:solidFill>
                <a:schemeClr val="bg1"/>
              </a:solidFill>
            </a:endParaRPr>
          </a:p>
        </p:txBody>
      </p:sp>
      <p:sp>
        <p:nvSpPr>
          <p:cNvPr id="36926" name="AutoShape 62"/>
          <p:cNvSpPr/>
          <p:nvPr/>
        </p:nvSpPr>
        <p:spPr bwMode="auto">
          <a:xfrm>
            <a:off x="9492808" y="3151187"/>
            <a:ext cx="873012" cy="45164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b="1" lang="es-ES" sz="2500">
                <a:solidFill>
                  <a:schemeClr val="tx2">
                    <a:lumMod val="75000"/>
                    <a:lumOff val="25000"/>
                  </a:schemeClr>
                </a:solidFill>
                <a:latin charset="0" typeface="Lato"/>
                <a:sym charset="0" typeface="Lato"/>
              </a:rPr>
              <a:t>$350</a:t>
            </a:r>
          </a:p>
        </p:txBody>
      </p:sp>
      <p:sp>
        <p:nvSpPr>
          <p:cNvPr id="36927" name="AutoShape 63"/>
          <p:cNvSpPr/>
          <p:nvPr/>
        </p:nvSpPr>
        <p:spPr bwMode="auto">
          <a:xfrm>
            <a:off x="9480903" y="3532982"/>
            <a:ext cx="873012"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200">
                <a:solidFill>
                  <a:srgbClr val="ACACAC"/>
                </a:solidFill>
                <a:latin charset="0" typeface="Lato"/>
                <a:sym charset="0" typeface="Lato"/>
              </a:rPr>
              <a:t>Monthly</a:t>
            </a:r>
          </a:p>
        </p:txBody>
      </p:sp>
      <p:sp>
        <p:nvSpPr>
          <p:cNvPr id="36928" name="AutoShape 64"/>
          <p:cNvSpPr/>
          <p:nvPr/>
        </p:nvSpPr>
        <p:spPr bwMode="auto">
          <a:xfrm>
            <a:off x="9227731" y="5587208"/>
            <a:ext cx="1318247" cy="54689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defTabSz="323770">
              <a:lnSpc>
                <a:spcPct val="120000"/>
              </a:lnSpc>
              <a:spcBef>
                <a:spcPts val="850"/>
              </a:spcBef>
            </a:pPr>
            <a:r>
              <a:rPr altLang="en-US" lang="zh-CN" sz="900">
                <a:solidFill>
                  <a:schemeClr val="bg1"/>
                </a:solidFill>
              </a:rPr>
              <a:t>在此输入您的图表说明文字</a:t>
            </a:r>
          </a:p>
        </p:txBody>
      </p:sp>
      <p:sp>
        <p:nvSpPr>
          <p:cNvPr id="36929" name="AutoShape 65"/>
          <p:cNvSpPr/>
          <p:nvPr/>
        </p:nvSpPr>
        <p:spPr bwMode="auto">
          <a:xfrm>
            <a:off x="9195984" y="3964782"/>
            <a:ext cx="1442849"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2 Keynotes files</a:t>
            </a:r>
          </a:p>
        </p:txBody>
      </p:sp>
      <p:sp>
        <p:nvSpPr>
          <p:cNvPr id="36930" name="AutoShape 66"/>
          <p:cNvSpPr/>
          <p:nvPr/>
        </p:nvSpPr>
        <p:spPr bwMode="auto">
          <a:xfrm>
            <a:off x="9195984" y="4208463"/>
            <a:ext cx="1442849"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Powerpoint file</a:t>
            </a:r>
          </a:p>
        </p:txBody>
      </p:sp>
      <p:sp>
        <p:nvSpPr>
          <p:cNvPr id="36931" name="AutoShape 67"/>
          <p:cNvSpPr/>
          <p:nvPr/>
        </p:nvSpPr>
        <p:spPr bwMode="auto">
          <a:xfrm>
            <a:off x="9195984" y="4446587"/>
            <a:ext cx="1442849" cy="23733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2 Flyer templates</a:t>
            </a:r>
          </a:p>
        </p:txBody>
      </p:sp>
      <p:sp>
        <p:nvSpPr>
          <p:cNvPr id="36932" name="AutoShape 68"/>
          <p:cNvSpPr/>
          <p:nvPr/>
        </p:nvSpPr>
        <p:spPr bwMode="auto">
          <a:xfrm>
            <a:off x="9195984" y="4683920"/>
            <a:ext cx="1442849" cy="23733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Resume template</a:t>
            </a:r>
          </a:p>
        </p:txBody>
      </p:sp>
      <p:sp>
        <p:nvSpPr>
          <p:cNvPr id="36933" name="AutoShape 69"/>
          <p:cNvSpPr/>
          <p:nvPr/>
        </p:nvSpPr>
        <p:spPr bwMode="auto">
          <a:xfrm>
            <a:off x="9195984" y="4921251"/>
            <a:ext cx="1442849" cy="2381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22854" lIns="22854" rIns="22854" tIns="22854"/>
          <a:lstStyle/>
          <a:p>
            <a:pPr defTabSz="457086"/>
            <a:r>
              <a:rPr altLang="zh-CN" lang="es-ES" sz="1100">
                <a:solidFill>
                  <a:srgbClr val="ACACAC"/>
                </a:solidFill>
                <a:latin charset="0" typeface="Lato"/>
                <a:sym charset="0" typeface="Lato"/>
              </a:rPr>
              <a:t>1 Mockup template</a:t>
            </a:r>
          </a:p>
        </p:txBody>
      </p:sp>
      <p:sp>
        <p:nvSpPr>
          <p:cNvPr id="36934" name="AutoShape 70"/>
          <p:cNvSpPr/>
          <p:nvPr/>
        </p:nvSpPr>
        <p:spPr bwMode="auto">
          <a:xfrm>
            <a:off x="9070589" y="3816350"/>
            <a:ext cx="1693642" cy="11113"/>
          </a:xfrm>
          <a:custGeom>
            <a:gdLst>
              <a:gd fmla="*/ 1693863 w 21600" name="T0"/>
              <a:gd fmla="*/ 11113 h 21600" name="T1"/>
              <a:gd fmla="*/ 1693863 w 21600" name="T2"/>
              <a:gd fmla="*/ 11113 h 21600" name="T3"/>
              <a:gd fmla="*/ 1693863 w 21600" name="T4"/>
              <a:gd fmla="*/ 11113 h 21600" name="T5"/>
              <a:gd fmla="*/ 1693863 w 21600" name="T6"/>
              <a:gd fmla="*/ 11113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0"/>
                </a:moveTo>
                <a:lnTo>
                  <a:pt x="21599" y="0"/>
                </a:lnTo>
                <a:lnTo>
                  <a:pt x="21599" y="21599"/>
                </a:lnTo>
                <a:lnTo>
                  <a:pt x="0" y="21599"/>
                </a:lnTo>
                <a:lnTo>
                  <a:pt x="0" y="0"/>
                </a:lnTo>
                <a:close/>
              </a:path>
            </a:pathLst>
          </a:custGeom>
          <a:solidFill>
            <a:srgbClr val="DEDEDE"/>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22854" lIns="22854" rIns="22854" tIns="22854"/>
          <a:lstStyle/>
          <a:p>
            <a:endParaRPr altLang="en-US" lang="zh-CN"/>
          </a:p>
        </p:txBody>
      </p:sp>
      <p:sp>
        <p:nvSpPr>
          <p:cNvPr id="2" name="标题 1"/>
          <p:cNvSpPr>
            <a:spLocks noGrp="1"/>
          </p:cNvSpPr>
          <p:nvPr>
            <p:ph type="title"/>
          </p:nvPr>
        </p:nvSpPr>
        <p:spPr/>
        <p:txBody>
          <a:bodyPr>
            <a:normAutofit/>
          </a:bodyPr>
          <a:lstStyle/>
          <a:p>
            <a:r>
              <a:rPr altLang="en-US" lang="zh-CN"/>
              <a:t>单击此处添加标题</a:t>
            </a:r>
          </a:p>
        </p:txBody>
      </p:sp>
    </p:spTree>
    <p:extLst>
      <p:ext uri="{BB962C8B-B14F-4D97-AF65-F5344CB8AC3E}">
        <p14:creationId val="3012485453"/>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36869"/>
                                        </p:tgtEl>
                                        <p:attrNameLst>
                                          <p:attrName>style.visibility</p:attrName>
                                        </p:attrNameLst>
                                      </p:cBhvr>
                                      <p:to>
                                        <p:strVal val="visible"/>
                                      </p:to>
                                    </p:set>
                                    <p:animEffect filter="wipe(left)" transition="in">
                                      <p:cBhvr>
                                        <p:cTn dur="500" id="7"/>
                                        <p:tgtEl>
                                          <p:spTgt spid="36869"/>
                                        </p:tgtEl>
                                      </p:cBhvr>
                                    </p:animEffect>
                                  </p:childTnLst>
                                </p:cTn>
                              </p:par>
                            </p:childTnLst>
                          </p:cTn>
                        </p:par>
                        <p:par>
                          <p:cTn fill="hold" id="8" nodeType="afterGroup">
                            <p:stCondLst>
                              <p:cond delay="500"/>
                            </p:stCondLst>
                            <p:childTnLst>
                              <p:par>
                                <p:cTn fill="hold" grpId="0" id="9" nodeType="afterEffect" presetClass="entr" presetID="10" presetSubtype="0">
                                  <p:stCondLst>
                                    <p:cond delay="0"/>
                                  </p:stCondLst>
                                  <p:childTnLst>
                                    <p:set>
                                      <p:cBhvr>
                                        <p:cTn dur="1" fill="hold" id="10">
                                          <p:stCondLst>
                                            <p:cond delay="0"/>
                                          </p:stCondLst>
                                        </p:cTn>
                                        <p:tgtEl>
                                          <p:spTgt spid="36870"/>
                                        </p:tgtEl>
                                        <p:attrNameLst>
                                          <p:attrName>style.visibility</p:attrName>
                                        </p:attrNameLst>
                                      </p:cBhvr>
                                      <p:to>
                                        <p:strVal val="visible"/>
                                      </p:to>
                                    </p:set>
                                    <p:animEffect filter="fade" transition="in">
                                      <p:cBhvr>
                                        <p:cTn dur="500" id="11"/>
                                        <p:tgtEl>
                                          <p:spTgt spid="36870"/>
                                        </p:tgtEl>
                                      </p:cBhvr>
                                    </p:animEffect>
                                  </p:childTnLst>
                                </p:cTn>
                              </p:par>
                              <p:par>
                                <p:cTn fill="hold" grpId="0" id="12" nodeType="withEffect" presetClass="entr" presetID="10" presetSubtype="0">
                                  <p:stCondLst>
                                    <p:cond delay="0"/>
                                  </p:stCondLst>
                                  <p:childTnLst>
                                    <p:set>
                                      <p:cBhvr>
                                        <p:cTn dur="1" fill="hold" id="13">
                                          <p:stCondLst>
                                            <p:cond delay="0"/>
                                          </p:stCondLst>
                                        </p:cTn>
                                        <p:tgtEl>
                                          <p:spTgt spid="36871"/>
                                        </p:tgtEl>
                                        <p:attrNameLst>
                                          <p:attrName>style.visibility</p:attrName>
                                        </p:attrNameLst>
                                      </p:cBhvr>
                                      <p:to>
                                        <p:strVal val="visible"/>
                                      </p:to>
                                    </p:set>
                                    <p:animEffect filter="fade" transition="in">
                                      <p:cBhvr>
                                        <p:cTn dur="500" id="14"/>
                                        <p:tgtEl>
                                          <p:spTgt spid="36871"/>
                                        </p:tgtEl>
                                      </p:cBhvr>
                                    </p:animEffect>
                                  </p:childTnLst>
                                </p:cTn>
                              </p:par>
                              <p:par>
                                <p:cTn fill="hold" grpId="0" id="15" nodeType="withEffect" presetClass="entr" presetID="10" presetSubtype="0">
                                  <p:stCondLst>
                                    <p:cond delay="0"/>
                                  </p:stCondLst>
                                  <p:childTnLst>
                                    <p:set>
                                      <p:cBhvr>
                                        <p:cTn dur="1" fill="hold" id="16">
                                          <p:stCondLst>
                                            <p:cond delay="0"/>
                                          </p:stCondLst>
                                        </p:cTn>
                                        <p:tgtEl>
                                          <p:spTgt spid="36872"/>
                                        </p:tgtEl>
                                        <p:attrNameLst>
                                          <p:attrName>style.visibility</p:attrName>
                                        </p:attrNameLst>
                                      </p:cBhvr>
                                      <p:to>
                                        <p:strVal val="visible"/>
                                      </p:to>
                                    </p:set>
                                    <p:animEffect filter="fade" transition="in">
                                      <p:cBhvr>
                                        <p:cTn dur="500" id="17"/>
                                        <p:tgtEl>
                                          <p:spTgt spid="36872"/>
                                        </p:tgtEl>
                                      </p:cBhvr>
                                    </p:animEffect>
                                  </p:childTnLst>
                                </p:cTn>
                              </p:par>
                              <p:par>
                                <p:cTn fill="hold" grpId="0" id="18" nodeType="withEffect" presetClass="entr" presetID="10" presetSubtype="0">
                                  <p:stCondLst>
                                    <p:cond delay="0"/>
                                  </p:stCondLst>
                                  <p:childTnLst>
                                    <p:set>
                                      <p:cBhvr>
                                        <p:cTn dur="1" fill="hold" id="19">
                                          <p:stCondLst>
                                            <p:cond delay="0"/>
                                          </p:stCondLst>
                                        </p:cTn>
                                        <p:tgtEl>
                                          <p:spTgt spid="36873"/>
                                        </p:tgtEl>
                                        <p:attrNameLst>
                                          <p:attrName>style.visibility</p:attrName>
                                        </p:attrNameLst>
                                      </p:cBhvr>
                                      <p:to>
                                        <p:strVal val="visible"/>
                                      </p:to>
                                    </p:set>
                                    <p:animEffect filter="fade" transition="in">
                                      <p:cBhvr>
                                        <p:cTn dur="500" id="20"/>
                                        <p:tgtEl>
                                          <p:spTgt spid="36873"/>
                                        </p:tgtEl>
                                      </p:cBhvr>
                                    </p:animEffect>
                                  </p:childTnLst>
                                </p:cTn>
                              </p:par>
                              <p:par>
                                <p:cTn fill="hold" grpId="0" id="21" nodeType="withEffect" presetClass="entr" presetID="10" presetSubtype="0">
                                  <p:stCondLst>
                                    <p:cond delay="0"/>
                                  </p:stCondLst>
                                  <p:childTnLst>
                                    <p:set>
                                      <p:cBhvr>
                                        <p:cTn dur="1" fill="hold" id="22">
                                          <p:stCondLst>
                                            <p:cond delay="0"/>
                                          </p:stCondLst>
                                        </p:cTn>
                                        <p:tgtEl>
                                          <p:spTgt spid="36874"/>
                                        </p:tgtEl>
                                        <p:attrNameLst>
                                          <p:attrName>style.visibility</p:attrName>
                                        </p:attrNameLst>
                                      </p:cBhvr>
                                      <p:to>
                                        <p:strVal val="visible"/>
                                      </p:to>
                                    </p:set>
                                    <p:animEffect filter="fade" transition="in">
                                      <p:cBhvr>
                                        <p:cTn dur="500" id="23"/>
                                        <p:tgtEl>
                                          <p:spTgt spid="36874"/>
                                        </p:tgtEl>
                                      </p:cBhvr>
                                    </p:animEffect>
                                  </p:childTnLst>
                                </p:cTn>
                              </p:par>
                              <p:par>
                                <p:cTn fill="hold" grpId="0" id="24" nodeType="withEffect" presetClass="entr" presetID="10" presetSubtype="0">
                                  <p:stCondLst>
                                    <p:cond delay="0"/>
                                  </p:stCondLst>
                                  <p:childTnLst>
                                    <p:set>
                                      <p:cBhvr>
                                        <p:cTn dur="1" fill="hold" id="25">
                                          <p:stCondLst>
                                            <p:cond delay="0"/>
                                          </p:stCondLst>
                                        </p:cTn>
                                        <p:tgtEl>
                                          <p:spTgt spid="36875"/>
                                        </p:tgtEl>
                                        <p:attrNameLst>
                                          <p:attrName>style.visibility</p:attrName>
                                        </p:attrNameLst>
                                      </p:cBhvr>
                                      <p:to>
                                        <p:strVal val="visible"/>
                                      </p:to>
                                    </p:set>
                                    <p:animEffect filter="fade" transition="in">
                                      <p:cBhvr>
                                        <p:cTn dur="500" id="26"/>
                                        <p:tgtEl>
                                          <p:spTgt spid="36875"/>
                                        </p:tgtEl>
                                      </p:cBhvr>
                                    </p:animEffect>
                                  </p:childTnLst>
                                </p:cTn>
                              </p:par>
                              <p:par>
                                <p:cTn fill="hold" grpId="0" id="27" nodeType="withEffect" presetClass="entr" presetID="10" presetSubtype="0">
                                  <p:stCondLst>
                                    <p:cond delay="0"/>
                                  </p:stCondLst>
                                  <p:childTnLst>
                                    <p:set>
                                      <p:cBhvr>
                                        <p:cTn dur="1" fill="hold" id="28">
                                          <p:stCondLst>
                                            <p:cond delay="0"/>
                                          </p:stCondLst>
                                        </p:cTn>
                                        <p:tgtEl>
                                          <p:spTgt spid="36876"/>
                                        </p:tgtEl>
                                        <p:attrNameLst>
                                          <p:attrName>style.visibility</p:attrName>
                                        </p:attrNameLst>
                                      </p:cBhvr>
                                      <p:to>
                                        <p:strVal val="visible"/>
                                      </p:to>
                                    </p:set>
                                    <p:animEffect filter="fade" transition="in">
                                      <p:cBhvr>
                                        <p:cTn dur="500" id="29"/>
                                        <p:tgtEl>
                                          <p:spTgt spid="36876"/>
                                        </p:tgtEl>
                                      </p:cBhvr>
                                    </p:animEffect>
                                  </p:childTnLst>
                                </p:cTn>
                              </p:par>
                              <p:par>
                                <p:cTn fill="hold" grpId="0" id="30" nodeType="withEffect" presetClass="entr" presetID="10" presetSubtype="0">
                                  <p:stCondLst>
                                    <p:cond delay="0"/>
                                  </p:stCondLst>
                                  <p:childTnLst>
                                    <p:set>
                                      <p:cBhvr>
                                        <p:cTn dur="1" fill="hold" id="31">
                                          <p:stCondLst>
                                            <p:cond delay="0"/>
                                          </p:stCondLst>
                                        </p:cTn>
                                        <p:tgtEl>
                                          <p:spTgt spid="36877"/>
                                        </p:tgtEl>
                                        <p:attrNameLst>
                                          <p:attrName>style.visibility</p:attrName>
                                        </p:attrNameLst>
                                      </p:cBhvr>
                                      <p:to>
                                        <p:strVal val="visible"/>
                                      </p:to>
                                    </p:set>
                                    <p:animEffect filter="fade" transition="in">
                                      <p:cBhvr>
                                        <p:cTn dur="500" id="32"/>
                                        <p:tgtEl>
                                          <p:spTgt spid="36877"/>
                                        </p:tgtEl>
                                      </p:cBhvr>
                                    </p:animEffect>
                                  </p:childTnLst>
                                </p:cTn>
                              </p:par>
                              <p:par>
                                <p:cTn fill="hold" grpId="0" id="33" nodeType="withEffect" presetClass="entr" presetID="10" presetSubtype="0">
                                  <p:stCondLst>
                                    <p:cond delay="0"/>
                                  </p:stCondLst>
                                  <p:childTnLst>
                                    <p:set>
                                      <p:cBhvr>
                                        <p:cTn dur="1" fill="hold" id="34">
                                          <p:stCondLst>
                                            <p:cond delay="0"/>
                                          </p:stCondLst>
                                        </p:cTn>
                                        <p:tgtEl>
                                          <p:spTgt spid="36878"/>
                                        </p:tgtEl>
                                        <p:attrNameLst>
                                          <p:attrName>style.visibility</p:attrName>
                                        </p:attrNameLst>
                                      </p:cBhvr>
                                      <p:to>
                                        <p:strVal val="visible"/>
                                      </p:to>
                                    </p:set>
                                    <p:animEffect filter="fade" transition="in">
                                      <p:cBhvr>
                                        <p:cTn dur="500" id="35"/>
                                        <p:tgtEl>
                                          <p:spTgt spid="36878"/>
                                        </p:tgtEl>
                                      </p:cBhvr>
                                    </p:animEffect>
                                  </p:childTnLst>
                                </p:cTn>
                              </p:par>
                              <p:par>
                                <p:cTn fill="hold" grpId="0" id="36" nodeType="withEffect" presetClass="entr" presetID="10" presetSubtype="0">
                                  <p:stCondLst>
                                    <p:cond delay="0"/>
                                  </p:stCondLst>
                                  <p:childTnLst>
                                    <p:set>
                                      <p:cBhvr>
                                        <p:cTn dur="1" fill="hold" id="37">
                                          <p:stCondLst>
                                            <p:cond delay="0"/>
                                          </p:stCondLst>
                                        </p:cTn>
                                        <p:tgtEl>
                                          <p:spTgt spid="36879"/>
                                        </p:tgtEl>
                                        <p:attrNameLst>
                                          <p:attrName>style.visibility</p:attrName>
                                        </p:attrNameLst>
                                      </p:cBhvr>
                                      <p:to>
                                        <p:strVal val="visible"/>
                                      </p:to>
                                    </p:set>
                                    <p:animEffect filter="fade" transition="in">
                                      <p:cBhvr>
                                        <p:cTn dur="500" id="38"/>
                                        <p:tgtEl>
                                          <p:spTgt spid="36879"/>
                                        </p:tgtEl>
                                      </p:cBhvr>
                                    </p:animEffect>
                                  </p:childTnLst>
                                </p:cTn>
                              </p:par>
                              <p:par>
                                <p:cTn fill="hold" grpId="0" id="39" nodeType="withEffect" presetClass="entr" presetID="10" presetSubtype="0">
                                  <p:stCondLst>
                                    <p:cond delay="0"/>
                                  </p:stCondLst>
                                  <p:childTnLst>
                                    <p:set>
                                      <p:cBhvr>
                                        <p:cTn dur="1" fill="hold" id="40">
                                          <p:stCondLst>
                                            <p:cond delay="0"/>
                                          </p:stCondLst>
                                        </p:cTn>
                                        <p:tgtEl>
                                          <p:spTgt spid="36880"/>
                                        </p:tgtEl>
                                        <p:attrNameLst>
                                          <p:attrName>style.visibility</p:attrName>
                                        </p:attrNameLst>
                                      </p:cBhvr>
                                      <p:to>
                                        <p:strVal val="visible"/>
                                      </p:to>
                                    </p:set>
                                    <p:animEffect filter="fade" transition="in">
                                      <p:cBhvr>
                                        <p:cTn dur="500" id="41"/>
                                        <p:tgtEl>
                                          <p:spTgt spid="36880"/>
                                        </p:tgtEl>
                                      </p:cBhvr>
                                    </p:animEffect>
                                  </p:childTnLst>
                                </p:cTn>
                              </p:par>
                              <p:par>
                                <p:cTn fill="hold" grpId="0" id="42" nodeType="withEffect" presetClass="entr" presetID="10" presetSubtype="0">
                                  <p:stCondLst>
                                    <p:cond delay="0"/>
                                  </p:stCondLst>
                                  <p:childTnLst>
                                    <p:set>
                                      <p:cBhvr>
                                        <p:cTn dur="1" fill="hold" id="43">
                                          <p:stCondLst>
                                            <p:cond delay="0"/>
                                          </p:stCondLst>
                                        </p:cTn>
                                        <p:tgtEl>
                                          <p:spTgt spid="36881"/>
                                        </p:tgtEl>
                                        <p:attrNameLst>
                                          <p:attrName>style.visibility</p:attrName>
                                        </p:attrNameLst>
                                      </p:cBhvr>
                                      <p:to>
                                        <p:strVal val="visible"/>
                                      </p:to>
                                    </p:set>
                                    <p:animEffect filter="fade" transition="in">
                                      <p:cBhvr>
                                        <p:cTn dur="500" id="44"/>
                                        <p:tgtEl>
                                          <p:spTgt spid="36881"/>
                                        </p:tgtEl>
                                      </p:cBhvr>
                                    </p:animEffect>
                                  </p:childTnLst>
                                </p:cTn>
                              </p:par>
                              <p:par>
                                <p:cTn fill="hold" grpId="0" id="45" nodeType="withEffect" presetClass="entr" presetID="10" presetSubtype="0">
                                  <p:stCondLst>
                                    <p:cond delay="0"/>
                                  </p:stCondLst>
                                  <p:childTnLst>
                                    <p:set>
                                      <p:cBhvr>
                                        <p:cTn dur="1" fill="hold" id="46">
                                          <p:stCondLst>
                                            <p:cond delay="0"/>
                                          </p:stCondLst>
                                        </p:cTn>
                                        <p:tgtEl>
                                          <p:spTgt spid="36882"/>
                                        </p:tgtEl>
                                        <p:attrNameLst>
                                          <p:attrName>style.visibility</p:attrName>
                                        </p:attrNameLst>
                                      </p:cBhvr>
                                      <p:to>
                                        <p:strVal val="visible"/>
                                      </p:to>
                                    </p:set>
                                    <p:animEffect filter="fade" transition="in">
                                      <p:cBhvr>
                                        <p:cTn dur="500" id="47"/>
                                        <p:tgtEl>
                                          <p:spTgt spid="36882"/>
                                        </p:tgtEl>
                                      </p:cBhvr>
                                    </p:animEffect>
                                  </p:childTnLst>
                                </p:cTn>
                              </p:par>
                              <p:par>
                                <p:cTn fill="hold" grpId="0" id="48" nodeType="withEffect" presetClass="entr" presetID="10" presetSubtype="0">
                                  <p:stCondLst>
                                    <p:cond delay="0"/>
                                  </p:stCondLst>
                                  <p:childTnLst>
                                    <p:set>
                                      <p:cBhvr>
                                        <p:cTn dur="1" fill="hold" id="49">
                                          <p:stCondLst>
                                            <p:cond delay="0"/>
                                          </p:stCondLst>
                                        </p:cTn>
                                        <p:tgtEl>
                                          <p:spTgt spid="36883"/>
                                        </p:tgtEl>
                                        <p:attrNameLst>
                                          <p:attrName>style.visibility</p:attrName>
                                        </p:attrNameLst>
                                      </p:cBhvr>
                                      <p:to>
                                        <p:strVal val="visible"/>
                                      </p:to>
                                    </p:set>
                                    <p:animEffect filter="fade" transition="in">
                                      <p:cBhvr>
                                        <p:cTn dur="500" id="50"/>
                                        <p:tgtEl>
                                          <p:spTgt spid="36883"/>
                                        </p:tgtEl>
                                      </p:cBhvr>
                                    </p:animEffect>
                                  </p:childTnLst>
                                </p:cTn>
                              </p:par>
                              <p:par>
                                <p:cTn fill="hold" grpId="0" id="51" nodeType="withEffect" presetClass="entr" presetID="10" presetSubtype="0">
                                  <p:stCondLst>
                                    <p:cond delay="0"/>
                                  </p:stCondLst>
                                  <p:childTnLst>
                                    <p:set>
                                      <p:cBhvr>
                                        <p:cTn dur="1" fill="hold" id="52">
                                          <p:stCondLst>
                                            <p:cond delay="0"/>
                                          </p:stCondLst>
                                        </p:cTn>
                                        <p:tgtEl>
                                          <p:spTgt spid="36884"/>
                                        </p:tgtEl>
                                        <p:attrNameLst>
                                          <p:attrName>style.visibility</p:attrName>
                                        </p:attrNameLst>
                                      </p:cBhvr>
                                      <p:to>
                                        <p:strVal val="visible"/>
                                      </p:to>
                                    </p:set>
                                    <p:animEffect filter="fade" transition="in">
                                      <p:cBhvr>
                                        <p:cTn dur="500" id="53"/>
                                        <p:tgtEl>
                                          <p:spTgt spid="36884"/>
                                        </p:tgtEl>
                                      </p:cBhvr>
                                    </p:animEffect>
                                  </p:childTnLst>
                                </p:cTn>
                              </p:par>
                              <p:par>
                                <p:cTn fill="hold" grpId="0" id="54" nodeType="withEffect" presetClass="entr" presetID="10" presetSubtype="0">
                                  <p:stCondLst>
                                    <p:cond delay="0"/>
                                  </p:stCondLst>
                                  <p:childTnLst>
                                    <p:set>
                                      <p:cBhvr>
                                        <p:cTn dur="1" fill="hold" id="55">
                                          <p:stCondLst>
                                            <p:cond delay="0"/>
                                          </p:stCondLst>
                                        </p:cTn>
                                        <p:tgtEl>
                                          <p:spTgt spid="36885"/>
                                        </p:tgtEl>
                                        <p:attrNameLst>
                                          <p:attrName>style.visibility</p:attrName>
                                        </p:attrNameLst>
                                      </p:cBhvr>
                                      <p:to>
                                        <p:strVal val="visible"/>
                                      </p:to>
                                    </p:set>
                                    <p:animEffect filter="fade" transition="in">
                                      <p:cBhvr>
                                        <p:cTn dur="500" id="56"/>
                                        <p:tgtEl>
                                          <p:spTgt spid="36885"/>
                                        </p:tgtEl>
                                      </p:cBhvr>
                                    </p:animEffect>
                                  </p:childTnLst>
                                </p:cTn>
                              </p:par>
                              <p:par>
                                <p:cTn fill="hold" grpId="0" id="57" nodeType="withEffect" presetClass="entr" presetID="10" presetSubtype="0">
                                  <p:stCondLst>
                                    <p:cond delay="0"/>
                                  </p:stCondLst>
                                  <p:childTnLst>
                                    <p:set>
                                      <p:cBhvr>
                                        <p:cTn dur="1" fill="hold" id="58">
                                          <p:stCondLst>
                                            <p:cond delay="0"/>
                                          </p:stCondLst>
                                        </p:cTn>
                                        <p:tgtEl>
                                          <p:spTgt spid="36886"/>
                                        </p:tgtEl>
                                        <p:attrNameLst>
                                          <p:attrName>style.visibility</p:attrName>
                                        </p:attrNameLst>
                                      </p:cBhvr>
                                      <p:to>
                                        <p:strVal val="visible"/>
                                      </p:to>
                                    </p:set>
                                    <p:animEffect filter="fade" transition="in">
                                      <p:cBhvr>
                                        <p:cTn dur="500" id="59"/>
                                        <p:tgtEl>
                                          <p:spTgt spid="36886"/>
                                        </p:tgtEl>
                                      </p:cBhvr>
                                    </p:animEffect>
                                  </p:childTnLst>
                                </p:cTn>
                              </p:par>
                              <p:par>
                                <p:cTn fill="hold" grpId="0" id="60" nodeType="withEffect" presetClass="entr" presetID="10" presetSubtype="0">
                                  <p:stCondLst>
                                    <p:cond delay="0"/>
                                  </p:stCondLst>
                                  <p:childTnLst>
                                    <p:set>
                                      <p:cBhvr>
                                        <p:cTn dur="1" fill="hold" id="61">
                                          <p:stCondLst>
                                            <p:cond delay="0"/>
                                          </p:stCondLst>
                                        </p:cTn>
                                        <p:tgtEl>
                                          <p:spTgt spid="36887"/>
                                        </p:tgtEl>
                                        <p:attrNameLst>
                                          <p:attrName>style.visibility</p:attrName>
                                        </p:attrNameLst>
                                      </p:cBhvr>
                                      <p:to>
                                        <p:strVal val="visible"/>
                                      </p:to>
                                    </p:set>
                                    <p:animEffect filter="fade" transition="in">
                                      <p:cBhvr>
                                        <p:cTn dur="500" id="62"/>
                                        <p:tgtEl>
                                          <p:spTgt spid="36887"/>
                                        </p:tgtEl>
                                      </p:cBhvr>
                                    </p:animEffect>
                                  </p:childTnLst>
                                </p:cTn>
                              </p:par>
                              <p:par>
                                <p:cTn fill="hold" grpId="0" id="63" nodeType="withEffect" presetClass="entr" presetID="10" presetSubtype="0">
                                  <p:stCondLst>
                                    <p:cond delay="0"/>
                                  </p:stCondLst>
                                  <p:childTnLst>
                                    <p:set>
                                      <p:cBhvr>
                                        <p:cTn dur="1" fill="hold" id="64">
                                          <p:stCondLst>
                                            <p:cond delay="0"/>
                                          </p:stCondLst>
                                        </p:cTn>
                                        <p:tgtEl>
                                          <p:spTgt spid="36888"/>
                                        </p:tgtEl>
                                        <p:attrNameLst>
                                          <p:attrName>style.visibility</p:attrName>
                                        </p:attrNameLst>
                                      </p:cBhvr>
                                      <p:to>
                                        <p:strVal val="visible"/>
                                      </p:to>
                                    </p:set>
                                    <p:animEffect filter="fade" transition="in">
                                      <p:cBhvr>
                                        <p:cTn dur="500" id="65"/>
                                        <p:tgtEl>
                                          <p:spTgt spid="36888"/>
                                        </p:tgtEl>
                                      </p:cBhvr>
                                    </p:animEffect>
                                  </p:childTnLst>
                                </p:cTn>
                              </p:par>
                              <p:par>
                                <p:cTn fill="hold" grpId="0" id="66" nodeType="withEffect" presetClass="entr" presetID="10" presetSubtype="0">
                                  <p:stCondLst>
                                    <p:cond delay="0"/>
                                  </p:stCondLst>
                                  <p:childTnLst>
                                    <p:set>
                                      <p:cBhvr>
                                        <p:cTn dur="1" fill="hold" id="67">
                                          <p:stCondLst>
                                            <p:cond delay="0"/>
                                          </p:stCondLst>
                                        </p:cTn>
                                        <p:tgtEl>
                                          <p:spTgt spid="36889"/>
                                        </p:tgtEl>
                                        <p:attrNameLst>
                                          <p:attrName>style.visibility</p:attrName>
                                        </p:attrNameLst>
                                      </p:cBhvr>
                                      <p:to>
                                        <p:strVal val="visible"/>
                                      </p:to>
                                    </p:set>
                                    <p:animEffect filter="fade" transition="in">
                                      <p:cBhvr>
                                        <p:cTn dur="500" id="68"/>
                                        <p:tgtEl>
                                          <p:spTgt spid="36889"/>
                                        </p:tgtEl>
                                      </p:cBhvr>
                                    </p:animEffect>
                                  </p:childTnLst>
                                </p:cTn>
                              </p:par>
                              <p:par>
                                <p:cTn fill="hold" grpId="0" id="69" nodeType="withEffect" presetClass="entr" presetID="10" presetSubtype="0">
                                  <p:stCondLst>
                                    <p:cond delay="0"/>
                                  </p:stCondLst>
                                  <p:childTnLst>
                                    <p:set>
                                      <p:cBhvr>
                                        <p:cTn dur="1" fill="hold" id="70">
                                          <p:stCondLst>
                                            <p:cond delay="0"/>
                                          </p:stCondLst>
                                        </p:cTn>
                                        <p:tgtEl>
                                          <p:spTgt spid="36890"/>
                                        </p:tgtEl>
                                        <p:attrNameLst>
                                          <p:attrName>style.visibility</p:attrName>
                                        </p:attrNameLst>
                                      </p:cBhvr>
                                      <p:to>
                                        <p:strVal val="visible"/>
                                      </p:to>
                                    </p:set>
                                    <p:animEffect filter="fade" transition="in">
                                      <p:cBhvr>
                                        <p:cTn dur="500" id="71"/>
                                        <p:tgtEl>
                                          <p:spTgt spid="36890"/>
                                        </p:tgtEl>
                                      </p:cBhvr>
                                    </p:animEffect>
                                  </p:childTnLst>
                                </p:cTn>
                              </p:par>
                              <p:par>
                                <p:cTn fill="hold" grpId="0" id="72" nodeType="withEffect" presetClass="entr" presetID="10" presetSubtype="0">
                                  <p:stCondLst>
                                    <p:cond delay="0"/>
                                  </p:stCondLst>
                                  <p:childTnLst>
                                    <p:set>
                                      <p:cBhvr>
                                        <p:cTn dur="1" fill="hold" id="73">
                                          <p:stCondLst>
                                            <p:cond delay="0"/>
                                          </p:stCondLst>
                                        </p:cTn>
                                        <p:tgtEl>
                                          <p:spTgt spid="36891"/>
                                        </p:tgtEl>
                                        <p:attrNameLst>
                                          <p:attrName>style.visibility</p:attrName>
                                        </p:attrNameLst>
                                      </p:cBhvr>
                                      <p:to>
                                        <p:strVal val="visible"/>
                                      </p:to>
                                    </p:set>
                                    <p:animEffect filter="fade" transition="in">
                                      <p:cBhvr>
                                        <p:cTn dur="500" id="74"/>
                                        <p:tgtEl>
                                          <p:spTgt spid="36891"/>
                                        </p:tgtEl>
                                      </p:cBhvr>
                                    </p:animEffect>
                                  </p:childTnLst>
                                </p:cTn>
                              </p:par>
                              <p:par>
                                <p:cTn fill="hold" grpId="0" id="75" nodeType="withEffect" presetClass="entr" presetID="10" presetSubtype="0">
                                  <p:stCondLst>
                                    <p:cond delay="0"/>
                                  </p:stCondLst>
                                  <p:childTnLst>
                                    <p:set>
                                      <p:cBhvr>
                                        <p:cTn dur="1" fill="hold" id="76">
                                          <p:stCondLst>
                                            <p:cond delay="0"/>
                                          </p:stCondLst>
                                        </p:cTn>
                                        <p:tgtEl>
                                          <p:spTgt spid="36892"/>
                                        </p:tgtEl>
                                        <p:attrNameLst>
                                          <p:attrName>style.visibility</p:attrName>
                                        </p:attrNameLst>
                                      </p:cBhvr>
                                      <p:to>
                                        <p:strVal val="visible"/>
                                      </p:to>
                                    </p:set>
                                    <p:animEffect filter="fade" transition="in">
                                      <p:cBhvr>
                                        <p:cTn dur="500" id="77"/>
                                        <p:tgtEl>
                                          <p:spTgt spid="36892"/>
                                        </p:tgtEl>
                                      </p:cBhvr>
                                    </p:animEffect>
                                  </p:childTnLst>
                                </p:cTn>
                              </p:par>
                              <p:par>
                                <p:cTn fill="hold" grpId="0" id="78" nodeType="withEffect" presetClass="entr" presetID="10" presetSubtype="0">
                                  <p:stCondLst>
                                    <p:cond delay="0"/>
                                  </p:stCondLst>
                                  <p:childTnLst>
                                    <p:set>
                                      <p:cBhvr>
                                        <p:cTn dur="1" fill="hold" id="79">
                                          <p:stCondLst>
                                            <p:cond delay="0"/>
                                          </p:stCondLst>
                                        </p:cTn>
                                        <p:tgtEl>
                                          <p:spTgt spid="36893"/>
                                        </p:tgtEl>
                                        <p:attrNameLst>
                                          <p:attrName>style.visibility</p:attrName>
                                        </p:attrNameLst>
                                      </p:cBhvr>
                                      <p:to>
                                        <p:strVal val="visible"/>
                                      </p:to>
                                    </p:set>
                                    <p:animEffect filter="fade" transition="in">
                                      <p:cBhvr>
                                        <p:cTn dur="500" id="80"/>
                                        <p:tgtEl>
                                          <p:spTgt spid="36893"/>
                                        </p:tgtEl>
                                      </p:cBhvr>
                                    </p:animEffect>
                                  </p:childTnLst>
                                </p:cTn>
                              </p:par>
                              <p:par>
                                <p:cTn fill="hold" grpId="0" id="81" nodeType="withEffect" presetClass="entr" presetID="10" presetSubtype="0">
                                  <p:stCondLst>
                                    <p:cond delay="0"/>
                                  </p:stCondLst>
                                  <p:childTnLst>
                                    <p:set>
                                      <p:cBhvr>
                                        <p:cTn dur="1" fill="hold" id="82">
                                          <p:stCondLst>
                                            <p:cond delay="0"/>
                                          </p:stCondLst>
                                        </p:cTn>
                                        <p:tgtEl>
                                          <p:spTgt spid="36894"/>
                                        </p:tgtEl>
                                        <p:attrNameLst>
                                          <p:attrName>style.visibility</p:attrName>
                                        </p:attrNameLst>
                                      </p:cBhvr>
                                      <p:to>
                                        <p:strVal val="visible"/>
                                      </p:to>
                                    </p:set>
                                    <p:animEffect filter="fade" transition="in">
                                      <p:cBhvr>
                                        <p:cTn dur="500" id="83"/>
                                        <p:tgtEl>
                                          <p:spTgt spid="36894"/>
                                        </p:tgtEl>
                                      </p:cBhvr>
                                    </p:animEffect>
                                  </p:childTnLst>
                                </p:cTn>
                              </p:par>
                              <p:par>
                                <p:cTn fill="hold" grpId="0" id="84" nodeType="withEffect" presetClass="entr" presetID="10" presetSubtype="0">
                                  <p:stCondLst>
                                    <p:cond delay="0"/>
                                  </p:stCondLst>
                                  <p:childTnLst>
                                    <p:set>
                                      <p:cBhvr>
                                        <p:cTn dur="1" fill="hold" id="85">
                                          <p:stCondLst>
                                            <p:cond delay="0"/>
                                          </p:stCondLst>
                                        </p:cTn>
                                        <p:tgtEl>
                                          <p:spTgt spid="36895"/>
                                        </p:tgtEl>
                                        <p:attrNameLst>
                                          <p:attrName>style.visibility</p:attrName>
                                        </p:attrNameLst>
                                      </p:cBhvr>
                                      <p:to>
                                        <p:strVal val="visible"/>
                                      </p:to>
                                    </p:set>
                                    <p:animEffect filter="fade" transition="in">
                                      <p:cBhvr>
                                        <p:cTn dur="500" id="86"/>
                                        <p:tgtEl>
                                          <p:spTgt spid="36895"/>
                                        </p:tgtEl>
                                      </p:cBhvr>
                                    </p:animEffect>
                                  </p:childTnLst>
                                </p:cTn>
                              </p:par>
                              <p:par>
                                <p:cTn fill="hold" grpId="0" id="87" nodeType="withEffect" presetClass="entr" presetID="10" presetSubtype="0">
                                  <p:stCondLst>
                                    <p:cond delay="0"/>
                                  </p:stCondLst>
                                  <p:childTnLst>
                                    <p:set>
                                      <p:cBhvr>
                                        <p:cTn dur="1" fill="hold" id="88">
                                          <p:stCondLst>
                                            <p:cond delay="0"/>
                                          </p:stCondLst>
                                        </p:cTn>
                                        <p:tgtEl>
                                          <p:spTgt spid="36896"/>
                                        </p:tgtEl>
                                        <p:attrNameLst>
                                          <p:attrName>style.visibility</p:attrName>
                                        </p:attrNameLst>
                                      </p:cBhvr>
                                      <p:to>
                                        <p:strVal val="visible"/>
                                      </p:to>
                                    </p:set>
                                    <p:animEffect filter="fade" transition="in">
                                      <p:cBhvr>
                                        <p:cTn dur="500" id="89"/>
                                        <p:tgtEl>
                                          <p:spTgt spid="36896"/>
                                        </p:tgtEl>
                                      </p:cBhvr>
                                    </p:animEffect>
                                  </p:childTnLst>
                                </p:cTn>
                              </p:par>
                              <p:par>
                                <p:cTn fill="hold" grpId="0" id="90" nodeType="withEffect" presetClass="entr" presetID="10" presetSubtype="0">
                                  <p:stCondLst>
                                    <p:cond delay="0"/>
                                  </p:stCondLst>
                                  <p:childTnLst>
                                    <p:set>
                                      <p:cBhvr>
                                        <p:cTn dur="1" fill="hold" id="91">
                                          <p:stCondLst>
                                            <p:cond delay="0"/>
                                          </p:stCondLst>
                                        </p:cTn>
                                        <p:tgtEl>
                                          <p:spTgt spid="36897"/>
                                        </p:tgtEl>
                                        <p:attrNameLst>
                                          <p:attrName>style.visibility</p:attrName>
                                        </p:attrNameLst>
                                      </p:cBhvr>
                                      <p:to>
                                        <p:strVal val="visible"/>
                                      </p:to>
                                    </p:set>
                                    <p:animEffect filter="fade" transition="in">
                                      <p:cBhvr>
                                        <p:cTn dur="500" id="92"/>
                                        <p:tgtEl>
                                          <p:spTgt spid="36897"/>
                                        </p:tgtEl>
                                      </p:cBhvr>
                                    </p:animEffect>
                                  </p:childTnLst>
                                </p:cTn>
                              </p:par>
                              <p:par>
                                <p:cTn fill="hold" grpId="0" id="93" nodeType="withEffect" presetClass="entr" presetID="10" presetSubtype="0">
                                  <p:stCondLst>
                                    <p:cond delay="0"/>
                                  </p:stCondLst>
                                  <p:childTnLst>
                                    <p:set>
                                      <p:cBhvr>
                                        <p:cTn dur="1" fill="hold" id="94">
                                          <p:stCondLst>
                                            <p:cond delay="0"/>
                                          </p:stCondLst>
                                        </p:cTn>
                                        <p:tgtEl>
                                          <p:spTgt spid="36898"/>
                                        </p:tgtEl>
                                        <p:attrNameLst>
                                          <p:attrName>style.visibility</p:attrName>
                                        </p:attrNameLst>
                                      </p:cBhvr>
                                      <p:to>
                                        <p:strVal val="visible"/>
                                      </p:to>
                                    </p:set>
                                    <p:animEffect filter="fade" transition="in">
                                      <p:cBhvr>
                                        <p:cTn dur="500" id="95"/>
                                        <p:tgtEl>
                                          <p:spTgt spid="36898"/>
                                        </p:tgtEl>
                                      </p:cBhvr>
                                    </p:animEffect>
                                  </p:childTnLst>
                                </p:cTn>
                              </p:par>
                              <p:par>
                                <p:cTn fill="hold" grpId="0" id="96" nodeType="withEffect" presetClass="entr" presetID="10" presetSubtype="0">
                                  <p:stCondLst>
                                    <p:cond delay="0"/>
                                  </p:stCondLst>
                                  <p:childTnLst>
                                    <p:set>
                                      <p:cBhvr>
                                        <p:cTn dur="1" fill="hold" id="97">
                                          <p:stCondLst>
                                            <p:cond delay="0"/>
                                          </p:stCondLst>
                                        </p:cTn>
                                        <p:tgtEl>
                                          <p:spTgt spid="36899"/>
                                        </p:tgtEl>
                                        <p:attrNameLst>
                                          <p:attrName>style.visibility</p:attrName>
                                        </p:attrNameLst>
                                      </p:cBhvr>
                                      <p:to>
                                        <p:strVal val="visible"/>
                                      </p:to>
                                    </p:set>
                                    <p:animEffect filter="fade" transition="in">
                                      <p:cBhvr>
                                        <p:cTn dur="500" id="98"/>
                                        <p:tgtEl>
                                          <p:spTgt spid="36899"/>
                                        </p:tgtEl>
                                      </p:cBhvr>
                                    </p:animEffect>
                                  </p:childTnLst>
                                </p:cTn>
                              </p:par>
                              <p:par>
                                <p:cTn fill="hold" grpId="0" id="99" nodeType="withEffect" presetClass="entr" presetID="10" presetSubtype="0">
                                  <p:stCondLst>
                                    <p:cond delay="0"/>
                                  </p:stCondLst>
                                  <p:childTnLst>
                                    <p:set>
                                      <p:cBhvr>
                                        <p:cTn dur="1" fill="hold" id="100">
                                          <p:stCondLst>
                                            <p:cond delay="0"/>
                                          </p:stCondLst>
                                        </p:cTn>
                                        <p:tgtEl>
                                          <p:spTgt spid="36900"/>
                                        </p:tgtEl>
                                        <p:attrNameLst>
                                          <p:attrName>style.visibility</p:attrName>
                                        </p:attrNameLst>
                                      </p:cBhvr>
                                      <p:to>
                                        <p:strVal val="visible"/>
                                      </p:to>
                                    </p:set>
                                    <p:animEffect filter="fade" transition="in">
                                      <p:cBhvr>
                                        <p:cTn dur="500" id="101"/>
                                        <p:tgtEl>
                                          <p:spTgt spid="36900"/>
                                        </p:tgtEl>
                                      </p:cBhvr>
                                    </p:animEffect>
                                  </p:childTnLst>
                                </p:cTn>
                              </p:par>
                              <p:par>
                                <p:cTn fill="hold" grpId="0" id="102" nodeType="withEffect" presetClass="entr" presetID="10" presetSubtype="0">
                                  <p:stCondLst>
                                    <p:cond delay="0"/>
                                  </p:stCondLst>
                                  <p:childTnLst>
                                    <p:set>
                                      <p:cBhvr>
                                        <p:cTn dur="1" fill="hold" id="103">
                                          <p:stCondLst>
                                            <p:cond delay="0"/>
                                          </p:stCondLst>
                                        </p:cTn>
                                        <p:tgtEl>
                                          <p:spTgt spid="36901"/>
                                        </p:tgtEl>
                                        <p:attrNameLst>
                                          <p:attrName>style.visibility</p:attrName>
                                        </p:attrNameLst>
                                      </p:cBhvr>
                                      <p:to>
                                        <p:strVal val="visible"/>
                                      </p:to>
                                    </p:set>
                                    <p:animEffect filter="fade" transition="in">
                                      <p:cBhvr>
                                        <p:cTn dur="500" id="104"/>
                                        <p:tgtEl>
                                          <p:spTgt spid="36901"/>
                                        </p:tgtEl>
                                      </p:cBhvr>
                                    </p:animEffect>
                                  </p:childTnLst>
                                </p:cTn>
                              </p:par>
                              <p:par>
                                <p:cTn fill="hold" grpId="0" id="105" nodeType="withEffect" presetClass="entr" presetID="10" presetSubtype="0">
                                  <p:stCondLst>
                                    <p:cond delay="0"/>
                                  </p:stCondLst>
                                  <p:childTnLst>
                                    <p:set>
                                      <p:cBhvr>
                                        <p:cTn dur="1" fill="hold" id="106">
                                          <p:stCondLst>
                                            <p:cond delay="0"/>
                                          </p:stCondLst>
                                        </p:cTn>
                                        <p:tgtEl>
                                          <p:spTgt spid="36902"/>
                                        </p:tgtEl>
                                        <p:attrNameLst>
                                          <p:attrName>style.visibility</p:attrName>
                                        </p:attrNameLst>
                                      </p:cBhvr>
                                      <p:to>
                                        <p:strVal val="visible"/>
                                      </p:to>
                                    </p:set>
                                    <p:animEffect filter="fade" transition="in">
                                      <p:cBhvr>
                                        <p:cTn dur="500" id="107"/>
                                        <p:tgtEl>
                                          <p:spTgt spid="36902"/>
                                        </p:tgtEl>
                                      </p:cBhvr>
                                    </p:animEffect>
                                  </p:childTnLst>
                                </p:cTn>
                              </p:par>
                              <p:par>
                                <p:cTn fill="hold" grpId="0" id="108" nodeType="withEffect" presetClass="entr" presetID="10" presetSubtype="0">
                                  <p:stCondLst>
                                    <p:cond delay="0"/>
                                  </p:stCondLst>
                                  <p:childTnLst>
                                    <p:set>
                                      <p:cBhvr>
                                        <p:cTn dur="1" fill="hold" id="109">
                                          <p:stCondLst>
                                            <p:cond delay="0"/>
                                          </p:stCondLst>
                                        </p:cTn>
                                        <p:tgtEl>
                                          <p:spTgt spid="36903"/>
                                        </p:tgtEl>
                                        <p:attrNameLst>
                                          <p:attrName>style.visibility</p:attrName>
                                        </p:attrNameLst>
                                      </p:cBhvr>
                                      <p:to>
                                        <p:strVal val="visible"/>
                                      </p:to>
                                    </p:set>
                                    <p:animEffect filter="fade" transition="in">
                                      <p:cBhvr>
                                        <p:cTn dur="500" id="110"/>
                                        <p:tgtEl>
                                          <p:spTgt spid="36903"/>
                                        </p:tgtEl>
                                      </p:cBhvr>
                                    </p:animEffect>
                                  </p:childTnLst>
                                </p:cTn>
                              </p:par>
                              <p:par>
                                <p:cTn fill="hold" grpId="0" id="111" nodeType="withEffect" presetClass="entr" presetID="10" presetSubtype="0">
                                  <p:stCondLst>
                                    <p:cond delay="0"/>
                                  </p:stCondLst>
                                  <p:childTnLst>
                                    <p:set>
                                      <p:cBhvr>
                                        <p:cTn dur="1" fill="hold" id="112">
                                          <p:stCondLst>
                                            <p:cond delay="0"/>
                                          </p:stCondLst>
                                        </p:cTn>
                                        <p:tgtEl>
                                          <p:spTgt spid="36904"/>
                                        </p:tgtEl>
                                        <p:attrNameLst>
                                          <p:attrName>style.visibility</p:attrName>
                                        </p:attrNameLst>
                                      </p:cBhvr>
                                      <p:to>
                                        <p:strVal val="visible"/>
                                      </p:to>
                                    </p:set>
                                    <p:animEffect filter="fade" transition="in">
                                      <p:cBhvr>
                                        <p:cTn dur="500" id="113"/>
                                        <p:tgtEl>
                                          <p:spTgt spid="36904"/>
                                        </p:tgtEl>
                                      </p:cBhvr>
                                    </p:animEffect>
                                  </p:childTnLst>
                                </p:cTn>
                              </p:par>
                              <p:par>
                                <p:cTn fill="hold" grpId="0" id="114" nodeType="withEffect" presetClass="entr" presetID="10" presetSubtype="0">
                                  <p:stCondLst>
                                    <p:cond delay="0"/>
                                  </p:stCondLst>
                                  <p:childTnLst>
                                    <p:set>
                                      <p:cBhvr>
                                        <p:cTn dur="1" fill="hold" id="115">
                                          <p:stCondLst>
                                            <p:cond delay="0"/>
                                          </p:stCondLst>
                                        </p:cTn>
                                        <p:tgtEl>
                                          <p:spTgt spid="36905"/>
                                        </p:tgtEl>
                                        <p:attrNameLst>
                                          <p:attrName>style.visibility</p:attrName>
                                        </p:attrNameLst>
                                      </p:cBhvr>
                                      <p:to>
                                        <p:strVal val="visible"/>
                                      </p:to>
                                    </p:set>
                                    <p:animEffect filter="fade" transition="in">
                                      <p:cBhvr>
                                        <p:cTn dur="500" id="116"/>
                                        <p:tgtEl>
                                          <p:spTgt spid="36905"/>
                                        </p:tgtEl>
                                      </p:cBhvr>
                                    </p:animEffect>
                                  </p:childTnLst>
                                </p:cTn>
                              </p:par>
                              <p:par>
                                <p:cTn fill="hold" grpId="0" id="117" nodeType="withEffect" presetClass="entr" presetID="10" presetSubtype="0">
                                  <p:stCondLst>
                                    <p:cond delay="0"/>
                                  </p:stCondLst>
                                  <p:childTnLst>
                                    <p:set>
                                      <p:cBhvr>
                                        <p:cTn dur="1" fill="hold" id="118">
                                          <p:stCondLst>
                                            <p:cond delay="0"/>
                                          </p:stCondLst>
                                        </p:cTn>
                                        <p:tgtEl>
                                          <p:spTgt spid="36906"/>
                                        </p:tgtEl>
                                        <p:attrNameLst>
                                          <p:attrName>style.visibility</p:attrName>
                                        </p:attrNameLst>
                                      </p:cBhvr>
                                      <p:to>
                                        <p:strVal val="visible"/>
                                      </p:to>
                                    </p:set>
                                    <p:animEffect filter="fade" transition="in">
                                      <p:cBhvr>
                                        <p:cTn dur="500" id="119"/>
                                        <p:tgtEl>
                                          <p:spTgt spid="36906"/>
                                        </p:tgtEl>
                                      </p:cBhvr>
                                    </p:animEffect>
                                  </p:childTnLst>
                                </p:cTn>
                              </p:par>
                              <p:par>
                                <p:cTn fill="hold" grpId="0" id="120" nodeType="withEffect" presetClass="entr" presetID="10" presetSubtype="0">
                                  <p:stCondLst>
                                    <p:cond delay="0"/>
                                  </p:stCondLst>
                                  <p:childTnLst>
                                    <p:set>
                                      <p:cBhvr>
                                        <p:cTn dur="1" fill="hold" id="121">
                                          <p:stCondLst>
                                            <p:cond delay="0"/>
                                          </p:stCondLst>
                                        </p:cTn>
                                        <p:tgtEl>
                                          <p:spTgt spid="36907"/>
                                        </p:tgtEl>
                                        <p:attrNameLst>
                                          <p:attrName>style.visibility</p:attrName>
                                        </p:attrNameLst>
                                      </p:cBhvr>
                                      <p:to>
                                        <p:strVal val="visible"/>
                                      </p:to>
                                    </p:set>
                                    <p:animEffect filter="fade" transition="in">
                                      <p:cBhvr>
                                        <p:cTn dur="500" id="122"/>
                                        <p:tgtEl>
                                          <p:spTgt spid="36907"/>
                                        </p:tgtEl>
                                      </p:cBhvr>
                                    </p:animEffect>
                                  </p:childTnLst>
                                </p:cTn>
                              </p:par>
                              <p:par>
                                <p:cTn fill="hold" grpId="0" id="123" nodeType="withEffect" presetClass="entr" presetID="10" presetSubtype="0">
                                  <p:stCondLst>
                                    <p:cond delay="0"/>
                                  </p:stCondLst>
                                  <p:childTnLst>
                                    <p:set>
                                      <p:cBhvr>
                                        <p:cTn dur="1" fill="hold" id="124">
                                          <p:stCondLst>
                                            <p:cond delay="0"/>
                                          </p:stCondLst>
                                        </p:cTn>
                                        <p:tgtEl>
                                          <p:spTgt spid="36908"/>
                                        </p:tgtEl>
                                        <p:attrNameLst>
                                          <p:attrName>style.visibility</p:attrName>
                                        </p:attrNameLst>
                                      </p:cBhvr>
                                      <p:to>
                                        <p:strVal val="visible"/>
                                      </p:to>
                                    </p:set>
                                    <p:animEffect filter="fade" transition="in">
                                      <p:cBhvr>
                                        <p:cTn dur="500" id="125"/>
                                        <p:tgtEl>
                                          <p:spTgt spid="36908"/>
                                        </p:tgtEl>
                                      </p:cBhvr>
                                    </p:animEffect>
                                  </p:childTnLst>
                                </p:cTn>
                              </p:par>
                              <p:par>
                                <p:cTn fill="hold" grpId="0" id="126" nodeType="withEffect" presetClass="entr" presetID="10" presetSubtype="0">
                                  <p:stCondLst>
                                    <p:cond delay="0"/>
                                  </p:stCondLst>
                                  <p:childTnLst>
                                    <p:set>
                                      <p:cBhvr>
                                        <p:cTn dur="1" fill="hold" id="127">
                                          <p:stCondLst>
                                            <p:cond delay="0"/>
                                          </p:stCondLst>
                                        </p:cTn>
                                        <p:tgtEl>
                                          <p:spTgt spid="36909"/>
                                        </p:tgtEl>
                                        <p:attrNameLst>
                                          <p:attrName>style.visibility</p:attrName>
                                        </p:attrNameLst>
                                      </p:cBhvr>
                                      <p:to>
                                        <p:strVal val="visible"/>
                                      </p:to>
                                    </p:set>
                                    <p:animEffect filter="fade" transition="in">
                                      <p:cBhvr>
                                        <p:cTn dur="500" id="128"/>
                                        <p:tgtEl>
                                          <p:spTgt spid="36909"/>
                                        </p:tgtEl>
                                      </p:cBhvr>
                                    </p:animEffect>
                                  </p:childTnLst>
                                </p:cTn>
                              </p:par>
                              <p:par>
                                <p:cTn fill="hold" grpId="0" id="129" nodeType="withEffect" presetClass="entr" presetID="10" presetSubtype="0">
                                  <p:stCondLst>
                                    <p:cond delay="0"/>
                                  </p:stCondLst>
                                  <p:childTnLst>
                                    <p:set>
                                      <p:cBhvr>
                                        <p:cTn dur="1" fill="hold" id="130">
                                          <p:stCondLst>
                                            <p:cond delay="0"/>
                                          </p:stCondLst>
                                        </p:cTn>
                                        <p:tgtEl>
                                          <p:spTgt spid="36910"/>
                                        </p:tgtEl>
                                        <p:attrNameLst>
                                          <p:attrName>style.visibility</p:attrName>
                                        </p:attrNameLst>
                                      </p:cBhvr>
                                      <p:to>
                                        <p:strVal val="visible"/>
                                      </p:to>
                                    </p:set>
                                    <p:animEffect filter="fade" transition="in">
                                      <p:cBhvr>
                                        <p:cTn dur="500" id="131"/>
                                        <p:tgtEl>
                                          <p:spTgt spid="36910"/>
                                        </p:tgtEl>
                                      </p:cBhvr>
                                    </p:animEffect>
                                  </p:childTnLst>
                                </p:cTn>
                              </p:par>
                              <p:par>
                                <p:cTn fill="hold" grpId="0" id="132" nodeType="withEffect" presetClass="entr" presetID="10" presetSubtype="0">
                                  <p:stCondLst>
                                    <p:cond delay="0"/>
                                  </p:stCondLst>
                                  <p:childTnLst>
                                    <p:set>
                                      <p:cBhvr>
                                        <p:cTn dur="1" fill="hold" id="133">
                                          <p:stCondLst>
                                            <p:cond delay="0"/>
                                          </p:stCondLst>
                                        </p:cTn>
                                        <p:tgtEl>
                                          <p:spTgt spid="36911"/>
                                        </p:tgtEl>
                                        <p:attrNameLst>
                                          <p:attrName>style.visibility</p:attrName>
                                        </p:attrNameLst>
                                      </p:cBhvr>
                                      <p:to>
                                        <p:strVal val="visible"/>
                                      </p:to>
                                    </p:set>
                                    <p:animEffect filter="fade" transition="in">
                                      <p:cBhvr>
                                        <p:cTn dur="500" id="134"/>
                                        <p:tgtEl>
                                          <p:spTgt spid="36911"/>
                                        </p:tgtEl>
                                      </p:cBhvr>
                                    </p:animEffect>
                                  </p:childTnLst>
                                </p:cTn>
                              </p:par>
                              <p:par>
                                <p:cTn fill="hold" grpId="0" id="135" nodeType="withEffect" presetClass="entr" presetID="10" presetSubtype="0">
                                  <p:stCondLst>
                                    <p:cond delay="0"/>
                                  </p:stCondLst>
                                  <p:childTnLst>
                                    <p:set>
                                      <p:cBhvr>
                                        <p:cTn dur="1" fill="hold" id="136">
                                          <p:stCondLst>
                                            <p:cond delay="0"/>
                                          </p:stCondLst>
                                        </p:cTn>
                                        <p:tgtEl>
                                          <p:spTgt spid="36912"/>
                                        </p:tgtEl>
                                        <p:attrNameLst>
                                          <p:attrName>style.visibility</p:attrName>
                                        </p:attrNameLst>
                                      </p:cBhvr>
                                      <p:to>
                                        <p:strVal val="visible"/>
                                      </p:to>
                                    </p:set>
                                    <p:animEffect filter="fade" transition="in">
                                      <p:cBhvr>
                                        <p:cTn dur="500" id="137"/>
                                        <p:tgtEl>
                                          <p:spTgt spid="36912"/>
                                        </p:tgtEl>
                                      </p:cBhvr>
                                    </p:animEffect>
                                  </p:childTnLst>
                                </p:cTn>
                              </p:par>
                              <p:par>
                                <p:cTn fill="hold" grpId="0" id="138" nodeType="withEffect" presetClass="entr" presetID="10" presetSubtype="0">
                                  <p:stCondLst>
                                    <p:cond delay="0"/>
                                  </p:stCondLst>
                                  <p:childTnLst>
                                    <p:set>
                                      <p:cBhvr>
                                        <p:cTn dur="1" fill="hold" id="139">
                                          <p:stCondLst>
                                            <p:cond delay="0"/>
                                          </p:stCondLst>
                                        </p:cTn>
                                        <p:tgtEl>
                                          <p:spTgt spid="36913"/>
                                        </p:tgtEl>
                                        <p:attrNameLst>
                                          <p:attrName>style.visibility</p:attrName>
                                        </p:attrNameLst>
                                      </p:cBhvr>
                                      <p:to>
                                        <p:strVal val="visible"/>
                                      </p:to>
                                    </p:set>
                                    <p:animEffect filter="fade" transition="in">
                                      <p:cBhvr>
                                        <p:cTn dur="500" id="140"/>
                                        <p:tgtEl>
                                          <p:spTgt spid="36913"/>
                                        </p:tgtEl>
                                      </p:cBhvr>
                                    </p:animEffect>
                                  </p:childTnLst>
                                </p:cTn>
                              </p:par>
                              <p:par>
                                <p:cTn fill="hold" grpId="0" id="141" nodeType="withEffect" presetClass="entr" presetID="10" presetSubtype="0">
                                  <p:stCondLst>
                                    <p:cond delay="0"/>
                                  </p:stCondLst>
                                  <p:childTnLst>
                                    <p:set>
                                      <p:cBhvr>
                                        <p:cTn dur="1" fill="hold" id="142">
                                          <p:stCondLst>
                                            <p:cond delay="0"/>
                                          </p:stCondLst>
                                        </p:cTn>
                                        <p:tgtEl>
                                          <p:spTgt spid="36914"/>
                                        </p:tgtEl>
                                        <p:attrNameLst>
                                          <p:attrName>style.visibility</p:attrName>
                                        </p:attrNameLst>
                                      </p:cBhvr>
                                      <p:to>
                                        <p:strVal val="visible"/>
                                      </p:to>
                                    </p:set>
                                    <p:animEffect filter="fade" transition="in">
                                      <p:cBhvr>
                                        <p:cTn dur="500" id="143"/>
                                        <p:tgtEl>
                                          <p:spTgt spid="36914"/>
                                        </p:tgtEl>
                                      </p:cBhvr>
                                    </p:animEffect>
                                  </p:childTnLst>
                                </p:cTn>
                              </p:par>
                              <p:par>
                                <p:cTn fill="hold" grpId="0" id="144" nodeType="withEffect" presetClass="entr" presetID="10" presetSubtype="0">
                                  <p:stCondLst>
                                    <p:cond delay="0"/>
                                  </p:stCondLst>
                                  <p:childTnLst>
                                    <p:set>
                                      <p:cBhvr>
                                        <p:cTn dur="1" fill="hold" id="145">
                                          <p:stCondLst>
                                            <p:cond delay="0"/>
                                          </p:stCondLst>
                                        </p:cTn>
                                        <p:tgtEl>
                                          <p:spTgt spid="36915"/>
                                        </p:tgtEl>
                                        <p:attrNameLst>
                                          <p:attrName>style.visibility</p:attrName>
                                        </p:attrNameLst>
                                      </p:cBhvr>
                                      <p:to>
                                        <p:strVal val="visible"/>
                                      </p:to>
                                    </p:set>
                                    <p:animEffect filter="fade" transition="in">
                                      <p:cBhvr>
                                        <p:cTn dur="500" id="146"/>
                                        <p:tgtEl>
                                          <p:spTgt spid="36915"/>
                                        </p:tgtEl>
                                      </p:cBhvr>
                                    </p:animEffect>
                                  </p:childTnLst>
                                </p:cTn>
                              </p:par>
                              <p:par>
                                <p:cTn fill="hold" grpId="0" id="147" nodeType="withEffect" presetClass="entr" presetID="10" presetSubtype="0">
                                  <p:stCondLst>
                                    <p:cond delay="0"/>
                                  </p:stCondLst>
                                  <p:childTnLst>
                                    <p:set>
                                      <p:cBhvr>
                                        <p:cTn dur="1" fill="hold" id="148">
                                          <p:stCondLst>
                                            <p:cond delay="0"/>
                                          </p:stCondLst>
                                        </p:cTn>
                                        <p:tgtEl>
                                          <p:spTgt spid="36916"/>
                                        </p:tgtEl>
                                        <p:attrNameLst>
                                          <p:attrName>style.visibility</p:attrName>
                                        </p:attrNameLst>
                                      </p:cBhvr>
                                      <p:to>
                                        <p:strVal val="visible"/>
                                      </p:to>
                                    </p:set>
                                    <p:animEffect filter="fade" transition="in">
                                      <p:cBhvr>
                                        <p:cTn dur="500" id="149"/>
                                        <p:tgtEl>
                                          <p:spTgt spid="36916"/>
                                        </p:tgtEl>
                                      </p:cBhvr>
                                    </p:animEffect>
                                  </p:childTnLst>
                                </p:cTn>
                              </p:par>
                              <p:par>
                                <p:cTn fill="hold" grpId="0" id="150" nodeType="withEffect" presetClass="entr" presetID="10" presetSubtype="0">
                                  <p:stCondLst>
                                    <p:cond delay="0"/>
                                  </p:stCondLst>
                                  <p:childTnLst>
                                    <p:set>
                                      <p:cBhvr>
                                        <p:cTn dur="1" fill="hold" id="151">
                                          <p:stCondLst>
                                            <p:cond delay="0"/>
                                          </p:stCondLst>
                                        </p:cTn>
                                        <p:tgtEl>
                                          <p:spTgt spid="36917"/>
                                        </p:tgtEl>
                                        <p:attrNameLst>
                                          <p:attrName>style.visibility</p:attrName>
                                        </p:attrNameLst>
                                      </p:cBhvr>
                                      <p:to>
                                        <p:strVal val="visible"/>
                                      </p:to>
                                    </p:set>
                                    <p:animEffect filter="fade" transition="in">
                                      <p:cBhvr>
                                        <p:cTn dur="500" id="152"/>
                                        <p:tgtEl>
                                          <p:spTgt spid="36917"/>
                                        </p:tgtEl>
                                      </p:cBhvr>
                                    </p:animEffect>
                                  </p:childTnLst>
                                </p:cTn>
                              </p:par>
                              <p:par>
                                <p:cTn fill="hold" grpId="0" id="153" nodeType="withEffect" presetClass="entr" presetID="10" presetSubtype="0">
                                  <p:stCondLst>
                                    <p:cond delay="0"/>
                                  </p:stCondLst>
                                  <p:childTnLst>
                                    <p:set>
                                      <p:cBhvr>
                                        <p:cTn dur="1" fill="hold" id="154">
                                          <p:stCondLst>
                                            <p:cond delay="0"/>
                                          </p:stCondLst>
                                        </p:cTn>
                                        <p:tgtEl>
                                          <p:spTgt spid="36918"/>
                                        </p:tgtEl>
                                        <p:attrNameLst>
                                          <p:attrName>style.visibility</p:attrName>
                                        </p:attrNameLst>
                                      </p:cBhvr>
                                      <p:to>
                                        <p:strVal val="visible"/>
                                      </p:to>
                                    </p:set>
                                    <p:animEffect filter="fade" transition="in">
                                      <p:cBhvr>
                                        <p:cTn dur="500" id="155"/>
                                        <p:tgtEl>
                                          <p:spTgt spid="36918"/>
                                        </p:tgtEl>
                                      </p:cBhvr>
                                    </p:animEffect>
                                  </p:childTnLst>
                                </p:cTn>
                              </p:par>
                              <p:par>
                                <p:cTn fill="hold" grpId="0" id="156" nodeType="withEffect" presetClass="entr" presetID="10" presetSubtype="0">
                                  <p:stCondLst>
                                    <p:cond delay="0"/>
                                  </p:stCondLst>
                                  <p:childTnLst>
                                    <p:set>
                                      <p:cBhvr>
                                        <p:cTn dur="1" fill="hold" id="157">
                                          <p:stCondLst>
                                            <p:cond delay="0"/>
                                          </p:stCondLst>
                                        </p:cTn>
                                        <p:tgtEl>
                                          <p:spTgt spid="36919"/>
                                        </p:tgtEl>
                                        <p:attrNameLst>
                                          <p:attrName>style.visibility</p:attrName>
                                        </p:attrNameLst>
                                      </p:cBhvr>
                                      <p:to>
                                        <p:strVal val="visible"/>
                                      </p:to>
                                    </p:set>
                                    <p:animEffect filter="fade" transition="in">
                                      <p:cBhvr>
                                        <p:cTn dur="500" id="158"/>
                                        <p:tgtEl>
                                          <p:spTgt spid="36919"/>
                                        </p:tgtEl>
                                      </p:cBhvr>
                                    </p:animEffect>
                                  </p:childTnLst>
                                </p:cTn>
                              </p:par>
                              <p:par>
                                <p:cTn fill="hold" grpId="0" id="159" nodeType="withEffect" presetClass="entr" presetID="10" presetSubtype="0">
                                  <p:stCondLst>
                                    <p:cond delay="0"/>
                                  </p:stCondLst>
                                  <p:childTnLst>
                                    <p:set>
                                      <p:cBhvr>
                                        <p:cTn dur="1" fill="hold" id="160">
                                          <p:stCondLst>
                                            <p:cond delay="0"/>
                                          </p:stCondLst>
                                        </p:cTn>
                                        <p:tgtEl>
                                          <p:spTgt spid="36920"/>
                                        </p:tgtEl>
                                        <p:attrNameLst>
                                          <p:attrName>style.visibility</p:attrName>
                                        </p:attrNameLst>
                                      </p:cBhvr>
                                      <p:to>
                                        <p:strVal val="visible"/>
                                      </p:to>
                                    </p:set>
                                    <p:animEffect filter="fade" transition="in">
                                      <p:cBhvr>
                                        <p:cTn dur="500" id="161"/>
                                        <p:tgtEl>
                                          <p:spTgt spid="36920"/>
                                        </p:tgtEl>
                                      </p:cBhvr>
                                    </p:animEffect>
                                  </p:childTnLst>
                                </p:cTn>
                              </p:par>
                              <p:par>
                                <p:cTn fill="hold" grpId="0" id="162" nodeType="withEffect" presetClass="entr" presetID="10" presetSubtype="0">
                                  <p:stCondLst>
                                    <p:cond delay="0"/>
                                  </p:stCondLst>
                                  <p:childTnLst>
                                    <p:set>
                                      <p:cBhvr>
                                        <p:cTn dur="1" fill="hold" id="163">
                                          <p:stCondLst>
                                            <p:cond delay="0"/>
                                          </p:stCondLst>
                                        </p:cTn>
                                        <p:tgtEl>
                                          <p:spTgt spid="36921"/>
                                        </p:tgtEl>
                                        <p:attrNameLst>
                                          <p:attrName>style.visibility</p:attrName>
                                        </p:attrNameLst>
                                      </p:cBhvr>
                                      <p:to>
                                        <p:strVal val="visible"/>
                                      </p:to>
                                    </p:set>
                                    <p:animEffect filter="fade" transition="in">
                                      <p:cBhvr>
                                        <p:cTn dur="500" id="164"/>
                                        <p:tgtEl>
                                          <p:spTgt spid="36921"/>
                                        </p:tgtEl>
                                      </p:cBhvr>
                                    </p:animEffect>
                                  </p:childTnLst>
                                </p:cTn>
                              </p:par>
                              <p:par>
                                <p:cTn fill="hold" grpId="0" id="165" nodeType="withEffect" presetClass="entr" presetID="10" presetSubtype="0">
                                  <p:stCondLst>
                                    <p:cond delay="0"/>
                                  </p:stCondLst>
                                  <p:childTnLst>
                                    <p:set>
                                      <p:cBhvr>
                                        <p:cTn dur="1" fill="hold" id="166">
                                          <p:stCondLst>
                                            <p:cond delay="0"/>
                                          </p:stCondLst>
                                        </p:cTn>
                                        <p:tgtEl>
                                          <p:spTgt spid="36922"/>
                                        </p:tgtEl>
                                        <p:attrNameLst>
                                          <p:attrName>style.visibility</p:attrName>
                                        </p:attrNameLst>
                                      </p:cBhvr>
                                      <p:to>
                                        <p:strVal val="visible"/>
                                      </p:to>
                                    </p:set>
                                    <p:animEffect filter="fade" transition="in">
                                      <p:cBhvr>
                                        <p:cTn dur="500" id="167"/>
                                        <p:tgtEl>
                                          <p:spTgt spid="36922"/>
                                        </p:tgtEl>
                                      </p:cBhvr>
                                    </p:animEffect>
                                  </p:childTnLst>
                                </p:cTn>
                              </p:par>
                              <p:par>
                                <p:cTn fill="hold" grpId="0" id="168" nodeType="withEffect" presetClass="entr" presetID="10" presetSubtype="0">
                                  <p:stCondLst>
                                    <p:cond delay="0"/>
                                  </p:stCondLst>
                                  <p:childTnLst>
                                    <p:set>
                                      <p:cBhvr>
                                        <p:cTn dur="1" fill="hold" id="169">
                                          <p:stCondLst>
                                            <p:cond delay="0"/>
                                          </p:stCondLst>
                                        </p:cTn>
                                        <p:tgtEl>
                                          <p:spTgt spid="36923"/>
                                        </p:tgtEl>
                                        <p:attrNameLst>
                                          <p:attrName>style.visibility</p:attrName>
                                        </p:attrNameLst>
                                      </p:cBhvr>
                                      <p:to>
                                        <p:strVal val="visible"/>
                                      </p:to>
                                    </p:set>
                                    <p:animEffect filter="fade" transition="in">
                                      <p:cBhvr>
                                        <p:cTn dur="500" id="170"/>
                                        <p:tgtEl>
                                          <p:spTgt spid="36923"/>
                                        </p:tgtEl>
                                      </p:cBhvr>
                                    </p:animEffect>
                                  </p:childTnLst>
                                </p:cTn>
                              </p:par>
                              <p:par>
                                <p:cTn fill="hold" grpId="0" id="171" nodeType="withEffect" presetClass="entr" presetID="10" presetSubtype="0">
                                  <p:stCondLst>
                                    <p:cond delay="0"/>
                                  </p:stCondLst>
                                  <p:childTnLst>
                                    <p:set>
                                      <p:cBhvr>
                                        <p:cTn dur="1" fill="hold" id="172">
                                          <p:stCondLst>
                                            <p:cond delay="0"/>
                                          </p:stCondLst>
                                        </p:cTn>
                                        <p:tgtEl>
                                          <p:spTgt spid="36924"/>
                                        </p:tgtEl>
                                        <p:attrNameLst>
                                          <p:attrName>style.visibility</p:attrName>
                                        </p:attrNameLst>
                                      </p:cBhvr>
                                      <p:to>
                                        <p:strVal val="visible"/>
                                      </p:to>
                                    </p:set>
                                    <p:animEffect filter="fade" transition="in">
                                      <p:cBhvr>
                                        <p:cTn dur="500" id="173"/>
                                        <p:tgtEl>
                                          <p:spTgt spid="36924"/>
                                        </p:tgtEl>
                                      </p:cBhvr>
                                    </p:animEffect>
                                  </p:childTnLst>
                                </p:cTn>
                              </p:par>
                              <p:par>
                                <p:cTn fill="hold" grpId="0" id="174" nodeType="withEffect" presetClass="entr" presetID="10" presetSubtype="0">
                                  <p:stCondLst>
                                    <p:cond delay="0"/>
                                  </p:stCondLst>
                                  <p:childTnLst>
                                    <p:set>
                                      <p:cBhvr>
                                        <p:cTn dur="1" fill="hold" id="175">
                                          <p:stCondLst>
                                            <p:cond delay="0"/>
                                          </p:stCondLst>
                                        </p:cTn>
                                        <p:tgtEl>
                                          <p:spTgt spid="36925"/>
                                        </p:tgtEl>
                                        <p:attrNameLst>
                                          <p:attrName>style.visibility</p:attrName>
                                        </p:attrNameLst>
                                      </p:cBhvr>
                                      <p:to>
                                        <p:strVal val="visible"/>
                                      </p:to>
                                    </p:set>
                                    <p:animEffect filter="fade" transition="in">
                                      <p:cBhvr>
                                        <p:cTn dur="500" id="176"/>
                                        <p:tgtEl>
                                          <p:spTgt spid="36925"/>
                                        </p:tgtEl>
                                      </p:cBhvr>
                                    </p:animEffect>
                                  </p:childTnLst>
                                </p:cTn>
                              </p:par>
                              <p:par>
                                <p:cTn fill="hold" grpId="0" id="177" nodeType="withEffect" presetClass="entr" presetID="10" presetSubtype="0">
                                  <p:stCondLst>
                                    <p:cond delay="0"/>
                                  </p:stCondLst>
                                  <p:childTnLst>
                                    <p:set>
                                      <p:cBhvr>
                                        <p:cTn dur="1" fill="hold" id="178">
                                          <p:stCondLst>
                                            <p:cond delay="0"/>
                                          </p:stCondLst>
                                        </p:cTn>
                                        <p:tgtEl>
                                          <p:spTgt spid="36926"/>
                                        </p:tgtEl>
                                        <p:attrNameLst>
                                          <p:attrName>style.visibility</p:attrName>
                                        </p:attrNameLst>
                                      </p:cBhvr>
                                      <p:to>
                                        <p:strVal val="visible"/>
                                      </p:to>
                                    </p:set>
                                    <p:animEffect filter="fade" transition="in">
                                      <p:cBhvr>
                                        <p:cTn dur="500" id="179"/>
                                        <p:tgtEl>
                                          <p:spTgt spid="36926"/>
                                        </p:tgtEl>
                                      </p:cBhvr>
                                    </p:animEffect>
                                  </p:childTnLst>
                                </p:cTn>
                              </p:par>
                              <p:par>
                                <p:cTn fill="hold" grpId="0" id="180" nodeType="withEffect" presetClass="entr" presetID="10" presetSubtype="0">
                                  <p:stCondLst>
                                    <p:cond delay="0"/>
                                  </p:stCondLst>
                                  <p:childTnLst>
                                    <p:set>
                                      <p:cBhvr>
                                        <p:cTn dur="1" fill="hold" id="181">
                                          <p:stCondLst>
                                            <p:cond delay="0"/>
                                          </p:stCondLst>
                                        </p:cTn>
                                        <p:tgtEl>
                                          <p:spTgt spid="36927"/>
                                        </p:tgtEl>
                                        <p:attrNameLst>
                                          <p:attrName>style.visibility</p:attrName>
                                        </p:attrNameLst>
                                      </p:cBhvr>
                                      <p:to>
                                        <p:strVal val="visible"/>
                                      </p:to>
                                    </p:set>
                                    <p:animEffect filter="fade" transition="in">
                                      <p:cBhvr>
                                        <p:cTn dur="500" id="182"/>
                                        <p:tgtEl>
                                          <p:spTgt spid="36927"/>
                                        </p:tgtEl>
                                      </p:cBhvr>
                                    </p:animEffect>
                                  </p:childTnLst>
                                </p:cTn>
                              </p:par>
                              <p:par>
                                <p:cTn fill="hold" grpId="0" id="183" nodeType="withEffect" presetClass="entr" presetID="10" presetSubtype="0">
                                  <p:stCondLst>
                                    <p:cond delay="0"/>
                                  </p:stCondLst>
                                  <p:childTnLst>
                                    <p:set>
                                      <p:cBhvr>
                                        <p:cTn dur="1" fill="hold" id="184">
                                          <p:stCondLst>
                                            <p:cond delay="0"/>
                                          </p:stCondLst>
                                        </p:cTn>
                                        <p:tgtEl>
                                          <p:spTgt spid="36928"/>
                                        </p:tgtEl>
                                        <p:attrNameLst>
                                          <p:attrName>style.visibility</p:attrName>
                                        </p:attrNameLst>
                                      </p:cBhvr>
                                      <p:to>
                                        <p:strVal val="visible"/>
                                      </p:to>
                                    </p:set>
                                    <p:animEffect filter="fade" transition="in">
                                      <p:cBhvr>
                                        <p:cTn dur="500" id="185"/>
                                        <p:tgtEl>
                                          <p:spTgt spid="36928"/>
                                        </p:tgtEl>
                                      </p:cBhvr>
                                    </p:animEffect>
                                  </p:childTnLst>
                                </p:cTn>
                              </p:par>
                              <p:par>
                                <p:cTn fill="hold" grpId="0" id="186" nodeType="withEffect" presetClass="entr" presetID="10" presetSubtype="0">
                                  <p:stCondLst>
                                    <p:cond delay="0"/>
                                  </p:stCondLst>
                                  <p:childTnLst>
                                    <p:set>
                                      <p:cBhvr>
                                        <p:cTn dur="1" fill="hold" id="187">
                                          <p:stCondLst>
                                            <p:cond delay="0"/>
                                          </p:stCondLst>
                                        </p:cTn>
                                        <p:tgtEl>
                                          <p:spTgt spid="36929"/>
                                        </p:tgtEl>
                                        <p:attrNameLst>
                                          <p:attrName>style.visibility</p:attrName>
                                        </p:attrNameLst>
                                      </p:cBhvr>
                                      <p:to>
                                        <p:strVal val="visible"/>
                                      </p:to>
                                    </p:set>
                                    <p:animEffect filter="fade" transition="in">
                                      <p:cBhvr>
                                        <p:cTn dur="500" id="188"/>
                                        <p:tgtEl>
                                          <p:spTgt spid="36929"/>
                                        </p:tgtEl>
                                      </p:cBhvr>
                                    </p:animEffect>
                                  </p:childTnLst>
                                </p:cTn>
                              </p:par>
                              <p:par>
                                <p:cTn fill="hold" grpId="0" id="189" nodeType="withEffect" presetClass="entr" presetID="10" presetSubtype="0">
                                  <p:stCondLst>
                                    <p:cond delay="0"/>
                                  </p:stCondLst>
                                  <p:childTnLst>
                                    <p:set>
                                      <p:cBhvr>
                                        <p:cTn dur="1" fill="hold" id="190">
                                          <p:stCondLst>
                                            <p:cond delay="0"/>
                                          </p:stCondLst>
                                        </p:cTn>
                                        <p:tgtEl>
                                          <p:spTgt spid="36930"/>
                                        </p:tgtEl>
                                        <p:attrNameLst>
                                          <p:attrName>style.visibility</p:attrName>
                                        </p:attrNameLst>
                                      </p:cBhvr>
                                      <p:to>
                                        <p:strVal val="visible"/>
                                      </p:to>
                                    </p:set>
                                    <p:animEffect filter="fade" transition="in">
                                      <p:cBhvr>
                                        <p:cTn dur="500" id="191"/>
                                        <p:tgtEl>
                                          <p:spTgt spid="36930"/>
                                        </p:tgtEl>
                                      </p:cBhvr>
                                    </p:animEffect>
                                  </p:childTnLst>
                                </p:cTn>
                              </p:par>
                              <p:par>
                                <p:cTn fill="hold" grpId="0" id="192" nodeType="withEffect" presetClass="entr" presetID="10" presetSubtype="0">
                                  <p:stCondLst>
                                    <p:cond delay="0"/>
                                  </p:stCondLst>
                                  <p:childTnLst>
                                    <p:set>
                                      <p:cBhvr>
                                        <p:cTn dur="1" fill="hold" id="193">
                                          <p:stCondLst>
                                            <p:cond delay="0"/>
                                          </p:stCondLst>
                                        </p:cTn>
                                        <p:tgtEl>
                                          <p:spTgt spid="36931"/>
                                        </p:tgtEl>
                                        <p:attrNameLst>
                                          <p:attrName>style.visibility</p:attrName>
                                        </p:attrNameLst>
                                      </p:cBhvr>
                                      <p:to>
                                        <p:strVal val="visible"/>
                                      </p:to>
                                    </p:set>
                                    <p:animEffect filter="fade" transition="in">
                                      <p:cBhvr>
                                        <p:cTn dur="500" id="194"/>
                                        <p:tgtEl>
                                          <p:spTgt spid="36931"/>
                                        </p:tgtEl>
                                      </p:cBhvr>
                                    </p:animEffect>
                                  </p:childTnLst>
                                </p:cTn>
                              </p:par>
                              <p:par>
                                <p:cTn fill="hold" grpId="0" id="195" nodeType="withEffect" presetClass="entr" presetID="10" presetSubtype="0">
                                  <p:stCondLst>
                                    <p:cond delay="0"/>
                                  </p:stCondLst>
                                  <p:childTnLst>
                                    <p:set>
                                      <p:cBhvr>
                                        <p:cTn dur="1" fill="hold" id="196">
                                          <p:stCondLst>
                                            <p:cond delay="0"/>
                                          </p:stCondLst>
                                        </p:cTn>
                                        <p:tgtEl>
                                          <p:spTgt spid="36932"/>
                                        </p:tgtEl>
                                        <p:attrNameLst>
                                          <p:attrName>style.visibility</p:attrName>
                                        </p:attrNameLst>
                                      </p:cBhvr>
                                      <p:to>
                                        <p:strVal val="visible"/>
                                      </p:to>
                                    </p:set>
                                    <p:animEffect filter="fade" transition="in">
                                      <p:cBhvr>
                                        <p:cTn dur="500" id="197"/>
                                        <p:tgtEl>
                                          <p:spTgt spid="36932"/>
                                        </p:tgtEl>
                                      </p:cBhvr>
                                    </p:animEffect>
                                  </p:childTnLst>
                                </p:cTn>
                              </p:par>
                              <p:par>
                                <p:cTn fill="hold" grpId="0" id="198" nodeType="withEffect" presetClass="entr" presetID="10" presetSubtype="0">
                                  <p:stCondLst>
                                    <p:cond delay="0"/>
                                  </p:stCondLst>
                                  <p:childTnLst>
                                    <p:set>
                                      <p:cBhvr>
                                        <p:cTn dur="1" fill="hold" id="199">
                                          <p:stCondLst>
                                            <p:cond delay="0"/>
                                          </p:stCondLst>
                                        </p:cTn>
                                        <p:tgtEl>
                                          <p:spTgt spid="36933"/>
                                        </p:tgtEl>
                                        <p:attrNameLst>
                                          <p:attrName>style.visibility</p:attrName>
                                        </p:attrNameLst>
                                      </p:cBhvr>
                                      <p:to>
                                        <p:strVal val="visible"/>
                                      </p:to>
                                    </p:set>
                                    <p:animEffect filter="fade" transition="in">
                                      <p:cBhvr>
                                        <p:cTn dur="500" id="200"/>
                                        <p:tgtEl>
                                          <p:spTgt spid="36933"/>
                                        </p:tgtEl>
                                      </p:cBhvr>
                                    </p:animEffect>
                                  </p:childTnLst>
                                </p:cTn>
                              </p:par>
                              <p:par>
                                <p:cTn fill="hold" grpId="0" id="201" nodeType="withEffect" presetClass="entr" presetID="10" presetSubtype="0">
                                  <p:stCondLst>
                                    <p:cond delay="0"/>
                                  </p:stCondLst>
                                  <p:childTnLst>
                                    <p:set>
                                      <p:cBhvr>
                                        <p:cTn dur="1" fill="hold" id="202">
                                          <p:stCondLst>
                                            <p:cond delay="0"/>
                                          </p:stCondLst>
                                        </p:cTn>
                                        <p:tgtEl>
                                          <p:spTgt spid="36934"/>
                                        </p:tgtEl>
                                        <p:attrNameLst>
                                          <p:attrName>style.visibility</p:attrName>
                                        </p:attrNameLst>
                                      </p:cBhvr>
                                      <p:to>
                                        <p:strVal val="visible"/>
                                      </p:to>
                                    </p:set>
                                    <p:animEffect filter="fade" transition="in">
                                      <p:cBhvr>
                                        <p:cTn dur="500" id="203"/>
                                        <p:tgtEl>
                                          <p:spTgt spid="3693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6869"/>
      <p:bldP grpId="0" spid="36870"/>
      <p:bldP grpId="0" spid="36871"/>
      <p:bldP grpId="0" spid="36872"/>
      <p:bldP grpId="0" spid="36873"/>
      <p:bldP grpId="0" spid="36874"/>
      <p:bldP grpId="0" spid="36875"/>
      <p:bldP grpId="0" spid="36876"/>
      <p:bldP grpId="0" spid="36877"/>
      <p:bldP grpId="0" spid="36878"/>
      <p:bldP grpId="0" spid="36879"/>
      <p:bldP grpId="0" spid="36880"/>
      <p:bldP grpId="0" spid="36881"/>
      <p:bldP grpId="0" spid="36882"/>
      <p:bldP grpId="0" spid="36883"/>
      <p:bldP grpId="0" spid="36884"/>
      <p:bldP grpId="0" spid="36885"/>
      <p:bldP grpId="0" spid="36886"/>
      <p:bldP grpId="0" spid="36887"/>
      <p:bldP grpId="0" spid="36888"/>
      <p:bldP grpId="0" spid="36889"/>
      <p:bldP grpId="0" spid="36890"/>
      <p:bldP grpId="0" spid="36891"/>
      <p:bldP grpId="0" spid="36892"/>
      <p:bldP grpId="0" spid="36893"/>
      <p:bldP grpId="0" spid="36894"/>
      <p:bldP grpId="0" spid="36895"/>
      <p:bldP grpId="0" spid="36896"/>
      <p:bldP grpId="0" spid="36897"/>
      <p:bldP grpId="0" spid="36898"/>
      <p:bldP grpId="0" spid="36899"/>
      <p:bldP grpId="0" spid="36900"/>
      <p:bldP grpId="0" spid="36901"/>
      <p:bldP grpId="0" spid="36902"/>
      <p:bldP grpId="0" spid="36903"/>
      <p:bldP grpId="0" spid="36904"/>
      <p:bldP grpId="0" spid="36905"/>
      <p:bldP grpId="0" spid="36906"/>
      <p:bldP grpId="0" spid="36907"/>
      <p:bldP grpId="0" spid="36908"/>
      <p:bldP grpId="0" spid="36909"/>
      <p:bldP grpId="0" spid="36910"/>
      <p:bldP grpId="0" spid="36911"/>
      <p:bldP grpId="0" spid="36912"/>
      <p:bldP grpId="0" spid="36913"/>
      <p:bldP grpId="0" spid="36914"/>
      <p:bldP grpId="0" spid="36915"/>
      <p:bldP grpId="0" spid="36916"/>
      <p:bldP grpId="0" spid="36917"/>
      <p:bldP grpId="0" spid="36918"/>
      <p:bldP grpId="0" spid="36919"/>
      <p:bldP grpId="0" spid="36920"/>
      <p:bldP grpId="0" spid="36921"/>
      <p:bldP grpId="0" spid="36922"/>
      <p:bldP grpId="0" spid="36923"/>
      <p:bldP grpId="0" spid="36924"/>
      <p:bldP grpId="0" spid="36925"/>
      <p:bldP grpId="0" spid="36926"/>
      <p:bldP grpId="0" spid="36927"/>
      <p:bldP grpId="0" spid="36928"/>
      <p:bldP grpId="0" spid="36929"/>
      <p:bldP grpId="0" spid="36930"/>
      <p:bldP grpId="0" spid="36931"/>
      <p:bldP grpId="0" spid="36932"/>
      <p:bldP grpId="0" spid="36933"/>
      <p:bldP grpId="0" spid="36934"/>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19" name="Elbow Connector 1"/>
          <p:cNvCxnSpPr/>
          <p:nvPr/>
        </p:nvCxnSpPr>
        <p:spPr>
          <a:xfrm flipH="1" flipV="1" rot="5400000">
            <a:off x="3119017" y="2979911"/>
            <a:ext cx="239713" cy="2652367"/>
          </a:xfrm>
          <a:prstGeom prst="bentConnector2">
            <a:avLst/>
          </a:prstGeom>
          <a:ln>
            <a:solidFill>
              <a:schemeClr val="bg1">
                <a:lumMod val="50000"/>
              </a:schemeClr>
            </a:solidFill>
            <a:headEnd type="oval"/>
            <a:tailEnd type="none"/>
          </a:ln>
          <a:effectLst/>
        </p:spPr>
        <p:style>
          <a:lnRef idx="2">
            <a:schemeClr val="accent1"/>
          </a:lnRef>
          <a:fillRef idx="0">
            <a:schemeClr val="accent1"/>
          </a:fillRef>
          <a:effectRef idx="1">
            <a:schemeClr val="accent1"/>
          </a:effectRef>
          <a:fontRef idx="minor">
            <a:schemeClr val="tx1"/>
          </a:fontRef>
        </p:style>
      </p:cxnSp>
      <p:grpSp>
        <p:nvGrpSpPr>
          <p:cNvPr id="25" name="Group 2"/>
          <p:cNvGrpSpPr/>
          <p:nvPr/>
        </p:nvGrpSpPr>
        <p:grpSpPr>
          <a:xfrm>
            <a:off x="1831738" y="1743076"/>
            <a:ext cx="3820616" cy="606425"/>
            <a:chOff x="687602" y="840984"/>
            <a:chExt cx="3554105" cy="682225"/>
          </a:xfrm>
        </p:grpSpPr>
        <p:cxnSp>
          <p:nvCxnSpPr>
            <p:cNvPr id="26" name="Straight Connector 3"/>
            <p:cNvCxnSpPr/>
            <p:nvPr/>
          </p:nvCxnSpPr>
          <p:spPr>
            <a:xfrm flipH="1" flipV="1">
              <a:off x="4231371" y="840984"/>
              <a:ext cx="0" cy="458984"/>
            </a:xfrm>
            <a:prstGeom prst="line">
              <a:avLst/>
            </a:prstGeom>
            <a:ln>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4"/>
            <p:cNvCxnSpPr/>
            <p:nvPr/>
          </p:nvCxnSpPr>
          <p:spPr>
            <a:xfrm flipH="1">
              <a:off x="687602" y="853486"/>
              <a:ext cx="3554105" cy="0"/>
            </a:xfrm>
            <a:prstGeom prst="line">
              <a:avLst/>
            </a:prstGeom>
            <a:ln>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5"/>
            <p:cNvCxnSpPr/>
            <p:nvPr/>
          </p:nvCxnSpPr>
          <p:spPr>
            <a:xfrm flipH="1">
              <a:off x="697938" y="840984"/>
              <a:ext cx="0" cy="682225"/>
            </a:xfrm>
            <a:prstGeom prst="line">
              <a:avLst/>
            </a:prstGeom>
            <a:ln>
              <a:solidFill>
                <a:schemeClr val="bg1">
                  <a:lumMod val="50000"/>
                </a:schemeClr>
              </a:solidFill>
              <a:tailEnd type="oval"/>
            </a:ln>
            <a:effectLst/>
          </p:spPr>
          <p:style>
            <a:lnRef idx="2">
              <a:schemeClr val="accent1"/>
            </a:lnRef>
            <a:fillRef idx="0">
              <a:schemeClr val="accent1"/>
            </a:fillRef>
            <a:effectRef idx="1">
              <a:schemeClr val="accent1"/>
            </a:effectRef>
            <a:fontRef idx="minor">
              <a:schemeClr val="tx1"/>
            </a:fontRef>
          </p:style>
        </p:cxnSp>
      </p:grpSp>
      <p:grpSp>
        <p:nvGrpSpPr>
          <p:cNvPr id="30" name="Group 6"/>
          <p:cNvGrpSpPr/>
          <p:nvPr/>
        </p:nvGrpSpPr>
        <p:grpSpPr>
          <a:xfrm>
            <a:off x="7687263" y="1849439"/>
            <a:ext cx="2501574" cy="1431925"/>
            <a:chOff x="7661892" y="1982230"/>
            <a:chExt cx="2501232" cy="1432427"/>
          </a:xfrm>
        </p:grpSpPr>
        <p:cxnSp>
          <p:nvCxnSpPr>
            <p:cNvPr id="31" name="Straight Connector 7"/>
            <p:cNvCxnSpPr/>
            <p:nvPr/>
          </p:nvCxnSpPr>
          <p:spPr>
            <a:xfrm flipH="1">
              <a:off x="7661892" y="3401953"/>
              <a:ext cx="280912" cy="0"/>
            </a:xfrm>
            <a:prstGeom prst="line">
              <a:avLst/>
            </a:prstGeom>
            <a:ln>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8"/>
            <p:cNvCxnSpPr/>
            <p:nvPr/>
          </p:nvCxnSpPr>
          <p:spPr>
            <a:xfrm flipH="1" flipV="1">
              <a:off x="7939630" y="1982230"/>
              <a:ext cx="0" cy="1432427"/>
            </a:xfrm>
            <a:prstGeom prst="line">
              <a:avLst/>
            </a:prstGeom>
            <a:ln>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9"/>
            <p:cNvCxnSpPr/>
            <p:nvPr/>
          </p:nvCxnSpPr>
          <p:spPr>
            <a:xfrm>
              <a:off x="7933282" y="1996522"/>
              <a:ext cx="2229842" cy="0"/>
            </a:xfrm>
            <a:prstGeom prst="line">
              <a:avLst/>
            </a:prstGeom>
            <a:ln>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10"/>
            <p:cNvCxnSpPr/>
            <p:nvPr/>
          </p:nvCxnSpPr>
          <p:spPr>
            <a:xfrm flipH="1" flipV="1">
              <a:off x="10155188" y="1982230"/>
              <a:ext cx="0" cy="273146"/>
            </a:xfrm>
            <a:prstGeom prst="line">
              <a:avLst/>
            </a:prstGeom>
            <a:ln>
              <a:solidFill>
                <a:schemeClr val="bg1">
                  <a:lumMod val="50000"/>
                </a:schemeClr>
              </a:solidFill>
              <a:headEnd len="med" type="oval" w="med"/>
              <a:tailEnd type="none"/>
            </a:ln>
            <a:effectLst/>
          </p:spPr>
          <p:style>
            <a:lnRef idx="2">
              <a:schemeClr val="accent1"/>
            </a:lnRef>
            <a:fillRef idx="0">
              <a:schemeClr val="accent1"/>
            </a:fillRef>
            <a:effectRef idx="1">
              <a:schemeClr val="accent1"/>
            </a:effectRef>
            <a:fontRef idx="minor">
              <a:schemeClr val="tx1"/>
            </a:fontRef>
          </p:style>
        </p:cxnSp>
      </p:grpSp>
      <p:grpSp>
        <p:nvGrpSpPr>
          <p:cNvPr id="35" name="Group 11"/>
          <p:cNvGrpSpPr/>
          <p:nvPr/>
        </p:nvGrpSpPr>
        <p:grpSpPr>
          <a:xfrm>
            <a:off x="6522190" y="3878263"/>
            <a:ext cx="3658710" cy="1898650"/>
            <a:chOff x="6496424" y="4011740"/>
            <a:chExt cx="3658298" cy="1899044"/>
          </a:xfrm>
        </p:grpSpPr>
        <p:cxnSp>
          <p:nvCxnSpPr>
            <p:cNvPr id="36" name="Straight Connector 12"/>
            <p:cNvCxnSpPr/>
            <p:nvPr/>
          </p:nvCxnSpPr>
          <p:spPr>
            <a:xfrm>
              <a:off x="6496424" y="5871088"/>
              <a:ext cx="1309369" cy="0"/>
            </a:xfrm>
            <a:prstGeom prst="line">
              <a:avLst/>
            </a:prstGeom>
            <a:ln>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13"/>
            <p:cNvCxnSpPr/>
            <p:nvPr/>
          </p:nvCxnSpPr>
          <p:spPr>
            <a:xfrm flipH="1" flipV="1">
              <a:off x="6496424" y="5450313"/>
              <a:ext cx="0" cy="431890"/>
            </a:xfrm>
            <a:prstGeom prst="line">
              <a:avLst/>
            </a:prstGeom>
            <a:ln>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14"/>
            <p:cNvCxnSpPr/>
            <p:nvPr/>
          </p:nvCxnSpPr>
          <p:spPr>
            <a:xfrm flipH="1" flipV="1">
              <a:off x="7812141" y="4062551"/>
              <a:ext cx="0" cy="1848233"/>
            </a:xfrm>
            <a:prstGeom prst="line">
              <a:avLst/>
            </a:prstGeom>
            <a:ln>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39" name="Straight Connector 15"/>
            <p:cNvCxnSpPr/>
            <p:nvPr/>
          </p:nvCxnSpPr>
          <p:spPr>
            <a:xfrm flipV="1">
              <a:off x="7807380" y="4026030"/>
              <a:ext cx="2347342" cy="47635"/>
            </a:xfrm>
            <a:prstGeom prst="line">
              <a:avLst/>
            </a:prstGeom>
            <a:ln>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40" name="Straight Connector 16"/>
            <p:cNvCxnSpPr/>
            <p:nvPr/>
          </p:nvCxnSpPr>
          <p:spPr>
            <a:xfrm flipH="1" flipV="1">
              <a:off x="10154722" y="4011740"/>
              <a:ext cx="0" cy="431890"/>
            </a:xfrm>
            <a:prstGeom prst="line">
              <a:avLst/>
            </a:prstGeom>
            <a:ln>
              <a:solidFill>
                <a:schemeClr val="bg1">
                  <a:lumMod val="50000"/>
                </a:schemeClr>
              </a:solidFill>
              <a:headEnd type="oval"/>
            </a:ln>
            <a:effectLst/>
          </p:spPr>
          <p:style>
            <a:lnRef idx="2">
              <a:schemeClr val="accent1"/>
            </a:lnRef>
            <a:fillRef idx="0">
              <a:schemeClr val="accent1"/>
            </a:fillRef>
            <a:effectRef idx="1">
              <a:schemeClr val="accent1"/>
            </a:effectRef>
            <a:fontRef idx="minor">
              <a:schemeClr val="tx1"/>
            </a:fontRef>
          </p:style>
        </p:cxnSp>
      </p:grpSp>
      <p:grpSp>
        <p:nvGrpSpPr>
          <p:cNvPr id="41" name="Group 47"/>
          <p:cNvGrpSpPr/>
          <p:nvPr/>
        </p:nvGrpSpPr>
        <p:grpSpPr>
          <a:xfrm>
            <a:off x="903170" y="2432116"/>
            <a:ext cx="2955541" cy="770612"/>
            <a:chOff x="1603804" y="2220559"/>
            <a:chExt cx="2955174" cy="770630"/>
          </a:xfrm>
        </p:grpSpPr>
        <p:sp>
          <p:nvSpPr>
            <p:cNvPr id="42" name="Text Placeholder 2"/>
            <p:cNvSpPr txBox="1"/>
            <p:nvPr/>
          </p:nvSpPr>
          <p:spPr>
            <a:xfrm>
              <a:off x="1603804" y="2220559"/>
              <a:ext cx="2014025" cy="261943"/>
            </a:xfrm>
            <a:prstGeom prst="rect">
              <a:avLst/>
            </a:prstGeom>
            <a:noFill/>
          </p:spPr>
          <p:txBody>
            <a:bodyPr anchor="ct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defRPr/>
              </a:pPr>
              <a:r>
                <a:rPr lang="en-GB" sz="1400">
                  <a:solidFill>
                    <a:schemeClr val="tx1">
                      <a:lumMod val="50000"/>
                      <a:lumOff val="50000"/>
                    </a:schemeClr>
                  </a:solidFill>
                  <a:latin charset="0" panose="00000700000000000000" pitchFamily="50" typeface="Fira Sans SemiBold Italic"/>
                  <a:ea charset="0" panose="00000700000000000000" pitchFamily="50" typeface="Fira Sans SemiBold Italic"/>
                  <a:cs charset="0" panose="020b0503030202020304" pitchFamily="34" typeface="Clear Sans"/>
                </a:rPr>
                <a:t>Strategy</a:t>
              </a:r>
            </a:p>
          </p:txBody>
        </p:sp>
        <p:sp>
          <p:nvSpPr>
            <p:cNvPr id="43" name="TextBox 42"/>
            <p:cNvSpPr txBox="1"/>
            <p:nvPr/>
          </p:nvSpPr>
          <p:spPr>
            <a:xfrm>
              <a:off x="1679985" y="2560292"/>
              <a:ext cx="2878993" cy="426730"/>
            </a:xfrm>
            <a:prstGeom prst="rect">
              <a:avLst/>
            </a:prstGeom>
            <a:noFill/>
          </p:spPr>
          <p:txBody>
            <a:bodyPr bIns="0" lIns="0" rIns="0" tIns="0">
              <a:spAutoFit/>
            </a:bodyPr>
            <a:lstStyle/>
            <a:p>
              <a:pPr defTabSz="1450577">
                <a:defRPr/>
              </a:pPr>
              <a:r>
                <a:rPr altLang="en-US" lang="zh-CN" sz="1400">
                  <a:solidFill>
                    <a:schemeClr val="tx1">
                      <a:lumMod val="50000"/>
                      <a:lumOff val="50000"/>
                    </a:schemeClr>
                  </a:solidFill>
                  <a:latin charset="-122" pitchFamily="34" typeface="微软雅黑"/>
                  <a:ea charset="-122" pitchFamily="34" typeface="微软雅黑"/>
                  <a:cs charset="0" panose="020b0606030504020204" pitchFamily="34" typeface="Open Sans"/>
                </a:rPr>
                <a:t>点击更改您的文字内容以下内容并没有什么实际意义</a:t>
              </a:r>
            </a:p>
          </p:txBody>
        </p:sp>
      </p:grpSp>
      <p:grpSp>
        <p:nvGrpSpPr>
          <p:cNvPr id="44" name="Group 50"/>
          <p:cNvGrpSpPr/>
          <p:nvPr/>
        </p:nvGrpSpPr>
        <p:grpSpPr>
          <a:xfrm>
            <a:off x="903170" y="4543699"/>
            <a:ext cx="2955541" cy="770612"/>
            <a:chOff x="1603804" y="2220559"/>
            <a:chExt cx="2955174" cy="770630"/>
          </a:xfrm>
        </p:grpSpPr>
        <p:sp>
          <p:nvSpPr>
            <p:cNvPr id="45" name="Text Placeholder 2"/>
            <p:cNvSpPr txBox="1"/>
            <p:nvPr/>
          </p:nvSpPr>
          <p:spPr>
            <a:xfrm>
              <a:off x="1603804" y="2220559"/>
              <a:ext cx="2014025" cy="261943"/>
            </a:xfrm>
            <a:prstGeom prst="rect">
              <a:avLst/>
            </a:prstGeom>
            <a:noFill/>
          </p:spPr>
          <p:txBody>
            <a:bodyPr anchor="ct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defRPr/>
              </a:pPr>
              <a:r>
                <a:rPr lang="en-GB" sz="1400">
                  <a:solidFill>
                    <a:schemeClr val="tx1">
                      <a:lumMod val="50000"/>
                      <a:lumOff val="50000"/>
                    </a:schemeClr>
                  </a:solidFill>
                  <a:latin charset="0" panose="00000700000000000000" pitchFamily="50" typeface="Fira Sans SemiBold Italic"/>
                  <a:ea charset="0" panose="00000700000000000000" pitchFamily="50" typeface="Fira Sans SemiBold Italic"/>
                  <a:cs charset="0" panose="020b0503030202020304" pitchFamily="34" typeface="Clear Sans"/>
                </a:rPr>
                <a:t>Costumer</a:t>
              </a:r>
            </a:p>
          </p:txBody>
        </p:sp>
        <p:sp>
          <p:nvSpPr>
            <p:cNvPr id="46" name="TextBox 45"/>
            <p:cNvSpPr txBox="1"/>
            <p:nvPr/>
          </p:nvSpPr>
          <p:spPr>
            <a:xfrm>
              <a:off x="1679985" y="2560292"/>
              <a:ext cx="2878993" cy="426730"/>
            </a:xfrm>
            <a:prstGeom prst="rect">
              <a:avLst/>
            </a:prstGeom>
            <a:noFill/>
          </p:spPr>
          <p:txBody>
            <a:bodyPr bIns="0" lIns="0" rIns="0" tIns="0">
              <a:spAutoFit/>
            </a:bodyPr>
            <a:lstStyle/>
            <a:p>
              <a:pPr defTabSz="1450577">
                <a:defRPr/>
              </a:pPr>
              <a:r>
                <a:rPr altLang="en-US" lang="zh-CN" sz="1400">
                  <a:solidFill>
                    <a:schemeClr val="tx1">
                      <a:lumMod val="50000"/>
                      <a:lumOff val="50000"/>
                    </a:schemeClr>
                  </a:solidFill>
                  <a:latin charset="-122" pitchFamily="34" typeface="微软雅黑"/>
                  <a:ea charset="-122" pitchFamily="34" typeface="微软雅黑"/>
                  <a:cs charset="0" panose="020b0606030504020204" pitchFamily="34" typeface="Open Sans"/>
                </a:rPr>
                <a:t>点击更改您的文字内容以下内容并没有什么实际意义</a:t>
              </a:r>
            </a:p>
          </p:txBody>
        </p:sp>
      </p:grpSp>
      <p:grpSp>
        <p:nvGrpSpPr>
          <p:cNvPr id="47" name="Group 53"/>
          <p:cNvGrpSpPr/>
          <p:nvPr/>
        </p:nvGrpSpPr>
        <p:grpSpPr>
          <a:xfrm>
            <a:off x="8196783" y="4351737"/>
            <a:ext cx="2960303" cy="770612"/>
            <a:chOff x="1679271" y="2220559"/>
            <a:chExt cx="2959965" cy="770630"/>
          </a:xfrm>
        </p:grpSpPr>
        <p:sp>
          <p:nvSpPr>
            <p:cNvPr id="48" name="Text Placeholder 2"/>
            <p:cNvSpPr txBox="1"/>
            <p:nvPr/>
          </p:nvSpPr>
          <p:spPr>
            <a:xfrm>
              <a:off x="2625190" y="2220559"/>
              <a:ext cx="2014046" cy="261943"/>
            </a:xfrm>
            <a:prstGeom prst="rect">
              <a:avLst/>
            </a:prstGeom>
            <a:noFill/>
          </p:spPr>
          <p:txBody>
            <a:bodyPr anchor="ct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a:defRPr/>
              </a:pPr>
              <a:r>
                <a:rPr lang="en-GB" sz="1400">
                  <a:solidFill>
                    <a:schemeClr val="tx1">
                      <a:lumMod val="50000"/>
                      <a:lumOff val="50000"/>
                    </a:schemeClr>
                  </a:solidFill>
                  <a:latin charset="0" panose="00000700000000000000" pitchFamily="50" typeface="Fira Sans SemiBold Italic"/>
                  <a:ea charset="0" panose="00000700000000000000" pitchFamily="50" typeface="Fira Sans SemiBold Italic"/>
                  <a:cs charset="0" panose="020b0503030202020304" pitchFamily="34" typeface="Clear Sans"/>
                </a:rPr>
                <a:t>Analyze</a:t>
              </a:r>
            </a:p>
          </p:txBody>
        </p:sp>
        <p:sp>
          <p:nvSpPr>
            <p:cNvPr id="49" name="TextBox 48"/>
            <p:cNvSpPr txBox="1"/>
            <p:nvPr/>
          </p:nvSpPr>
          <p:spPr>
            <a:xfrm>
              <a:off x="1679271" y="2560292"/>
              <a:ext cx="2879022" cy="426730"/>
            </a:xfrm>
            <a:prstGeom prst="rect">
              <a:avLst/>
            </a:prstGeom>
            <a:noFill/>
          </p:spPr>
          <p:txBody>
            <a:bodyPr bIns="0" lIns="0" rIns="0" tIns="0">
              <a:spAutoFit/>
            </a:bodyPr>
            <a:lstStyle/>
            <a:p>
              <a:pPr algn="r" defTabSz="1450577">
                <a:defRPr/>
              </a:pPr>
              <a:r>
                <a:rPr altLang="en-US" lang="zh-CN" sz="1400">
                  <a:solidFill>
                    <a:schemeClr val="tx1">
                      <a:lumMod val="50000"/>
                      <a:lumOff val="50000"/>
                    </a:schemeClr>
                  </a:solidFill>
                  <a:latin charset="-122" pitchFamily="34" typeface="微软雅黑"/>
                  <a:ea charset="-122" pitchFamily="34" typeface="微软雅黑"/>
                  <a:cs charset="0" panose="020b0606030504020204" pitchFamily="34" typeface="Open Sans"/>
                </a:rPr>
                <a:t>点击更改您的文字内容以下内容并没有什么实际意义</a:t>
              </a:r>
            </a:p>
          </p:txBody>
        </p:sp>
      </p:grpSp>
      <p:grpSp>
        <p:nvGrpSpPr>
          <p:cNvPr id="50" name="Group 56"/>
          <p:cNvGrpSpPr/>
          <p:nvPr/>
        </p:nvGrpSpPr>
        <p:grpSpPr>
          <a:xfrm>
            <a:off x="8196783" y="2295925"/>
            <a:ext cx="2960303" cy="770612"/>
            <a:chOff x="1679271" y="2220559"/>
            <a:chExt cx="2959965" cy="770630"/>
          </a:xfrm>
        </p:grpSpPr>
        <p:sp>
          <p:nvSpPr>
            <p:cNvPr id="51" name="Text Placeholder 2"/>
            <p:cNvSpPr txBox="1"/>
            <p:nvPr/>
          </p:nvSpPr>
          <p:spPr>
            <a:xfrm>
              <a:off x="2625190" y="2220559"/>
              <a:ext cx="2014046" cy="261944"/>
            </a:xfrm>
            <a:prstGeom prst="rect">
              <a:avLst/>
            </a:prstGeom>
            <a:noFill/>
          </p:spPr>
          <p:txBody>
            <a:bodyPr anchor="ct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a:defRPr/>
              </a:pPr>
              <a:r>
                <a:rPr lang="en-GB" sz="1400">
                  <a:solidFill>
                    <a:schemeClr val="tx1">
                      <a:lumMod val="50000"/>
                      <a:lumOff val="50000"/>
                    </a:schemeClr>
                  </a:solidFill>
                  <a:latin charset="0" panose="00000700000000000000" pitchFamily="50" typeface="Fira Sans SemiBold Italic"/>
                  <a:ea charset="0" panose="00000700000000000000" pitchFamily="50" typeface="Fira Sans SemiBold Italic"/>
                  <a:cs charset="0" panose="020b0503030202020304" pitchFamily="34" typeface="Clear Sans"/>
                </a:rPr>
                <a:t>Product</a:t>
              </a:r>
            </a:p>
          </p:txBody>
        </p:sp>
        <p:sp>
          <p:nvSpPr>
            <p:cNvPr id="52" name="TextBox 51"/>
            <p:cNvSpPr txBox="1"/>
            <p:nvPr/>
          </p:nvSpPr>
          <p:spPr>
            <a:xfrm>
              <a:off x="1679271" y="2560292"/>
              <a:ext cx="2879022" cy="426730"/>
            </a:xfrm>
            <a:prstGeom prst="rect">
              <a:avLst/>
            </a:prstGeom>
            <a:noFill/>
          </p:spPr>
          <p:txBody>
            <a:bodyPr bIns="0" lIns="0" rIns="0" tIns="0">
              <a:spAutoFit/>
            </a:bodyPr>
            <a:lstStyle/>
            <a:p>
              <a:pPr algn="r" defTabSz="1450577">
                <a:defRPr/>
              </a:pPr>
              <a:r>
                <a:rPr altLang="en-US" lang="zh-CN" sz="1400">
                  <a:solidFill>
                    <a:schemeClr val="tx1">
                      <a:lumMod val="50000"/>
                      <a:lumOff val="50000"/>
                    </a:schemeClr>
                  </a:solidFill>
                  <a:latin charset="-122" pitchFamily="34" typeface="微软雅黑"/>
                  <a:ea charset="-122" pitchFamily="34" typeface="微软雅黑"/>
                  <a:cs charset="0" panose="020b0606030504020204" pitchFamily="34" typeface="Open Sans"/>
                </a:rPr>
                <a:t>点击更改您的文字内容以下内容并没有什么实际意义</a:t>
              </a:r>
            </a:p>
          </p:txBody>
        </p:sp>
      </p:grpSp>
      <p:grpSp>
        <p:nvGrpSpPr>
          <p:cNvPr id="53" name="Group 17"/>
          <p:cNvGrpSpPr/>
          <p:nvPr/>
        </p:nvGrpSpPr>
        <p:grpSpPr>
          <a:xfrm>
            <a:off x="4266645" y="1928814"/>
            <a:ext cx="3641251" cy="3641725"/>
            <a:chOff x="4266588" y="1928705"/>
            <a:chExt cx="3641651" cy="3641446"/>
          </a:xfrm>
        </p:grpSpPr>
        <p:grpSp>
          <p:nvGrpSpPr>
            <p:cNvPr id="54" name="Group 28"/>
            <p:cNvGrpSpPr/>
            <p:nvPr/>
          </p:nvGrpSpPr>
          <p:grpSpPr>
            <a:xfrm>
              <a:off x="4266588" y="1928705"/>
              <a:ext cx="3641651" cy="3641446"/>
              <a:chOff x="4239694" y="2062055"/>
              <a:chExt cx="3641651" cy="3641446"/>
            </a:xfrm>
          </p:grpSpPr>
          <p:sp>
            <p:nvSpPr>
              <p:cNvPr id="59" name="Freeform 3"/>
              <p:cNvSpPr>
                <a:spLocks noChangeArrowheads="1"/>
              </p:cNvSpPr>
              <p:nvPr/>
            </p:nvSpPr>
            <p:spPr bwMode="auto">
              <a:xfrm rot="13978264">
                <a:off x="4254033" y="3385875"/>
                <a:ext cx="1858821" cy="1887500"/>
              </a:xfrm>
              <a:custGeom>
                <a:gdLst>
                  <a:gd fmla="*/ 3563 w 10688" name="T0"/>
                  <a:gd fmla="*/ 7062 h 10844" name="T1"/>
                  <a:gd fmla="*/ 3563 w 10688" name="T2"/>
                  <a:gd fmla="*/ 7062 h 10844" name="T3"/>
                  <a:gd fmla="*/ 4563 w 10688" name="T4"/>
                  <a:gd fmla="*/ 10749 h 10844" name="T5"/>
                  <a:gd fmla="*/ 7937 w 10688" name="T6"/>
                  <a:gd fmla="*/ 9812 h 10844" name="T7"/>
                  <a:gd fmla="*/ 9062 w 10688" name="T8"/>
                  <a:gd fmla="*/ 2782 h 10844" name="T9"/>
                  <a:gd fmla="*/ 2032 w 10688" name="T10"/>
                  <a:gd fmla="*/ 1626 h 10844" name="T11"/>
                  <a:gd fmla="*/ 0 w 10688" name="T12"/>
                  <a:gd fmla="*/ 4907 h 10844" name="T13"/>
                  <a:gd fmla="*/ 3563 w 10688" name="T14"/>
                  <a:gd fmla="*/ 7062 h 1084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844" w="10688">
                    <a:moveTo>
                      <a:pt x="3563" y="7062"/>
                    </a:moveTo>
                    <a:lnTo>
                      <a:pt x="3563" y="7062"/>
                    </a:lnTo>
                    <a:cubicBezTo>
                      <a:pt x="4375" y="8187"/>
                      <a:pt x="4688" y="9500"/>
                      <a:pt x="4563" y="10749"/>
                    </a:cubicBezTo>
                    <a:cubicBezTo>
                      <a:pt x="5718" y="10843"/>
                      <a:pt x="6906" y="10562"/>
                      <a:pt x="7937" y="9812"/>
                    </a:cubicBezTo>
                    <a:cubicBezTo>
                      <a:pt x="10187" y="8187"/>
                      <a:pt x="10687" y="5032"/>
                      <a:pt x="9062" y="2782"/>
                    </a:cubicBezTo>
                    <a:cubicBezTo>
                      <a:pt x="7437" y="500"/>
                      <a:pt x="4282" y="0"/>
                      <a:pt x="2032" y="1626"/>
                    </a:cubicBezTo>
                    <a:cubicBezTo>
                      <a:pt x="907" y="2438"/>
                      <a:pt x="219" y="3657"/>
                      <a:pt x="0" y="4907"/>
                    </a:cubicBezTo>
                    <a:cubicBezTo>
                      <a:pt x="1375" y="5126"/>
                      <a:pt x="2688" y="5843"/>
                      <a:pt x="3563" y="7062"/>
                    </a:cubicBezTo>
                  </a:path>
                </a:pathLst>
              </a:custGeom>
              <a:solidFill>
                <a:schemeClr val="accent4"/>
              </a:solidFill>
              <a:ln>
                <a:noFill/>
              </a:ln>
              <a:effectLst/>
            </p:spPr>
            <p:txBody>
              <a:bodyPr anchor="ctr" wrap="none"/>
              <a:lstStyle/>
              <a:p>
                <a:pPr defTabSz="914149">
                  <a:defRPr/>
                </a:pPr>
                <a:endParaRPr lang="en-US" sz="2000">
                  <a:solidFill>
                    <a:schemeClr val="tx1">
                      <a:lumMod val="50000"/>
                      <a:lumOff val="50000"/>
                    </a:schemeClr>
                  </a:solidFill>
                  <a:latin typeface="+mn-lt"/>
                </a:endParaRPr>
              </a:p>
            </p:txBody>
          </p:sp>
          <p:sp>
            <p:nvSpPr>
              <p:cNvPr id="60" name="Freeform 3"/>
              <p:cNvSpPr>
                <a:spLocks noChangeArrowheads="1"/>
              </p:cNvSpPr>
              <p:nvPr/>
            </p:nvSpPr>
            <p:spPr bwMode="auto">
              <a:xfrm rot="3202081">
                <a:off x="6007392" y="2500911"/>
                <a:ext cx="1860407" cy="1887499"/>
              </a:xfrm>
              <a:custGeom>
                <a:gdLst>
                  <a:gd fmla="*/ 3563 w 10688" name="T0"/>
                  <a:gd fmla="*/ 7062 h 10844" name="T1"/>
                  <a:gd fmla="*/ 3563 w 10688" name="T2"/>
                  <a:gd fmla="*/ 7062 h 10844" name="T3"/>
                  <a:gd fmla="*/ 4563 w 10688" name="T4"/>
                  <a:gd fmla="*/ 10749 h 10844" name="T5"/>
                  <a:gd fmla="*/ 7937 w 10688" name="T6"/>
                  <a:gd fmla="*/ 9812 h 10844" name="T7"/>
                  <a:gd fmla="*/ 9062 w 10688" name="T8"/>
                  <a:gd fmla="*/ 2782 h 10844" name="T9"/>
                  <a:gd fmla="*/ 2032 w 10688" name="T10"/>
                  <a:gd fmla="*/ 1626 h 10844" name="T11"/>
                  <a:gd fmla="*/ 0 w 10688" name="T12"/>
                  <a:gd fmla="*/ 4907 h 10844" name="T13"/>
                  <a:gd fmla="*/ 3563 w 10688" name="T14"/>
                  <a:gd fmla="*/ 7062 h 1084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844" w="10688">
                    <a:moveTo>
                      <a:pt x="3563" y="7062"/>
                    </a:moveTo>
                    <a:lnTo>
                      <a:pt x="3563" y="7062"/>
                    </a:lnTo>
                    <a:cubicBezTo>
                      <a:pt x="4375" y="8187"/>
                      <a:pt x="4688" y="9500"/>
                      <a:pt x="4563" y="10749"/>
                    </a:cubicBezTo>
                    <a:cubicBezTo>
                      <a:pt x="5718" y="10843"/>
                      <a:pt x="6906" y="10562"/>
                      <a:pt x="7937" y="9812"/>
                    </a:cubicBezTo>
                    <a:cubicBezTo>
                      <a:pt x="10187" y="8187"/>
                      <a:pt x="10687" y="5032"/>
                      <a:pt x="9062" y="2782"/>
                    </a:cubicBezTo>
                    <a:cubicBezTo>
                      <a:pt x="7437" y="500"/>
                      <a:pt x="4282" y="0"/>
                      <a:pt x="2032" y="1626"/>
                    </a:cubicBezTo>
                    <a:cubicBezTo>
                      <a:pt x="907" y="2438"/>
                      <a:pt x="219" y="3657"/>
                      <a:pt x="0" y="4907"/>
                    </a:cubicBezTo>
                    <a:cubicBezTo>
                      <a:pt x="1375" y="5126"/>
                      <a:pt x="2688" y="5843"/>
                      <a:pt x="3563" y="7062"/>
                    </a:cubicBezTo>
                  </a:path>
                </a:pathLst>
              </a:custGeom>
              <a:solidFill>
                <a:schemeClr val="accent2"/>
              </a:solidFill>
              <a:ln>
                <a:noFill/>
              </a:ln>
              <a:effectLst/>
            </p:spPr>
            <p:txBody>
              <a:bodyPr anchor="ctr" wrap="none"/>
              <a:lstStyle/>
              <a:p>
                <a:pPr defTabSz="914149">
                  <a:defRPr/>
                </a:pPr>
                <a:endParaRPr lang="en-US" sz="2000">
                  <a:solidFill>
                    <a:schemeClr val="tx1">
                      <a:lumMod val="50000"/>
                      <a:lumOff val="50000"/>
                    </a:schemeClr>
                  </a:solidFill>
                  <a:latin typeface="+mn-lt"/>
                </a:endParaRPr>
              </a:p>
            </p:txBody>
          </p:sp>
          <p:sp>
            <p:nvSpPr>
              <p:cNvPr id="61" name="Freeform 3"/>
              <p:cNvSpPr>
                <a:spLocks noChangeArrowheads="1"/>
              </p:cNvSpPr>
              <p:nvPr/>
            </p:nvSpPr>
            <p:spPr bwMode="auto">
              <a:xfrm rot="19397468">
                <a:off x="4695298" y="2062055"/>
                <a:ext cx="1860512" cy="1887392"/>
              </a:xfrm>
              <a:custGeom>
                <a:gdLst>
                  <a:gd fmla="*/ 3563 w 10688" name="T0"/>
                  <a:gd fmla="*/ 7062 h 10844" name="T1"/>
                  <a:gd fmla="*/ 3563 w 10688" name="T2"/>
                  <a:gd fmla="*/ 7062 h 10844" name="T3"/>
                  <a:gd fmla="*/ 4563 w 10688" name="T4"/>
                  <a:gd fmla="*/ 10749 h 10844" name="T5"/>
                  <a:gd fmla="*/ 7937 w 10688" name="T6"/>
                  <a:gd fmla="*/ 9812 h 10844" name="T7"/>
                  <a:gd fmla="*/ 9062 w 10688" name="T8"/>
                  <a:gd fmla="*/ 2782 h 10844" name="T9"/>
                  <a:gd fmla="*/ 2032 w 10688" name="T10"/>
                  <a:gd fmla="*/ 1626 h 10844" name="T11"/>
                  <a:gd fmla="*/ 0 w 10688" name="T12"/>
                  <a:gd fmla="*/ 4907 h 10844" name="T13"/>
                  <a:gd fmla="*/ 3563 w 10688" name="T14"/>
                  <a:gd fmla="*/ 7062 h 1084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844" w="10688">
                    <a:moveTo>
                      <a:pt x="3563" y="7062"/>
                    </a:moveTo>
                    <a:lnTo>
                      <a:pt x="3563" y="7062"/>
                    </a:lnTo>
                    <a:cubicBezTo>
                      <a:pt x="4375" y="8187"/>
                      <a:pt x="4688" y="9500"/>
                      <a:pt x="4563" y="10749"/>
                    </a:cubicBezTo>
                    <a:cubicBezTo>
                      <a:pt x="5718" y="10843"/>
                      <a:pt x="6906" y="10562"/>
                      <a:pt x="7937" y="9812"/>
                    </a:cubicBezTo>
                    <a:cubicBezTo>
                      <a:pt x="10187" y="8187"/>
                      <a:pt x="10687" y="5032"/>
                      <a:pt x="9062" y="2782"/>
                    </a:cubicBezTo>
                    <a:cubicBezTo>
                      <a:pt x="7437" y="500"/>
                      <a:pt x="4282" y="0"/>
                      <a:pt x="2032" y="1626"/>
                    </a:cubicBezTo>
                    <a:cubicBezTo>
                      <a:pt x="907" y="2438"/>
                      <a:pt x="219" y="3657"/>
                      <a:pt x="0" y="4907"/>
                    </a:cubicBezTo>
                    <a:cubicBezTo>
                      <a:pt x="1375" y="5126"/>
                      <a:pt x="2688" y="5843"/>
                      <a:pt x="3563" y="7062"/>
                    </a:cubicBezTo>
                  </a:path>
                </a:pathLst>
              </a:custGeom>
              <a:solidFill>
                <a:schemeClr val="accent1"/>
              </a:solidFill>
              <a:ln>
                <a:noFill/>
              </a:ln>
              <a:effectLst/>
            </p:spPr>
            <p:txBody>
              <a:bodyPr anchor="ctr" wrap="none"/>
              <a:lstStyle/>
              <a:p>
                <a:pPr defTabSz="914149">
                  <a:defRPr/>
                </a:pPr>
                <a:endParaRPr lang="en-US" sz="2000">
                  <a:solidFill>
                    <a:schemeClr val="tx1">
                      <a:lumMod val="50000"/>
                      <a:lumOff val="50000"/>
                    </a:schemeClr>
                  </a:solidFill>
                  <a:latin typeface="+mn-lt"/>
                </a:endParaRPr>
              </a:p>
            </p:txBody>
          </p:sp>
          <p:sp>
            <p:nvSpPr>
              <p:cNvPr id="62" name="Freeform 35"/>
              <p:cNvSpPr>
                <a:spLocks noChangeArrowheads="1"/>
              </p:cNvSpPr>
              <p:nvPr/>
            </p:nvSpPr>
            <p:spPr bwMode="auto">
              <a:xfrm rot="8579122">
                <a:off x="5565230" y="3816108"/>
                <a:ext cx="1860512" cy="1887393"/>
              </a:xfrm>
              <a:custGeom>
                <a:gdLst>
                  <a:gd fmla="*/ 3563 w 10688" name="T0"/>
                  <a:gd fmla="*/ 7062 h 10844" name="T1"/>
                  <a:gd fmla="*/ 3563 w 10688" name="T2"/>
                  <a:gd fmla="*/ 7062 h 10844" name="T3"/>
                  <a:gd fmla="*/ 4563 w 10688" name="T4"/>
                  <a:gd fmla="*/ 10749 h 10844" name="T5"/>
                  <a:gd fmla="*/ 7937 w 10688" name="T6"/>
                  <a:gd fmla="*/ 9812 h 10844" name="T7"/>
                  <a:gd fmla="*/ 9062 w 10688" name="T8"/>
                  <a:gd fmla="*/ 2782 h 10844" name="T9"/>
                  <a:gd fmla="*/ 2032 w 10688" name="T10"/>
                  <a:gd fmla="*/ 1626 h 10844" name="T11"/>
                  <a:gd fmla="*/ 0 w 10688" name="T12"/>
                  <a:gd fmla="*/ 4907 h 10844" name="T13"/>
                  <a:gd fmla="*/ 3563 w 10688" name="T14"/>
                  <a:gd fmla="*/ 7062 h 1084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844" w="10688">
                    <a:moveTo>
                      <a:pt x="3563" y="7062"/>
                    </a:moveTo>
                    <a:lnTo>
                      <a:pt x="3563" y="7062"/>
                    </a:lnTo>
                    <a:cubicBezTo>
                      <a:pt x="4375" y="8187"/>
                      <a:pt x="4688" y="9500"/>
                      <a:pt x="4563" y="10749"/>
                    </a:cubicBezTo>
                    <a:cubicBezTo>
                      <a:pt x="5718" y="10843"/>
                      <a:pt x="6906" y="10562"/>
                      <a:pt x="7937" y="9812"/>
                    </a:cubicBezTo>
                    <a:cubicBezTo>
                      <a:pt x="10187" y="8187"/>
                      <a:pt x="10687" y="5032"/>
                      <a:pt x="9062" y="2782"/>
                    </a:cubicBezTo>
                    <a:cubicBezTo>
                      <a:pt x="7437" y="500"/>
                      <a:pt x="4282" y="0"/>
                      <a:pt x="2032" y="1626"/>
                    </a:cubicBezTo>
                    <a:cubicBezTo>
                      <a:pt x="907" y="2438"/>
                      <a:pt x="219" y="3657"/>
                      <a:pt x="0" y="4907"/>
                    </a:cubicBezTo>
                    <a:cubicBezTo>
                      <a:pt x="1375" y="5126"/>
                      <a:pt x="2688" y="5843"/>
                      <a:pt x="3563" y="7062"/>
                    </a:cubicBezTo>
                  </a:path>
                </a:pathLst>
              </a:custGeom>
              <a:solidFill>
                <a:schemeClr val="accent3"/>
              </a:solidFill>
              <a:ln>
                <a:noFill/>
              </a:ln>
              <a:effectLst/>
            </p:spPr>
            <p:txBody>
              <a:bodyPr anchor="ctr" wrap="none"/>
              <a:lstStyle/>
              <a:p>
                <a:pPr defTabSz="914149">
                  <a:defRPr/>
                </a:pPr>
                <a:endParaRPr lang="en-US" sz="2000">
                  <a:solidFill>
                    <a:schemeClr val="tx1">
                      <a:lumMod val="50000"/>
                      <a:lumOff val="50000"/>
                    </a:schemeClr>
                  </a:solidFill>
                  <a:latin typeface="+mn-lt"/>
                </a:endParaRPr>
              </a:p>
            </p:txBody>
          </p:sp>
        </p:grpSp>
        <p:sp>
          <p:nvSpPr>
            <p:cNvPr id="55" name="Freeform 11"/>
            <p:cNvSpPr>
              <a:spLocks noEditPoints="1"/>
            </p:cNvSpPr>
            <p:nvPr/>
          </p:nvSpPr>
          <p:spPr bwMode="auto">
            <a:xfrm>
              <a:off x="4845175" y="3947979"/>
              <a:ext cx="571344" cy="472924"/>
            </a:xfrm>
            <a:custGeom>
              <a:gdLst>
                <a:gd fmla="*/ 517594 w 287" name="T0"/>
                <a:gd fmla="*/ 155646 h 237" name="T1"/>
                <a:gd fmla="*/ 485742 w 287" name="T2"/>
                <a:gd fmla="*/ 187573 h 237" name="T3"/>
                <a:gd fmla="*/ 517594 w 287" name="T4"/>
                <a:gd fmla="*/ 221496 h 237" name="T5"/>
                <a:gd fmla="*/ 551437 w 287" name="T6"/>
                <a:gd fmla="*/ 187573 h 237" name="T7"/>
                <a:gd fmla="*/ 517594 w 287" name="T8"/>
                <a:gd fmla="*/ 155646 h 237" name="T9"/>
                <a:gd fmla="*/ 53750 w 287" name="T10"/>
                <a:gd fmla="*/ 155646 h 237" name="T11"/>
                <a:gd fmla="*/ 21898 w 287" name="T12"/>
                <a:gd fmla="*/ 187573 h 237" name="T13"/>
                <a:gd fmla="*/ 53750 w 287" name="T14"/>
                <a:gd fmla="*/ 221496 h 237" name="T15"/>
                <a:gd fmla="*/ 85602 w 287" name="T16"/>
                <a:gd fmla="*/ 187573 h 237" name="T17"/>
                <a:gd fmla="*/ 53750 w 287" name="T18"/>
                <a:gd fmla="*/ 155646 h 237" name="T19"/>
                <a:gd fmla="*/ 422038 w 287" name="T20"/>
                <a:gd fmla="*/ 97778 h 237" name="T21"/>
                <a:gd fmla="*/ 374260 w 287" name="T22"/>
                <a:gd fmla="*/ 145669 h 237" name="T23"/>
                <a:gd fmla="*/ 422038 w 287" name="T24"/>
                <a:gd fmla="*/ 193560 h 237" name="T25"/>
                <a:gd fmla="*/ 469816 w 287" name="T26"/>
                <a:gd fmla="*/ 145669 h 237" name="T27"/>
                <a:gd fmla="*/ 422038 w 287" name="T28"/>
                <a:gd fmla="*/ 97778 h 237" name="T29"/>
                <a:gd fmla="*/ 571344 w 287" name="T30"/>
                <a:gd fmla="*/ 391110 h 237" name="T31"/>
                <a:gd fmla="*/ 515603 w 287" name="T32"/>
                <a:gd fmla="*/ 391110 h 237" name="T33"/>
                <a:gd fmla="*/ 515603 w 287" name="T34"/>
                <a:gd fmla="*/ 289342 h 237" name="T35"/>
                <a:gd fmla="*/ 503659 w 287" name="T36"/>
                <a:gd fmla="*/ 241451 h 237" name="T37"/>
                <a:gd fmla="*/ 517594 w 287" name="T38"/>
                <a:gd fmla="*/ 239455 h 237" name="T39"/>
                <a:gd fmla="*/ 571344 w 287" name="T40"/>
                <a:gd fmla="*/ 293333 h 237" name="T41"/>
                <a:gd fmla="*/ 571344 w 287" name="T42"/>
                <a:gd fmla="*/ 391110 h 237" name="T43"/>
                <a:gd fmla="*/ 149306 w 287" name="T44"/>
                <a:gd fmla="*/ 97778 h 237" name="T45"/>
                <a:gd fmla="*/ 101528 w 287" name="T46"/>
                <a:gd fmla="*/ 145669 h 237" name="T47"/>
                <a:gd fmla="*/ 149306 w 287" name="T48"/>
                <a:gd fmla="*/ 193560 h 237" name="T49"/>
                <a:gd fmla="*/ 197084 w 287" name="T50"/>
                <a:gd fmla="*/ 145669 h 237" name="T51"/>
                <a:gd fmla="*/ 149306 w 287" name="T52"/>
                <a:gd fmla="*/ 97778 h 237" name="T53"/>
                <a:gd fmla="*/ 53750 w 287" name="T54"/>
                <a:gd fmla="*/ 239455 h 237" name="T55"/>
                <a:gd fmla="*/ 67685 w 287" name="T56"/>
                <a:gd fmla="*/ 241451 h 237" name="T57"/>
                <a:gd fmla="*/ 55741 w 287" name="T58"/>
                <a:gd fmla="*/ 289342 h 237" name="T59"/>
                <a:gd fmla="*/ 55741 w 287" name="T60"/>
                <a:gd fmla="*/ 391110 h 237" name="T61"/>
                <a:gd fmla="*/ 0 w 287" name="T62"/>
                <a:gd fmla="*/ 391110 h 237" name="T63"/>
                <a:gd fmla="*/ 0 w 287" name="T64"/>
                <a:gd fmla="*/ 293333 h 237" name="T65"/>
                <a:gd fmla="*/ 53750 w 287" name="T66"/>
                <a:gd fmla="*/ 239455 h 237" name="T67"/>
                <a:gd fmla="*/ 286667 w 287" name="T68"/>
                <a:gd fmla="*/ 0 h 237" name="T69"/>
                <a:gd fmla="*/ 215001 w 287" name="T70"/>
                <a:gd fmla="*/ 71837 h 237" name="T71"/>
                <a:gd fmla="*/ 286667 w 287" name="T72"/>
                <a:gd fmla="*/ 143673 h 237" name="T73"/>
                <a:gd fmla="*/ 356343 w 287" name="T74"/>
                <a:gd fmla="*/ 71837 h 237" name="T75"/>
                <a:gd fmla="*/ 286667 w 287" name="T76"/>
                <a:gd fmla="*/ 0 h 237" name="T77"/>
                <a:gd fmla="*/ 499677 w 287" name="T78"/>
                <a:gd fmla="*/ 427028 h 237" name="T79"/>
                <a:gd fmla="*/ 414075 w 287" name="T80"/>
                <a:gd fmla="*/ 427028 h 237" name="T81"/>
                <a:gd fmla="*/ 414075 w 287" name="T82"/>
                <a:gd fmla="*/ 273378 h 237" name="T83"/>
                <a:gd fmla="*/ 400140 w 287" name="T84"/>
                <a:gd fmla="*/ 215510 h 237" name="T85"/>
                <a:gd fmla="*/ 422038 w 287" name="T86"/>
                <a:gd fmla="*/ 211519 h 237" name="T87"/>
                <a:gd fmla="*/ 499677 w 287" name="T88"/>
                <a:gd fmla="*/ 289342 h 237" name="T89"/>
                <a:gd fmla="*/ 499677 w 287" name="T90"/>
                <a:gd fmla="*/ 427028 h 237" name="T91"/>
                <a:gd fmla="*/ 157269 w 287" name="T92"/>
                <a:gd fmla="*/ 273378 h 237" name="T93"/>
                <a:gd fmla="*/ 157269 w 287" name="T94"/>
                <a:gd fmla="*/ 427028 h 237" name="T95"/>
                <a:gd fmla="*/ 73658 w 287" name="T96"/>
                <a:gd fmla="*/ 427028 h 237" name="T97"/>
                <a:gd fmla="*/ 73658 w 287" name="T98"/>
                <a:gd fmla="*/ 289342 h 237" name="T99"/>
                <a:gd fmla="*/ 149306 w 287" name="T100"/>
                <a:gd fmla="*/ 211519 h 237" name="T101"/>
                <a:gd fmla="*/ 171204 w 287" name="T102"/>
                <a:gd fmla="*/ 215510 h 237" name="T103"/>
                <a:gd fmla="*/ 157269 w 287" name="T104"/>
                <a:gd fmla="*/ 273378 h 237" name="T105"/>
                <a:gd fmla="*/ 175186 w 287" name="T106"/>
                <a:gd fmla="*/ 472924 h 237" name="T107"/>
                <a:gd fmla="*/ 398149 w 287" name="T108"/>
                <a:gd fmla="*/ 472924 h 237" name="T109"/>
                <a:gd fmla="*/ 398149 w 287" name="T110"/>
                <a:gd fmla="*/ 273378 h 237" name="T111"/>
                <a:gd fmla="*/ 286667 w 287" name="T112"/>
                <a:gd fmla="*/ 161632 h 237" name="T113"/>
                <a:gd fmla="*/ 175186 w 287" name="T114"/>
                <a:gd fmla="*/ 273378 h 237" name="T115"/>
                <a:gd fmla="*/ 175186 w 287" name="T116"/>
                <a:gd fmla="*/ 472924 h 237"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b" l="0" r="r" t="0"/>
              <a:pathLst>
                <a:path h="236" w="287">
                  <a:moveTo>
                    <a:pt x="260" y="78"/>
                  </a:moveTo>
                  <a:cubicBezTo>
                    <a:pt x="251" y="78"/>
                    <a:pt x="244" y="85"/>
                    <a:pt x="244" y="94"/>
                  </a:cubicBezTo>
                  <a:cubicBezTo>
                    <a:pt x="244" y="103"/>
                    <a:pt x="251" y="111"/>
                    <a:pt x="260" y="111"/>
                  </a:cubicBezTo>
                  <a:cubicBezTo>
                    <a:pt x="269" y="111"/>
                    <a:pt x="277" y="103"/>
                    <a:pt x="277" y="94"/>
                  </a:cubicBezTo>
                  <a:cubicBezTo>
                    <a:pt x="277" y="85"/>
                    <a:pt x="269" y="78"/>
                    <a:pt x="260" y="78"/>
                  </a:cubicBezTo>
                  <a:close/>
                  <a:moveTo>
                    <a:pt x="27" y="78"/>
                  </a:moveTo>
                  <a:cubicBezTo>
                    <a:pt x="18" y="78"/>
                    <a:pt x="11" y="85"/>
                    <a:pt x="11" y="94"/>
                  </a:cubicBezTo>
                  <a:cubicBezTo>
                    <a:pt x="11" y="103"/>
                    <a:pt x="18" y="111"/>
                    <a:pt x="27" y="111"/>
                  </a:cubicBezTo>
                  <a:cubicBezTo>
                    <a:pt x="36" y="111"/>
                    <a:pt x="43" y="103"/>
                    <a:pt x="43" y="94"/>
                  </a:cubicBezTo>
                  <a:cubicBezTo>
                    <a:pt x="43" y="85"/>
                    <a:pt x="36" y="78"/>
                    <a:pt x="27" y="78"/>
                  </a:cubicBezTo>
                  <a:close/>
                  <a:moveTo>
                    <a:pt x="212" y="49"/>
                  </a:moveTo>
                  <a:cubicBezTo>
                    <a:pt x="199" y="49"/>
                    <a:pt x="188" y="59"/>
                    <a:pt x="188" y="73"/>
                  </a:cubicBezTo>
                  <a:cubicBezTo>
                    <a:pt x="188" y="86"/>
                    <a:pt x="199" y="97"/>
                    <a:pt x="212" y="97"/>
                  </a:cubicBezTo>
                  <a:cubicBezTo>
                    <a:pt x="225" y="97"/>
                    <a:pt x="236" y="86"/>
                    <a:pt x="236" y="73"/>
                  </a:cubicBezTo>
                  <a:cubicBezTo>
                    <a:pt x="236" y="59"/>
                    <a:pt x="225" y="49"/>
                    <a:pt x="212" y="49"/>
                  </a:cubicBezTo>
                  <a:close/>
                  <a:moveTo>
                    <a:pt x="287" y="196"/>
                  </a:moveTo>
                  <a:cubicBezTo>
                    <a:pt x="259" y="196"/>
                    <a:pt x="259" y="196"/>
                    <a:pt x="259" y="196"/>
                  </a:cubicBezTo>
                  <a:cubicBezTo>
                    <a:pt x="259" y="145"/>
                    <a:pt x="259" y="145"/>
                    <a:pt x="259" y="145"/>
                  </a:cubicBezTo>
                  <a:cubicBezTo>
                    <a:pt x="259" y="136"/>
                    <a:pt x="257" y="128"/>
                    <a:pt x="253" y="121"/>
                  </a:cubicBezTo>
                  <a:cubicBezTo>
                    <a:pt x="255" y="120"/>
                    <a:pt x="258" y="120"/>
                    <a:pt x="260" y="120"/>
                  </a:cubicBezTo>
                  <a:cubicBezTo>
                    <a:pt x="275" y="120"/>
                    <a:pt x="287" y="132"/>
                    <a:pt x="287" y="147"/>
                  </a:cubicBezTo>
                  <a:lnTo>
                    <a:pt x="287" y="196"/>
                  </a:lnTo>
                  <a:close/>
                  <a:moveTo>
                    <a:pt x="75" y="49"/>
                  </a:moveTo>
                  <a:cubicBezTo>
                    <a:pt x="62" y="49"/>
                    <a:pt x="51" y="59"/>
                    <a:pt x="51" y="73"/>
                  </a:cubicBezTo>
                  <a:cubicBezTo>
                    <a:pt x="51" y="86"/>
                    <a:pt x="62" y="97"/>
                    <a:pt x="75" y="97"/>
                  </a:cubicBezTo>
                  <a:cubicBezTo>
                    <a:pt x="88" y="97"/>
                    <a:pt x="99" y="86"/>
                    <a:pt x="99" y="73"/>
                  </a:cubicBezTo>
                  <a:cubicBezTo>
                    <a:pt x="99" y="59"/>
                    <a:pt x="88" y="49"/>
                    <a:pt x="75" y="49"/>
                  </a:cubicBezTo>
                  <a:close/>
                  <a:moveTo>
                    <a:pt x="27" y="120"/>
                  </a:moveTo>
                  <a:cubicBezTo>
                    <a:pt x="29" y="120"/>
                    <a:pt x="32" y="120"/>
                    <a:pt x="34" y="121"/>
                  </a:cubicBezTo>
                  <a:cubicBezTo>
                    <a:pt x="30" y="128"/>
                    <a:pt x="28" y="136"/>
                    <a:pt x="28" y="145"/>
                  </a:cubicBezTo>
                  <a:cubicBezTo>
                    <a:pt x="28" y="196"/>
                    <a:pt x="28" y="196"/>
                    <a:pt x="28" y="196"/>
                  </a:cubicBezTo>
                  <a:cubicBezTo>
                    <a:pt x="0" y="196"/>
                    <a:pt x="0" y="196"/>
                    <a:pt x="0" y="196"/>
                  </a:cubicBezTo>
                  <a:cubicBezTo>
                    <a:pt x="0" y="147"/>
                    <a:pt x="0" y="147"/>
                    <a:pt x="0" y="147"/>
                  </a:cubicBezTo>
                  <a:cubicBezTo>
                    <a:pt x="0" y="132"/>
                    <a:pt x="12" y="120"/>
                    <a:pt x="27" y="120"/>
                  </a:cubicBezTo>
                  <a:close/>
                  <a:moveTo>
                    <a:pt x="144" y="0"/>
                  </a:moveTo>
                  <a:cubicBezTo>
                    <a:pt x="124" y="0"/>
                    <a:pt x="108" y="16"/>
                    <a:pt x="108" y="36"/>
                  </a:cubicBezTo>
                  <a:cubicBezTo>
                    <a:pt x="108" y="56"/>
                    <a:pt x="124" y="72"/>
                    <a:pt x="144" y="72"/>
                  </a:cubicBezTo>
                  <a:cubicBezTo>
                    <a:pt x="163" y="72"/>
                    <a:pt x="179" y="56"/>
                    <a:pt x="179" y="36"/>
                  </a:cubicBezTo>
                  <a:cubicBezTo>
                    <a:pt x="179" y="16"/>
                    <a:pt x="163" y="0"/>
                    <a:pt x="144" y="0"/>
                  </a:cubicBezTo>
                  <a:close/>
                  <a:moveTo>
                    <a:pt x="251" y="214"/>
                  </a:moveTo>
                  <a:cubicBezTo>
                    <a:pt x="208" y="214"/>
                    <a:pt x="208" y="214"/>
                    <a:pt x="208" y="214"/>
                  </a:cubicBezTo>
                  <a:cubicBezTo>
                    <a:pt x="208" y="137"/>
                    <a:pt x="208" y="137"/>
                    <a:pt x="208" y="137"/>
                  </a:cubicBezTo>
                  <a:cubicBezTo>
                    <a:pt x="208" y="127"/>
                    <a:pt x="206" y="117"/>
                    <a:pt x="201" y="108"/>
                  </a:cubicBezTo>
                  <a:cubicBezTo>
                    <a:pt x="205" y="107"/>
                    <a:pt x="208" y="106"/>
                    <a:pt x="212" y="106"/>
                  </a:cubicBezTo>
                  <a:cubicBezTo>
                    <a:pt x="233" y="106"/>
                    <a:pt x="251" y="124"/>
                    <a:pt x="251" y="145"/>
                  </a:cubicBezTo>
                  <a:lnTo>
                    <a:pt x="251" y="214"/>
                  </a:lnTo>
                  <a:close/>
                  <a:moveTo>
                    <a:pt x="79" y="137"/>
                  </a:moveTo>
                  <a:cubicBezTo>
                    <a:pt x="79" y="214"/>
                    <a:pt x="79" y="214"/>
                    <a:pt x="79" y="214"/>
                  </a:cubicBezTo>
                  <a:cubicBezTo>
                    <a:pt x="37" y="214"/>
                    <a:pt x="37" y="214"/>
                    <a:pt x="37" y="214"/>
                  </a:cubicBezTo>
                  <a:cubicBezTo>
                    <a:pt x="37" y="145"/>
                    <a:pt x="37" y="145"/>
                    <a:pt x="37" y="145"/>
                  </a:cubicBezTo>
                  <a:cubicBezTo>
                    <a:pt x="37" y="124"/>
                    <a:pt x="54" y="106"/>
                    <a:pt x="75" y="106"/>
                  </a:cubicBezTo>
                  <a:cubicBezTo>
                    <a:pt x="79" y="106"/>
                    <a:pt x="83" y="107"/>
                    <a:pt x="86" y="108"/>
                  </a:cubicBezTo>
                  <a:cubicBezTo>
                    <a:pt x="81" y="117"/>
                    <a:pt x="79" y="127"/>
                    <a:pt x="79" y="137"/>
                  </a:cubicBezTo>
                  <a:close/>
                  <a:moveTo>
                    <a:pt x="88" y="237"/>
                  </a:moveTo>
                  <a:cubicBezTo>
                    <a:pt x="200" y="237"/>
                    <a:pt x="200" y="237"/>
                    <a:pt x="200" y="237"/>
                  </a:cubicBezTo>
                  <a:cubicBezTo>
                    <a:pt x="200" y="137"/>
                    <a:pt x="200" y="137"/>
                    <a:pt x="200" y="137"/>
                  </a:cubicBezTo>
                  <a:cubicBezTo>
                    <a:pt x="200" y="106"/>
                    <a:pt x="174" y="81"/>
                    <a:pt x="144" y="81"/>
                  </a:cubicBezTo>
                  <a:cubicBezTo>
                    <a:pt x="113" y="81"/>
                    <a:pt x="88" y="106"/>
                    <a:pt x="88" y="137"/>
                  </a:cubicBezTo>
                  <a:lnTo>
                    <a:pt x="88" y="237"/>
                  </a:lnTo>
                  <a:close/>
                </a:path>
              </a:pathLst>
            </a:custGeom>
            <a:solidFill>
              <a:schemeClr val="bg1"/>
            </a:solidFill>
            <a:ln>
              <a:noFill/>
            </a:ln>
            <a:extLst>
              <a:ext uri="{91240B29-F687-4F45-9708-019B960494DF}">
                <a14:hiddenLine w="9525">
                  <a:solidFill>
                    <a:srgbClr val="000000"/>
                  </a:solidFill>
                  <a:round/>
                  <a:headEnd/>
                  <a:tailEnd/>
                </a14:hiddenLine>
              </a:ext>
            </a:extLst>
          </p:spPr>
          <p:txBody>
            <a:bodyPr/>
            <a:lstStyle/>
            <a:p>
              <a:endParaRPr altLang="en-US" lang="zh-CN" sz="2000">
                <a:solidFill>
                  <a:schemeClr val="tx1">
                    <a:lumMod val="50000"/>
                    <a:lumOff val="50000"/>
                  </a:schemeClr>
                </a:solidFill>
              </a:endParaRPr>
            </a:p>
          </p:txBody>
        </p:sp>
        <p:sp>
          <p:nvSpPr>
            <p:cNvPr id="56" name="Shape 719"/>
            <p:cNvSpPr/>
            <p:nvPr/>
          </p:nvSpPr>
          <p:spPr bwMode="auto">
            <a:xfrm>
              <a:off x="6255015" y="4464163"/>
              <a:ext cx="536606" cy="461488"/>
            </a:xfrm>
            <a:custGeom>
              <a:gdLst>
                <a:gd fmla="*/ 268303 w 21332" name="T0"/>
                <a:gd fmla="*/ 230744 h 21446" name="T1"/>
                <a:gd fmla="*/ 268303 w 21332" name="T2"/>
                <a:gd fmla="*/ 230744 h 21446" name="T3"/>
                <a:gd fmla="*/ 268303 w 21332" name="T4"/>
                <a:gd fmla="*/ 230744 h 21446" name="T5"/>
                <a:gd fmla="*/ 268303 w 21332" name="T6"/>
                <a:gd fmla="*/ 230744 h 21446" name="T7"/>
                <a:gd fmla="*/ 0 60000 65536" name="T8"/>
                <a:gd fmla="*/ 5898240 60000 65536" name="T9"/>
                <a:gd fmla="*/ 11796480 60000 65536" name="T10"/>
                <a:gd fmla="*/ 17694720 60000 65536" name="T11"/>
              </a:gdLst>
              <a:cxnLst>
                <a:cxn ang="T8">
                  <a:pos x="T0" y="T1"/>
                </a:cxn>
                <a:cxn ang="T9">
                  <a:pos x="T2" y="T3"/>
                </a:cxn>
                <a:cxn ang="T10">
                  <a:pos x="T4" y="T5"/>
                </a:cxn>
                <a:cxn ang="T11">
                  <a:pos x="T6" y="T7"/>
                </a:cxn>
              </a:cxnLst>
              <a:rect b="b" l="0" r="r" t="0"/>
              <a:pathLst>
                <a:path extrusionOk="0" h="21446" w="21332">
                  <a:moveTo>
                    <a:pt x="9262" y="7207"/>
                  </a:moveTo>
                  <a:lnTo>
                    <a:pt x="14475" y="11108"/>
                  </a:lnTo>
                  <a:cubicBezTo>
                    <a:pt x="14915" y="11436"/>
                    <a:pt x="15500" y="11301"/>
                    <a:pt x="15796" y="10800"/>
                  </a:cubicBezTo>
                  <a:lnTo>
                    <a:pt x="21160" y="1771"/>
                  </a:lnTo>
                  <a:cubicBezTo>
                    <a:pt x="21464" y="1257"/>
                    <a:pt x="21354" y="555"/>
                    <a:pt x="20913" y="200"/>
                  </a:cubicBezTo>
                  <a:cubicBezTo>
                    <a:pt x="20472" y="-154"/>
                    <a:pt x="19869" y="-26"/>
                    <a:pt x="19564" y="487"/>
                  </a:cubicBezTo>
                  <a:lnTo>
                    <a:pt x="14734" y="8618"/>
                  </a:lnTo>
                  <a:lnTo>
                    <a:pt x="9490" y="4694"/>
                  </a:lnTo>
                  <a:cubicBezTo>
                    <a:pt x="9273" y="4532"/>
                    <a:pt x="9010" y="4478"/>
                    <a:pt x="8757" y="4541"/>
                  </a:cubicBezTo>
                  <a:cubicBezTo>
                    <a:pt x="8505" y="4607"/>
                    <a:pt x="8285" y="4785"/>
                    <a:pt x="8147" y="5039"/>
                  </a:cubicBezTo>
                  <a:lnTo>
                    <a:pt x="152" y="19712"/>
                  </a:lnTo>
                  <a:cubicBezTo>
                    <a:pt x="-136" y="20237"/>
                    <a:pt x="-2" y="20936"/>
                    <a:pt x="450" y="21269"/>
                  </a:cubicBezTo>
                  <a:cubicBezTo>
                    <a:pt x="611" y="21389"/>
                    <a:pt x="791" y="21446"/>
                    <a:pt x="969" y="21446"/>
                  </a:cubicBezTo>
                  <a:cubicBezTo>
                    <a:pt x="1290" y="21446"/>
                    <a:pt x="1604" y="21260"/>
                    <a:pt x="1788" y="20921"/>
                  </a:cubicBezTo>
                  <a:cubicBezTo>
                    <a:pt x="1788" y="20921"/>
                    <a:pt x="9262" y="7207"/>
                    <a:pt x="9262" y="7207"/>
                  </a:cubicBezTo>
                  <a:close/>
                  <a:moveTo>
                    <a:pt x="19712" y="12707"/>
                  </a:moveTo>
                  <a:lnTo>
                    <a:pt x="14952" y="17715"/>
                  </a:lnTo>
                  <a:lnTo>
                    <a:pt x="9355" y="12653"/>
                  </a:lnTo>
                  <a:cubicBezTo>
                    <a:pt x="9249" y="12556"/>
                    <a:pt x="9125" y="12487"/>
                    <a:pt x="8994" y="12450"/>
                  </a:cubicBezTo>
                  <a:lnTo>
                    <a:pt x="8249" y="12234"/>
                  </a:lnTo>
                  <a:lnTo>
                    <a:pt x="7154" y="14242"/>
                  </a:lnTo>
                  <a:lnTo>
                    <a:pt x="8327" y="14582"/>
                  </a:lnTo>
                  <a:lnTo>
                    <a:pt x="14404" y="20078"/>
                  </a:lnTo>
                  <a:cubicBezTo>
                    <a:pt x="14580" y="20237"/>
                    <a:pt x="14789" y="20317"/>
                    <a:pt x="14999" y="20317"/>
                  </a:cubicBezTo>
                  <a:cubicBezTo>
                    <a:pt x="15232" y="20317"/>
                    <a:pt x="15466" y="20218"/>
                    <a:pt x="15650" y="20026"/>
                  </a:cubicBezTo>
                  <a:lnTo>
                    <a:pt x="21012" y="14382"/>
                  </a:lnTo>
                  <a:cubicBezTo>
                    <a:pt x="21410" y="13963"/>
                    <a:pt x="21441" y="13250"/>
                    <a:pt x="21081" y="12788"/>
                  </a:cubicBezTo>
                  <a:cubicBezTo>
                    <a:pt x="20722" y="12325"/>
                    <a:pt x="20109" y="12289"/>
                    <a:pt x="19712" y="12707"/>
                  </a:cubicBezTo>
                  <a:close/>
                  <a:moveTo>
                    <a:pt x="735" y="12382"/>
                  </a:moveTo>
                  <a:lnTo>
                    <a:pt x="2190" y="12804"/>
                  </a:lnTo>
                  <a:lnTo>
                    <a:pt x="3284" y="10795"/>
                  </a:lnTo>
                  <a:lnTo>
                    <a:pt x="1204" y="10192"/>
                  </a:lnTo>
                  <a:cubicBezTo>
                    <a:pt x="683" y="10040"/>
                    <a:pt x="158" y="10410"/>
                    <a:pt x="28" y="11015"/>
                  </a:cubicBezTo>
                  <a:cubicBezTo>
                    <a:pt x="-100" y="11620"/>
                    <a:pt x="216" y="12231"/>
                    <a:pt x="735" y="12382"/>
                  </a:cubicBezTo>
                  <a:close/>
                </a:path>
              </a:pathLst>
            </a:custGeom>
            <a:solidFill>
              <a:schemeClr val="bg1"/>
            </a:solidFill>
            <a:ln>
              <a:noFill/>
            </a:ln>
            <a:extLst>
              <a:ext uri="{91240B29-F687-4F45-9708-019B960494DF}">
                <a14:hiddenLine cap="flat" w="12700">
                  <a:solidFill>
                    <a:srgbClr val="000000"/>
                  </a:solidFill>
                  <a:miter lim="400000"/>
                  <a:headEnd/>
                  <a:tailEnd/>
                </a14:hiddenLine>
              </a:ext>
            </a:extLst>
          </p:spPr>
          <p:txBody>
            <a:bodyPr anchor="ctr" bIns="38100" lIns="38100" rIns="38100" tIns="38100"/>
            <a:lstStyle/>
            <a:p>
              <a:endParaRPr altLang="en-US" lang="zh-CN" sz="2000">
                <a:solidFill>
                  <a:schemeClr val="tx1">
                    <a:lumMod val="50000"/>
                    <a:lumOff val="50000"/>
                  </a:schemeClr>
                </a:solidFill>
              </a:endParaRPr>
            </a:p>
          </p:txBody>
        </p:sp>
        <p:sp>
          <p:nvSpPr>
            <p:cNvPr id="57" name="Shape 1090"/>
            <p:cNvSpPr/>
            <p:nvPr/>
          </p:nvSpPr>
          <p:spPr bwMode="auto">
            <a:xfrm>
              <a:off x="5403115" y="2570067"/>
              <a:ext cx="540523" cy="459118"/>
            </a:xfrm>
            <a:custGeom>
              <a:gdLst>
                <a:gd fmla="*/ 270262 w 21600" name="T0"/>
                <a:gd fmla="*/ 229559 h 21600" name="T1"/>
                <a:gd fmla="*/ 270262 w 21600" name="T2"/>
                <a:gd fmla="*/ 229559 h 21600" name="T3"/>
                <a:gd fmla="*/ 270262 w 21600" name="T4"/>
                <a:gd fmla="*/ 229559 h 21600" name="T5"/>
                <a:gd fmla="*/ 270262 w 21600" name="T6"/>
                <a:gd fmla="*/ 229559 h 21600" name="T7"/>
                <a:gd fmla="*/ 0 60000 65536" name="T8"/>
                <a:gd fmla="*/ 5898240 60000 65536" name="T9"/>
                <a:gd fmla="*/ 11796480 60000 65536" name="T10"/>
                <a:gd fmla="*/ 17694720 60000 65536" name="T11"/>
              </a:gdLst>
              <a:cxnLst>
                <a:cxn ang="T8">
                  <a:pos x="T0" y="T1"/>
                </a:cxn>
                <a:cxn ang="T9">
                  <a:pos x="T2" y="T3"/>
                </a:cxn>
                <a:cxn ang="T10">
                  <a:pos x="T4" y="T5"/>
                </a:cxn>
                <a:cxn ang="T11">
                  <a:pos x="T6" y="T7"/>
                </a:cxn>
              </a:cxnLst>
              <a:rect b="b" l="0" r="r" t="0"/>
              <a:pathLst>
                <a:path extrusionOk="0" h="21600" w="21600">
                  <a:moveTo>
                    <a:pt x="17064" y="14989"/>
                  </a:moveTo>
                  <a:lnTo>
                    <a:pt x="16300" y="14989"/>
                  </a:lnTo>
                  <a:cubicBezTo>
                    <a:pt x="14781" y="14989"/>
                    <a:pt x="13615" y="14098"/>
                    <a:pt x="12532" y="12778"/>
                  </a:cubicBezTo>
                  <a:cubicBezTo>
                    <a:pt x="12422" y="12943"/>
                    <a:pt x="12313" y="13112"/>
                    <a:pt x="12204" y="13283"/>
                  </a:cubicBezTo>
                  <a:cubicBezTo>
                    <a:pt x="11728" y="14021"/>
                    <a:pt x="11216" y="14811"/>
                    <a:pt x="10650" y="15592"/>
                  </a:cubicBezTo>
                  <a:cubicBezTo>
                    <a:pt x="12115" y="17276"/>
                    <a:pt x="13891" y="18547"/>
                    <a:pt x="16300" y="18547"/>
                  </a:cubicBezTo>
                  <a:lnTo>
                    <a:pt x="17064" y="18547"/>
                  </a:lnTo>
                  <a:lnTo>
                    <a:pt x="17064" y="21600"/>
                  </a:lnTo>
                  <a:lnTo>
                    <a:pt x="21600" y="17022"/>
                  </a:lnTo>
                  <a:lnTo>
                    <a:pt x="17064" y="12444"/>
                  </a:lnTo>
                  <a:cubicBezTo>
                    <a:pt x="17064" y="12444"/>
                    <a:pt x="17064" y="14989"/>
                    <a:pt x="17064" y="14989"/>
                  </a:cubicBezTo>
                  <a:close/>
                  <a:moveTo>
                    <a:pt x="5844" y="8840"/>
                  </a:moveTo>
                  <a:cubicBezTo>
                    <a:pt x="6014" y="8580"/>
                    <a:pt x="6185" y="8316"/>
                    <a:pt x="6358" y="8047"/>
                  </a:cubicBezTo>
                  <a:cubicBezTo>
                    <a:pt x="6781" y="7394"/>
                    <a:pt x="7227" y="6705"/>
                    <a:pt x="7709" y="6019"/>
                  </a:cubicBezTo>
                  <a:cubicBezTo>
                    <a:pt x="6284" y="4449"/>
                    <a:pt x="4562" y="3290"/>
                    <a:pt x="2260" y="3290"/>
                  </a:cubicBezTo>
                  <a:lnTo>
                    <a:pt x="0" y="3290"/>
                  </a:lnTo>
                  <a:lnTo>
                    <a:pt x="0" y="6850"/>
                  </a:lnTo>
                  <a:lnTo>
                    <a:pt x="2260" y="6850"/>
                  </a:lnTo>
                  <a:cubicBezTo>
                    <a:pt x="3693" y="6850"/>
                    <a:pt x="4812" y="7643"/>
                    <a:pt x="5844" y="8840"/>
                  </a:cubicBezTo>
                  <a:close/>
                  <a:moveTo>
                    <a:pt x="16300" y="6596"/>
                  </a:moveTo>
                  <a:lnTo>
                    <a:pt x="17064" y="6596"/>
                  </a:lnTo>
                  <a:lnTo>
                    <a:pt x="17064" y="9155"/>
                  </a:lnTo>
                  <a:lnTo>
                    <a:pt x="21600" y="4578"/>
                  </a:lnTo>
                  <a:lnTo>
                    <a:pt x="17064" y="0"/>
                  </a:lnTo>
                  <a:lnTo>
                    <a:pt x="17064" y="3036"/>
                  </a:lnTo>
                  <a:lnTo>
                    <a:pt x="16300" y="3036"/>
                  </a:lnTo>
                  <a:cubicBezTo>
                    <a:pt x="12312" y="3036"/>
                    <a:pt x="10062" y="6516"/>
                    <a:pt x="8077" y="9587"/>
                  </a:cubicBezTo>
                  <a:cubicBezTo>
                    <a:pt x="6293" y="12349"/>
                    <a:pt x="4752" y="14735"/>
                    <a:pt x="2260" y="14735"/>
                  </a:cubicBezTo>
                  <a:lnTo>
                    <a:pt x="0" y="14735"/>
                  </a:lnTo>
                  <a:lnTo>
                    <a:pt x="0" y="18293"/>
                  </a:lnTo>
                  <a:lnTo>
                    <a:pt x="2260" y="18293"/>
                  </a:lnTo>
                  <a:cubicBezTo>
                    <a:pt x="6250" y="18293"/>
                    <a:pt x="8500" y="14814"/>
                    <a:pt x="10485" y="11743"/>
                  </a:cubicBezTo>
                  <a:cubicBezTo>
                    <a:pt x="12269" y="8981"/>
                    <a:pt x="13810" y="6596"/>
                    <a:pt x="16300" y="6596"/>
                  </a:cubicBezTo>
                  <a:close/>
                </a:path>
              </a:pathLst>
            </a:custGeom>
            <a:solidFill>
              <a:schemeClr val="bg1"/>
            </a:solidFill>
            <a:ln>
              <a:noFill/>
            </a:ln>
            <a:extLst>
              <a:ext uri="{91240B29-F687-4F45-9708-019B960494DF}">
                <a14:hiddenLine cap="flat" w="12700">
                  <a:solidFill>
                    <a:srgbClr val="000000"/>
                  </a:solidFill>
                  <a:miter lim="400000"/>
                  <a:headEnd/>
                  <a:tailEnd/>
                </a14:hiddenLine>
              </a:ext>
            </a:extLst>
          </p:spPr>
          <p:txBody>
            <a:bodyPr anchor="ctr" bIns="38100" lIns="38100" rIns="38100" tIns="38100"/>
            <a:lstStyle/>
            <a:p>
              <a:endParaRPr altLang="en-US" lang="zh-CN" sz="2000">
                <a:solidFill>
                  <a:schemeClr val="tx1">
                    <a:lumMod val="50000"/>
                    <a:lumOff val="50000"/>
                  </a:schemeClr>
                </a:solidFill>
              </a:endParaRPr>
            </a:p>
          </p:txBody>
        </p:sp>
        <p:sp>
          <p:nvSpPr>
            <p:cNvPr id="58" name="Shape 3659"/>
            <p:cNvSpPr/>
            <p:nvPr/>
          </p:nvSpPr>
          <p:spPr bwMode="auto">
            <a:xfrm>
              <a:off x="6770425" y="3007602"/>
              <a:ext cx="607596" cy="569645"/>
            </a:xfrm>
            <a:custGeom>
              <a:gdLst>
                <a:gd fmla="*/ 303798 w 20993" name="T0"/>
                <a:gd fmla="*/ 284823 h 21440" name="T1"/>
                <a:gd fmla="*/ 303798 w 20993" name="T2"/>
                <a:gd fmla="*/ 284823 h 21440" name="T3"/>
                <a:gd fmla="*/ 303798 w 20993" name="T4"/>
                <a:gd fmla="*/ 284823 h 21440" name="T5"/>
                <a:gd fmla="*/ 303798 w 20993" name="T6"/>
                <a:gd fmla="*/ 284823 h 21440" name="T7"/>
                <a:gd fmla="*/ 0 60000 65536" name="T8"/>
                <a:gd fmla="*/ 5898240 60000 65536" name="T9"/>
                <a:gd fmla="*/ 11796480 60000 65536" name="T10"/>
                <a:gd fmla="*/ 17694720 60000 65536" name="T11"/>
              </a:gdLst>
              <a:cxnLst>
                <a:cxn ang="T8">
                  <a:pos x="T0" y="T1"/>
                </a:cxn>
                <a:cxn ang="T9">
                  <a:pos x="T2" y="T3"/>
                </a:cxn>
                <a:cxn ang="T10">
                  <a:pos x="T4" y="T5"/>
                </a:cxn>
                <a:cxn ang="T11">
                  <a:pos x="T6" y="T7"/>
                </a:cxn>
              </a:cxnLst>
              <a:rect b="b" l="0" r="r" t="0"/>
              <a:pathLst>
                <a:path extrusionOk="0" h="21440" w="20993">
                  <a:moveTo>
                    <a:pt x="20097" y="14373"/>
                  </a:moveTo>
                  <a:lnTo>
                    <a:pt x="15990" y="12571"/>
                  </a:lnTo>
                  <a:lnTo>
                    <a:pt x="16463" y="14008"/>
                  </a:lnTo>
                  <a:cubicBezTo>
                    <a:pt x="16439" y="15532"/>
                    <a:pt x="13726" y="16745"/>
                    <a:pt x="10496" y="16745"/>
                  </a:cubicBezTo>
                  <a:cubicBezTo>
                    <a:pt x="7268" y="16745"/>
                    <a:pt x="4553" y="15532"/>
                    <a:pt x="4529" y="14008"/>
                  </a:cubicBezTo>
                  <a:lnTo>
                    <a:pt x="5002" y="12571"/>
                  </a:lnTo>
                  <a:lnTo>
                    <a:pt x="895" y="14373"/>
                  </a:lnTo>
                  <a:cubicBezTo>
                    <a:pt x="-255" y="14878"/>
                    <a:pt x="-304" y="15814"/>
                    <a:pt x="789" y="16451"/>
                  </a:cubicBezTo>
                  <a:lnTo>
                    <a:pt x="8511" y="20962"/>
                  </a:lnTo>
                  <a:cubicBezTo>
                    <a:pt x="9602" y="21600"/>
                    <a:pt x="11390" y="21600"/>
                    <a:pt x="12481" y="20962"/>
                  </a:cubicBezTo>
                  <a:lnTo>
                    <a:pt x="20205" y="16451"/>
                  </a:lnTo>
                  <a:cubicBezTo>
                    <a:pt x="21296" y="15814"/>
                    <a:pt x="21247" y="14878"/>
                    <a:pt x="20097" y="14373"/>
                  </a:cubicBezTo>
                  <a:close/>
                  <a:moveTo>
                    <a:pt x="10496" y="5209"/>
                  </a:moveTo>
                  <a:cubicBezTo>
                    <a:pt x="11724" y="5209"/>
                    <a:pt x="12866" y="4796"/>
                    <a:pt x="13199" y="4152"/>
                  </a:cubicBezTo>
                  <a:cubicBezTo>
                    <a:pt x="12739" y="2744"/>
                    <a:pt x="12343" y="1535"/>
                    <a:pt x="12094" y="773"/>
                  </a:cubicBezTo>
                  <a:cubicBezTo>
                    <a:pt x="11927" y="264"/>
                    <a:pt x="11175" y="0"/>
                    <a:pt x="10496" y="0"/>
                  </a:cubicBezTo>
                  <a:cubicBezTo>
                    <a:pt x="9817" y="0"/>
                    <a:pt x="9065" y="264"/>
                    <a:pt x="8898" y="773"/>
                  </a:cubicBezTo>
                  <a:cubicBezTo>
                    <a:pt x="8649" y="1535"/>
                    <a:pt x="8253" y="2744"/>
                    <a:pt x="7792" y="4152"/>
                  </a:cubicBezTo>
                  <a:cubicBezTo>
                    <a:pt x="8126" y="4796"/>
                    <a:pt x="9268" y="5209"/>
                    <a:pt x="10496" y="5209"/>
                  </a:cubicBezTo>
                  <a:close/>
                  <a:moveTo>
                    <a:pt x="10496" y="13197"/>
                  </a:moveTo>
                  <a:cubicBezTo>
                    <a:pt x="13109" y="13197"/>
                    <a:pt x="15296" y="12229"/>
                    <a:pt x="15429" y="10966"/>
                  </a:cubicBezTo>
                  <a:cubicBezTo>
                    <a:pt x="15041" y="9779"/>
                    <a:pt x="14617" y="8484"/>
                    <a:pt x="14201" y="7211"/>
                  </a:cubicBezTo>
                  <a:cubicBezTo>
                    <a:pt x="13911" y="8118"/>
                    <a:pt x="12316" y="8759"/>
                    <a:pt x="10496" y="8759"/>
                  </a:cubicBezTo>
                  <a:cubicBezTo>
                    <a:pt x="8678" y="8759"/>
                    <a:pt x="7081" y="8118"/>
                    <a:pt x="6791" y="7211"/>
                  </a:cubicBezTo>
                  <a:cubicBezTo>
                    <a:pt x="6375" y="8484"/>
                    <a:pt x="5951" y="9779"/>
                    <a:pt x="5563" y="10966"/>
                  </a:cubicBezTo>
                  <a:cubicBezTo>
                    <a:pt x="5696" y="12229"/>
                    <a:pt x="7883" y="13197"/>
                    <a:pt x="10496" y="13197"/>
                  </a:cubicBezTo>
                  <a:close/>
                </a:path>
              </a:pathLst>
            </a:custGeom>
            <a:solidFill>
              <a:schemeClr val="bg1"/>
            </a:solidFill>
            <a:ln>
              <a:noFill/>
            </a:ln>
            <a:extLst>
              <a:ext uri="{91240B29-F687-4F45-9708-019B960494DF}">
                <a14:hiddenLine cap="flat" w="12700">
                  <a:solidFill>
                    <a:srgbClr val="000000"/>
                  </a:solidFill>
                  <a:miter lim="400000"/>
                  <a:headEnd/>
                  <a:tailEnd/>
                </a14:hiddenLine>
              </a:ext>
            </a:extLst>
          </p:spPr>
          <p:txBody>
            <a:bodyPr anchor="ctr" bIns="38100" lIns="38100" rIns="38100" tIns="38100"/>
            <a:lstStyle/>
            <a:p>
              <a:endParaRPr altLang="en-US" lang="zh-CN" sz="2000">
                <a:solidFill>
                  <a:schemeClr val="tx1">
                    <a:lumMod val="50000"/>
                    <a:lumOff val="50000"/>
                  </a:schemeClr>
                </a:solidFill>
              </a:endParaRPr>
            </a:p>
          </p:txBody>
        </p:sp>
      </p:grpSp>
      <p:sp>
        <p:nvSpPr>
          <p:cNvPr id="2" name="标题 1"/>
          <p:cNvSpPr>
            <a:spLocks noGrp="1"/>
          </p:cNvSpPr>
          <p:nvPr>
            <p:ph type="title"/>
          </p:nvPr>
        </p:nvSpPr>
        <p:spPr/>
        <p:txBody>
          <a:bodyPr>
            <a:normAutofit/>
          </a:bodyPr>
          <a:lstStyle/>
          <a:p>
            <a:r>
              <a:rPr altLang="en-US" lang="zh-CN"/>
              <a:t>单击此处添加标题</a:t>
            </a:r>
          </a:p>
        </p:txBody>
      </p:sp>
    </p:spTree>
    <p:extLst>
      <p:ext uri="{BB962C8B-B14F-4D97-AF65-F5344CB8AC3E}">
        <p14:creationId val="2087572245"/>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3" presetSubtype="16">
                                  <p:stCondLst>
                                    <p:cond delay="0"/>
                                  </p:stCondLst>
                                  <p:childTnLst>
                                    <p:set>
                                      <p:cBhvr>
                                        <p:cTn dur="1" fill="hold" id="6">
                                          <p:stCondLst>
                                            <p:cond delay="0"/>
                                          </p:stCondLst>
                                        </p:cTn>
                                        <p:tgtEl>
                                          <p:spTgt spid="53"/>
                                        </p:tgtEl>
                                        <p:attrNameLst>
                                          <p:attrName>style.visibility</p:attrName>
                                        </p:attrNameLst>
                                      </p:cBhvr>
                                      <p:to>
                                        <p:strVal val="visible"/>
                                      </p:to>
                                    </p:set>
                                    <p:anim calcmode="lin" valueType="num">
                                      <p:cBhvr>
                                        <p:cTn dur="500" fill="hold" id="7"/>
                                        <p:tgtEl>
                                          <p:spTgt spid="53"/>
                                        </p:tgtEl>
                                        <p:attrNameLst>
                                          <p:attrName>ppt_w</p:attrName>
                                        </p:attrNameLst>
                                      </p:cBhvr>
                                      <p:tavLst>
                                        <p:tav tm="0">
                                          <p:val>
                                            <p:fltVal val="0"/>
                                          </p:val>
                                        </p:tav>
                                        <p:tav tm="100000">
                                          <p:val>
                                            <p:strVal val="#ppt_w"/>
                                          </p:val>
                                        </p:tav>
                                      </p:tavLst>
                                    </p:anim>
                                    <p:anim calcmode="lin" valueType="num">
                                      <p:cBhvr>
                                        <p:cTn dur="500" fill="hold" id="8"/>
                                        <p:tgtEl>
                                          <p:spTgt spid="53"/>
                                        </p:tgtEl>
                                        <p:attrNameLst>
                                          <p:attrName>ppt_h</p:attrName>
                                        </p:attrNameLst>
                                      </p:cBhvr>
                                      <p:tavLst>
                                        <p:tav tm="0">
                                          <p:val>
                                            <p:fltVal val="0"/>
                                          </p:val>
                                        </p:tav>
                                        <p:tav tm="100000">
                                          <p:val>
                                            <p:strVal val="#ppt_h"/>
                                          </p:val>
                                        </p:tav>
                                      </p:tavLst>
                                    </p:anim>
                                  </p:childTnLst>
                                </p:cTn>
                              </p:par>
                            </p:childTnLst>
                          </p:cTn>
                        </p:par>
                        <p:par>
                          <p:cTn fill="hold" id="9" nodeType="afterGroup">
                            <p:stCondLst>
                              <p:cond delay="500"/>
                            </p:stCondLst>
                            <p:childTnLst>
                              <p:par>
                                <p:cTn fill="hold" id="10" nodeType="afterEffect" presetClass="entr" presetID="22" presetSubtype="2">
                                  <p:stCondLst>
                                    <p:cond delay="0"/>
                                  </p:stCondLst>
                                  <p:childTnLst>
                                    <p:set>
                                      <p:cBhvr>
                                        <p:cTn dur="1" fill="hold" id="11">
                                          <p:stCondLst>
                                            <p:cond delay="0"/>
                                          </p:stCondLst>
                                        </p:cTn>
                                        <p:tgtEl>
                                          <p:spTgt spid="25"/>
                                        </p:tgtEl>
                                        <p:attrNameLst>
                                          <p:attrName>style.visibility</p:attrName>
                                        </p:attrNameLst>
                                      </p:cBhvr>
                                      <p:to>
                                        <p:strVal val="visible"/>
                                      </p:to>
                                    </p:set>
                                    <p:animEffect filter="wipe(right)" transition="in">
                                      <p:cBhvr>
                                        <p:cTn dur="500" id="12"/>
                                        <p:tgtEl>
                                          <p:spTgt spid="25"/>
                                        </p:tgtEl>
                                      </p:cBhvr>
                                    </p:animEffect>
                                  </p:childTnLst>
                                </p:cTn>
                              </p:par>
                            </p:childTnLst>
                          </p:cTn>
                        </p:par>
                        <p:par>
                          <p:cTn fill="hold" id="13" nodeType="afterGroup">
                            <p:stCondLst>
                              <p:cond delay="1000"/>
                            </p:stCondLst>
                            <p:childTnLst>
                              <p:par>
                                <p:cTn fill="hold" id="14" nodeType="afterEffect" presetClass="entr" presetID="10" presetSubtype="0">
                                  <p:stCondLst>
                                    <p:cond delay="0"/>
                                  </p:stCondLst>
                                  <p:childTnLst>
                                    <p:set>
                                      <p:cBhvr>
                                        <p:cTn dur="1" fill="hold" id="15">
                                          <p:stCondLst>
                                            <p:cond delay="0"/>
                                          </p:stCondLst>
                                        </p:cTn>
                                        <p:tgtEl>
                                          <p:spTgt spid="41"/>
                                        </p:tgtEl>
                                        <p:attrNameLst>
                                          <p:attrName>style.visibility</p:attrName>
                                        </p:attrNameLst>
                                      </p:cBhvr>
                                      <p:to>
                                        <p:strVal val="visible"/>
                                      </p:to>
                                    </p:set>
                                    <p:animEffect filter="fade" transition="in">
                                      <p:cBhvr>
                                        <p:cTn dur="500" id="16"/>
                                        <p:tgtEl>
                                          <p:spTgt spid="41"/>
                                        </p:tgtEl>
                                      </p:cBhvr>
                                    </p:animEffect>
                                  </p:childTnLst>
                                </p:cTn>
                              </p:par>
                            </p:childTnLst>
                          </p:cTn>
                        </p:par>
                        <p:par>
                          <p:cTn fill="hold" id="17" nodeType="afterGroup">
                            <p:stCondLst>
                              <p:cond delay="1500"/>
                            </p:stCondLst>
                            <p:childTnLst>
                              <p:par>
                                <p:cTn fill="hold" id="18" nodeType="afterEffect" presetClass="entr" presetID="22" presetSubtype="8">
                                  <p:stCondLst>
                                    <p:cond delay="0"/>
                                  </p:stCondLst>
                                  <p:childTnLst>
                                    <p:set>
                                      <p:cBhvr>
                                        <p:cTn dur="1" fill="hold" id="19">
                                          <p:stCondLst>
                                            <p:cond delay="0"/>
                                          </p:stCondLst>
                                        </p:cTn>
                                        <p:tgtEl>
                                          <p:spTgt spid="30"/>
                                        </p:tgtEl>
                                        <p:attrNameLst>
                                          <p:attrName>style.visibility</p:attrName>
                                        </p:attrNameLst>
                                      </p:cBhvr>
                                      <p:to>
                                        <p:strVal val="visible"/>
                                      </p:to>
                                    </p:set>
                                    <p:animEffect filter="wipe(left)" transition="in">
                                      <p:cBhvr>
                                        <p:cTn dur="500" id="20"/>
                                        <p:tgtEl>
                                          <p:spTgt spid="30"/>
                                        </p:tgtEl>
                                      </p:cBhvr>
                                    </p:animEffect>
                                  </p:childTnLst>
                                </p:cTn>
                              </p:par>
                            </p:childTnLst>
                          </p:cTn>
                        </p:par>
                        <p:par>
                          <p:cTn fill="hold" id="21" nodeType="afterGroup">
                            <p:stCondLst>
                              <p:cond delay="2000"/>
                            </p:stCondLst>
                            <p:childTnLst>
                              <p:par>
                                <p:cTn fill="hold" id="22" nodeType="afterEffect" presetClass="entr" presetID="10" presetSubtype="0">
                                  <p:stCondLst>
                                    <p:cond delay="0"/>
                                  </p:stCondLst>
                                  <p:childTnLst>
                                    <p:set>
                                      <p:cBhvr>
                                        <p:cTn dur="1" fill="hold" id="23">
                                          <p:stCondLst>
                                            <p:cond delay="0"/>
                                          </p:stCondLst>
                                        </p:cTn>
                                        <p:tgtEl>
                                          <p:spTgt spid="50"/>
                                        </p:tgtEl>
                                        <p:attrNameLst>
                                          <p:attrName>style.visibility</p:attrName>
                                        </p:attrNameLst>
                                      </p:cBhvr>
                                      <p:to>
                                        <p:strVal val="visible"/>
                                      </p:to>
                                    </p:set>
                                    <p:animEffect filter="fade" transition="in">
                                      <p:cBhvr>
                                        <p:cTn dur="500" id="24"/>
                                        <p:tgtEl>
                                          <p:spTgt spid="50"/>
                                        </p:tgtEl>
                                      </p:cBhvr>
                                    </p:animEffect>
                                  </p:childTnLst>
                                </p:cTn>
                              </p:par>
                            </p:childTnLst>
                          </p:cTn>
                        </p:par>
                        <p:par>
                          <p:cTn fill="hold" id="25" nodeType="afterGroup">
                            <p:stCondLst>
                              <p:cond delay="2500"/>
                            </p:stCondLst>
                            <p:childTnLst>
                              <p:par>
                                <p:cTn fill="hold" id="26" nodeType="afterEffect" presetClass="entr" presetID="22" presetSubtype="2">
                                  <p:stCondLst>
                                    <p:cond delay="0"/>
                                  </p:stCondLst>
                                  <p:childTnLst>
                                    <p:set>
                                      <p:cBhvr>
                                        <p:cTn dur="1" fill="hold" id="27">
                                          <p:stCondLst>
                                            <p:cond delay="0"/>
                                          </p:stCondLst>
                                        </p:cTn>
                                        <p:tgtEl>
                                          <p:spTgt spid="19"/>
                                        </p:tgtEl>
                                        <p:attrNameLst>
                                          <p:attrName>style.visibility</p:attrName>
                                        </p:attrNameLst>
                                      </p:cBhvr>
                                      <p:to>
                                        <p:strVal val="visible"/>
                                      </p:to>
                                    </p:set>
                                    <p:animEffect filter="wipe(right)" transition="in">
                                      <p:cBhvr>
                                        <p:cTn dur="500" id="28"/>
                                        <p:tgtEl>
                                          <p:spTgt spid="19"/>
                                        </p:tgtEl>
                                      </p:cBhvr>
                                    </p:animEffect>
                                  </p:childTnLst>
                                </p:cTn>
                              </p:par>
                            </p:childTnLst>
                          </p:cTn>
                        </p:par>
                        <p:par>
                          <p:cTn fill="hold" id="29" nodeType="afterGroup">
                            <p:stCondLst>
                              <p:cond delay="3000"/>
                            </p:stCondLst>
                            <p:childTnLst>
                              <p:par>
                                <p:cTn fill="hold" id="30" nodeType="afterEffect" presetClass="entr" presetID="10" presetSubtype="0">
                                  <p:stCondLst>
                                    <p:cond delay="0"/>
                                  </p:stCondLst>
                                  <p:childTnLst>
                                    <p:set>
                                      <p:cBhvr>
                                        <p:cTn dur="1" fill="hold" id="31">
                                          <p:stCondLst>
                                            <p:cond delay="0"/>
                                          </p:stCondLst>
                                        </p:cTn>
                                        <p:tgtEl>
                                          <p:spTgt spid="44"/>
                                        </p:tgtEl>
                                        <p:attrNameLst>
                                          <p:attrName>style.visibility</p:attrName>
                                        </p:attrNameLst>
                                      </p:cBhvr>
                                      <p:to>
                                        <p:strVal val="visible"/>
                                      </p:to>
                                    </p:set>
                                    <p:animEffect filter="fade" transition="in">
                                      <p:cBhvr>
                                        <p:cTn dur="500" id="32"/>
                                        <p:tgtEl>
                                          <p:spTgt spid="44"/>
                                        </p:tgtEl>
                                      </p:cBhvr>
                                    </p:animEffect>
                                  </p:childTnLst>
                                </p:cTn>
                              </p:par>
                            </p:childTnLst>
                          </p:cTn>
                        </p:par>
                        <p:par>
                          <p:cTn fill="hold" id="33" nodeType="afterGroup">
                            <p:stCondLst>
                              <p:cond delay="3500"/>
                            </p:stCondLst>
                            <p:childTnLst>
                              <p:par>
                                <p:cTn fill="hold" id="34" nodeType="afterEffect" presetClass="entr" presetID="22" presetSubtype="8">
                                  <p:stCondLst>
                                    <p:cond delay="0"/>
                                  </p:stCondLst>
                                  <p:childTnLst>
                                    <p:set>
                                      <p:cBhvr>
                                        <p:cTn dur="1" fill="hold" id="35">
                                          <p:stCondLst>
                                            <p:cond delay="0"/>
                                          </p:stCondLst>
                                        </p:cTn>
                                        <p:tgtEl>
                                          <p:spTgt spid="35"/>
                                        </p:tgtEl>
                                        <p:attrNameLst>
                                          <p:attrName>style.visibility</p:attrName>
                                        </p:attrNameLst>
                                      </p:cBhvr>
                                      <p:to>
                                        <p:strVal val="visible"/>
                                      </p:to>
                                    </p:set>
                                    <p:animEffect filter="wipe(left)" transition="in">
                                      <p:cBhvr>
                                        <p:cTn dur="500" id="36"/>
                                        <p:tgtEl>
                                          <p:spTgt spid="35"/>
                                        </p:tgtEl>
                                      </p:cBhvr>
                                    </p:animEffect>
                                  </p:childTnLst>
                                </p:cTn>
                              </p:par>
                            </p:childTnLst>
                          </p:cTn>
                        </p:par>
                        <p:par>
                          <p:cTn fill="hold" id="37" nodeType="afterGroup">
                            <p:stCondLst>
                              <p:cond delay="4000"/>
                            </p:stCondLst>
                            <p:childTnLst>
                              <p:par>
                                <p:cTn fill="hold" id="38" nodeType="afterEffect" presetClass="entr" presetID="10" presetSubtype="0">
                                  <p:stCondLst>
                                    <p:cond delay="0"/>
                                  </p:stCondLst>
                                  <p:childTnLst>
                                    <p:set>
                                      <p:cBhvr>
                                        <p:cTn dur="1" fill="hold" id="39">
                                          <p:stCondLst>
                                            <p:cond delay="0"/>
                                          </p:stCondLst>
                                        </p:cTn>
                                        <p:tgtEl>
                                          <p:spTgt spid="47"/>
                                        </p:tgtEl>
                                        <p:attrNameLst>
                                          <p:attrName>style.visibility</p:attrName>
                                        </p:attrNameLst>
                                      </p:cBhvr>
                                      <p:to>
                                        <p:strVal val="visible"/>
                                      </p:to>
                                    </p:set>
                                    <p:animEffect filter="fade" transition="in">
                                      <p:cBhvr>
                                        <p:cTn dur="500" id="40"/>
                                        <p:tgtEl>
                                          <p:spTgt spid="4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2" name="Group 11"/>
          <p:cNvGrpSpPr/>
          <p:nvPr/>
        </p:nvGrpSpPr>
        <p:grpSpPr>
          <a:xfrm>
            <a:off x="1146025" y="5132388"/>
            <a:ext cx="4477756" cy="823912"/>
            <a:chOff x="6328128" y="5044369"/>
            <a:chExt cx="4478684" cy="822745"/>
          </a:xfrm>
        </p:grpSpPr>
        <p:sp>
          <p:nvSpPr>
            <p:cNvPr id="97313" name="Text Placeholder 32"/>
            <p:cNvSpPr txBox="1"/>
            <p:nvPr/>
          </p:nvSpPr>
          <p:spPr bwMode="auto">
            <a:xfrm>
              <a:off x="6529687" y="5350528"/>
              <a:ext cx="4277125" cy="516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r">
                <a:defRPr/>
              </a:pPr>
              <a:r>
                <a:rPr altLang="en-US" lang="zh-CN" sz="1200">
                  <a:solidFill>
                    <a:schemeClr val="tx1">
                      <a:lumMod val="50000"/>
                      <a:lumOff val="50000"/>
                    </a:schemeClr>
                  </a:solidFill>
                  <a:latin charset="-122" pitchFamily="34" typeface="微软雅黑"/>
                  <a:ea charset="-122" pitchFamily="34" typeface="微软雅黑"/>
                </a:rPr>
                <a:t>所有文字都可以随意更改成您的文字内容 鼠标点击修改的地方</a:t>
              </a:r>
            </a:p>
          </p:txBody>
        </p:sp>
        <p:sp>
          <p:nvSpPr>
            <p:cNvPr id="14" name="Text Placeholder 33"/>
            <p:cNvSpPr txBox="1"/>
            <p:nvPr/>
          </p:nvSpPr>
          <p:spPr>
            <a:xfrm>
              <a:off x="6515467" y="5044369"/>
              <a:ext cx="4291345" cy="304368"/>
            </a:xfrm>
            <a:prstGeom prst="rect">
              <a:avLst/>
            </a:prstGeom>
          </p:spPr>
          <p:txBody>
            <a:bodyPr anchor="ctr" bIns="0" lIns="0" rIns="0" tIns="0"/>
            <a:lstStyle>
              <a:lvl1pPr algn="l" defTabSz="685800" eaLnBrk="1" hangingPunct="1" indent="-171450" latinLnBrk="0" marL="171450" rtl="0">
                <a:lnSpc>
                  <a:spcPct val="90000"/>
                </a:lnSpc>
                <a:spcBef>
                  <a:spcPts val="750"/>
                </a:spcBef>
                <a:buFont charset="0"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itchFamily="34" typeface="Arial"/>
                <a:buChar char="•"/>
                <a:defRPr kern="1200" sz="1350">
                  <a:solidFill>
                    <a:schemeClr val="tx1"/>
                  </a:solidFill>
                  <a:latin typeface="+mn-lt"/>
                  <a:ea typeface="+mn-ea"/>
                  <a:cs typeface="+mn-cs"/>
                </a:defRPr>
              </a:lvl9pPr>
            </a:lstStyle>
            <a:p>
              <a:pPr defTabSz="913783" indent="0" marL="0">
                <a:spcBef>
                  <a:spcPct val="20000"/>
                </a:spcBef>
                <a:buNone/>
                <a:defRPr/>
              </a:pPr>
              <a:r>
                <a:rPr lang="en-AU" sz="1600">
                  <a:solidFill>
                    <a:schemeClr val="tx1">
                      <a:lumMod val="50000"/>
                      <a:lumOff val="50000"/>
                    </a:schemeClr>
                  </a:solidFill>
                  <a:latin charset="0" panose="02000000000000000000" pitchFamily="2" typeface="Roboto Condensed"/>
                  <a:cs typeface="Arial"/>
                </a:rPr>
                <a:t>Opportunities</a:t>
              </a:r>
            </a:p>
          </p:txBody>
        </p:sp>
        <p:cxnSp>
          <p:nvCxnSpPr>
            <p:cNvPr id="15" name="Straight Connector 14"/>
            <p:cNvCxnSpPr/>
            <p:nvPr/>
          </p:nvCxnSpPr>
          <p:spPr>
            <a:xfrm flipH="1">
              <a:off x="6328128" y="5082415"/>
              <a:ext cx="0" cy="718118"/>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1146025" y="4071939"/>
            <a:ext cx="4477756" cy="822325"/>
            <a:chOff x="6328128" y="3983398"/>
            <a:chExt cx="4478684" cy="822745"/>
          </a:xfrm>
        </p:grpSpPr>
        <p:sp>
          <p:nvSpPr>
            <p:cNvPr id="97310" name="Text Placeholder 32"/>
            <p:cNvSpPr txBox="1"/>
            <p:nvPr/>
          </p:nvSpPr>
          <p:spPr bwMode="auto">
            <a:xfrm>
              <a:off x="6529687" y="4289557"/>
              <a:ext cx="4277125" cy="516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r">
                <a:defRPr/>
              </a:pPr>
              <a:r>
                <a:rPr altLang="en-US" lang="zh-CN" sz="1200">
                  <a:solidFill>
                    <a:schemeClr val="tx1">
                      <a:lumMod val="50000"/>
                      <a:lumOff val="50000"/>
                    </a:schemeClr>
                  </a:solidFill>
                  <a:latin charset="-122" pitchFamily="34" typeface="微软雅黑"/>
                  <a:ea charset="-122" pitchFamily="34" typeface="微软雅黑"/>
                </a:rPr>
                <a:t>所有文字都可以随意更改成您的文字内容 鼠标点击修改的地方</a:t>
              </a:r>
            </a:p>
          </p:txBody>
        </p:sp>
        <p:sp>
          <p:nvSpPr>
            <p:cNvPr id="18" name="Text Placeholder 33"/>
            <p:cNvSpPr txBox="1"/>
            <p:nvPr/>
          </p:nvSpPr>
          <p:spPr>
            <a:xfrm>
              <a:off x="6515467" y="3983398"/>
              <a:ext cx="4291345" cy="304956"/>
            </a:xfrm>
            <a:prstGeom prst="rect">
              <a:avLst/>
            </a:prstGeom>
          </p:spPr>
          <p:txBody>
            <a:bodyPr anchor="ctr" bIns="0" lIns="0" rIns="0" tIns="0"/>
            <a:lstStyle>
              <a:lvl1pPr algn="l" defTabSz="685800" eaLnBrk="1" hangingPunct="1" indent="-171450" latinLnBrk="0" marL="171450" rtl="0">
                <a:lnSpc>
                  <a:spcPct val="90000"/>
                </a:lnSpc>
                <a:spcBef>
                  <a:spcPts val="750"/>
                </a:spcBef>
                <a:buFont charset="0"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itchFamily="34" typeface="Arial"/>
                <a:buChar char="•"/>
                <a:defRPr kern="1200" sz="1350">
                  <a:solidFill>
                    <a:schemeClr val="tx1"/>
                  </a:solidFill>
                  <a:latin typeface="+mn-lt"/>
                  <a:ea typeface="+mn-ea"/>
                  <a:cs typeface="+mn-cs"/>
                </a:defRPr>
              </a:lvl9pPr>
            </a:lstStyle>
            <a:p>
              <a:pPr defTabSz="913783" indent="0" marL="0">
                <a:spcBef>
                  <a:spcPct val="20000"/>
                </a:spcBef>
                <a:buNone/>
                <a:defRPr/>
              </a:pPr>
              <a:r>
                <a:rPr lang="en-AU" sz="1600">
                  <a:solidFill>
                    <a:schemeClr val="tx1">
                      <a:lumMod val="50000"/>
                      <a:lumOff val="50000"/>
                    </a:schemeClr>
                  </a:solidFill>
                  <a:latin charset="0" panose="02000000000000000000" pitchFamily="2" typeface="Roboto Condensed"/>
                  <a:cs typeface="Arial"/>
                </a:rPr>
                <a:t>Threats</a:t>
              </a:r>
            </a:p>
          </p:txBody>
        </p:sp>
        <p:cxnSp>
          <p:nvCxnSpPr>
            <p:cNvPr id="19" name="Straight Connector 18"/>
            <p:cNvCxnSpPr/>
            <p:nvPr/>
          </p:nvCxnSpPr>
          <p:spPr>
            <a:xfrm flipH="1">
              <a:off x="6328128" y="4002458"/>
              <a:ext cx="0" cy="717916"/>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20" name="Group 19"/>
          <p:cNvGrpSpPr/>
          <p:nvPr/>
        </p:nvGrpSpPr>
        <p:grpSpPr>
          <a:xfrm>
            <a:off x="1146025" y="3011489"/>
            <a:ext cx="4477756" cy="822325"/>
            <a:chOff x="6328128" y="2922427"/>
            <a:chExt cx="4478684" cy="822745"/>
          </a:xfrm>
        </p:grpSpPr>
        <p:sp>
          <p:nvSpPr>
            <p:cNvPr id="97307" name="Text Placeholder 32"/>
            <p:cNvSpPr txBox="1"/>
            <p:nvPr/>
          </p:nvSpPr>
          <p:spPr bwMode="auto">
            <a:xfrm>
              <a:off x="6529687" y="3228586"/>
              <a:ext cx="4277125" cy="516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r">
                <a:defRPr/>
              </a:pPr>
              <a:r>
                <a:rPr altLang="en-US" lang="zh-CN" sz="1200">
                  <a:solidFill>
                    <a:schemeClr val="tx1">
                      <a:lumMod val="50000"/>
                      <a:lumOff val="50000"/>
                    </a:schemeClr>
                  </a:solidFill>
                  <a:latin charset="-122" pitchFamily="34" typeface="微软雅黑"/>
                  <a:ea charset="-122" pitchFamily="34" typeface="微软雅黑"/>
                </a:rPr>
                <a:t>所有文字都可以随意更改成您的文字内容 鼠标点击修改的地方</a:t>
              </a:r>
            </a:p>
          </p:txBody>
        </p:sp>
        <p:sp>
          <p:nvSpPr>
            <p:cNvPr id="22" name="Text Placeholder 33"/>
            <p:cNvSpPr txBox="1"/>
            <p:nvPr/>
          </p:nvSpPr>
          <p:spPr>
            <a:xfrm>
              <a:off x="6515467" y="2922427"/>
              <a:ext cx="4291345" cy="304956"/>
            </a:xfrm>
            <a:prstGeom prst="rect">
              <a:avLst/>
            </a:prstGeom>
          </p:spPr>
          <p:txBody>
            <a:bodyPr anchor="ctr" bIns="0" lIns="0" rIns="0" tIns="0"/>
            <a:lstStyle>
              <a:lvl1pPr algn="l" defTabSz="685800" eaLnBrk="1" hangingPunct="1" indent="-171450" latinLnBrk="0" marL="171450" rtl="0">
                <a:lnSpc>
                  <a:spcPct val="90000"/>
                </a:lnSpc>
                <a:spcBef>
                  <a:spcPts val="750"/>
                </a:spcBef>
                <a:buFont charset="0"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itchFamily="34" typeface="Arial"/>
                <a:buChar char="•"/>
                <a:defRPr kern="1200" sz="1350">
                  <a:solidFill>
                    <a:schemeClr val="tx1"/>
                  </a:solidFill>
                  <a:latin typeface="+mn-lt"/>
                  <a:ea typeface="+mn-ea"/>
                  <a:cs typeface="+mn-cs"/>
                </a:defRPr>
              </a:lvl9pPr>
            </a:lstStyle>
            <a:p>
              <a:pPr defTabSz="913783" indent="0" marL="0">
                <a:spcBef>
                  <a:spcPct val="20000"/>
                </a:spcBef>
                <a:buNone/>
                <a:defRPr/>
              </a:pPr>
              <a:r>
                <a:rPr lang="en-AU" sz="1600">
                  <a:solidFill>
                    <a:schemeClr val="tx1">
                      <a:lumMod val="50000"/>
                      <a:lumOff val="50000"/>
                    </a:schemeClr>
                  </a:solidFill>
                  <a:latin charset="0" panose="02000000000000000000" pitchFamily="2" typeface="Roboto Condensed"/>
                  <a:cs typeface="Arial"/>
                </a:rPr>
                <a:t>Weakness</a:t>
              </a:r>
            </a:p>
          </p:txBody>
        </p:sp>
        <p:cxnSp>
          <p:nvCxnSpPr>
            <p:cNvPr id="23" name="Straight Connector 22"/>
            <p:cNvCxnSpPr/>
            <p:nvPr/>
          </p:nvCxnSpPr>
          <p:spPr>
            <a:xfrm flipH="1">
              <a:off x="6328128" y="2943075"/>
              <a:ext cx="0" cy="717916"/>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1146025" y="1952625"/>
            <a:ext cx="4477756" cy="822325"/>
            <a:chOff x="6328128" y="1863304"/>
            <a:chExt cx="4478684" cy="822745"/>
          </a:xfrm>
        </p:grpSpPr>
        <p:sp>
          <p:nvSpPr>
            <p:cNvPr id="97304" name="Text Placeholder 32"/>
            <p:cNvSpPr txBox="1"/>
            <p:nvPr/>
          </p:nvSpPr>
          <p:spPr bwMode="auto">
            <a:xfrm>
              <a:off x="6529687" y="2169463"/>
              <a:ext cx="4277125" cy="51658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r">
                <a:defRPr/>
              </a:pPr>
              <a:r>
                <a:rPr altLang="en-US" lang="zh-CN" sz="1200">
                  <a:solidFill>
                    <a:schemeClr val="tx1">
                      <a:lumMod val="50000"/>
                      <a:lumOff val="50000"/>
                    </a:schemeClr>
                  </a:solidFill>
                  <a:latin charset="-122" pitchFamily="34" typeface="微软雅黑"/>
                  <a:ea charset="-122" pitchFamily="34" typeface="微软雅黑"/>
                </a:rPr>
                <a:t>所有文字都可以随意更改成您的文字内容 鼠标点击修改的地方</a:t>
              </a:r>
            </a:p>
          </p:txBody>
        </p:sp>
        <p:sp>
          <p:nvSpPr>
            <p:cNvPr id="26" name="Text Placeholder 33"/>
            <p:cNvSpPr txBox="1"/>
            <p:nvPr/>
          </p:nvSpPr>
          <p:spPr>
            <a:xfrm>
              <a:off x="6515467" y="1863304"/>
              <a:ext cx="4291345" cy="304956"/>
            </a:xfrm>
            <a:prstGeom prst="rect">
              <a:avLst/>
            </a:prstGeom>
          </p:spPr>
          <p:txBody>
            <a:bodyPr anchor="ctr" bIns="0" lIns="0" rIns="0" tIns="0"/>
            <a:lstStyle>
              <a:lvl1pPr algn="l" defTabSz="685800" eaLnBrk="1" hangingPunct="1" indent="-171450" latinLnBrk="0" marL="171450" rtl="0">
                <a:lnSpc>
                  <a:spcPct val="90000"/>
                </a:lnSpc>
                <a:spcBef>
                  <a:spcPts val="750"/>
                </a:spcBef>
                <a:buFont charset="0" pitchFamily="34" typeface="Arial"/>
                <a:buChar char="•"/>
                <a:defRPr kern="1200" sz="2100">
                  <a:solidFill>
                    <a:schemeClr val="tx1"/>
                  </a:solidFill>
                  <a:latin charset="0" panose="00000300000000000000" pitchFamily="50" typeface="Neris Thin"/>
                  <a:ea typeface="+mn-ea"/>
                  <a:cs typeface="+mn-cs"/>
                </a:defRPr>
              </a:lvl1pPr>
              <a:lvl2pPr algn="l" defTabSz="685800" eaLnBrk="1" hangingPunct="1" indent="-171450" latinLnBrk="0" marL="514350" rtl="0">
                <a:lnSpc>
                  <a:spcPct val="90000"/>
                </a:lnSpc>
                <a:spcBef>
                  <a:spcPts val="375"/>
                </a:spcBef>
                <a:buFont charset="0" pitchFamily="34" typeface="Arial"/>
                <a:buChar char="•"/>
                <a:defRPr kern="1200" sz="1800">
                  <a:solidFill>
                    <a:schemeClr val="tx1"/>
                  </a:solidFill>
                  <a:latin charset="0" panose="00000300000000000000" pitchFamily="50" typeface="Neris Thin"/>
                  <a:ea typeface="+mn-ea"/>
                  <a:cs typeface="+mn-cs"/>
                </a:defRPr>
              </a:lvl2pPr>
              <a:lvl3pPr algn="l" defTabSz="685800" eaLnBrk="1" hangingPunct="1" indent="-171450" latinLnBrk="0" marL="857250" rtl="0">
                <a:lnSpc>
                  <a:spcPct val="90000"/>
                </a:lnSpc>
                <a:spcBef>
                  <a:spcPts val="375"/>
                </a:spcBef>
                <a:buFont charset="0" pitchFamily="34" typeface="Arial"/>
                <a:buChar char="•"/>
                <a:defRPr kern="1200" sz="1500">
                  <a:solidFill>
                    <a:schemeClr val="tx1"/>
                  </a:solidFill>
                  <a:latin charset="0" panose="00000300000000000000" pitchFamily="50" typeface="Neris Thin"/>
                  <a:ea typeface="+mn-ea"/>
                  <a:cs typeface="+mn-cs"/>
                </a:defRPr>
              </a:lvl3pPr>
              <a:lvl4pPr algn="l" defTabSz="685800" eaLnBrk="1" hangingPunct="1" indent="-171450" latinLnBrk="0" marL="1200150" rtl="0">
                <a:lnSpc>
                  <a:spcPct val="90000"/>
                </a:lnSpc>
                <a:spcBef>
                  <a:spcPts val="375"/>
                </a:spcBef>
                <a:buFont charset="0" pitchFamily="34" typeface="Arial"/>
                <a:buChar char="•"/>
                <a:defRPr kern="1200" sz="1350">
                  <a:solidFill>
                    <a:schemeClr val="tx1"/>
                  </a:solidFill>
                  <a:latin charset="0" panose="00000300000000000000" pitchFamily="50" typeface="Neris Thin"/>
                  <a:ea typeface="+mn-ea"/>
                  <a:cs typeface="+mn-cs"/>
                </a:defRPr>
              </a:lvl4pPr>
              <a:lvl5pPr algn="l" defTabSz="685800" eaLnBrk="1" hangingPunct="1" indent="-171450" latinLnBrk="0" marL="1543050" rtl="0">
                <a:lnSpc>
                  <a:spcPct val="90000"/>
                </a:lnSpc>
                <a:spcBef>
                  <a:spcPts val="375"/>
                </a:spcBef>
                <a:buFont charset="0" pitchFamily="34" typeface="Arial"/>
                <a:buChar char="•"/>
                <a:defRPr kern="1200" sz="1350">
                  <a:solidFill>
                    <a:schemeClr val="tx1"/>
                  </a:solidFill>
                  <a:latin charset="0" panose="00000300000000000000" pitchFamily="50" typeface="Neris Thin"/>
                  <a:ea typeface="+mn-ea"/>
                  <a:cs typeface="+mn-cs"/>
                </a:defRPr>
              </a:lvl5pPr>
              <a:lvl6pPr algn="l" defTabSz="685800" eaLnBrk="1" hangingPunct="1" indent="-171450" latinLnBrk="0" marL="1885950" rtl="0">
                <a:lnSpc>
                  <a:spcPct val="90000"/>
                </a:lnSpc>
                <a:spcBef>
                  <a:spcPts val="375"/>
                </a:spcBef>
                <a:buFont charset="0" pitchFamily="34" typeface="Arial"/>
                <a:buChar char="•"/>
                <a:defRPr kern="1200" sz="1350">
                  <a:solidFill>
                    <a:schemeClr val="tx1"/>
                  </a:solidFill>
                  <a:latin typeface="+mn-lt"/>
                  <a:ea typeface="+mn-ea"/>
                  <a:cs typeface="+mn-cs"/>
                </a:defRPr>
              </a:lvl6pPr>
              <a:lvl7pPr algn="l" defTabSz="685800" eaLnBrk="1" hangingPunct="1" indent="-171450" latinLnBrk="0" marL="2228850" rtl="0">
                <a:lnSpc>
                  <a:spcPct val="90000"/>
                </a:lnSpc>
                <a:spcBef>
                  <a:spcPts val="375"/>
                </a:spcBef>
                <a:buFont charset="0" pitchFamily="34" typeface="Arial"/>
                <a:buChar char="•"/>
                <a:defRPr kern="1200" sz="1350">
                  <a:solidFill>
                    <a:schemeClr val="tx1"/>
                  </a:solidFill>
                  <a:latin typeface="+mn-lt"/>
                  <a:ea typeface="+mn-ea"/>
                  <a:cs typeface="+mn-cs"/>
                </a:defRPr>
              </a:lvl7pPr>
              <a:lvl8pPr algn="l" defTabSz="685800" eaLnBrk="1" hangingPunct="1" indent="-171450" latinLnBrk="0" marL="2571750" rtl="0">
                <a:lnSpc>
                  <a:spcPct val="90000"/>
                </a:lnSpc>
                <a:spcBef>
                  <a:spcPts val="375"/>
                </a:spcBef>
                <a:buFont charset="0" pitchFamily="34" typeface="Arial"/>
                <a:buChar char="•"/>
                <a:defRPr kern="1200" sz="1350">
                  <a:solidFill>
                    <a:schemeClr val="tx1"/>
                  </a:solidFill>
                  <a:latin typeface="+mn-lt"/>
                  <a:ea typeface="+mn-ea"/>
                  <a:cs typeface="+mn-cs"/>
                </a:defRPr>
              </a:lvl8pPr>
              <a:lvl9pPr algn="l" defTabSz="685800" eaLnBrk="1" hangingPunct="1" indent="-171450" latinLnBrk="0" marL="2914650" rtl="0">
                <a:lnSpc>
                  <a:spcPct val="90000"/>
                </a:lnSpc>
                <a:spcBef>
                  <a:spcPts val="375"/>
                </a:spcBef>
                <a:buFont charset="0" pitchFamily="34" typeface="Arial"/>
                <a:buChar char="•"/>
                <a:defRPr kern="1200" sz="1350">
                  <a:solidFill>
                    <a:schemeClr val="tx1"/>
                  </a:solidFill>
                  <a:latin typeface="+mn-lt"/>
                  <a:ea typeface="+mn-ea"/>
                  <a:cs typeface="+mn-cs"/>
                </a:defRPr>
              </a:lvl9pPr>
            </a:lstStyle>
            <a:p>
              <a:pPr defTabSz="913783" indent="0" marL="0">
                <a:spcBef>
                  <a:spcPct val="20000"/>
                </a:spcBef>
                <a:buNone/>
                <a:defRPr/>
              </a:pPr>
              <a:r>
                <a:rPr lang="en-AU" sz="1600">
                  <a:solidFill>
                    <a:schemeClr val="tx1">
                      <a:lumMod val="50000"/>
                      <a:lumOff val="50000"/>
                    </a:schemeClr>
                  </a:solidFill>
                  <a:latin charset="0" panose="02000000000000000000" pitchFamily="2" typeface="Roboto Condensed"/>
                  <a:cs typeface="Arial"/>
                </a:rPr>
                <a:t>Strengths</a:t>
              </a:r>
            </a:p>
          </p:txBody>
        </p:sp>
        <p:cxnSp>
          <p:nvCxnSpPr>
            <p:cNvPr id="27" name="Straight Connector 26"/>
            <p:cNvCxnSpPr/>
            <p:nvPr/>
          </p:nvCxnSpPr>
          <p:spPr>
            <a:xfrm flipH="1">
              <a:off x="6328128" y="1863304"/>
              <a:ext cx="0" cy="717916"/>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36" name="Group 35"/>
          <p:cNvGrpSpPr/>
          <p:nvPr/>
        </p:nvGrpSpPr>
        <p:grpSpPr>
          <a:xfrm>
            <a:off x="6515840" y="1863726"/>
            <a:ext cx="2001577" cy="2006600"/>
            <a:chOff x="6516746" y="1863304"/>
            <a:chExt cx="2001660" cy="2006869"/>
          </a:xfrm>
        </p:grpSpPr>
        <p:sp>
          <p:nvSpPr>
            <p:cNvPr id="4" name="Teardrop 3"/>
            <p:cNvSpPr/>
            <p:nvPr/>
          </p:nvSpPr>
          <p:spPr>
            <a:xfrm flipV="1">
              <a:off x="6516746" y="1868068"/>
              <a:ext cx="2001660" cy="2002105"/>
            </a:xfrm>
            <a:prstGeom prst="teardrop">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p>
              <a:pPr algn="ctr">
                <a:lnSpc>
                  <a:spcPct val="90000"/>
                </a:lnSpc>
                <a:spcBef>
                  <a:spcPct val="20000"/>
                </a:spcBef>
                <a:defRPr/>
              </a:pPr>
              <a:endParaRPr lang="en-US" sz="1600">
                <a:solidFill>
                  <a:schemeClr val="bg1"/>
                </a:solidFill>
                <a:latin charset="0" panose="02000000000000000000" pitchFamily="2" typeface="Roboto Condensed"/>
                <a:cs typeface="Arial"/>
              </a:endParaRPr>
            </a:p>
          </p:txBody>
        </p:sp>
        <p:sp>
          <p:nvSpPr>
            <p:cNvPr id="8" name="Oval 7"/>
            <p:cNvSpPr/>
            <p:nvPr/>
          </p:nvSpPr>
          <p:spPr>
            <a:xfrm>
              <a:off x="6516746" y="1863304"/>
              <a:ext cx="588910" cy="589042"/>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ctr">
                <a:lnSpc>
                  <a:spcPct val="90000"/>
                </a:lnSpc>
                <a:spcBef>
                  <a:spcPct val="20000"/>
                </a:spcBef>
              </a:pPr>
              <a:r>
                <a:rPr altLang="zh-CN" lang="en-AU" sz="1600">
                  <a:solidFill>
                    <a:schemeClr val="bg1"/>
                  </a:solidFill>
                  <a:latin charset="0" typeface="Roboto Condensed"/>
                  <a:cs charset="0" pitchFamily="34" typeface="Arial"/>
                </a:rPr>
                <a:t>S</a:t>
              </a:r>
            </a:p>
          </p:txBody>
        </p:sp>
        <p:sp>
          <p:nvSpPr>
            <p:cNvPr id="97303" name="Text Placeholder 33"/>
            <p:cNvSpPr txBox="1"/>
            <p:nvPr/>
          </p:nvSpPr>
          <p:spPr bwMode="auto">
            <a:xfrm>
              <a:off x="6516746" y="2869344"/>
              <a:ext cx="1999897" cy="2969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lvl1pPr defTabSz="912813">
                <a:defRPr>
                  <a:solidFill>
                    <a:schemeClr val="tx1"/>
                  </a:solidFill>
                  <a:latin charset="0" pitchFamily="34" typeface="Calibri"/>
                  <a:ea charset="-128" pitchFamily="34" typeface="MS PGothic"/>
                </a:defRPr>
              </a:lvl1pPr>
              <a:lvl2pPr defTabSz="912813" indent="-285750" marL="742950">
                <a:defRPr>
                  <a:solidFill>
                    <a:schemeClr val="tx1"/>
                  </a:solidFill>
                  <a:latin charset="0" pitchFamily="34" typeface="Calibri"/>
                  <a:ea charset="-128" pitchFamily="34" typeface="MS PGothic"/>
                </a:defRPr>
              </a:lvl2pPr>
              <a:lvl3pPr defTabSz="912813" indent="-228600" marL="1143000">
                <a:defRPr>
                  <a:solidFill>
                    <a:schemeClr val="tx1"/>
                  </a:solidFill>
                  <a:latin charset="0" pitchFamily="34" typeface="Calibri"/>
                  <a:ea charset="-128" pitchFamily="34" typeface="MS PGothic"/>
                </a:defRPr>
              </a:lvl3pPr>
              <a:lvl4pPr defTabSz="912813" indent="-228600" marL="1600200">
                <a:defRPr>
                  <a:solidFill>
                    <a:schemeClr val="tx1"/>
                  </a:solidFill>
                  <a:latin charset="0" pitchFamily="34" typeface="Calibri"/>
                  <a:ea charset="-128" pitchFamily="34" typeface="MS PGothic"/>
                </a:defRPr>
              </a:lvl4pPr>
              <a:lvl5pPr defTabSz="912813" indent="-228600" marL="2057400">
                <a:defRPr>
                  <a:solidFill>
                    <a:schemeClr val="tx1"/>
                  </a:solidFill>
                  <a:latin charset="0" pitchFamily="34" typeface="Calibri"/>
                  <a:ea charset="-128" pitchFamily="34" typeface="MS PGothic"/>
                </a:defRPr>
              </a:lvl5pPr>
              <a:lvl6pPr defTabSz="912813" fontAlgn="base" indent="-228600" marL="2514600">
                <a:spcBef>
                  <a:spcPct val="0"/>
                </a:spcBef>
                <a:spcAft>
                  <a:spcPct val="0"/>
                </a:spcAft>
                <a:defRPr>
                  <a:solidFill>
                    <a:schemeClr val="tx1"/>
                  </a:solidFill>
                  <a:latin charset="0" pitchFamily="34" typeface="Calibri"/>
                  <a:ea charset="-128" pitchFamily="34" typeface="MS PGothic"/>
                </a:defRPr>
              </a:lvl6pPr>
              <a:lvl7pPr defTabSz="912813" fontAlgn="base" indent="-228600" marL="2971800">
                <a:spcBef>
                  <a:spcPct val="0"/>
                </a:spcBef>
                <a:spcAft>
                  <a:spcPct val="0"/>
                </a:spcAft>
                <a:defRPr>
                  <a:solidFill>
                    <a:schemeClr val="tx1"/>
                  </a:solidFill>
                  <a:latin charset="0" pitchFamily="34" typeface="Calibri"/>
                  <a:ea charset="-128" pitchFamily="34" typeface="MS PGothic"/>
                </a:defRPr>
              </a:lvl7pPr>
              <a:lvl8pPr defTabSz="912813" fontAlgn="base" indent="-228600" marL="3429000">
                <a:spcBef>
                  <a:spcPct val="0"/>
                </a:spcBef>
                <a:spcAft>
                  <a:spcPct val="0"/>
                </a:spcAft>
                <a:defRPr>
                  <a:solidFill>
                    <a:schemeClr val="tx1"/>
                  </a:solidFill>
                  <a:latin charset="0" pitchFamily="34" typeface="Calibri"/>
                  <a:ea charset="-128" pitchFamily="34" typeface="MS PGothic"/>
                </a:defRPr>
              </a:lvl8pPr>
              <a:lvl9pPr defTabSz="912813" fontAlgn="base" indent="-228600" marL="3886200">
                <a:spcBef>
                  <a:spcPct val="0"/>
                </a:spcBef>
                <a:spcAft>
                  <a:spcPct val="0"/>
                </a:spcAft>
                <a:defRPr>
                  <a:solidFill>
                    <a:schemeClr val="tx1"/>
                  </a:solidFill>
                  <a:latin charset="0" pitchFamily="34" typeface="Calibri"/>
                  <a:ea charset="-128" pitchFamily="34" typeface="MS PGothic"/>
                </a:defRPr>
              </a:lvl9pPr>
            </a:lstStyle>
            <a:p>
              <a:pPr algn="ctr">
                <a:lnSpc>
                  <a:spcPct val="90000"/>
                </a:lnSpc>
                <a:spcBef>
                  <a:spcPct val="20000"/>
                </a:spcBef>
                <a:buFont charset="0" pitchFamily="34" typeface="Arial"/>
                <a:buNone/>
              </a:pPr>
              <a:r>
                <a:rPr altLang="en-US" lang="zh-CN" sz="1600">
                  <a:solidFill>
                    <a:schemeClr val="bg1"/>
                  </a:solidFill>
                  <a:latin charset="0" typeface="Roboto Condensed"/>
                  <a:cs charset="0" pitchFamily="34" typeface="Arial"/>
                </a:rPr>
                <a:t>标题内容</a:t>
              </a:r>
            </a:p>
          </p:txBody>
        </p:sp>
      </p:grpSp>
      <p:grpSp>
        <p:nvGrpSpPr>
          <p:cNvPr id="35" name="Group 34"/>
          <p:cNvGrpSpPr/>
          <p:nvPr/>
        </p:nvGrpSpPr>
        <p:grpSpPr>
          <a:xfrm>
            <a:off x="8515830" y="1863726"/>
            <a:ext cx="2001577" cy="2006600"/>
            <a:chOff x="8516644" y="1863304"/>
            <a:chExt cx="2001658" cy="2006870"/>
          </a:xfrm>
        </p:grpSpPr>
        <p:sp>
          <p:nvSpPr>
            <p:cNvPr id="5" name="Teardrop 4"/>
            <p:cNvSpPr/>
            <p:nvPr/>
          </p:nvSpPr>
          <p:spPr>
            <a:xfrm flipH="1" rot="16200000">
              <a:off x="8516420" y="1868292"/>
              <a:ext cx="2002106" cy="2001658"/>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p>
              <a:pPr algn="ctr">
                <a:lnSpc>
                  <a:spcPct val="90000"/>
                </a:lnSpc>
                <a:spcBef>
                  <a:spcPct val="20000"/>
                </a:spcBef>
                <a:defRPr/>
              </a:pPr>
              <a:endParaRPr lang="en-US" sz="1600">
                <a:solidFill>
                  <a:schemeClr val="bg1"/>
                </a:solidFill>
                <a:latin charset="0" panose="02000000000000000000" pitchFamily="2" typeface="Roboto Condensed"/>
                <a:cs typeface="Arial"/>
              </a:endParaRPr>
            </a:p>
          </p:txBody>
        </p:sp>
        <p:sp>
          <p:nvSpPr>
            <p:cNvPr id="9" name="Oval 8"/>
            <p:cNvSpPr/>
            <p:nvPr/>
          </p:nvSpPr>
          <p:spPr>
            <a:xfrm>
              <a:off x="9929393" y="1863304"/>
              <a:ext cx="588909" cy="589042"/>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ctr">
                <a:lnSpc>
                  <a:spcPct val="90000"/>
                </a:lnSpc>
                <a:spcBef>
                  <a:spcPct val="20000"/>
                </a:spcBef>
              </a:pPr>
              <a:r>
                <a:rPr altLang="zh-CN" lang="en-AU" sz="1600">
                  <a:solidFill>
                    <a:schemeClr val="bg1"/>
                  </a:solidFill>
                  <a:latin charset="0" typeface="Roboto Condensed"/>
                  <a:cs charset="0" pitchFamily="34" typeface="Arial"/>
                </a:rPr>
                <a:t>W</a:t>
              </a:r>
            </a:p>
          </p:txBody>
        </p:sp>
        <p:sp>
          <p:nvSpPr>
            <p:cNvPr id="97300" name="Text Placeholder 33"/>
            <p:cNvSpPr txBox="1"/>
            <p:nvPr/>
          </p:nvSpPr>
          <p:spPr bwMode="auto">
            <a:xfrm>
              <a:off x="8517523" y="2869343"/>
              <a:ext cx="1999897" cy="2969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lvl1pPr defTabSz="912813">
                <a:defRPr>
                  <a:solidFill>
                    <a:schemeClr val="tx1"/>
                  </a:solidFill>
                  <a:latin charset="0" pitchFamily="34" typeface="Calibri"/>
                  <a:ea charset="-128" pitchFamily="34" typeface="MS PGothic"/>
                </a:defRPr>
              </a:lvl1pPr>
              <a:lvl2pPr defTabSz="912813" indent="-285750" marL="742950">
                <a:defRPr>
                  <a:solidFill>
                    <a:schemeClr val="tx1"/>
                  </a:solidFill>
                  <a:latin charset="0" pitchFamily="34" typeface="Calibri"/>
                  <a:ea charset="-128" pitchFamily="34" typeface="MS PGothic"/>
                </a:defRPr>
              </a:lvl2pPr>
              <a:lvl3pPr defTabSz="912813" indent="-228600" marL="1143000">
                <a:defRPr>
                  <a:solidFill>
                    <a:schemeClr val="tx1"/>
                  </a:solidFill>
                  <a:latin charset="0" pitchFamily="34" typeface="Calibri"/>
                  <a:ea charset="-128" pitchFamily="34" typeface="MS PGothic"/>
                </a:defRPr>
              </a:lvl3pPr>
              <a:lvl4pPr defTabSz="912813" indent="-228600" marL="1600200">
                <a:defRPr>
                  <a:solidFill>
                    <a:schemeClr val="tx1"/>
                  </a:solidFill>
                  <a:latin charset="0" pitchFamily="34" typeface="Calibri"/>
                  <a:ea charset="-128" pitchFamily="34" typeface="MS PGothic"/>
                </a:defRPr>
              </a:lvl4pPr>
              <a:lvl5pPr defTabSz="912813" indent="-228600" marL="2057400">
                <a:defRPr>
                  <a:solidFill>
                    <a:schemeClr val="tx1"/>
                  </a:solidFill>
                  <a:latin charset="0" pitchFamily="34" typeface="Calibri"/>
                  <a:ea charset="-128" pitchFamily="34" typeface="MS PGothic"/>
                </a:defRPr>
              </a:lvl5pPr>
              <a:lvl6pPr defTabSz="912813" fontAlgn="base" indent="-228600" marL="2514600">
                <a:spcBef>
                  <a:spcPct val="0"/>
                </a:spcBef>
                <a:spcAft>
                  <a:spcPct val="0"/>
                </a:spcAft>
                <a:defRPr>
                  <a:solidFill>
                    <a:schemeClr val="tx1"/>
                  </a:solidFill>
                  <a:latin charset="0" pitchFamily="34" typeface="Calibri"/>
                  <a:ea charset="-128" pitchFamily="34" typeface="MS PGothic"/>
                </a:defRPr>
              </a:lvl6pPr>
              <a:lvl7pPr defTabSz="912813" fontAlgn="base" indent="-228600" marL="2971800">
                <a:spcBef>
                  <a:spcPct val="0"/>
                </a:spcBef>
                <a:spcAft>
                  <a:spcPct val="0"/>
                </a:spcAft>
                <a:defRPr>
                  <a:solidFill>
                    <a:schemeClr val="tx1"/>
                  </a:solidFill>
                  <a:latin charset="0" pitchFamily="34" typeface="Calibri"/>
                  <a:ea charset="-128" pitchFamily="34" typeface="MS PGothic"/>
                </a:defRPr>
              </a:lvl7pPr>
              <a:lvl8pPr defTabSz="912813" fontAlgn="base" indent="-228600" marL="3429000">
                <a:spcBef>
                  <a:spcPct val="0"/>
                </a:spcBef>
                <a:spcAft>
                  <a:spcPct val="0"/>
                </a:spcAft>
                <a:defRPr>
                  <a:solidFill>
                    <a:schemeClr val="tx1"/>
                  </a:solidFill>
                  <a:latin charset="0" pitchFamily="34" typeface="Calibri"/>
                  <a:ea charset="-128" pitchFamily="34" typeface="MS PGothic"/>
                </a:defRPr>
              </a:lvl8pPr>
              <a:lvl9pPr defTabSz="912813" fontAlgn="base" indent="-228600" marL="3886200">
                <a:spcBef>
                  <a:spcPct val="0"/>
                </a:spcBef>
                <a:spcAft>
                  <a:spcPct val="0"/>
                </a:spcAft>
                <a:defRPr>
                  <a:solidFill>
                    <a:schemeClr val="tx1"/>
                  </a:solidFill>
                  <a:latin charset="0" pitchFamily="34" typeface="Calibri"/>
                  <a:ea charset="-128" pitchFamily="34" typeface="MS PGothic"/>
                </a:defRPr>
              </a:lvl9pPr>
            </a:lstStyle>
            <a:p>
              <a:pPr algn="ctr">
                <a:lnSpc>
                  <a:spcPct val="90000"/>
                </a:lnSpc>
                <a:spcBef>
                  <a:spcPct val="20000"/>
                </a:spcBef>
              </a:pPr>
              <a:r>
                <a:rPr altLang="en-US" lang="zh-CN" sz="1600">
                  <a:solidFill>
                    <a:schemeClr val="bg1"/>
                  </a:solidFill>
                  <a:latin charset="0" typeface="Roboto Condensed"/>
                  <a:cs charset="0" pitchFamily="34" typeface="Arial"/>
                </a:rPr>
                <a:t>标题内容</a:t>
              </a:r>
            </a:p>
          </p:txBody>
        </p:sp>
      </p:grpSp>
      <p:grpSp>
        <p:nvGrpSpPr>
          <p:cNvPr id="37" name="Group 36"/>
          <p:cNvGrpSpPr/>
          <p:nvPr/>
        </p:nvGrpSpPr>
        <p:grpSpPr>
          <a:xfrm>
            <a:off x="6515840" y="3870325"/>
            <a:ext cx="2001577" cy="2001838"/>
            <a:chOff x="6516746" y="3870173"/>
            <a:chExt cx="2001660" cy="2001657"/>
          </a:xfrm>
        </p:grpSpPr>
        <p:sp>
          <p:nvSpPr>
            <p:cNvPr id="6" name="Teardrop 5"/>
            <p:cNvSpPr/>
            <p:nvPr/>
          </p:nvSpPr>
          <p:spPr>
            <a:xfrm>
              <a:off x="6516746" y="3870173"/>
              <a:ext cx="2001660" cy="2001657"/>
            </a:xfrm>
            <a:prstGeom prst="teardrop">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p>
              <a:pPr algn="ctr">
                <a:lnSpc>
                  <a:spcPct val="90000"/>
                </a:lnSpc>
                <a:spcBef>
                  <a:spcPct val="20000"/>
                </a:spcBef>
                <a:defRPr/>
              </a:pPr>
              <a:endParaRPr lang="en-AU" sz="1600">
                <a:solidFill>
                  <a:schemeClr val="bg1"/>
                </a:solidFill>
                <a:latin charset="0" panose="02000000000000000000" pitchFamily="2" typeface="Roboto Condensed"/>
                <a:cs typeface="Arial"/>
              </a:endParaRPr>
            </a:p>
          </p:txBody>
        </p:sp>
        <p:sp>
          <p:nvSpPr>
            <p:cNvPr id="11" name="Oval 10"/>
            <p:cNvSpPr/>
            <p:nvPr/>
          </p:nvSpPr>
          <p:spPr>
            <a:xfrm>
              <a:off x="6516746" y="5282920"/>
              <a:ext cx="588910" cy="588910"/>
            </a:xfrm>
            <a:prstGeom prst="ellipse">
              <a:avLst/>
            </a:prstGeom>
            <a:solidFill>
              <a:schemeClr val="accent4"/>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ctr">
                <a:lnSpc>
                  <a:spcPct val="90000"/>
                </a:lnSpc>
                <a:spcBef>
                  <a:spcPct val="20000"/>
                </a:spcBef>
              </a:pPr>
              <a:r>
                <a:rPr altLang="zh-CN" lang="en-AU" sz="1600">
                  <a:solidFill>
                    <a:schemeClr val="bg1"/>
                  </a:solidFill>
                  <a:latin charset="0" typeface="Roboto Condensed"/>
                  <a:cs charset="0" pitchFamily="34" typeface="Arial"/>
                </a:rPr>
                <a:t>T</a:t>
              </a:r>
            </a:p>
          </p:txBody>
        </p:sp>
        <p:sp>
          <p:nvSpPr>
            <p:cNvPr id="97297" name="Text Placeholder 33"/>
            <p:cNvSpPr txBox="1"/>
            <p:nvPr/>
          </p:nvSpPr>
          <p:spPr bwMode="auto">
            <a:xfrm>
              <a:off x="6516746" y="4661014"/>
              <a:ext cx="1999897" cy="2969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lvl1pPr defTabSz="912813">
                <a:defRPr>
                  <a:solidFill>
                    <a:schemeClr val="tx1"/>
                  </a:solidFill>
                  <a:latin charset="0" pitchFamily="34" typeface="Calibri"/>
                  <a:ea charset="-128" pitchFamily="34" typeface="MS PGothic"/>
                </a:defRPr>
              </a:lvl1pPr>
              <a:lvl2pPr defTabSz="912813" indent="-285750" marL="742950">
                <a:defRPr>
                  <a:solidFill>
                    <a:schemeClr val="tx1"/>
                  </a:solidFill>
                  <a:latin charset="0" pitchFamily="34" typeface="Calibri"/>
                  <a:ea charset="-128" pitchFamily="34" typeface="MS PGothic"/>
                </a:defRPr>
              </a:lvl2pPr>
              <a:lvl3pPr defTabSz="912813" indent="-228600" marL="1143000">
                <a:defRPr>
                  <a:solidFill>
                    <a:schemeClr val="tx1"/>
                  </a:solidFill>
                  <a:latin charset="0" pitchFamily="34" typeface="Calibri"/>
                  <a:ea charset="-128" pitchFamily="34" typeface="MS PGothic"/>
                </a:defRPr>
              </a:lvl3pPr>
              <a:lvl4pPr defTabSz="912813" indent="-228600" marL="1600200">
                <a:defRPr>
                  <a:solidFill>
                    <a:schemeClr val="tx1"/>
                  </a:solidFill>
                  <a:latin charset="0" pitchFamily="34" typeface="Calibri"/>
                  <a:ea charset="-128" pitchFamily="34" typeface="MS PGothic"/>
                </a:defRPr>
              </a:lvl4pPr>
              <a:lvl5pPr defTabSz="912813" indent="-228600" marL="2057400">
                <a:defRPr>
                  <a:solidFill>
                    <a:schemeClr val="tx1"/>
                  </a:solidFill>
                  <a:latin charset="0" pitchFamily="34" typeface="Calibri"/>
                  <a:ea charset="-128" pitchFamily="34" typeface="MS PGothic"/>
                </a:defRPr>
              </a:lvl5pPr>
              <a:lvl6pPr defTabSz="912813" fontAlgn="base" indent="-228600" marL="2514600">
                <a:spcBef>
                  <a:spcPct val="0"/>
                </a:spcBef>
                <a:spcAft>
                  <a:spcPct val="0"/>
                </a:spcAft>
                <a:defRPr>
                  <a:solidFill>
                    <a:schemeClr val="tx1"/>
                  </a:solidFill>
                  <a:latin charset="0" pitchFamily="34" typeface="Calibri"/>
                  <a:ea charset="-128" pitchFamily="34" typeface="MS PGothic"/>
                </a:defRPr>
              </a:lvl6pPr>
              <a:lvl7pPr defTabSz="912813" fontAlgn="base" indent="-228600" marL="2971800">
                <a:spcBef>
                  <a:spcPct val="0"/>
                </a:spcBef>
                <a:spcAft>
                  <a:spcPct val="0"/>
                </a:spcAft>
                <a:defRPr>
                  <a:solidFill>
                    <a:schemeClr val="tx1"/>
                  </a:solidFill>
                  <a:latin charset="0" pitchFamily="34" typeface="Calibri"/>
                  <a:ea charset="-128" pitchFamily="34" typeface="MS PGothic"/>
                </a:defRPr>
              </a:lvl7pPr>
              <a:lvl8pPr defTabSz="912813" fontAlgn="base" indent="-228600" marL="3429000">
                <a:spcBef>
                  <a:spcPct val="0"/>
                </a:spcBef>
                <a:spcAft>
                  <a:spcPct val="0"/>
                </a:spcAft>
                <a:defRPr>
                  <a:solidFill>
                    <a:schemeClr val="tx1"/>
                  </a:solidFill>
                  <a:latin charset="0" pitchFamily="34" typeface="Calibri"/>
                  <a:ea charset="-128" pitchFamily="34" typeface="MS PGothic"/>
                </a:defRPr>
              </a:lvl8pPr>
              <a:lvl9pPr defTabSz="912813" fontAlgn="base" indent="-228600" marL="3886200">
                <a:spcBef>
                  <a:spcPct val="0"/>
                </a:spcBef>
                <a:spcAft>
                  <a:spcPct val="0"/>
                </a:spcAft>
                <a:defRPr>
                  <a:solidFill>
                    <a:schemeClr val="tx1"/>
                  </a:solidFill>
                  <a:latin charset="0" pitchFamily="34" typeface="Calibri"/>
                  <a:ea charset="-128" pitchFamily="34" typeface="MS PGothic"/>
                </a:defRPr>
              </a:lvl9pPr>
            </a:lstStyle>
            <a:p>
              <a:pPr algn="ctr">
                <a:lnSpc>
                  <a:spcPct val="90000"/>
                </a:lnSpc>
                <a:spcBef>
                  <a:spcPct val="20000"/>
                </a:spcBef>
              </a:pPr>
              <a:r>
                <a:rPr altLang="en-US" lang="zh-CN" sz="1600">
                  <a:solidFill>
                    <a:schemeClr val="bg1"/>
                  </a:solidFill>
                  <a:latin charset="0" typeface="Roboto Condensed"/>
                  <a:cs charset="0" pitchFamily="34" typeface="Arial"/>
                </a:rPr>
                <a:t>标题内容</a:t>
              </a:r>
            </a:p>
          </p:txBody>
        </p:sp>
      </p:grpSp>
      <p:grpSp>
        <p:nvGrpSpPr>
          <p:cNvPr id="38" name="Group 37"/>
          <p:cNvGrpSpPr/>
          <p:nvPr/>
        </p:nvGrpSpPr>
        <p:grpSpPr>
          <a:xfrm>
            <a:off x="8515830" y="3870325"/>
            <a:ext cx="2001577" cy="2001838"/>
            <a:chOff x="8516643" y="3870173"/>
            <a:chExt cx="2001659" cy="2001657"/>
          </a:xfrm>
        </p:grpSpPr>
        <p:sp>
          <p:nvSpPr>
            <p:cNvPr id="7" name="Teardrop 6"/>
            <p:cNvSpPr/>
            <p:nvPr/>
          </p:nvSpPr>
          <p:spPr>
            <a:xfrm flipH="1">
              <a:off x="8516643" y="3870173"/>
              <a:ext cx="2001659" cy="2001657"/>
            </a:xfrm>
            <a:prstGeom prst="teardrop">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p>
              <a:pPr algn="ctr">
                <a:lnSpc>
                  <a:spcPct val="90000"/>
                </a:lnSpc>
                <a:spcBef>
                  <a:spcPct val="20000"/>
                </a:spcBef>
                <a:defRPr/>
              </a:pPr>
              <a:endParaRPr lang="en-AU" sz="1600">
                <a:solidFill>
                  <a:schemeClr val="bg1"/>
                </a:solidFill>
                <a:latin charset="0" panose="02000000000000000000" pitchFamily="2" typeface="Roboto Condensed"/>
                <a:cs typeface="Arial"/>
              </a:endParaRPr>
            </a:p>
          </p:txBody>
        </p:sp>
        <p:sp>
          <p:nvSpPr>
            <p:cNvPr id="10" name="Oval 9"/>
            <p:cNvSpPr/>
            <p:nvPr/>
          </p:nvSpPr>
          <p:spPr>
            <a:xfrm>
              <a:off x="9929392" y="5282920"/>
              <a:ext cx="588910" cy="588910"/>
            </a:xfrm>
            <a:prstGeom prst="ellipse">
              <a:avLst/>
            </a:pr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a:lstStyle>
              <a:lvl1pPr>
                <a:defRPr>
                  <a:solidFill>
                    <a:schemeClr val="tx1"/>
                  </a:solidFill>
                  <a:latin charset="0" pitchFamily="34" typeface="Calibri"/>
                  <a:ea charset="-128" pitchFamily="34" typeface="MS PGothic"/>
                </a:defRPr>
              </a:lvl1pPr>
              <a:lvl2pPr indent="-285750" marL="742950">
                <a:defRPr>
                  <a:solidFill>
                    <a:schemeClr val="tx1"/>
                  </a:solidFill>
                  <a:latin charset="0" pitchFamily="34" typeface="Calibri"/>
                  <a:ea charset="-128" pitchFamily="34" typeface="MS PGothic"/>
                </a:defRPr>
              </a:lvl2pPr>
              <a:lvl3pPr indent="-228600" marL="1143000">
                <a:defRPr>
                  <a:solidFill>
                    <a:schemeClr val="tx1"/>
                  </a:solidFill>
                  <a:latin charset="0" pitchFamily="34" typeface="Calibri"/>
                  <a:ea charset="-128" pitchFamily="34" typeface="MS PGothic"/>
                </a:defRPr>
              </a:lvl3pPr>
              <a:lvl4pPr indent="-228600" marL="1600200">
                <a:defRPr>
                  <a:solidFill>
                    <a:schemeClr val="tx1"/>
                  </a:solidFill>
                  <a:latin charset="0" pitchFamily="34" typeface="Calibri"/>
                  <a:ea charset="-128" pitchFamily="34" typeface="MS PGothic"/>
                </a:defRPr>
              </a:lvl4pPr>
              <a:lvl5pPr indent="-228600" marL="2057400">
                <a:defRPr>
                  <a:solidFill>
                    <a:schemeClr val="tx1"/>
                  </a:solidFill>
                  <a:latin charset="0" pitchFamily="34" typeface="Calibri"/>
                  <a:ea charset="-128" pitchFamily="34" typeface="MS PGothic"/>
                </a:defRPr>
              </a:lvl5pPr>
              <a:lvl6pPr fontAlgn="base" indent="-228600" marL="2514600">
                <a:spcBef>
                  <a:spcPct val="0"/>
                </a:spcBef>
                <a:spcAft>
                  <a:spcPct val="0"/>
                </a:spcAft>
                <a:defRPr>
                  <a:solidFill>
                    <a:schemeClr val="tx1"/>
                  </a:solidFill>
                  <a:latin charset="0" pitchFamily="34" typeface="Calibri"/>
                  <a:ea charset="-128" pitchFamily="34" typeface="MS PGothic"/>
                </a:defRPr>
              </a:lvl6pPr>
              <a:lvl7pPr fontAlgn="base" indent="-228600" marL="2971800">
                <a:spcBef>
                  <a:spcPct val="0"/>
                </a:spcBef>
                <a:spcAft>
                  <a:spcPct val="0"/>
                </a:spcAft>
                <a:defRPr>
                  <a:solidFill>
                    <a:schemeClr val="tx1"/>
                  </a:solidFill>
                  <a:latin charset="0" pitchFamily="34" typeface="Calibri"/>
                  <a:ea charset="-128" pitchFamily="34" typeface="MS PGothic"/>
                </a:defRPr>
              </a:lvl7pPr>
              <a:lvl8pPr fontAlgn="base" indent="-228600" marL="3429000">
                <a:spcBef>
                  <a:spcPct val="0"/>
                </a:spcBef>
                <a:spcAft>
                  <a:spcPct val="0"/>
                </a:spcAft>
                <a:defRPr>
                  <a:solidFill>
                    <a:schemeClr val="tx1"/>
                  </a:solidFill>
                  <a:latin charset="0" pitchFamily="34" typeface="Calibri"/>
                  <a:ea charset="-128" pitchFamily="34" typeface="MS PGothic"/>
                </a:defRPr>
              </a:lvl8pPr>
              <a:lvl9pPr fontAlgn="base" indent="-228600" marL="3886200">
                <a:spcBef>
                  <a:spcPct val="0"/>
                </a:spcBef>
                <a:spcAft>
                  <a:spcPct val="0"/>
                </a:spcAft>
                <a:defRPr>
                  <a:solidFill>
                    <a:schemeClr val="tx1"/>
                  </a:solidFill>
                  <a:latin charset="0" pitchFamily="34" typeface="Calibri"/>
                  <a:ea charset="-128" pitchFamily="34" typeface="MS PGothic"/>
                </a:defRPr>
              </a:lvl9pPr>
            </a:lstStyle>
            <a:p>
              <a:pPr algn="ctr">
                <a:lnSpc>
                  <a:spcPct val="90000"/>
                </a:lnSpc>
                <a:spcBef>
                  <a:spcPct val="20000"/>
                </a:spcBef>
              </a:pPr>
              <a:r>
                <a:rPr altLang="zh-CN" lang="en-AU" sz="1600">
                  <a:solidFill>
                    <a:schemeClr val="bg1"/>
                  </a:solidFill>
                  <a:latin charset="0" typeface="Roboto Condensed"/>
                  <a:cs charset="0" pitchFamily="34" typeface="Arial"/>
                </a:rPr>
                <a:t>O</a:t>
              </a:r>
            </a:p>
          </p:txBody>
        </p:sp>
        <p:sp>
          <p:nvSpPr>
            <p:cNvPr id="97294" name="Text Placeholder 33"/>
            <p:cNvSpPr txBox="1"/>
            <p:nvPr/>
          </p:nvSpPr>
          <p:spPr bwMode="auto">
            <a:xfrm>
              <a:off x="8517523" y="4661013"/>
              <a:ext cx="1999897" cy="2969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a:lstStyle>
              <a:lvl1pPr defTabSz="912813">
                <a:defRPr>
                  <a:solidFill>
                    <a:schemeClr val="tx1"/>
                  </a:solidFill>
                  <a:latin charset="0" pitchFamily="34" typeface="Calibri"/>
                  <a:ea charset="-128" pitchFamily="34" typeface="MS PGothic"/>
                </a:defRPr>
              </a:lvl1pPr>
              <a:lvl2pPr defTabSz="912813" indent="-285750" marL="742950">
                <a:defRPr>
                  <a:solidFill>
                    <a:schemeClr val="tx1"/>
                  </a:solidFill>
                  <a:latin charset="0" pitchFamily="34" typeface="Calibri"/>
                  <a:ea charset="-128" pitchFamily="34" typeface="MS PGothic"/>
                </a:defRPr>
              </a:lvl2pPr>
              <a:lvl3pPr defTabSz="912813" indent="-228600" marL="1143000">
                <a:defRPr>
                  <a:solidFill>
                    <a:schemeClr val="tx1"/>
                  </a:solidFill>
                  <a:latin charset="0" pitchFamily="34" typeface="Calibri"/>
                  <a:ea charset="-128" pitchFamily="34" typeface="MS PGothic"/>
                </a:defRPr>
              </a:lvl3pPr>
              <a:lvl4pPr defTabSz="912813" indent="-228600" marL="1600200">
                <a:defRPr>
                  <a:solidFill>
                    <a:schemeClr val="tx1"/>
                  </a:solidFill>
                  <a:latin charset="0" pitchFamily="34" typeface="Calibri"/>
                  <a:ea charset="-128" pitchFamily="34" typeface="MS PGothic"/>
                </a:defRPr>
              </a:lvl4pPr>
              <a:lvl5pPr defTabSz="912813" indent="-228600" marL="2057400">
                <a:defRPr>
                  <a:solidFill>
                    <a:schemeClr val="tx1"/>
                  </a:solidFill>
                  <a:latin charset="0" pitchFamily="34" typeface="Calibri"/>
                  <a:ea charset="-128" pitchFamily="34" typeface="MS PGothic"/>
                </a:defRPr>
              </a:lvl5pPr>
              <a:lvl6pPr defTabSz="912813" fontAlgn="base" indent="-228600" marL="2514600">
                <a:spcBef>
                  <a:spcPct val="0"/>
                </a:spcBef>
                <a:spcAft>
                  <a:spcPct val="0"/>
                </a:spcAft>
                <a:defRPr>
                  <a:solidFill>
                    <a:schemeClr val="tx1"/>
                  </a:solidFill>
                  <a:latin charset="0" pitchFamily="34" typeface="Calibri"/>
                  <a:ea charset="-128" pitchFamily="34" typeface="MS PGothic"/>
                </a:defRPr>
              </a:lvl6pPr>
              <a:lvl7pPr defTabSz="912813" fontAlgn="base" indent="-228600" marL="2971800">
                <a:spcBef>
                  <a:spcPct val="0"/>
                </a:spcBef>
                <a:spcAft>
                  <a:spcPct val="0"/>
                </a:spcAft>
                <a:defRPr>
                  <a:solidFill>
                    <a:schemeClr val="tx1"/>
                  </a:solidFill>
                  <a:latin charset="0" pitchFamily="34" typeface="Calibri"/>
                  <a:ea charset="-128" pitchFamily="34" typeface="MS PGothic"/>
                </a:defRPr>
              </a:lvl7pPr>
              <a:lvl8pPr defTabSz="912813" fontAlgn="base" indent="-228600" marL="3429000">
                <a:spcBef>
                  <a:spcPct val="0"/>
                </a:spcBef>
                <a:spcAft>
                  <a:spcPct val="0"/>
                </a:spcAft>
                <a:defRPr>
                  <a:solidFill>
                    <a:schemeClr val="tx1"/>
                  </a:solidFill>
                  <a:latin charset="0" pitchFamily="34" typeface="Calibri"/>
                  <a:ea charset="-128" pitchFamily="34" typeface="MS PGothic"/>
                </a:defRPr>
              </a:lvl8pPr>
              <a:lvl9pPr defTabSz="912813" fontAlgn="base" indent="-228600" marL="3886200">
                <a:spcBef>
                  <a:spcPct val="0"/>
                </a:spcBef>
                <a:spcAft>
                  <a:spcPct val="0"/>
                </a:spcAft>
                <a:defRPr>
                  <a:solidFill>
                    <a:schemeClr val="tx1"/>
                  </a:solidFill>
                  <a:latin charset="0" pitchFamily="34" typeface="Calibri"/>
                  <a:ea charset="-128" pitchFamily="34" typeface="MS PGothic"/>
                </a:defRPr>
              </a:lvl9pPr>
            </a:lstStyle>
            <a:p>
              <a:pPr algn="ctr">
                <a:lnSpc>
                  <a:spcPct val="90000"/>
                </a:lnSpc>
                <a:spcBef>
                  <a:spcPct val="20000"/>
                </a:spcBef>
              </a:pPr>
              <a:r>
                <a:rPr altLang="en-US" lang="zh-CN" sz="1600">
                  <a:solidFill>
                    <a:schemeClr val="bg1"/>
                  </a:solidFill>
                  <a:latin charset="0" typeface="Roboto Condensed"/>
                  <a:cs charset="0" pitchFamily="34" typeface="Arial"/>
                </a:rPr>
                <a:t>标题内容</a:t>
              </a:r>
            </a:p>
          </p:txBody>
        </p:sp>
      </p:grpSp>
      <p:sp>
        <p:nvSpPr>
          <p:cNvPr id="2" name="标题 1"/>
          <p:cNvSpPr>
            <a:spLocks noGrp="1"/>
          </p:cNvSpPr>
          <p:nvPr>
            <p:ph type="title"/>
          </p:nvPr>
        </p:nvSpPr>
        <p:spPr/>
        <p:txBody>
          <a:bodyPr>
            <a:normAutofit/>
          </a:bodyPr>
          <a:lstStyle/>
          <a:p>
            <a:r>
              <a:rPr altLang="en-US" lang="zh-CN"/>
              <a:t>单击此处添加标题</a:t>
            </a:r>
          </a:p>
        </p:txBody>
      </p:sp>
    </p:spTree>
    <p:extLst>
      <p:ext uri="{BB962C8B-B14F-4D97-AF65-F5344CB8AC3E}">
        <p14:creationId val="248631285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4">
                                  <p:stCondLst>
                                    <p:cond delay="0"/>
                                  </p:stCondLst>
                                  <p:childTnLst>
                                    <p:set>
                                      <p:cBhvr>
                                        <p:cTn dur="1" fill="hold" id="6">
                                          <p:stCondLst>
                                            <p:cond delay="0"/>
                                          </p:stCondLst>
                                        </p:cTn>
                                        <p:tgtEl>
                                          <p:spTgt spid="24"/>
                                        </p:tgtEl>
                                        <p:attrNameLst>
                                          <p:attrName>style.visibility</p:attrName>
                                        </p:attrNameLst>
                                      </p:cBhvr>
                                      <p:to>
                                        <p:strVal val="visible"/>
                                      </p:to>
                                    </p:set>
                                    <p:animEffect filter="wipe(down)" transition="in">
                                      <p:cBhvr>
                                        <p:cTn dur="500" id="7"/>
                                        <p:tgtEl>
                                          <p:spTgt spid="24"/>
                                        </p:tgtEl>
                                      </p:cBhvr>
                                    </p:animEffect>
                                  </p:childTnLst>
                                </p:cTn>
                              </p:par>
                            </p:childTnLst>
                          </p:cTn>
                        </p:par>
                        <p:par>
                          <p:cTn fill="hold" id="8" nodeType="afterGroup">
                            <p:stCondLst>
                              <p:cond delay="500"/>
                            </p:stCondLst>
                            <p:childTnLst>
                              <p:par>
                                <p:cTn fill="hold" id="9" nodeType="afterEffect" presetClass="entr" presetID="22" presetSubtype="4">
                                  <p:stCondLst>
                                    <p:cond delay="0"/>
                                  </p:stCondLst>
                                  <p:childTnLst>
                                    <p:set>
                                      <p:cBhvr>
                                        <p:cTn dur="1" fill="hold" id="10">
                                          <p:stCondLst>
                                            <p:cond delay="0"/>
                                          </p:stCondLst>
                                        </p:cTn>
                                        <p:tgtEl>
                                          <p:spTgt spid="20"/>
                                        </p:tgtEl>
                                        <p:attrNameLst>
                                          <p:attrName>style.visibility</p:attrName>
                                        </p:attrNameLst>
                                      </p:cBhvr>
                                      <p:to>
                                        <p:strVal val="visible"/>
                                      </p:to>
                                    </p:set>
                                    <p:animEffect filter="wipe(down)" transition="in">
                                      <p:cBhvr>
                                        <p:cTn dur="500" id="11"/>
                                        <p:tgtEl>
                                          <p:spTgt spid="20"/>
                                        </p:tgtEl>
                                      </p:cBhvr>
                                    </p:animEffect>
                                  </p:childTnLst>
                                </p:cTn>
                              </p:par>
                            </p:childTnLst>
                          </p:cTn>
                        </p:par>
                        <p:par>
                          <p:cTn fill="hold" id="12" nodeType="afterGroup">
                            <p:stCondLst>
                              <p:cond delay="1000"/>
                            </p:stCondLst>
                            <p:childTnLst>
                              <p:par>
                                <p:cTn fill="hold" id="13" nodeType="afterEffect" presetClass="entr" presetID="22" presetSubtype="4">
                                  <p:stCondLst>
                                    <p:cond delay="0"/>
                                  </p:stCondLst>
                                  <p:childTnLst>
                                    <p:set>
                                      <p:cBhvr>
                                        <p:cTn dur="1" fill="hold" id="14">
                                          <p:stCondLst>
                                            <p:cond delay="0"/>
                                          </p:stCondLst>
                                        </p:cTn>
                                        <p:tgtEl>
                                          <p:spTgt spid="16"/>
                                        </p:tgtEl>
                                        <p:attrNameLst>
                                          <p:attrName>style.visibility</p:attrName>
                                        </p:attrNameLst>
                                      </p:cBhvr>
                                      <p:to>
                                        <p:strVal val="visible"/>
                                      </p:to>
                                    </p:set>
                                    <p:animEffect filter="wipe(down)" transition="in">
                                      <p:cBhvr>
                                        <p:cTn dur="500" id="15"/>
                                        <p:tgtEl>
                                          <p:spTgt spid="16"/>
                                        </p:tgtEl>
                                      </p:cBhvr>
                                    </p:animEffect>
                                  </p:childTnLst>
                                </p:cTn>
                              </p:par>
                            </p:childTnLst>
                          </p:cTn>
                        </p:par>
                        <p:par>
                          <p:cTn fill="hold" id="16" nodeType="afterGroup">
                            <p:stCondLst>
                              <p:cond delay="1500"/>
                            </p:stCondLst>
                            <p:childTnLst>
                              <p:par>
                                <p:cTn fill="hold" id="17" nodeType="afterEffect" presetClass="entr" presetID="22" presetSubtype="4">
                                  <p:stCondLst>
                                    <p:cond delay="0"/>
                                  </p:stCondLst>
                                  <p:childTnLst>
                                    <p:set>
                                      <p:cBhvr>
                                        <p:cTn dur="1" fill="hold" id="18">
                                          <p:stCondLst>
                                            <p:cond delay="0"/>
                                          </p:stCondLst>
                                        </p:cTn>
                                        <p:tgtEl>
                                          <p:spTgt spid="12"/>
                                        </p:tgtEl>
                                        <p:attrNameLst>
                                          <p:attrName>style.visibility</p:attrName>
                                        </p:attrNameLst>
                                      </p:cBhvr>
                                      <p:to>
                                        <p:strVal val="visible"/>
                                      </p:to>
                                    </p:set>
                                    <p:animEffect filter="wipe(down)" transition="in">
                                      <p:cBhvr>
                                        <p:cTn dur="500" id="19"/>
                                        <p:tgtEl>
                                          <p:spTgt spid="12"/>
                                        </p:tgtEl>
                                      </p:cBhvr>
                                    </p:animEffect>
                                  </p:childTnLst>
                                </p:cTn>
                              </p:par>
                            </p:childTnLst>
                          </p:cTn>
                        </p:par>
                        <p:par>
                          <p:cTn fill="hold" id="20" nodeType="afterGroup">
                            <p:stCondLst>
                              <p:cond delay="2000"/>
                            </p:stCondLst>
                            <p:childTnLst>
                              <p:par>
                                <p:cTn fill="hold" id="21" nodeType="afterEffect" presetClass="entr" presetID="53" presetSubtype="0">
                                  <p:stCondLst>
                                    <p:cond delay="0"/>
                                  </p:stCondLst>
                                  <p:childTnLst>
                                    <p:set>
                                      <p:cBhvr>
                                        <p:cTn dur="1" fill="hold" id="22">
                                          <p:stCondLst>
                                            <p:cond delay="0"/>
                                          </p:stCondLst>
                                        </p:cTn>
                                        <p:tgtEl>
                                          <p:spTgt spid="36"/>
                                        </p:tgtEl>
                                        <p:attrNameLst>
                                          <p:attrName>style.visibility</p:attrName>
                                        </p:attrNameLst>
                                      </p:cBhvr>
                                      <p:to>
                                        <p:strVal val="visible"/>
                                      </p:to>
                                    </p:set>
                                    <p:anim calcmode="lin" valueType="num">
                                      <p:cBhvr>
                                        <p:cTn dur="500" fill="hold" id="23"/>
                                        <p:tgtEl>
                                          <p:spTgt spid="36"/>
                                        </p:tgtEl>
                                        <p:attrNameLst>
                                          <p:attrName>ppt_w</p:attrName>
                                        </p:attrNameLst>
                                      </p:cBhvr>
                                      <p:tavLst>
                                        <p:tav tm="0">
                                          <p:val>
                                            <p:fltVal val="0"/>
                                          </p:val>
                                        </p:tav>
                                        <p:tav tm="100000">
                                          <p:val>
                                            <p:strVal val="#ppt_w"/>
                                          </p:val>
                                        </p:tav>
                                      </p:tavLst>
                                    </p:anim>
                                    <p:anim calcmode="lin" valueType="num">
                                      <p:cBhvr>
                                        <p:cTn dur="500" fill="hold" id="24"/>
                                        <p:tgtEl>
                                          <p:spTgt spid="36"/>
                                        </p:tgtEl>
                                        <p:attrNameLst>
                                          <p:attrName>ppt_h</p:attrName>
                                        </p:attrNameLst>
                                      </p:cBhvr>
                                      <p:tavLst>
                                        <p:tav tm="0">
                                          <p:val>
                                            <p:fltVal val="0"/>
                                          </p:val>
                                        </p:tav>
                                        <p:tav tm="100000">
                                          <p:val>
                                            <p:strVal val="#ppt_h"/>
                                          </p:val>
                                        </p:tav>
                                      </p:tavLst>
                                    </p:anim>
                                    <p:animEffect filter="fade" transition="in">
                                      <p:cBhvr>
                                        <p:cTn dur="500" id="25"/>
                                        <p:tgtEl>
                                          <p:spTgt spid="36"/>
                                        </p:tgtEl>
                                      </p:cBhvr>
                                    </p:animEffect>
                                  </p:childTnLst>
                                </p:cTn>
                              </p:par>
                              <p:par>
                                <p:cTn fill="hold" id="26" nodeType="withEffect" presetClass="entr" presetID="53" presetSubtype="0">
                                  <p:stCondLst>
                                    <p:cond delay="0"/>
                                  </p:stCondLst>
                                  <p:childTnLst>
                                    <p:set>
                                      <p:cBhvr>
                                        <p:cTn dur="1" fill="hold" id="27">
                                          <p:stCondLst>
                                            <p:cond delay="0"/>
                                          </p:stCondLst>
                                        </p:cTn>
                                        <p:tgtEl>
                                          <p:spTgt spid="35"/>
                                        </p:tgtEl>
                                        <p:attrNameLst>
                                          <p:attrName>style.visibility</p:attrName>
                                        </p:attrNameLst>
                                      </p:cBhvr>
                                      <p:to>
                                        <p:strVal val="visible"/>
                                      </p:to>
                                    </p:set>
                                    <p:anim calcmode="lin" valueType="num">
                                      <p:cBhvr>
                                        <p:cTn dur="500" fill="hold" id="28"/>
                                        <p:tgtEl>
                                          <p:spTgt spid="35"/>
                                        </p:tgtEl>
                                        <p:attrNameLst>
                                          <p:attrName>ppt_w</p:attrName>
                                        </p:attrNameLst>
                                      </p:cBhvr>
                                      <p:tavLst>
                                        <p:tav tm="0">
                                          <p:val>
                                            <p:fltVal val="0"/>
                                          </p:val>
                                        </p:tav>
                                        <p:tav tm="100000">
                                          <p:val>
                                            <p:strVal val="#ppt_w"/>
                                          </p:val>
                                        </p:tav>
                                      </p:tavLst>
                                    </p:anim>
                                    <p:anim calcmode="lin" valueType="num">
                                      <p:cBhvr>
                                        <p:cTn dur="500" fill="hold" id="29"/>
                                        <p:tgtEl>
                                          <p:spTgt spid="35"/>
                                        </p:tgtEl>
                                        <p:attrNameLst>
                                          <p:attrName>ppt_h</p:attrName>
                                        </p:attrNameLst>
                                      </p:cBhvr>
                                      <p:tavLst>
                                        <p:tav tm="0">
                                          <p:val>
                                            <p:fltVal val="0"/>
                                          </p:val>
                                        </p:tav>
                                        <p:tav tm="100000">
                                          <p:val>
                                            <p:strVal val="#ppt_h"/>
                                          </p:val>
                                        </p:tav>
                                      </p:tavLst>
                                    </p:anim>
                                    <p:animEffect filter="fade" transition="in">
                                      <p:cBhvr>
                                        <p:cTn dur="500" id="30"/>
                                        <p:tgtEl>
                                          <p:spTgt spid="35"/>
                                        </p:tgtEl>
                                      </p:cBhvr>
                                    </p:animEffect>
                                  </p:childTnLst>
                                </p:cTn>
                              </p:par>
                              <p:par>
                                <p:cTn fill="hold" id="31" nodeType="withEffect" presetClass="entr" presetID="53" presetSubtype="0">
                                  <p:stCondLst>
                                    <p:cond delay="0"/>
                                  </p:stCondLst>
                                  <p:childTnLst>
                                    <p:set>
                                      <p:cBhvr>
                                        <p:cTn dur="1" fill="hold" id="32">
                                          <p:stCondLst>
                                            <p:cond delay="0"/>
                                          </p:stCondLst>
                                        </p:cTn>
                                        <p:tgtEl>
                                          <p:spTgt spid="37"/>
                                        </p:tgtEl>
                                        <p:attrNameLst>
                                          <p:attrName>style.visibility</p:attrName>
                                        </p:attrNameLst>
                                      </p:cBhvr>
                                      <p:to>
                                        <p:strVal val="visible"/>
                                      </p:to>
                                    </p:set>
                                    <p:anim calcmode="lin" valueType="num">
                                      <p:cBhvr>
                                        <p:cTn dur="500" fill="hold" id="33"/>
                                        <p:tgtEl>
                                          <p:spTgt spid="37"/>
                                        </p:tgtEl>
                                        <p:attrNameLst>
                                          <p:attrName>ppt_w</p:attrName>
                                        </p:attrNameLst>
                                      </p:cBhvr>
                                      <p:tavLst>
                                        <p:tav tm="0">
                                          <p:val>
                                            <p:fltVal val="0"/>
                                          </p:val>
                                        </p:tav>
                                        <p:tav tm="100000">
                                          <p:val>
                                            <p:strVal val="#ppt_w"/>
                                          </p:val>
                                        </p:tav>
                                      </p:tavLst>
                                    </p:anim>
                                    <p:anim calcmode="lin" valueType="num">
                                      <p:cBhvr>
                                        <p:cTn dur="500" fill="hold" id="34"/>
                                        <p:tgtEl>
                                          <p:spTgt spid="37"/>
                                        </p:tgtEl>
                                        <p:attrNameLst>
                                          <p:attrName>ppt_h</p:attrName>
                                        </p:attrNameLst>
                                      </p:cBhvr>
                                      <p:tavLst>
                                        <p:tav tm="0">
                                          <p:val>
                                            <p:fltVal val="0"/>
                                          </p:val>
                                        </p:tav>
                                        <p:tav tm="100000">
                                          <p:val>
                                            <p:strVal val="#ppt_h"/>
                                          </p:val>
                                        </p:tav>
                                      </p:tavLst>
                                    </p:anim>
                                    <p:animEffect filter="fade" transition="in">
                                      <p:cBhvr>
                                        <p:cTn dur="500" id="35"/>
                                        <p:tgtEl>
                                          <p:spTgt spid="37"/>
                                        </p:tgtEl>
                                      </p:cBhvr>
                                    </p:animEffect>
                                  </p:childTnLst>
                                </p:cTn>
                              </p:par>
                              <p:par>
                                <p:cTn fill="hold" id="36" nodeType="withEffect" presetClass="entr" presetID="53" presetSubtype="0">
                                  <p:stCondLst>
                                    <p:cond delay="0"/>
                                  </p:stCondLst>
                                  <p:childTnLst>
                                    <p:set>
                                      <p:cBhvr>
                                        <p:cTn dur="1" fill="hold" id="37">
                                          <p:stCondLst>
                                            <p:cond delay="0"/>
                                          </p:stCondLst>
                                        </p:cTn>
                                        <p:tgtEl>
                                          <p:spTgt spid="38"/>
                                        </p:tgtEl>
                                        <p:attrNameLst>
                                          <p:attrName>style.visibility</p:attrName>
                                        </p:attrNameLst>
                                      </p:cBhvr>
                                      <p:to>
                                        <p:strVal val="visible"/>
                                      </p:to>
                                    </p:set>
                                    <p:anim calcmode="lin" valueType="num">
                                      <p:cBhvr>
                                        <p:cTn dur="500" fill="hold" id="38"/>
                                        <p:tgtEl>
                                          <p:spTgt spid="38"/>
                                        </p:tgtEl>
                                        <p:attrNameLst>
                                          <p:attrName>ppt_w</p:attrName>
                                        </p:attrNameLst>
                                      </p:cBhvr>
                                      <p:tavLst>
                                        <p:tav tm="0">
                                          <p:val>
                                            <p:fltVal val="0"/>
                                          </p:val>
                                        </p:tav>
                                        <p:tav tm="100000">
                                          <p:val>
                                            <p:strVal val="#ppt_w"/>
                                          </p:val>
                                        </p:tav>
                                      </p:tavLst>
                                    </p:anim>
                                    <p:anim calcmode="lin" valueType="num">
                                      <p:cBhvr>
                                        <p:cTn dur="500" fill="hold" id="39"/>
                                        <p:tgtEl>
                                          <p:spTgt spid="38"/>
                                        </p:tgtEl>
                                        <p:attrNameLst>
                                          <p:attrName>ppt_h</p:attrName>
                                        </p:attrNameLst>
                                      </p:cBhvr>
                                      <p:tavLst>
                                        <p:tav tm="0">
                                          <p:val>
                                            <p:fltVal val="0"/>
                                          </p:val>
                                        </p:tav>
                                        <p:tav tm="100000">
                                          <p:val>
                                            <p:strVal val="#ppt_h"/>
                                          </p:val>
                                        </p:tav>
                                      </p:tavLst>
                                    </p:anim>
                                    <p:animEffect filter="fade" transition="in">
                                      <p:cBhvr>
                                        <p:cTn dur="500" id="40"/>
                                        <p:tgtEl>
                                          <p:spTgt spid="38"/>
                                        </p:tgtEl>
                                      </p:cBhvr>
                                    </p:animEffect>
                                  </p:childTnLst>
                                </p:cTn>
                              </p:par>
                            </p:childTnLst>
                          </p:cTn>
                        </p:par>
                        <p:par>
                          <p:cTn fill="hold" id="41" nodeType="afterGroup">
                            <p:stCondLst>
                              <p:cond delay="2500"/>
                            </p:stCondLst>
                            <p:childTnLst>
                              <p:par>
                                <p:cTn fill="hold" id="42" nodeType="afterEffect" presetClass="emph" presetID="26" presetSubtype="0">
                                  <p:stCondLst>
                                    <p:cond delay="0"/>
                                  </p:stCondLst>
                                  <p:childTnLst>
                                    <p:animEffect filter="fade" transition="out">
                                      <p:cBhvr>
                                        <p:cTn dur="500" id="43" tmFilter="0, 0; .2, .5; .8, .5; 1, 0"/>
                                        <p:tgtEl>
                                          <p:spTgt spid="36"/>
                                        </p:tgtEl>
                                      </p:cBhvr>
                                    </p:animEffect>
                                    <p:animScale>
                                      <p:cBhvr>
                                        <p:cTn autoRev="1" dur="250" fill="hold" id="44"/>
                                        <p:tgtEl>
                                          <p:spTgt spid="36"/>
                                        </p:tgtEl>
                                      </p:cBhvr>
                                      <p:by x="105000" y="105000"/>
                                    </p:animScale>
                                  </p:childTnLst>
                                </p:cTn>
                              </p:par>
                              <p:par>
                                <p:cTn fill="hold" id="45" nodeType="withEffect" presetClass="emph" presetID="26" presetSubtype="0">
                                  <p:stCondLst>
                                    <p:cond delay="300"/>
                                  </p:stCondLst>
                                  <p:childTnLst>
                                    <p:animEffect filter="fade" transition="out">
                                      <p:cBhvr>
                                        <p:cTn dur="500" id="46" tmFilter="0, 0; .2, .5; .8, .5; 1, 0"/>
                                        <p:tgtEl>
                                          <p:spTgt spid="35"/>
                                        </p:tgtEl>
                                      </p:cBhvr>
                                    </p:animEffect>
                                    <p:animScale>
                                      <p:cBhvr>
                                        <p:cTn autoRev="1" dur="250" fill="hold" id="47"/>
                                        <p:tgtEl>
                                          <p:spTgt spid="35"/>
                                        </p:tgtEl>
                                      </p:cBhvr>
                                      <p:by x="105000" y="105000"/>
                                    </p:animScale>
                                  </p:childTnLst>
                                </p:cTn>
                              </p:par>
                              <p:par>
                                <p:cTn fill="hold" id="48" nodeType="withEffect" presetClass="emph" presetID="26" presetSubtype="0">
                                  <p:stCondLst>
                                    <p:cond delay="600"/>
                                  </p:stCondLst>
                                  <p:childTnLst>
                                    <p:animEffect filter="fade" transition="out">
                                      <p:cBhvr>
                                        <p:cTn dur="500" id="49" tmFilter="0, 0; .2, .5; .8, .5; 1, 0"/>
                                        <p:tgtEl>
                                          <p:spTgt spid="37"/>
                                        </p:tgtEl>
                                      </p:cBhvr>
                                    </p:animEffect>
                                    <p:animScale>
                                      <p:cBhvr>
                                        <p:cTn autoRev="1" dur="250" fill="hold" id="50"/>
                                        <p:tgtEl>
                                          <p:spTgt spid="37"/>
                                        </p:tgtEl>
                                      </p:cBhvr>
                                      <p:by x="105000" y="105000"/>
                                    </p:animScale>
                                  </p:childTnLst>
                                </p:cTn>
                              </p:par>
                              <p:par>
                                <p:cTn fill="hold" id="51" nodeType="withEffect" presetClass="emph" presetID="26" presetSubtype="0">
                                  <p:stCondLst>
                                    <p:cond delay="900"/>
                                  </p:stCondLst>
                                  <p:childTnLst>
                                    <p:animEffect filter="fade" transition="out">
                                      <p:cBhvr>
                                        <p:cTn dur="500" id="52" tmFilter="0, 0; .2, .5; .8, .5; 1, 0"/>
                                        <p:tgtEl>
                                          <p:spTgt spid="38"/>
                                        </p:tgtEl>
                                      </p:cBhvr>
                                    </p:animEffect>
                                    <p:animScale>
                                      <p:cBhvr>
                                        <p:cTn autoRev="1" dur="250" fill="hold" id="53"/>
                                        <p:tgtEl>
                                          <p:spTgt spid="38"/>
                                        </p:tgtEl>
                                      </p:cBhvr>
                                      <p:by x="105000" y="105000"/>
                                    </p:animScale>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Text Placeholder 3"/>
          <p:cNvSpPr txBox="1"/>
          <p:nvPr/>
        </p:nvSpPr>
        <p:spPr>
          <a:xfrm>
            <a:off x="4331793" y="2051701"/>
            <a:ext cx="5867869" cy="512064"/>
          </a:xfrm>
          <a:prstGeom prst="rect">
            <a:avLst/>
          </a:prstGeom>
        </p:spPr>
        <p:txBody>
          <a:bodyPr anchor="t" anchorCtr="0" bIns="0" lIns="0" rIns="0" tIns="0" wrap="square">
            <a:spAutoFit/>
          </a:bodyPr>
          <a:lstStyle>
            <a:defPPr>
              <a:defRPr lang="zh-CN"/>
            </a:defPPr>
            <a:lvl1pPr defTabSz="1219170" fontAlgn="ctr" indent="0">
              <a:lnSpc>
                <a:spcPct val="120000"/>
              </a:lnSpc>
              <a:buNone/>
              <a:defRPr baseline="0" sz="1400">
                <a:solidFill>
                  <a:schemeClr val="tx1">
                    <a:lumMod val="65000"/>
                    <a:lumOff val="35000"/>
                  </a:schemeClr>
                </a:solidFill>
                <a:latin charset="-122" pitchFamily="34" typeface="微软雅黑"/>
                <a:ea charset="-122" pitchFamily="34" typeface="微软雅黑"/>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r>
              <a:rPr altLang="en-US" lang="zh-CN">
                <a:solidFill>
                  <a:schemeClr val="bg1"/>
                </a:solidFill>
                <a:sym charset="-122" pitchFamily="34" typeface="微软雅黑"/>
              </a:rPr>
              <a:t>请点击录入本章节的概括性描述文字或者复制粘贴，请添加说明文字，图像描述及总结。在此录入本章节的综合描述说明。</a:t>
            </a:r>
          </a:p>
        </p:txBody>
      </p:sp>
      <p:sp>
        <p:nvSpPr>
          <p:cNvPr id="9" name="TextBox 18"/>
          <p:cNvSpPr>
            <a:spLocks noChangeArrowheads="1"/>
          </p:cNvSpPr>
          <p:nvPr/>
        </p:nvSpPr>
        <p:spPr bwMode="auto">
          <a:xfrm>
            <a:off x="4235541" y="1163374"/>
            <a:ext cx="3992880"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spcBef>
                <a:spcPct val="0"/>
              </a:spcBef>
              <a:buFont typeface="Arial"/>
              <a:buNone/>
            </a:pPr>
            <a:r>
              <a:rPr altLang="en-US" b="1" lang="zh-CN" smtClean="0" sz="5000">
                <a:solidFill>
                  <a:schemeClr val="bg1"/>
                </a:solidFill>
                <a:effectLst/>
                <a:latin charset="0" pitchFamily="34" typeface="Impact"/>
                <a:ea charset="-122" pitchFamily="34" typeface="微软雅黑"/>
                <a:sym charset="-122" pitchFamily="65" typeface="方正大黑简体"/>
              </a:rPr>
              <a:t>下一阶段计划</a:t>
            </a:r>
          </a:p>
        </p:txBody>
      </p:sp>
      <p:sp>
        <p:nvSpPr>
          <p:cNvPr id="11" name="标题层"/>
          <p:cNvSpPr txBox="1"/>
          <p:nvPr/>
        </p:nvSpPr>
        <p:spPr bwMode="auto">
          <a:xfrm>
            <a:off x="2089517" y="955186"/>
            <a:ext cx="2242115" cy="1950708"/>
          </a:xfrm>
          <a:prstGeom prst="rect">
            <a:avLst/>
          </a:prstGeom>
          <a:noFill/>
          <a:effectLst/>
        </p:spPr>
        <p:txBody>
          <a:bodyPr bIns="60954" lIns="121908" rIns="121908" tIns="60954" wrap="square">
            <a:spAutoFit/>
          </a:bodyPr>
          <a:lstStyle/>
          <a:p>
            <a:pPr algn="ctr" defTabSz="1219078">
              <a:defRPr/>
            </a:pPr>
            <a:r>
              <a:rPr altLang="zh-CN" kern="0" lang="en-US" smtClean="0" sz="12000">
                <a:solidFill>
                  <a:schemeClr val="bg1"/>
                </a:solidFill>
                <a:latin charset="0" pitchFamily="34" typeface="Impact"/>
                <a:ea charset="-122" pitchFamily="34" typeface="微软雅黑"/>
                <a:cs charset="0" pitchFamily="34" typeface="Arial"/>
              </a:rPr>
              <a:t>04</a:t>
            </a:r>
          </a:p>
        </p:txBody>
      </p:sp>
    </p:spTree>
    <p:extLst>
      <p:ext uri="{BB962C8B-B14F-4D97-AF65-F5344CB8AC3E}">
        <p14:creationId val="171394482"/>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52500" fill="hold" grpId="0" id="5" nodeType="afterEffect" presetClass="entr" presetID="2" presetSubtype="8">
                                  <p:stCondLst>
                                    <p:cond delay="0"/>
                                  </p:stCondLst>
                                  <p:childTnLst>
                                    <p:set>
                                      <p:cBhvr>
                                        <p:cTn dur="1" fill="hold" id="6">
                                          <p:stCondLst>
                                            <p:cond delay="0"/>
                                          </p:stCondLst>
                                        </p:cTn>
                                        <p:tgtEl>
                                          <p:spTgt spid="11"/>
                                        </p:tgtEl>
                                        <p:attrNameLst>
                                          <p:attrName>style.visibility</p:attrName>
                                        </p:attrNameLst>
                                      </p:cBhvr>
                                      <p:to>
                                        <p:strVal val="visible"/>
                                      </p:to>
                                    </p:set>
                                    <p:anim calcmode="lin" valueType="num">
                                      <p:cBhvr additive="base">
                                        <p:cTn dur="400" fill="hold" id="7"/>
                                        <p:tgtEl>
                                          <p:spTgt spid="11"/>
                                        </p:tgtEl>
                                        <p:attrNameLst>
                                          <p:attrName>ppt_x</p:attrName>
                                        </p:attrNameLst>
                                      </p:cBhvr>
                                      <p:tavLst>
                                        <p:tav tm="0">
                                          <p:val>
                                            <p:strVal val="0-#ppt_w/2"/>
                                          </p:val>
                                        </p:tav>
                                        <p:tav tm="100000">
                                          <p:val>
                                            <p:strVal val="#ppt_x"/>
                                          </p:val>
                                        </p:tav>
                                      </p:tavLst>
                                    </p:anim>
                                    <p:anim calcmode="lin" valueType="num">
                                      <p:cBhvr additive="base">
                                        <p:cTn dur="400" fill="hold" id="8"/>
                                        <p:tgtEl>
                                          <p:spTgt spid="11"/>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400"/>
                            </p:stCondLst>
                            <p:childTnLst>
                              <p:par>
                                <p:cTn fill="hold" grpId="0" id="10" nodeType="afterEffect" presetClass="entr" presetID="2" presetSubtype="2">
                                  <p:stCondLst>
                                    <p:cond delay="0"/>
                                  </p:stCondLst>
                                  <p:childTnLst>
                                    <p:set>
                                      <p:cBhvr>
                                        <p:cTn dur="1" fill="hold" id="11">
                                          <p:stCondLst>
                                            <p:cond delay="0"/>
                                          </p:stCondLst>
                                        </p:cTn>
                                        <p:tgtEl>
                                          <p:spTgt spid="9"/>
                                        </p:tgtEl>
                                        <p:attrNameLst>
                                          <p:attrName>style.visibility</p:attrName>
                                        </p:attrNameLst>
                                      </p:cBhvr>
                                      <p:to>
                                        <p:strVal val="visible"/>
                                      </p:to>
                                    </p:set>
                                    <p:anim calcmode="lin" valueType="num">
                                      <p:cBhvr additive="base">
                                        <p:cTn dur="500" fill="hold" id="12"/>
                                        <p:tgtEl>
                                          <p:spTgt spid="9"/>
                                        </p:tgtEl>
                                        <p:attrNameLst>
                                          <p:attrName>ppt_x</p:attrName>
                                        </p:attrNameLst>
                                      </p:cBhvr>
                                      <p:tavLst>
                                        <p:tav tm="0">
                                          <p:val>
                                            <p:strVal val="1+#ppt_w/2"/>
                                          </p:val>
                                        </p:tav>
                                        <p:tav tm="100000">
                                          <p:val>
                                            <p:strVal val="#ppt_x"/>
                                          </p:val>
                                        </p:tav>
                                      </p:tavLst>
                                    </p:anim>
                                    <p:anim calcmode="lin" valueType="num">
                                      <p:cBhvr additive="base">
                                        <p:cTn dur="500" fill="hold" id="13"/>
                                        <p:tgtEl>
                                          <p:spTgt spid="9"/>
                                        </p:tgtEl>
                                        <p:attrNameLst>
                                          <p:attrName>ppt_y</p:attrName>
                                        </p:attrNameLst>
                                      </p:cBhvr>
                                      <p:tavLst>
                                        <p:tav tm="0">
                                          <p:val>
                                            <p:strVal val="#ppt_y"/>
                                          </p:val>
                                        </p:tav>
                                        <p:tav tm="100000">
                                          <p:val>
                                            <p:strVal val="#ppt_y"/>
                                          </p:val>
                                        </p:tav>
                                      </p:tavLst>
                                    </p:anim>
                                  </p:childTnLst>
                                </p:cTn>
                              </p:par>
                            </p:childTnLst>
                          </p:cTn>
                        </p:par>
                        <p:par>
                          <p:cTn fill="hold" id="14" nodeType="afterGroup">
                            <p:stCondLst>
                              <p:cond delay="900"/>
                            </p:stCondLst>
                            <p:childTnLst>
                              <p:par>
                                <p:cTn fill="hold" grpId="0" id="15" nodeType="afterEffect" presetClass="entr" presetID="12" presetSubtype="4">
                                  <p:stCondLst>
                                    <p:cond delay="0"/>
                                  </p:stCondLst>
                                  <p:childTnLst>
                                    <p:set>
                                      <p:cBhvr>
                                        <p:cTn dur="1" fill="hold" id="16">
                                          <p:stCondLst>
                                            <p:cond delay="0"/>
                                          </p:stCondLst>
                                        </p:cTn>
                                        <p:tgtEl>
                                          <p:spTgt spid="8"/>
                                        </p:tgtEl>
                                        <p:attrNameLst>
                                          <p:attrName>style.visibility</p:attrName>
                                        </p:attrNameLst>
                                      </p:cBhvr>
                                      <p:to>
                                        <p:strVal val="visible"/>
                                      </p:to>
                                    </p:set>
                                    <p:animEffect filter="slide(fromBottom)" transition="in">
                                      <p:cBhvr>
                                        <p:cTn dur="500" id="17"/>
                                        <p:tgtEl>
                                          <p:spTgt spid="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1"/>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5605" name="AutoShape 5"/>
          <p:cNvSpPr/>
          <p:nvPr/>
        </p:nvSpPr>
        <p:spPr bwMode="auto">
          <a:xfrm>
            <a:off x="1354756" y="1836318"/>
            <a:ext cx="9406301" cy="47545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gn="ctr"/>
            <a:r>
              <a:rPr altLang="en-US" lang="zh-CN" sz="1100">
                <a:solidFill>
                  <a:schemeClr val="tx1">
                    <a:lumMod val="50000"/>
                    <a:lumOff val="50000"/>
                  </a:schemeClr>
                </a:solidFill>
                <a:latin typeface="+mn-ea"/>
              </a:rPr>
              <a:t>此处添加详细文本描述，建议与标题相关并符合整体语言风格，语言描述尽量简洁生动。尽量将每页幻灯片的字数控制在200字以内，据统计每页幻灯片的最好控制在5分钟之内。此处添加详细文本描述，建议与标题相关并符合整体语言风格，语言描述尽量简洁生动。尽量将每页幻灯片的字数控制在200字以内，据统计每页幻灯片的最好控制在5分钟之内。</a:t>
            </a:r>
          </a:p>
        </p:txBody>
      </p:sp>
      <p:grpSp>
        <p:nvGrpSpPr>
          <p:cNvPr id="2" name="组合 1"/>
          <p:cNvGrpSpPr/>
          <p:nvPr/>
        </p:nvGrpSpPr>
        <p:grpSpPr>
          <a:xfrm>
            <a:off x="4106329" y="2558029"/>
            <a:ext cx="3923789" cy="3917950"/>
            <a:chOff x="3080147" y="1728130"/>
            <a:chExt cx="2943225" cy="2939370"/>
          </a:xfrm>
        </p:grpSpPr>
        <p:sp>
          <p:nvSpPr>
            <p:cNvPr id="25606" name="AutoShape 6"/>
            <p:cNvSpPr/>
            <p:nvPr/>
          </p:nvSpPr>
          <p:spPr bwMode="auto">
            <a:xfrm>
              <a:off x="3297436" y="1728130"/>
              <a:ext cx="1201341" cy="1026636"/>
            </a:xfrm>
            <a:custGeom>
              <a:gdLst>
                <a:gd fmla="*/ 1601788 w 21600" name="T0"/>
                <a:gd fmla="*/ 1368425 h 21600" name="T1"/>
                <a:gd fmla="*/ 1601788 w 21600" name="T2"/>
                <a:gd fmla="*/ 1368425 h 21600" name="T3"/>
                <a:gd fmla="*/ 1601788 w 21600" name="T4"/>
                <a:gd fmla="*/ 1368425 h 21600" name="T5"/>
                <a:gd fmla="*/ 1601788 w 21600" name="T6"/>
                <a:gd fmla="*/ 1368425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9600" y="21599"/>
                  </a:moveTo>
                  <a:cubicBezTo>
                    <a:pt x="0" y="14674"/>
                    <a:pt x="0" y="14674"/>
                    <a:pt x="0" y="14674"/>
                  </a:cubicBezTo>
                  <a:cubicBezTo>
                    <a:pt x="4517" y="6100"/>
                    <a:pt x="12282" y="577"/>
                    <a:pt x="20894" y="0"/>
                  </a:cubicBezTo>
                  <a:cubicBezTo>
                    <a:pt x="21599" y="13190"/>
                    <a:pt x="21599" y="13190"/>
                    <a:pt x="21599" y="13190"/>
                  </a:cubicBezTo>
                  <a:cubicBezTo>
                    <a:pt x="16517" y="13520"/>
                    <a:pt x="12141" y="16818"/>
                    <a:pt x="9600" y="21599"/>
                  </a:cubicBezTo>
                  <a:close/>
                </a:path>
              </a:pathLst>
            </a:custGeom>
            <a:solidFill>
              <a:schemeClr val="accent2"/>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17145" lIns="17145" rIns="17145" tIns="17145"/>
            <a:lstStyle/>
            <a:p>
              <a:endParaRPr altLang="en-US" lang="zh-CN">
                <a:solidFill>
                  <a:schemeClr val="tx1">
                    <a:lumMod val="50000"/>
                    <a:lumOff val="50000"/>
                  </a:schemeClr>
                </a:solidFill>
              </a:endParaRPr>
            </a:p>
          </p:txBody>
        </p:sp>
        <p:sp>
          <p:nvSpPr>
            <p:cNvPr id="25607" name="AutoShape 7"/>
            <p:cNvSpPr/>
            <p:nvPr/>
          </p:nvSpPr>
          <p:spPr bwMode="auto">
            <a:xfrm>
              <a:off x="5298877" y="2517163"/>
              <a:ext cx="724495" cy="1356541"/>
            </a:xfrm>
            <a:custGeom>
              <a:gdLst>
                <a:gd fmla="*/ 965945 w 20053" name="T0"/>
                <a:gd fmla="*/ 1808163 h 21600" name="T1"/>
                <a:gd fmla="*/ 965945 w 20053" name="T2"/>
                <a:gd fmla="*/ 1808163 h 21600" name="T3"/>
                <a:gd fmla="*/ 965945 w 20053" name="T4"/>
                <a:gd fmla="*/ 1808163 h 21600" name="T5"/>
                <a:gd fmla="*/ 965945 w 20053" name="T6"/>
                <a:gd fmla="*/ 1808163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0053">
                  <a:moveTo>
                    <a:pt x="0" y="4619"/>
                  </a:moveTo>
                  <a:cubicBezTo>
                    <a:pt x="15413" y="0"/>
                    <a:pt x="15413" y="0"/>
                    <a:pt x="15413" y="0"/>
                  </a:cubicBezTo>
                  <a:cubicBezTo>
                    <a:pt x="21599" y="6742"/>
                    <a:pt x="21599" y="14857"/>
                    <a:pt x="15413" y="21600"/>
                  </a:cubicBezTo>
                  <a:cubicBezTo>
                    <a:pt x="0" y="16980"/>
                    <a:pt x="0" y="16980"/>
                    <a:pt x="0" y="16980"/>
                  </a:cubicBezTo>
                  <a:cubicBezTo>
                    <a:pt x="1736" y="15169"/>
                    <a:pt x="2605" y="13047"/>
                    <a:pt x="2605" y="10800"/>
                  </a:cubicBezTo>
                  <a:cubicBezTo>
                    <a:pt x="2605" y="8552"/>
                    <a:pt x="1736" y="6492"/>
                    <a:pt x="0" y="4619"/>
                  </a:cubicBezTo>
                  <a:close/>
                </a:path>
              </a:pathLst>
            </a:custGeom>
            <a:solidFill>
              <a:schemeClr val="accent3"/>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17145" lIns="17145" rIns="17145" tIns="17145"/>
            <a:lstStyle/>
            <a:p>
              <a:endParaRPr altLang="en-US" lang="zh-CN">
                <a:solidFill>
                  <a:schemeClr val="tx1">
                    <a:lumMod val="50000"/>
                    <a:lumOff val="50000"/>
                  </a:schemeClr>
                </a:solidFill>
              </a:endParaRPr>
            </a:p>
          </p:txBody>
        </p:sp>
        <p:sp>
          <p:nvSpPr>
            <p:cNvPr id="25608" name="AutoShape 8"/>
            <p:cNvSpPr/>
            <p:nvPr/>
          </p:nvSpPr>
          <p:spPr bwMode="auto">
            <a:xfrm>
              <a:off x="4604742" y="3634314"/>
              <a:ext cx="1204317" cy="1028422"/>
            </a:xfrm>
            <a:custGeom>
              <a:gdLst>
                <a:gd fmla="*/ 1605756 w 21600" name="T0"/>
                <a:gd fmla="*/ 1370806 h 21600" name="T1"/>
                <a:gd fmla="*/ 1605756 w 21600" name="T2"/>
                <a:gd fmla="*/ 1370806 h 21600" name="T3"/>
                <a:gd fmla="*/ 1605756 w 21600" name="T4"/>
                <a:gd fmla="*/ 1370806 h 21600" name="T5"/>
                <a:gd fmla="*/ 1605756 w 21600" name="T6"/>
                <a:gd fmla="*/ 1370806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11960" y="0"/>
                  </a:moveTo>
                  <a:cubicBezTo>
                    <a:pt x="21599" y="6925"/>
                    <a:pt x="21599" y="6925"/>
                    <a:pt x="21599" y="6925"/>
                  </a:cubicBezTo>
                  <a:cubicBezTo>
                    <a:pt x="17097" y="15499"/>
                    <a:pt x="9287" y="21022"/>
                    <a:pt x="703" y="21600"/>
                  </a:cubicBezTo>
                  <a:cubicBezTo>
                    <a:pt x="0" y="8491"/>
                    <a:pt x="0" y="8491"/>
                    <a:pt x="0" y="8491"/>
                  </a:cubicBezTo>
                  <a:cubicBezTo>
                    <a:pt x="5065" y="8079"/>
                    <a:pt x="9498" y="4781"/>
                    <a:pt x="11960" y="0"/>
                  </a:cubicBezTo>
                  <a:close/>
                </a:path>
              </a:pathLst>
            </a:custGeom>
            <a:solidFill>
              <a:schemeClr val="accent4"/>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17145" lIns="17145" rIns="17145" tIns="17145"/>
            <a:lstStyle/>
            <a:p>
              <a:endParaRPr altLang="en-US" lang="zh-CN">
                <a:solidFill>
                  <a:schemeClr val="tx1">
                    <a:lumMod val="50000"/>
                    <a:lumOff val="50000"/>
                  </a:schemeClr>
                </a:solidFill>
              </a:endParaRPr>
            </a:p>
          </p:txBody>
        </p:sp>
        <p:sp>
          <p:nvSpPr>
            <p:cNvPr id="25609" name="AutoShape 9"/>
            <p:cNvSpPr/>
            <p:nvPr/>
          </p:nvSpPr>
          <p:spPr bwMode="auto">
            <a:xfrm>
              <a:off x="4975027" y="3980893"/>
              <a:ext cx="356592" cy="376949"/>
            </a:xfrm>
            <a:custGeom>
              <a:gdLst>
                <a:gd fmla="*/ 475456 w 21104" name="T0"/>
                <a:gd fmla="*/ 502444 h 21600" name="T1"/>
                <a:gd fmla="*/ 475456 w 21104" name="T2"/>
                <a:gd fmla="*/ 502444 h 21600" name="T3"/>
                <a:gd fmla="*/ 475456 w 21104" name="T4"/>
                <a:gd fmla="*/ 502444 h 21600" name="T5"/>
                <a:gd fmla="*/ 475456 w 21104" name="T6"/>
                <a:gd fmla="*/ 502444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104">
                  <a:moveTo>
                    <a:pt x="13624" y="14829"/>
                  </a:moveTo>
                  <a:cubicBezTo>
                    <a:pt x="21433" y="10155"/>
                    <a:pt x="21101" y="4191"/>
                    <a:pt x="21101" y="4191"/>
                  </a:cubicBezTo>
                  <a:cubicBezTo>
                    <a:pt x="21101" y="3385"/>
                    <a:pt x="21101" y="3385"/>
                    <a:pt x="21101" y="3385"/>
                  </a:cubicBezTo>
                  <a:cubicBezTo>
                    <a:pt x="21101" y="3385"/>
                    <a:pt x="21101" y="1611"/>
                    <a:pt x="19440" y="1611"/>
                  </a:cubicBezTo>
                  <a:cubicBezTo>
                    <a:pt x="18941" y="1611"/>
                    <a:pt x="18443" y="1611"/>
                    <a:pt x="18443" y="1611"/>
                  </a:cubicBezTo>
                  <a:cubicBezTo>
                    <a:pt x="17612" y="1611"/>
                    <a:pt x="17612" y="2417"/>
                    <a:pt x="17612" y="2417"/>
                  </a:cubicBezTo>
                  <a:cubicBezTo>
                    <a:pt x="17612" y="2417"/>
                    <a:pt x="17280" y="2579"/>
                    <a:pt x="16615" y="2579"/>
                  </a:cubicBezTo>
                  <a:cubicBezTo>
                    <a:pt x="16615" y="1934"/>
                    <a:pt x="16781" y="0"/>
                    <a:pt x="16781" y="0"/>
                  </a:cubicBezTo>
                  <a:cubicBezTo>
                    <a:pt x="9138" y="967"/>
                    <a:pt x="4486" y="0"/>
                    <a:pt x="4486" y="0"/>
                  </a:cubicBezTo>
                  <a:cubicBezTo>
                    <a:pt x="4486" y="2579"/>
                    <a:pt x="4486" y="2579"/>
                    <a:pt x="4486" y="2579"/>
                  </a:cubicBezTo>
                  <a:cubicBezTo>
                    <a:pt x="3821" y="2579"/>
                    <a:pt x="3655" y="2417"/>
                    <a:pt x="3655" y="2417"/>
                  </a:cubicBezTo>
                  <a:cubicBezTo>
                    <a:pt x="3655" y="2417"/>
                    <a:pt x="3489" y="1611"/>
                    <a:pt x="2824" y="1611"/>
                  </a:cubicBezTo>
                  <a:cubicBezTo>
                    <a:pt x="2824" y="1611"/>
                    <a:pt x="2326" y="1611"/>
                    <a:pt x="1827" y="1611"/>
                  </a:cubicBezTo>
                  <a:cubicBezTo>
                    <a:pt x="166" y="1611"/>
                    <a:pt x="0" y="3385"/>
                    <a:pt x="0" y="3385"/>
                  </a:cubicBezTo>
                  <a:cubicBezTo>
                    <a:pt x="0" y="4191"/>
                    <a:pt x="0" y="4191"/>
                    <a:pt x="0" y="4191"/>
                  </a:cubicBezTo>
                  <a:cubicBezTo>
                    <a:pt x="0" y="4191"/>
                    <a:pt x="-166" y="10155"/>
                    <a:pt x="7643" y="14829"/>
                  </a:cubicBezTo>
                  <a:cubicBezTo>
                    <a:pt x="7643" y="14829"/>
                    <a:pt x="8473" y="15635"/>
                    <a:pt x="9637" y="15635"/>
                  </a:cubicBezTo>
                  <a:cubicBezTo>
                    <a:pt x="9637" y="16602"/>
                    <a:pt x="9637" y="16602"/>
                    <a:pt x="9637" y="16602"/>
                  </a:cubicBezTo>
                  <a:cubicBezTo>
                    <a:pt x="9637" y="16602"/>
                    <a:pt x="8806" y="16441"/>
                    <a:pt x="8806" y="16925"/>
                  </a:cubicBezTo>
                  <a:cubicBezTo>
                    <a:pt x="8806" y="17570"/>
                    <a:pt x="9637" y="17408"/>
                    <a:pt x="9637" y="17408"/>
                  </a:cubicBezTo>
                  <a:cubicBezTo>
                    <a:pt x="9637" y="18376"/>
                    <a:pt x="9637" y="18376"/>
                    <a:pt x="9637" y="18376"/>
                  </a:cubicBezTo>
                  <a:cubicBezTo>
                    <a:pt x="9637" y="18376"/>
                    <a:pt x="9470" y="19182"/>
                    <a:pt x="8972" y="19182"/>
                  </a:cubicBezTo>
                  <a:cubicBezTo>
                    <a:pt x="8972" y="19988"/>
                    <a:pt x="7975" y="19988"/>
                    <a:pt x="7975" y="19988"/>
                  </a:cubicBezTo>
                  <a:cubicBezTo>
                    <a:pt x="7975" y="19988"/>
                    <a:pt x="7144" y="20149"/>
                    <a:pt x="7144" y="20794"/>
                  </a:cubicBezTo>
                  <a:cubicBezTo>
                    <a:pt x="7144" y="20794"/>
                    <a:pt x="6978" y="21599"/>
                    <a:pt x="7975" y="21599"/>
                  </a:cubicBezTo>
                  <a:cubicBezTo>
                    <a:pt x="9304" y="21599"/>
                    <a:pt x="13126" y="21599"/>
                    <a:pt x="13126" y="21599"/>
                  </a:cubicBezTo>
                  <a:cubicBezTo>
                    <a:pt x="13957" y="21599"/>
                    <a:pt x="14123" y="20794"/>
                    <a:pt x="14123" y="20794"/>
                  </a:cubicBezTo>
                  <a:cubicBezTo>
                    <a:pt x="14123" y="20794"/>
                    <a:pt x="14123" y="19988"/>
                    <a:pt x="13126" y="19988"/>
                  </a:cubicBezTo>
                  <a:cubicBezTo>
                    <a:pt x="12295" y="19988"/>
                    <a:pt x="12295" y="19020"/>
                    <a:pt x="12295" y="19020"/>
                  </a:cubicBezTo>
                  <a:cubicBezTo>
                    <a:pt x="12295" y="19020"/>
                    <a:pt x="11464" y="19182"/>
                    <a:pt x="11464" y="18376"/>
                  </a:cubicBezTo>
                  <a:cubicBezTo>
                    <a:pt x="11464" y="17408"/>
                    <a:pt x="11464" y="17408"/>
                    <a:pt x="11464" y="17408"/>
                  </a:cubicBezTo>
                  <a:cubicBezTo>
                    <a:pt x="11464" y="17408"/>
                    <a:pt x="12295" y="17570"/>
                    <a:pt x="12295" y="16925"/>
                  </a:cubicBezTo>
                  <a:cubicBezTo>
                    <a:pt x="12295" y="16441"/>
                    <a:pt x="11464" y="16602"/>
                    <a:pt x="11464" y="16602"/>
                  </a:cubicBezTo>
                  <a:cubicBezTo>
                    <a:pt x="11464" y="15635"/>
                    <a:pt x="11464" y="15635"/>
                    <a:pt x="11464" y="15635"/>
                  </a:cubicBezTo>
                  <a:cubicBezTo>
                    <a:pt x="12295" y="15635"/>
                    <a:pt x="12960" y="15313"/>
                    <a:pt x="13624" y="14829"/>
                  </a:cubicBezTo>
                  <a:close/>
                  <a:moveTo>
                    <a:pt x="16781" y="3385"/>
                  </a:moveTo>
                  <a:cubicBezTo>
                    <a:pt x="16947" y="3385"/>
                    <a:pt x="17612" y="3385"/>
                    <a:pt x="17612" y="3385"/>
                  </a:cubicBezTo>
                  <a:cubicBezTo>
                    <a:pt x="18443" y="3385"/>
                    <a:pt x="18609" y="2579"/>
                    <a:pt x="18609" y="2579"/>
                  </a:cubicBezTo>
                  <a:cubicBezTo>
                    <a:pt x="19440" y="2579"/>
                    <a:pt x="19440" y="3385"/>
                    <a:pt x="19440" y="3385"/>
                  </a:cubicBezTo>
                  <a:cubicBezTo>
                    <a:pt x="19440" y="4191"/>
                    <a:pt x="19440" y="4191"/>
                    <a:pt x="19440" y="4191"/>
                  </a:cubicBezTo>
                  <a:cubicBezTo>
                    <a:pt x="19440" y="4191"/>
                    <a:pt x="19107" y="7576"/>
                    <a:pt x="14953" y="11444"/>
                  </a:cubicBezTo>
                  <a:cubicBezTo>
                    <a:pt x="15950" y="9832"/>
                    <a:pt x="16781" y="6125"/>
                    <a:pt x="16781" y="3385"/>
                  </a:cubicBezTo>
                  <a:close/>
                  <a:moveTo>
                    <a:pt x="5981" y="11605"/>
                  </a:moveTo>
                  <a:cubicBezTo>
                    <a:pt x="1661" y="7737"/>
                    <a:pt x="1495" y="4352"/>
                    <a:pt x="1495" y="4352"/>
                  </a:cubicBezTo>
                  <a:cubicBezTo>
                    <a:pt x="1495" y="3546"/>
                    <a:pt x="1495" y="3546"/>
                    <a:pt x="1495" y="3546"/>
                  </a:cubicBezTo>
                  <a:cubicBezTo>
                    <a:pt x="1495" y="3546"/>
                    <a:pt x="1495" y="2579"/>
                    <a:pt x="2326" y="2579"/>
                  </a:cubicBezTo>
                  <a:cubicBezTo>
                    <a:pt x="2326" y="2579"/>
                    <a:pt x="2326" y="3546"/>
                    <a:pt x="3323" y="3546"/>
                  </a:cubicBezTo>
                  <a:cubicBezTo>
                    <a:pt x="3323" y="3546"/>
                    <a:pt x="3987" y="3546"/>
                    <a:pt x="4153" y="3546"/>
                  </a:cubicBezTo>
                  <a:cubicBezTo>
                    <a:pt x="4153" y="6286"/>
                    <a:pt x="4984" y="9994"/>
                    <a:pt x="5981" y="11605"/>
                  </a:cubicBezTo>
                  <a:close/>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17145" lIns="17145" rIns="17145" tIns="17145"/>
            <a:lstStyle/>
            <a:p>
              <a:endParaRPr altLang="en-US" lang="zh-CN">
                <a:solidFill>
                  <a:schemeClr val="tx1">
                    <a:lumMod val="50000"/>
                    <a:lumOff val="50000"/>
                  </a:schemeClr>
                </a:solidFill>
              </a:endParaRPr>
            </a:p>
          </p:txBody>
        </p:sp>
        <p:sp>
          <p:nvSpPr>
            <p:cNvPr id="25610" name="AutoShape 10"/>
            <p:cNvSpPr/>
            <p:nvPr/>
          </p:nvSpPr>
          <p:spPr bwMode="auto">
            <a:xfrm>
              <a:off x="4596408" y="1728130"/>
              <a:ext cx="1204317" cy="1020085"/>
            </a:xfrm>
            <a:custGeom>
              <a:gdLst>
                <a:gd fmla="*/ 1605756 w 21600" name="T0"/>
                <a:gd fmla="*/ 1359694 h 21600" name="T1"/>
                <a:gd fmla="*/ 1605756 w 21600" name="T2"/>
                <a:gd fmla="*/ 1359694 h 21600" name="T3"/>
                <a:gd fmla="*/ 1605756 w 21600" name="T4"/>
                <a:gd fmla="*/ 1359694 h 21600" name="T5"/>
                <a:gd fmla="*/ 1605756 w 21600" name="T6"/>
                <a:gd fmla="*/ 1359694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0" y="13292"/>
                  </a:moveTo>
                  <a:cubicBezTo>
                    <a:pt x="562" y="0"/>
                    <a:pt x="562" y="0"/>
                    <a:pt x="562" y="0"/>
                  </a:cubicBezTo>
                  <a:cubicBezTo>
                    <a:pt x="9216" y="498"/>
                    <a:pt x="17026" y="5981"/>
                    <a:pt x="21599" y="14538"/>
                  </a:cubicBezTo>
                  <a:cubicBezTo>
                    <a:pt x="12031" y="21599"/>
                    <a:pt x="12031" y="21599"/>
                    <a:pt x="12031" y="21599"/>
                  </a:cubicBezTo>
                  <a:cubicBezTo>
                    <a:pt x="9498" y="16864"/>
                    <a:pt x="5065" y="13624"/>
                    <a:pt x="0" y="13292"/>
                  </a:cubicBezTo>
                  <a:close/>
                </a:path>
              </a:pathLst>
            </a:custGeom>
            <a:solidFill>
              <a:schemeClr val="accent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17145" lIns="17145" rIns="17145" tIns="17145"/>
            <a:lstStyle/>
            <a:p>
              <a:endParaRPr altLang="en-US" lang="zh-CN">
                <a:solidFill>
                  <a:schemeClr val="tx1">
                    <a:lumMod val="50000"/>
                    <a:lumOff val="50000"/>
                  </a:schemeClr>
                </a:solidFill>
              </a:endParaRPr>
            </a:p>
          </p:txBody>
        </p:sp>
        <p:sp>
          <p:nvSpPr>
            <p:cNvPr id="25611" name="AutoShape 11"/>
            <p:cNvSpPr/>
            <p:nvPr/>
          </p:nvSpPr>
          <p:spPr bwMode="auto">
            <a:xfrm>
              <a:off x="3326011" y="3658134"/>
              <a:ext cx="1203722" cy="1009366"/>
            </a:xfrm>
            <a:custGeom>
              <a:gdLst>
                <a:gd fmla="*/ 1604963 w 21600" name="T0"/>
                <a:gd fmla="*/ 1345406 h 21600" name="T1"/>
                <a:gd fmla="*/ 1604963 w 21600" name="T2"/>
                <a:gd fmla="*/ 1345406 h 21600" name="T3"/>
                <a:gd fmla="*/ 1604963 w 21600" name="T4"/>
                <a:gd fmla="*/ 1345406 h 21600" name="T5"/>
                <a:gd fmla="*/ 1604963 w 21600" name="T6"/>
                <a:gd fmla="*/ 1345406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1599" y="8152"/>
                  </a:moveTo>
                  <a:cubicBezTo>
                    <a:pt x="21248" y="21599"/>
                    <a:pt x="21248" y="21599"/>
                    <a:pt x="21248" y="21599"/>
                  </a:cubicBezTo>
                  <a:cubicBezTo>
                    <a:pt x="12664" y="21347"/>
                    <a:pt x="4714" y="16052"/>
                    <a:pt x="0" y="7480"/>
                  </a:cubicBezTo>
                  <a:cubicBezTo>
                    <a:pt x="9357" y="0"/>
                    <a:pt x="9357" y="0"/>
                    <a:pt x="9357" y="0"/>
                  </a:cubicBezTo>
                  <a:cubicBezTo>
                    <a:pt x="12031" y="4790"/>
                    <a:pt x="16463" y="7984"/>
                    <a:pt x="21599" y="8152"/>
                  </a:cubicBezTo>
                  <a:close/>
                </a:path>
              </a:pathLst>
            </a:custGeom>
            <a:solidFill>
              <a:schemeClr val="accent2"/>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17145" lIns="17145" rIns="17145" tIns="17145"/>
            <a:lstStyle/>
            <a:p>
              <a:endParaRPr altLang="en-US" lang="zh-CN">
                <a:solidFill>
                  <a:schemeClr val="tx1">
                    <a:lumMod val="50000"/>
                    <a:lumOff val="50000"/>
                  </a:schemeClr>
                </a:solidFill>
              </a:endParaRPr>
            </a:p>
          </p:txBody>
        </p:sp>
        <p:sp>
          <p:nvSpPr>
            <p:cNvPr id="25612" name="AutoShape 12"/>
            <p:cNvSpPr/>
            <p:nvPr/>
          </p:nvSpPr>
          <p:spPr bwMode="auto">
            <a:xfrm>
              <a:off x="3787378" y="2044934"/>
              <a:ext cx="326231" cy="323950"/>
            </a:xfrm>
            <a:custGeom>
              <a:gdLst>
                <a:gd fmla="*/ 434975 w 21600" name="T0"/>
                <a:gd fmla="*/ 431800 h 21600" name="T1"/>
                <a:gd fmla="*/ 434975 w 21600" name="T2"/>
                <a:gd fmla="*/ 431800 h 21600" name="T3"/>
                <a:gd fmla="*/ 434975 w 21600" name="T4"/>
                <a:gd fmla="*/ 431800 h 21600" name="T5"/>
                <a:gd fmla="*/ 434975 w 21600" name="T6"/>
                <a:gd fmla="*/ 431800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10800" y="0"/>
                  </a:moveTo>
                  <a:cubicBezTo>
                    <a:pt x="4859" y="0"/>
                    <a:pt x="0" y="4859"/>
                    <a:pt x="0" y="10800"/>
                  </a:cubicBezTo>
                  <a:cubicBezTo>
                    <a:pt x="0" y="16739"/>
                    <a:pt x="4859" y="21600"/>
                    <a:pt x="10800" y="21600"/>
                  </a:cubicBezTo>
                  <a:cubicBezTo>
                    <a:pt x="16740" y="21600"/>
                    <a:pt x="21599" y="16739"/>
                    <a:pt x="21599" y="10800"/>
                  </a:cubicBezTo>
                  <a:cubicBezTo>
                    <a:pt x="21599" y="4859"/>
                    <a:pt x="16740" y="0"/>
                    <a:pt x="10800" y="0"/>
                  </a:cubicBezTo>
                  <a:close/>
                  <a:moveTo>
                    <a:pt x="14939" y="4320"/>
                  </a:moveTo>
                  <a:cubicBezTo>
                    <a:pt x="15659" y="3779"/>
                    <a:pt x="15659" y="3779"/>
                    <a:pt x="15659" y="3779"/>
                  </a:cubicBezTo>
                  <a:cubicBezTo>
                    <a:pt x="15659" y="3779"/>
                    <a:pt x="15299" y="3059"/>
                    <a:pt x="15480" y="2519"/>
                  </a:cubicBezTo>
                  <a:cubicBezTo>
                    <a:pt x="15659" y="2519"/>
                    <a:pt x="16379" y="2879"/>
                    <a:pt x="16919" y="3599"/>
                  </a:cubicBezTo>
                  <a:cubicBezTo>
                    <a:pt x="16559" y="5219"/>
                    <a:pt x="15480" y="5039"/>
                    <a:pt x="15480" y="5039"/>
                  </a:cubicBezTo>
                  <a:cubicBezTo>
                    <a:pt x="15480" y="5039"/>
                    <a:pt x="14759" y="5039"/>
                    <a:pt x="14939" y="4320"/>
                  </a:cubicBezTo>
                  <a:close/>
                  <a:moveTo>
                    <a:pt x="8459" y="13859"/>
                  </a:moveTo>
                  <a:cubicBezTo>
                    <a:pt x="8280" y="14039"/>
                    <a:pt x="8100" y="14579"/>
                    <a:pt x="7919" y="15120"/>
                  </a:cubicBezTo>
                  <a:cubicBezTo>
                    <a:pt x="7740" y="15479"/>
                    <a:pt x="7560" y="15659"/>
                    <a:pt x="7379" y="15839"/>
                  </a:cubicBezTo>
                  <a:cubicBezTo>
                    <a:pt x="7020" y="16019"/>
                    <a:pt x="7020" y="16380"/>
                    <a:pt x="7020" y="16380"/>
                  </a:cubicBezTo>
                  <a:cubicBezTo>
                    <a:pt x="6840" y="17099"/>
                    <a:pt x="6840" y="17099"/>
                    <a:pt x="6840" y="17099"/>
                  </a:cubicBezTo>
                  <a:cubicBezTo>
                    <a:pt x="6840" y="17099"/>
                    <a:pt x="7020" y="17819"/>
                    <a:pt x="7199" y="17999"/>
                  </a:cubicBezTo>
                  <a:cubicBezTo>
                    <a:pt x="7199" y="18359"/>
                    <a:pt x="6660" y="19800"/>
                    <a:pt x="6660" y="19800"/>
                  </a:cubicBezTo>
                  <a:cubicBezTo>
                    <a:pt x="6119" y="19619"/>
                    <a:pt x="5939" y="19080"/>
                    <a:pt x="5760" y="18719"/>
                  </a:cubicBezTo>
                  <a:cubicBezTo>
                    <a:pt x="5760" y="18359"/>
                    <a:pt x="5400" y="18179"/>
                    <a:pt x="5579" y="17819"/>
                  </a:cubicBezTo>
                  <a:cubicBezTo>
                    <a:pt x="5579" y="17280"/>
                    <a:pt x="5219" y="17099"/>
                    <a:pt x="5040" y="16920"/>
                  </a:cubicBezTo>
                  <a:cubicBezTo>
                    <a:pt x="4859" y="16560"/>
                    <a:pt x="4679" y="16199"/>
                    <a:pt x="4679" y="16019"/>
                  </a:cubicBezTo>
                  <a:cubicBezTo>
                    <a:pt x="4679" y="15839"/>
                    <a:pt x="4140" y="15479"/>
                    <a:pt x="4140" y="15479"/>
                  </a:cubicBezTo>
                  <a:cubicBezTo>
                    <a:pt x="4140" y="15479"/>
                    <a:pt x="3240" y="14940"/>
                    <a:pt x="3059" y="14759"/>
                  </a:cubicBezTo>
                  <a:cubicBezTo>
                    <a:pt x="2880" y="14579"/>
                    <a:pt x="2700" y="13859"/>
                    <a:pt x="2700" y="13499"/>
                  </a:cubicBezTo>
                  <a:cubicBezTo>
                    <a:pt x="2700" y="13139"/>
                    <a:pt x="2880" y="12239"/>
                    <a:pt x="2880" y="12239"/>
                  </a:cubicBezTo>
                  <a:cubicBezTo>
                    <a:pt x="2880" y="12239"/>
                    <a:pt x="3240" y="11879"/>
                    <a:pt x="3059" y="11700"/>
                  </a:cubicBezTo>
                  <a:cubicBezTo>
                    <a:pt x="2700" y="11519"/>
                    <a:pt x="2700" y="10800"/>
                    <a:pt x="2700" y="10800"/>
                  </a:cubicBezTo>
                  <a:cubicBezTo>
                    <a:pt x="2339" y="10439"/>
                    <a:pt x="2339" y="10439"/>
                    <a:pt x="2339" y="10439"/>
                  </a:cubicBezTo>
                  <a:cubicBezTo>
                    <a:pt x="2339" y="10439"/>
                    <a:pt x="1980" y="9900"/>
                    <a:pt x="1800" y="9720"/>
                  </a:cubicBezTo>
                  <a:cubicBezTo>
                    <a:pt x="1800" y="9359"/>
                    <a:pt x="1800" y="9179"/>
                    <a:pt x="1980" y="8999"/>
                  </a:cubicBezTo>
                  <a:cubicBezTo>
                    <a:pt x="1980" y="8820"/>
                    <a:pt x="1800" y="8280"/>
                    <a:pt x="1800" y="8099"/>
                  </a:cubicBezTo>
                  <a:cubicBezTo>
                    <a:pt x="3599" y="3599"/>
                    <a:pt x="6660" y="2699"/>
                    <a:pt x="6660" y="2699"/>
                  </a:cubicBezTo>
                  <a:cubicBezTo>
                    <a:pt x="6840" y="3599"/>
                    <a:pt x="6840" y="3599"/>
                    <a:pt x="6840" y="3599"/>
                  </a:cubicBezTo>
                  <a:cubicBezTo>
                    <a:pt x="6840" y="3599"/>
                    <a:pt x="6300" y="3779"/>
                    <a:pt x="6119" y="3779"/>
                  </a:cubicBezTo>
                  <a:cubicBezTo>
                    <a:pt x="5760" y="3599"/>
                    <a:pt x="5579" y="3599"/>
                    <a:pt x="5579" y="3599"/>
                  </a:cubicBezTo>
                  <a:cubicBezTo>
                    <a:pt x="5219" y="4140"/>
                    <a:pt x="5219" y="4140"/>
                    <a:pt x="5219" y="4140"/>
                  </a:cubicBezTo>
                  <a:cubicBezTo>
                    <a:pt x="5219" y="4140"/>
                    <a:pt x="5040" y="4499"/>
                    <a:pt x="5040" y="4679"/>
                  </a:cubicBezTo>
                  <a:cubicBezTo>
                    <a:pt x="5040" y="4859"/>
                    <a:pt x="5219" y="5219"/>
                    <a:pt x="5219" y="5219"/>
                  </a:cubicBezTo>
                  <a:cubicBezTo>
                    <a:pt x="5219" y="5219"/>
                    <a:pt x="5760" y="5219"/>
                    <a:pt x="5760" y="5039"/>
                  </a:cubicBezTo>
                  <a:cubicBezTo>
                    <a:pt x="5760" y="4859"/>
                    <a:pt x="5760" y="4679"/>
                    <a:pt x="5760" y="4679"/>
                  </a:cubicBezTo>
                  <a:cubicBezTo>
                    <a:pt x="5579" y="4320"/>
                    <a:pt x="5579" y="4320"/>
                    <a:pt x="5579" y="4320"/>
                  </a:cubicBezTo>
                  <a:cubicBezTo>
                    <a:pt x="5579" y="4320"/>
                    <a:pt x="6119" y="4140"/>
                    <a:pt x="7199" y="4320"/>
                  </a:cubicBezTo>
                  <a:cubicBezTo>
                    <a:pt x="8459" y="4320"/>
                    <a:pt x="7919" y="5219"/>
                    <a:pt x="8459" y="5399"/>
                  </a:cubicBezTo>
                  <a:cubicBezTo>
                    <a:pt x="8999" y="5580"/>
                    <a:pt x="8100" y="6299"/>
                    <a:pt x="7919" y="6659"/>
                  </a:cubicBezTo>
                  <a:cubicBezTo>
                    <a:pt x="7740" y="7019"/>
                    <a:pt x="7379" y="6119"/>
                    <a:pt x="7379" y="6119"/>
                  </a:cubicBezTo>
                  <a:cubicBezTo>
                    <a:pt x="7379" y="6119"/>
                    <a:pt x="7740" y="5759"/>
                    <a:pt x="7199" y="5759"/>
                  </a:cubicBezTo>
                  <a:cubicBezTo>
                    <a:pt x="6660" y="5580"/>
                    <a:pt x="6300" y="6480"/>
                    <a:pt x="6660" y="6480"/>
                  </a:cubicBezTo>
                  <a:cubicBezTo>
                    <a:pt x="6840" y="6480"/>
                    <a:pt x="7199" y="6839"/>
                    <a:pt x="7020" y="7019"/>
                  </a:cubicBezTo>
                  <a:cubicBezTo>
                    <a:pt x="7020" y="7199"/>
                    <a:pt x="7020" y="7199"/>
                    <a:pt x="6840" y="7739"/>
                  </a:cubicBezTo>
                  <a:cubicBezTo>
                    <a:pt x="6479" y="8280"/>
                    <a:pt x="6119" y="8640"/>
                    <a:pt x="6119" y="8640"/>
                  </a:cubicBezTo>
                  <a:cubicBezTo>
                    <a:pt x="6119" y="8640"/>
                    <a:pt x="5760" y="8460"/>
                    <a:pt x="5939" y="8820"/>
                  </a:cubicBezTo>
                  <a:cubicBezTo>
                    <a:pt x="6119" y="9179"/>
                    <a:pt x="5939" y="9720"/>
                    <a:pt x="5939" y="9900"/>
                  </a:cubicBezTo>
                  <a:cubicBezTo>
                    <a:pt x="5939" y="10260"/>
                    <a:pt x="5219" y="9720"/>
                    <a:pt x="5219" y="9179"/>
                  </a:cubicBezTo>
                  <a:cubicBezTo>
                    <a:pt x="5040" y="8640"/>
                    <a:pt x="4499" y="9179"/>
                    <a:pt x="4319" y="9179"/>
                  </a:cubicBezTo>
                  <a:cubicBezTo>
                    <a:pt x="4140" y="9179"/>
                    <a:pt x="3780" y="8999"/>
                    <a:pt x="3780" y="8820"/>
                  </a:cubicBezTo>
                  <a:cubicBezTo>
                    <a:pt x="3599" y="8640"/>
                    <a:pt x="2700" y="9359"/>
                    <a:pt x="2520" y="9359"/>
                  </a:cubicBezTo>
                  <a:cubicBezTo>
                    <a:pt x="2339" y="9540"/>
                    <a:pt x="2339" y="9900"/>
                    <a:pt x="2700" y="9720"/>
                  </a:cubicBezTo>
                  <a:cubicBezTo>
                    <a:pt x="3059" y="9540"/>
                    <a:pt x="3420" y="9720"/>
                    <a:pt x="3420" y="10079"/>
                  </a:cubicBezTo>
                  <a:cubicBezTo>
                    <a:pt x="3240" y="10439"/>
                    <a:pt x="2880" y="10260"/>
                    <a:pt x="2880" y="10439"/>
                  </a:cubicBezTo>
                  <a:cubicBezTo>
                    <a:pt x="3059" y="10800"/>
                    <a:pt x="3420" y="10980"/>
                    <a:pt x="3420" y="11339"/>
                  </a:cubicBezTo>
                  <a:cubicBezTo>
                    <a:pt x="3599" y="11700"/>
                    <a:pt x="4499" y="11339"/>
                    <a:pt x="4859" y="11160"/>
                  </a:cubicBezTo>
                  <a:cubicBezTo>
                    <a:pt x="5040" y="11160"/>
                    <a:pt x="5939" y="10980"/>
                    <a:pt x="5939" y="11339"/>
                  </a:cubicBezTo>
                  <a:cubicBezTo>
                    <a:pt x="6119" y="11700"/>
                    <a:pt x="7020" y="11879"/>
                    <a:pt x="7379" y="11879"/>
                  </a:cubicBezTo>
                  <a:cubicBezTo>
                    <a:pt x="7740" y="12059"/>
                    <a:pt x="8280" y="12059"/>
                    <a:pt x="8819" y="12420"/>
                  </a:cubicBezTo>
                  <a:cubicBezTo>
                    <a:pt x="9179" y="12960"/>
                    <a:pt x="8459" y="13679"/>
                    <a:pt x="8459" y="13859"/>
                  </a:cubicBezTo>
                  <a:close/>
                  <a:moveTo>
                    <a:pt x="10619" y="2519"/>
                  </a:moveTo>
                  <a:cubicBezTo>
                    <a:pt x="10439" y="3059"/>
                    <a:pt x="9719" y="3599"/>
                    <a:pt x="9900" y="3779"/>
                  </a:cubicBezTo>
                  <a:cubicBezTo>
                    <a:pt x="9900" y="3959"/>
                    <a:pt x="9900" y="4859"/>
                    <a:pt x="9179" y="4140"/>
                  </a:cubicBezTo>
                  <a:cubicBezTo>
                    <a:pt x="8459" y="3419"/>
                    <a:pt x="7740" y="3239"/>
                    <a:pt x="7919" y="2699"/>
                  </a:cubicBezTo>
                  <a:cubicBezTo>
                    <a:pt x="7919" y="2519"/>
                    <a:pt x="8639" y="2519"/>
                    <a:pt x="8639" y="2339"/>
                  </a:cubicBezTo>
                  <a:cubicBezTo>
                    <a:pt x="9539" y="1259"/>
                    <a:pt x="11159" y="1439"/>
                    <a:pt x="11339" y="1799"/>
                  </a:cubicBezTo>
                  <a:cubicBezTo>
                    <a:pt x="10979" y="2159"/>
                    <a:pt x="10619" y="1979"/>
                    <a:pt x="10619" y="2519"/>
                  </a:cubicBezTo>
                  <a:close/>
                  <a:moveTo>
                    <a:pt x="19259" y="11160"/>
                  </a:moveTo>
                  <a:cubicBezTo>
                    <a:pt x="19259" y="11160"/>
                    <a:pt x="19619" y="11700"/>
                    <a:pt x="20160" y="11700"/>
                  </a:cubicBezTo>
                  <a:cubicBezTo>
                    <a:pt x="19800" y="15659"/>
                    <a:pt x="16559" y="18359"/>
                    <a:pt x="16559" y="18359"/>
                  </a:cubicBezTo>
                  <a:cubicBezTo>
                    <a:pt x="16019" y="17819"/>
                    <a:pt x="16199" y="17280"/>
                    <a:pt x="16199" y="17280"/>
                  </a:cubicBezTo>
                  <a:cubicBezTo>
                    <a:pt x="16379" y="16560"/>
                    <a:pt x="16379" y="16560"/>
                    <a:pt x="16379" y="16560"/>
                  </a:cubicBezTo>
                  <a:cubicBezTo>
                    <a:pt x="16379" y="15300"/>
                    <a:pt x="16379" y="15300"/>
                    <a:pt x="16379" y="15300"/>
                  </a:cubicBezTo>
                  <a:cubicBezTo>
                    <a:pt x="16379" y="15300"/>
                    <a:pt x="16379" y="13859"/>
                    <a:pt x="15120" y="14579"/>
                  </a:cubicBezTo>
                  <a:cubicBezTo>
                    <a:pt x="13859" y="14940"/>
                    <a:pt x="14399" y="14940"/>
                    <a:pt x="12959" y="14940"/>
                  </a:cubicBezTo>
                  <a:cubicBezTo>
                    <a:pt x="11519" y="15120"/>
                    <a:pt x="11879" y="12059"/>
                    <a:pt x="11879" y="12059"/>
                  </a:cubicBezTo>
                  <a:cubicBezTo>
                    <a:pt x="11879" y="7739"/>
                    <a:pt x="15120" y="10980"/>
                    <a:pt x="15120" y="10980"/>
                  </a:cubicBezTo>
                  <a:cubicBezTo>
                    <a:pt x="17099" y="12420"/>
                    <a:pt x="17459" y="10079"/>
                    <a:pt x="17459" y="10079"/>
                  </a:cubicBezTo>
                  <a:cubicBezTo>
                    <a:pt x="18719" y="9540"/>
                    <a:pt x="18719" y="9540"/>
                    <a:pt x="18719" y="9540"/>
                  </a:cubicBezTo>
                  <a:cubicBezTo>
                    <a:pt x="18899" y="8820"/>
                    <a:pt x="18899" y="8820"/>
                    <a:pt x="18899" y="8820"/>
                  </a:cubicBezTo>
                  <a:cubicBezTo>
                    <a:pt x="18719" y="7919"/>
                    <a:pt x="18719" y="7919"/>
                    <a:pt x="18719" y="7919"/>
                  </a:cubicBezTo>
                  <a:cubicBezTo>
                    <a:pt x="16740" y="7019"/>
                    <a:pt x="16740" y="7019"/>
                    <a:pt x="16740" y="7019"/>
                  </a:cubicBezTo>
                  <a:cubicBezTo>
                    <a:pt x="16740" y="7019"/>
                    <a:pt x="16379" y="7739"/>
                    <a:pt x="16919" y="8640"/>
                  </a:cubicBezTo>
                  <a:cubicBezTo>
                    <a:pt x="16919" y="8640"/>
                    <a:pt x="16740" y="9540"/>
                    <a:pt x="16379" y="9359"/>
                  </a:cubicBezTo>
                  <a:cubicBezTo>
                    <a:pt x="15120" y="8640"/>
                    <a:pt x="15120" y="8640"/>
                    <a:pt x="15120" y="8640"/>
                  </a:cubicBezTo>
                  <a:cubicBezTo>
                    <a:pt x="15120" y="8640"/>
                    <a:pt x="14759" y="8460"/>
                    <a:pt x="14219" y="8820"/>
                  </a:cubicBezTo>
                  <a:cubicBezTo>
                    <a:pt x="13499" y="9359"/>
                    <a:pt x="12419" y="8820"/>
                    <a:pt x="12419" y="8820"/>
                  </a:cubicBezTo>
                  <a:cubicBezTo>
                    <a:pt x="12419" y="8820"/>
                    <a:pt x="12419" y="8280"/>
                    <a:pt x="13139" y="7919"/>
                  </a:cubicBezTo>
                  <a:cubicBezTo>
                    <a:pt x="13679" y="7560"/>
                    <a:pt x="13679" y="7560"/>
                    <a:pt x="13679" y="7560"/>
                  </a:cubicBezTo>
                  <a:cubicBezTo>
                    <a:pt x="13679" y="7560"/>
                    <a:pt x="13499" y="6839"/>
                    <a:pt x="13679" y="6299"/>
                  </a:cubicBezTo>
                  <a:cubicBezTo>
                    <a:pt x="13859" y="5759"/>
                    <a:pt x="14039" y="6299"/>
                    <a:pt x="14579" y="5939"/>
                  </a:cubicBezTo>
                  <a:cubicBezTo>
                    <a:pt x="15120" y="5580"/>
                    <a:pt x="15480" y="6659"/>
                    <a:pt x="16199" y="6480"/>
                  </a:cubicBezTo>
                  <a:cubicBezTo>
                    <a:pt x="16919" y="6480"/>
                    <a:pt x="16559" y="6299"/>
                    <a:pt x="17099" y="5939"/>
                  </a:cubicBezTo>
                  <a:cubicBezTo>
                    <a:pt x="17639" y="5759"/>
                    <a:pt x="17999" y="6480"/>
                    <a:pt x="17999" y="6480"/>
                  </a:cubicBezTo>
                  <a:cubicBezTo>
                    <a:pt x="19079" y="6659"/>
                    <a:pt x="19079" y="6659"/>
                    <a:pt x="19079" y="6659"/>
                  </a:cubicBezTo>
                  <a:cubicBezTo>
                    <a:pt x="19079" y="6659"/>
                    <a:pt x="18899" y="5399"/>
                    <a:pt x="18899" y="5759"/>
                  </a:cubicBezTo>
                  <a:cubicBezTo>
                    <a:pt x="19619" y="6839"/>
                    <a:pt x="20519" y="9900"/>
                    <a:pt x="20160" y="10439"/>
                  </a:cubicBezTo>
                  <a:cubicBezTo>
                    <a:pt x="19980" y="10260"/>
                    <a:pt x="19800" y="10260"/>
                    <a:pt x="19800" y="10260"/>
                  </a:cubicBezTo>
                  <a:cubicBezTo>
                    <a:pt x="18539" y="10260"/>
                    <a:pt x="18539" y="10260"/>
                    <a:pt x="18539" y="10260"/>
                  </a:cubicBezTo>
                  <a:lnTo>
                    <a:pt x="19259" y="11160"/>
                  </a:lnTo>
                  <a:close/>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17145" lIns="17145" rIns="17145" tIns="17145"/>
            <a:lstStyle/>
            <a:p>
              <a:endParaRPr altLang="en-US" lang="zh-CN">
                <a:solidFill>
                  <a:schemeClr val="tx1">
                    <a:lumMod val="50000"/>
                    <a:lumOff val="50000"/>
                  </a:schemeClr>
                </a:solidFill>
              </a:endParaRPr>
            </a:p>
          </p:txBody>
        </p:sp>
        <p:sp>
          <p:nvSpPr>
            <p:cNvPr id="25613" name="AutoShape 13"/>
            <p:cNvSpPr/>
            <p:nvPr/>
          </p:nvSpPr>
          <p:spPr bwMode="auto">
            <a:xfrm>
              <a:off x="3080147" y="2532646"/>
              <a:ext cx="727472" cy="1356541"/>
            </a:xfrm>
            <a:custGeom>
              <a:gdLst>
                <a:gd fmla="*/ 969914 w 20023" name="T0"/>
                <a:gd fmla="*/ 1808163 h 21600" name="T1"/>
                <a:gd fmla="*/ 969914 w 20023" name="T2"/>
                <a:gd fmla="*/ 1808163 h 21600" name="T3"/>
                <a:gd fmla="*/ 969914 w 20023" name="T4"/>
                <a:gd fmla="*/ 1808163 h 21600" name="T5"/>
                <a:gd fmla="*/ 969914 w 20023" name="T6"/>
                <a:gd fmla="*/ 1808163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0023">
                  <a:moveTo>
                    <a:pt x="20022" y="16855"/>
                  </a:moveTo>
                  <a:cubicBezTo>
                    <a:pt x="4795" y="21600"/>
                    <a:pt x="4795" y="21600"/>
                    <a:pt x="4795" y="21600"/>
                  </a:cubicBezTo>
                  <a:cubicBezTo>
                    <a:pt x="-1469" y="14857"/>
                    <a:pt x="-1577" y="6804"/>
                    <a:pt x="4363" y="0"/>
                  </a:cubicBezTo>
                  <a:cubicBezTo>
                    <a:pt x="19807" y="4494"/>
                    <a:pt x="19807" y="4494"/>
                    <a:pt x="19807" y="4494"/>
                  </a:cubicBezTo>
                  <a:cubicBezTo>
                    <a:pt x="18187" y="6305"/>
                    <a:pt x="17323" y="8365"/>
                    <a:pt x="17323" y="10550"/>
                  </a:cubicBezTo>
                  <a:cubicBezTo>
                    <a:pt x="17323" y="12860"/>
                    <a:pt x="18295" y="14982"/>
                    <a:pt x="20022" y="16855"/>
                  </a:cubicBezTo>
                  <a:close/>
                </a:path>
              </a:pathLst>
            </a:custGeom>
            <a:solidFill>
              <a:schemeClr val="accent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17145" lIns="17145" rIns="17145" tIns="17145"/>
            <a:lstStyle/>
            <a:p>
              <a:endParaRPr altLang="en-US" lang="zh-CN">
                <a:solidFill>
                  <a:schemeClr val="tx1">
                    <a:lumMod val="50000"/>
                    <a:lumOff val="50000"/>
                  </a:schemeClr>
                </a:solidFill>
              </a:endParaRPr>
            </a:p>
          </p:txBody>
        </p:sp>
        <p:sp>
          <p:nvSpPr>
            <p:cNvPr id="25614" name="AutoShape 14"/>
            <p:cNvSpPr/>
            <p:nvPr/>
          </p:nvSpPr>
          <p:spPr bwMode="auto">
            <a:xfrm>
              <a:off x="3789164" y="2433794"/>
              <a:ext cx="1525191" cy="1527448"/>
            </a:xfrm>
            <a:custGeom>
              <a:gdLst>
                <a:gd fmla="*/ 2033484 w 19679" name="T0"/>
                <a:gd fmla="*/ 2234713 h 19679" name="T1"/>
                <a:gd fmla="*/ 2033484 w 19679" name="T2"/>
                <a:gd fmla="*/ 2234713 h 19679" name="T3"/>
                <a:gd fmla="*/ 2033484 w 19679" name="T4"/>
                <a:gd fmla="*/ 2234713 h 19679" name="T5"/>
                <a:gd fmla="*/ 2033484 w 19679" name="T6"/>
                <a:gd fmla="*/ 2234713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close/>
                </a:path>
              </a:pathLst>
            </a:custGeom>
            <a:solidFill>
              <a:schemeClr val="accent5"/>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17145" lIns="17145" rIns="17145" tIns="17145"/>
            <a:lstStyle/>
            <a:p>
              <a:endParaRPr altLang="en-US" lang="zh-CN">
                <a:solidFill>
                  <a:schemeClr val="tx1">
                    <a:lumMod val="50000"/>
                    <a:lumOff val="50000"/>
                  </a:schemeClr>
                </a:solidFill>
              </a:endParaRPr>
            </a:p>
          </p:txBody>
        </p:sp>
        <p:sp>
          <p:nvSpPr>
            <p:cNvPr id="25615" name="AutoShape 15"/>
            <p:cNvSpPr/>
            <p:nvPr/>
          </p:nvSpPr>
          <p:spPr bwMode="auto">
            <a:xfrm>
              <a:off x="3259931" y="3110873"/>
              <a:ext cx="267891" cy="223311"/>
            </a:xfrm>
            <a:custGeom>
              <a:gdLst>
                <a:gd fmla="*/ 357188 w 21600" name="T0"/>
                <a:gd fmla="*/ 297657 h 21600" name="T1"/>
                <a:gd fmla="*/ 357188 w 21600" name="T2"/>
                <a:gd fmla="*/ 297657 h 21600" name="T3"/>
                <a:gd fmla="*/ 357188 w 21600" name="T4"/>
                <a:gd fmla="*/ 297657 h 21600" name="T5"/>
                <a:gd fmla="*/ 357188 w 21600" name="T6"/>
                <a:gd fmla="*/ 297657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0263" y="3222"/>
                  </a:moveTo>
                  <a:cubicBezTo>
                    <a:pt x="20632" y="3222"/>
                    <a:pt x="20946" y="3384"/>
                    <a:pt x="21208" y="3713"/>
                  </a:cubicBezTo>
                  <a:cubicBezTo>
                    <a:pt x="21470" y="4042"/>
                    <a:pt x="21600" y="4427"/>
                    <a:pt x="21600" y="4865"/>
                  </a:cubicBezTo>
                  <a:lnTo>
                    <a:pt x="21600" y="19984"/>
                  </a:lnTo>
                  <a:cubicBezTo>
                    <a:pt x="21600" y="20421"/>
                    <a:pt x="21470" y="20803"/>
                    <a:pt x="21208" y="21121"/>
                  </a:cubicBezTo>
                  <a:cubicBezTo>
                    <a:pt x="20946" y="21441"/>
                    <a:pt x="20632" y="21599"/>
                    <a:pt x="20263" y="21599"/>
                  </a:cubicBezTo>
                  <a:lnTo>
                    <a:pt x="1348" y="21599"/>
                  </a:lnTo>
                  <a:cubicBezTo>
                    <a:pt x="981" y="21599"/>
                    <a:pt x="663" y="21441"/>
                    <a:pt x="399" y="21121"/>
                  </a:cubicBezTo>
                  <a:cubicBezTo>
                    <a:pt x="134" y="20803"/>
                    <a:pt x="0" y="20421"/>
                    <a:pt x="0" y="19984"/>
                  </a:cubicBezTo>
                  <a:lnTo>
                    <a:pt x="0" y="4865"/>
                  </a:lnTo>
                  <a:cubicBezTo>
                    <a:pt x="0" y="4427"/>
                    <a:pt x="134" y="4042"/>
                    <a:pt x="399" y="3713"/>
                  </a:cubicBezTo>
                  <a:cubicBezTo>
                    <a:pt x="663" y="3384"/>
                    <a:pt x="981" y="3222"/>
                    <a:pt x="1348" y="3222"/>
                  </a:cubicBezTo>
                  <a:lnTo>
                    <a:pt x="5638" y="3222"/>
                  </a:lnTo>
                  <a:lnTo>
                    <a:pt x="6318" y="1460"/>
                  </a:lnTo>
                  <a:cubicBezTo>
                    <a:pt x="6458" y="1057"/>
                    <a:pt x="6717" y="713"/>
                    <a:pt x="7089" y="425"/>
                  </a:cubicBezTo>
                  <a:cubicBezTo>
                    <a:pt x="7466" y="143"/>
                    <a:pt x="7838" y="0"/>
                    <a:pt x="8203" y="0"/>
                  </a:cubicBezTo>
                  <a:lnTo>
                    <a:pt x="13396" y="0"/>
                  </a:lnTo>
                  <a:cubicBezTo>
                    <a:pt x="13763" y="0"/>
                    <a:pt x="14135" y="143"/>
                    <a:pt x="14510" y="425"/>
                  </a:cubicBezTo>
                  <a:cubicBezTo>
                    <a:pt x="14884" y="713"/>
                    <a:pt x="15146" y="1057"/>
                    <a:pt x="15293" y="1460"/>
                  </a:cubicBezTo>
                  <a:lnTo>
                    <a:pt x="15961" y="3222"/>
                  </a:lnTo>
                  <a:lnTo>
                    <a:pt x="20263" y="3222"/>
                  </a:lnTo>
                  <a:close/>
                  <a:moveTo>
                    <a:pt x="10806" y="19185"/>
                  </a:moveTo>
                  <a:cubicBezTo>
                    <a:pt x="11572" y="19185"/>
                    <a:pt x="12299" y="19002"/>
                    <a:pt x="12987" y="18650"/>
                  </a:cubicBezTo>
                  <a:cubicBezTo>
                    <a:pt x="13672" y="18294"/>
                    <a:pt x="14270" y="17810"/>
                    <a:pt x="14774" y="17196"/>
                  </a:cubicBezTo>
                  <a:cubicBezTo>
                    <a:pt x="15278" y="16582"/>
                    <a:pt x="15677" y="15862"/>
                    <a:pt x="15974" y="15048"/>
                  </a:cubicBezTo>
                  <a:cubicBezTo>
                    <a:pt x="16270" y="14234"/>
                    <a:pt x="16419" y="13356"/>
                    <a:pt x="16419" y="12421"/>
                  </a:cubicBezTo>
                  <a:cubicBezTo>
                    <a:pt x="16419" y="11499"/>
                    <a:pt x="16270" y="10623"/>
                    <a:pt x="15974" y="9795"/>
                  </a:cubicBezTo>
                  <a:cubicBezTo>
                    <a:pt x="15677" y="8966"/>
                    <a:pt x="15278" y="8249"/>
                    <a:pt x="14774" y="7644"/>
                  </a:cubicBezTo>
                  <a:cubicBezTo>
                    <a:pt x="14270" y="7036"/>
                    <a:pt x="13672" y="6557"/>
                    <a:pt x="12987" y="6199"/>
                  </a:cubicBezTo>
                  <a:cubicBezTo>
                    <a:pt x="12299" y="5843"/>
                    <a:pt x="11572" y="5667"/>
                    <a:pt x="10806" y="5667"/>
                  </a:cubicBezTo>
                  <a:cubicBezTo>
                    <a:pt x="10039" y="5667"/>
                    <a:pt x="9312" y="5846"/>
                    <a:pt x="8619" y="6199"/>
                  </a:cubicBezTo>
                  <a:cubicBezTo>
                    <a:pt x="7929" y="6557"/>
                    <a:pt x="7332" y="7036"/>
                    <a:pt x="6827" y="7644"/>
                  </a:cubicBezTo>
                  <a:cubicBezTo>
                    <a:pt x="6323" y="8249"/>
                    <a:pt x="5922" y="8963"/>
                    <a:pt x="5625" y="9789"/>
                  </a:cubicBezTo>
                  <a:cubicBezTo>
                    <a:pt x="5329" y="10612"/>
                    <a:pt x="5180" y="11490"/>
                    <a:pt x="5180" y="12421"/>
                  </a:cubicBezTo>
                  <a:cubicBezTo>
                    <a:pt x="5180" y="13356"/>
                    <a:pt x="5329" y="14234"/>
                    <a:pt x="5625" y="15048"/>
                  </a:cubicBezTo>
                  <a:cubicBezTo>
                    <a:pt x="5922" y="15862"/>
                    <a:pt x="6323" y="16582"/>
                    <a:pt x="6827" y="17196"/>
                  </a:cubicBezTo>
                  <a:cubicBezTo>
                    <a:pt x="7332" y="17810"/>
                    <a:pt x="7929" y="18294"/>
                    <a:pt x="8619" y="18650"/>
                  </a:cubicBezTo>
                  <a:cubicBezTo>
                    <a:pt x="9312" y="19005"/>
                    <a:pt x="10039" y="19185"/>
                    <a:pt x="10806" y="19185"/>
                  </a:cubicBezTo>
                  <a:moveTo>
                    <a:pt x="10806" y="7832"/>
                  </a:moveTo>
                  <a:cubicBezTo>
                    <a:pt x="11337" y="7832"/>
                    <a:pt x="11834" y="7953"/>
                    <a:pt x="12294" y="8191"/>
                  </a:cubicBezTo>
                  <a:cubicBezTo>
                    <a:pt x="12754" y="8432"/>
                    <a:pt x="13158" y="8755"/>
                    <a:pt x="13501" y="9169"/>
                  </a:cubicBezTo>
                  <a:cubicBezTo>
                    <a:pt x="13846" y="9583"/>
                    <a:pt x="14118" y="10068"/>
                    <a:pt x="14316" y="10623"/>
                  </a:cubicBezTo>
                  <a:cubicBezTo>
                    <a:pt x="14515" y="11184"/>
                    <a:pt x="14615" y="11781"/>
                    <a:pt x="14615" y="12421"/>
                  </a:cubicBezTo>
                  <a:cubicBezTo>
                    <a:pt x="14615" y="13056"/>
                    <a:pt x="14515" y="13649"/>
                    <a:pt x="14316" y="14205"/>
                  </a:cubicBezTo>
                  <a:cubicBezTo>
                    <a:pt x="14118" y="14757"/>
                    <a:pt x="13846" y="15245"/>
                    <a:pt x="13501" y="15668"/>
                  </a:cubicBezTo>
                  <a:cubicBezTo>
                    <a:pt x="13158" y="16091"/>
                    <a:pt x="12752" y="16420"/>
                    <a:pt x="12289" y="16661"/>
                  </a:cubicBezTo>
                  <a:cubicBezTo>
                    <a:pt x="11824" y="16899"/>
                    <a:pt x="11330" y="17016"/>
                    <a:pt x="10806" y="17016"/>
                  </a:cubicBezTo>
                  <a:cubicBezTo>
                    <a:pt x="10274" y="17016"/>
                    <a:pt x="9777" y="16899"/>
                    <a:pt x="9312" y="16661"/>
                  </a:cubicBezTo>
                  <a:cubicBezTo>
                    <a:pt x="8847" y="16420"/>
                    <a:pt x="8443" y="16091"/>
                    <a:pt x="8100" y="15668"/>
                  </a:cubicBezTo>
                  <a:cubicBezTo>
                    <a:pt x="7755" y="15245"/>
                    <a:pt x="7483" y="14754"/>
                    <a:pt x="7285" y="14199"/>
                  </a:cubicBezTo>
                  <a:cubicBezTo>
                    <a:pt x="7084" y="13641"/>
                    <a:pt x="6984" y="13044"/>
                    <a:pt x="6984" y="12421"/>
                  </a:cubicBezTo>
                  <a:cubicBezTo>
                    <a:pt x="6984" y="11781"/>
                    <a:pt x="7084" y="11184"/>
                    <a:pt x="7285" y="10623"/>
                  </a:cubicBezTo>
                  <a:cubicBezTo>
                    <a:pt x="7483" y="10068"/>
                    <a:pt x="7755" y="9583"/>
                    <a:pt x="8100" y="9169"/>
                  </a:cubicBezTo>
                  <a:cubicBezTo>
                    <a:pt x="8443" y="8755"/>
                    <a:pt x="8847" y="8431"/>
                    <a:pt x="9312" y="8191"/>
                  </a:cubicBezTo>
                  <a:cubicBezTo>
                    <a:pt x="9777" y="7953"/>
                    <a:pt x="10274" y="7832"/>
                    <a:pt x="10806" y="7832"/>
                  </a:cubicBezTo>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sp>
          <p:nvSpPr>
            <p:cNvPr id="25616" name="AutoShape 16"/>
            <p:cNvSpPr/>
            <p:nvPr/>
          </p:nvSpPr>
          <p:spPr bwMode="auto">
            <a:xfrm>
              <a:off x="5032177" y="2119371"/>
              <a:ext cx="267891" cy="223311"/>
            </a:xfrm>
            <a:custGeom>
              <a:gdLst>
                <a:gd fmla="*/ 357188 w 21600" name="T0"/>
                <a:gd fmla="*/ 297642 h 21579" name="T1"/>
                <a:gd fmla="*/ 357188 w 21600" name="T2"/>
                <a:gd fmla="*/ 297642 h 21579" name="T3"/>
                <a:gd fmla="*/ 357188 w 21600" name="T4"/>
                <a:gd fmla="*/ 297642 h 21579" name="T5"/>
                <a:gd fmla="*/ 357188 w 21600" name="T6"/>
                <a:gd fmla="*/ 297642 h 215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579" w="21600">
                  <a:moveTo>
                    <a:pt x="21600" y="9391"/>
                  </a:moveTo>
                  <a:cubicBezTo>
                    <a:pt x="21600"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600" y="8895"/>
                    <a:pt x="21600"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1"/>
                  </a:cubicBezTo>
                  <a:lnTo>
                    <a:pt x="18459" y="2855"/>
                  </a:lnTo>
                  <a:close/>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sp>
          <p:nvSpPr>
            <p:cNvPr id="25617" name="AutoShape 17"/>
            <p:cNvSpPr/>
            <p:nvPr/>
          </p:nvSpPr>
          <p:spPr bwMode="auto">
            <a:xfrm>
              <a:off x="5579864" y="3069188"/>
              <a:ext cx="267891" cy="268569"/>
            </a:xfrm>
            <a:custGeom>
              <a:gdLst>
                <a:gd fmla="*/ 357188 w 21600" name="T0"/>
                <a:gd fmla="*/ 357982 h 21600" name="T1"/>
                <a:gd fmla="*/ 357188 w 21600" name="T2"/>
                <a:gd fmla="*/ 357982 h 21600" name="T3"/>
                <a:gd fmla="*/ 357188 w 21600" name="T4"/>
                <a:gd fmla="*/ 357982 h 21600" name="T5"/>
                <a:gd fmla="*/ 357188 w 21600" name="T6"/>
                <a:gd fmla="*/ 357982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1357" y="18801"/>
                  </a:moveTo>
                  <a:cubicBezTo>
                    <a:pt x="21518" y="18965"/>
                    <a:pt x="21599" y="19177"/>
                    <a:pt x="21599" y="19436"/>
                  </a:cubicBezTo>
                  <a:cubicBezTo>
                    <a:pt x="21599" y="19580"/>
                    <a:pt x="21518" y="19775"/>
                    <a:pt x="21357" y="20018"/>
                  </a:cubicBezTo>
                  <a:cubicBezTo>
                    <a:pt x="21193" y="20261"/>
                    <a:pt x="20989" y="20504"/>
                    <a:pt x="20746" y="20741"/>
                  </a:cubicBezTo>
                  <a:cubicBezTo>
                    <a:pt x="20503" y="20978"/>
                    <a:pt x="20260" y="21184"/>
                    <a:pt x="20023" y="21348"/>
                  </a:cubicBezTo>
                  <a:cubicBezTo>
                    <a:pt x="19783" y="21518"/>
                    <a:pt x="19593" y="21599"/>
                    <a:pt x="19447" y="21599"/>
                  </a:cubicBezTo>
                  <a:cubicBezTo>
                    <a:pt x="19189" y="21599"/>
                    <a:pt x="18975" y="21515"/>
                    <a:pt x="18811" y="21343"/>
                  </a:cubicBezTo>
                  <a:lnTo>
                    <a:pt x="13957" y="16502"/>
                  </a:lnTo>
                  <a:cubicBezTo>
                    <a:pt x="13217" y="16980"/>
                    <a:pt x="12428" y="17350"/>
                    <a:pt x="11589" y="17604"/>
                  </a:cubicBezTo>
                  <a:cubicBezTo>
                    <a:pt x="10750" y="17864"/>
                    <a:pt x="9891" y="17991"/>
                    <a:pt x="9007" y="17991"/>
                  </a:cubicBezTo>
                  <a:cubicBezTo>
                    <a:pt x="7769" y="17991"/>
                    <a:pt x="6608" y="17759"/>
                    <a:pt x="5517" y="17290"/>
                  </a:cubicBezTo>
                  <a:cubicBezTo>
                    <a:pt x="4427" y="16822"/>
                    <a:pt x="3469" y="16175"/>
                    <a:pt x="2644" y="15353"/>
                  </a:cubicBezTo>
                  <a:cubicBezTo>
                    <a:pt x="1816" y="14534"/>
                    <a:pt x="1172" y="13580"/>
                    <a:pt x="700" y="12487"/>
                  </a:cubicBezTo>
                  <a:cubicBezTo>
                    <a:pt x="231" y="11400"/>
                    <a:pt x="0" y="10236"/>
                    <a:pt x="0" y="8999"/>
                  </a:cubicBezTo>
                  <a:cubicBezTo>
                    <a:pt x="0" y="7768"/>
                    <a:pt x="231" y="6602"/>
                    <a:pt x="700" y="5515"/>
                  </a:cubicBezTo>
                  <a:cubicBezTo>
                    <a:pt x="1169" y="4422"/>
                    <a:pt x="1816" y="3467"/>
                    <a:pt x="2644" y="2645"/>
                  </a:cubicBezTo>
                  <a:cubicBezTo>
                    <a:pt x="3469" y="1827"/>
                    <a:pt x="4424" y="1180"/>
                    <a:pt x="5512" y="708"/>
                  </a:cubicBezTo>
                  <a:cubicBezTo>
                    <a:pt x="6600" y="237"/>
                    <a:pt x="7764" y="0"/>
                    <a:pt x="9007" y="0"/>
                  </a:cubicBezTo>
                  <a:cubicBezTo>
                    <a:pt x="10244" y="0"/>
                    <a:pt x="11403" y="237"/>
                    <a:pt x="12488" y="708"/>
                  </a:cubicBezTo>
                  <a:cubicBezTo>
                    <a:pt x="13573" y="1180"/>
                    <a:pt x="14530" y="1827"/>
                    <a:pt x="15358" y="2645"/>
                  </a:cubicBezTo>
                  <a:cubicBezTo>
                    <a:pt x="16183" y="3467"/>
                    <a:pt x="16830" y="4422"/>
                    <a:pt x="17299" y="5515"/>
                  </a:cubicBezTo>
                  <a:cubicBezTo>
                    <a:pt x="17768" y="6602"/>
                    <a:pt x="18003" y="7768"/>
                    <a:pt x="18003" y="8999"/>
                  </a:cubicBezTo>
                  <a:cubicBezTo>
                    <a:pt x="18003" y="9886"/>
                    <a:pt x="17873" y="10747"/>
                    <a:pt x="17616" y="11589"/>
                  </a:cubicBezTo>
                  <a:cubicBezTo>
                    <a:pt x="17359" y="12433"/>
                    <a:pt x="16991" y="13218"/>
                    <a:pt x="16514" y="13947"/>
                  </a:cubicBezTo>
                  <a:lnTo>
                    <a:pt x="21357" y="18801"/>
                  </a:lnTo>
                  <a:close/>
                  <a:moveTo>
                    <a:pt x="3596" y="8999"/>
                  </a:moveTo>
                  <a:cubicBezTo>
                    <a:pt x="3596" y="9759"/>
                    <a:pt x="3740" y="10465"/>
                    <a:pt x="4028" y="11117"/>
                  </a:cubicBezTo>
                  <a:cubicBezTo>
                    <a:pt x="4317" y="11770"/>
                    <a:pt x="4707" y="12337"/>
                    <a:pt x="5193" y="12820"/>
                  </a:cubicBezTo>
                  <a:cubicBezTo>
                    <a:pt x="5679" y="13300"/>
                    <a:pt x="6252" y="13684"/>
                    <a:pt x="6908" y="13969"/>
                  </a:cubicBezTo>
                  <a:cubicBezTo>
                    <a:pt x="7566" y="14252"/>
                    <a:pt x="8264" y="14393"/>
                    <a:pt x="9004" y="14393"/>
                  </a:cubicBezTo>
                  <a:cubicBezTo>
                    <a:pt x="9744" y="14393"/>
                    <a:pt x="10439" y="14252"/>
                    <a:pt x="11092" y="13969"/>
                  </a:cubicBezTo>
                  <a:cubicBezTo>
                    <a:pt x="11745" y="13684"/>
                    <a:pt x="12318" y="13300"/>
                    <a:pt x="12801" y="12820"/>
                  </a:cubicBezTo>
                  <a:cubicBezTo>
                    <a:pt x="13290" y="12337"/>
                    <a:pt x="13677" y="11770"/>
                    <a:pt x="13965" y="11117"/>
                  </a:cubicBezTo>
                  <a:cubicBezTo>
                    <a:pt x="14254" y="10465"/>
                    <a:pt x="14398" y="9759"/>
                    <a:pt x="14398" y="8999"/>
                  </a:cubicBezTo>
                  <a:cubicBezTo>
                    <a:pt x="14398" y="8259"/>
                    <a:pt x="14254" y="7565"/>
                    <a:pt x="13965" y="6912"/>
                  </a:cubicBezTo>
                  <a:cubicBezTo>
                    <a:pt x="13674" y="6257"/>
                    <a:pt x="13290" y="5684"/>
                    <a:pt x="12801" y="5192"/>
                  </a:cubicBezTo>
                  <a:cubicBezTo>
                    <a:pt x="12315" y="4704"/>
                    <a:pt x="11745" y="4317"/>
                    <a:pt x="11092" y="4032"/>
                  </a:cubicBezTo>
                  <a:cubicBezTo>
                    <a:pt x="10439" y="3749"/>
                    <a:pt x="9741" y="3605"/>
                    <a:pt x="9004" y="3605"/>
                  </a:cubicBezTo>
                  <a:cubicBezTo>
                    <a:pt x="8267" y="3605"/>
                    <a:pt x="7566" y="3749"/>
                    <a:pt x="6908" y="4032"/>
                  </a:cubicBezTo>
                  <a:cubicBezTo>
                    <a:pt x="6252" y="4317"/>
                    <a:pt x="5676" y="4704"/>
                    <a:pt x="5193" y="5192"/>
                  </a:cubicBezTo>
                  <a:cubicBezTo>
                    <a:pt x="4707" y="5684"/>
                    <a:pt x="4317" y="6257"/>
                    <a:pt x="4028" y="6912"/>
                  </a:cubicBezTo>
                  <a:cubicBezTo>
                    <a:pt x="3740" y="7565"/>
                    <a:pt x="3596" y="8256"/>
                    <a:pt x="3596" y="8999"/>
                  </a:cubicBezTo>
                  <a:moveTo>
                    <a:pt x="9007" y="5591"/>
                  </a:moveTo>
                  <a:cubicBezTo>
                    <a:pt x="9185" y="5591"/>
                    <a:pt x="9343" y="5656"/>
                    <a:pt x="9473" y="5785"/>
                  </a:cubicBezTo>
                  <a:cubicBezTo>
                    <a:pt x="9603" y="5918"/>
                    <a:pt x="9668" y="6082"/>
                    <a:pt x="9668" y="6279"/>
                  </a:cubicBezTo>
                  <a:cubicBezTo>
                    <a:pt x="9668" y="6460"/>
                    <a:pt x="9603" y="6616"/>
                    <a:pt x="9473" y="6745"/>
                  </a:cubicBezTo>
                  <a:cubicBezTo>
                    <a:pt x="9343" y="6878"/>
                    <a:pt x="9185" y="6943"/>
                    <a:pt x="9007" y="6943"/>
                  </a:cubicBezTo>
                  <a:cubicBezTo>
                    <a:pt x="8439" y="6943"/>
                    <a:pt x="7953" y="7144"/>
                    <a:pt x="7552" y="7536"/>
                  </a:cubicBezTo>
                  <a:cubicBezTo>
                    <a:pt x="7151" y="7934"/>
                    <a:pt x="6950" y="8423"/>
                    <a:pt x="6950" y="8996"/>
                  </a:cubicBezTo>
                  <a:cubicBezTo>
                    <a:pt x="6950" y="9180"/>
                    <a:pt x="6885" y="9332"/>
                    <a:pt x="6755" y="9465"/>
                  </a:cubicBezTo>
                  <a:cubicBezTo>
                    <a:pt x="6622" y="9595"/>
                    <a:pt x="6467" y="9657"/>
                    <a:pt x="6289" y="9657"/>
                  </a:cubicBezTo>
                  <a:cubicBezTo>
                    <a:pt x="6080" y="9657"/>
                    <a:pt x="5913" y="9595"/>
                    <a:pt x="5786" y="9465"/>
                  </a:cubicBezTo>
                  <a:cubicBezTo>
                    <a:pt x="5659" y="9332"/>
                    <a:pt x="5599" y="9180"/>
                    <a:pt x="5599" y="8996"/>
                  </a:cubicBezTo>
                  <a:cubicBezTo>
                    <a:pt x="5599" y="8539"/>
                    <a:pt x="5684" y="8104"/>
                    <a:pt x="5862" y="7686"/>
                  </a:cubicBezTo>
                  <a:cubicBezTo>
                    <a:pt x="6037" y="7271"/>
                    <a:pt x="6280" y="6907"/>
                    <a:pt x="6597" y="6590"/>
                  </a:cubicBezTo>
                  <a:cubicBezTo>
                    <a:pt x="6905" y="6277"/>
                    <a:pt x="7264" y="6028"/>
                    <a:pt x="7676" y="5856"/>
                  </a:cubicBezTo>
                  <a:cubicBezTo>
                    <a:pt x="8086" y="5681"/>
                    <a:pt x="8529" y="5591"/>
                    <a:pt x="9007" y="5591"/>
                  </a:cubicBezTo>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sp>
          <p:nvSpPr>
            <p:cNvPr id="25618" name="AutoShape 18"/>
            <p:cNvSpPr/>
            <p:nvPr/>
          </p:nvSpPr>
          <p:spPr bwMode="auto">
            <a:xfrm>
              <a:off x="3889772" y="4077959"/>
              <a:ext cx="266700" cy="266782"/>
            </a:xfrm>
            <a:custGeom>
              <a:gdLst>
                <a:gd fmla="*/ 355600 w 21600" name="T0"/>
                <a:gd fmla="*/ 355600 h 21600" name="T1"/>
                <a:gd fmla="*/ 355600 w 21600" name="T2"/>
                <a:gd fmla="*/ 355600 h 21600" name="T3"/>
                <a:gd fmla="*/ 355600 w 21600" name="T4"/>
                <a:gd fmla="*/ 355600 h 21600" name="T5"/>
                <a:gd fmla="*/ 355600 w 21600" name="T6"/>
                <a:gd fmla="*/ 355600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18897" y="0"/>
                  </a:moveTo>
                  <a:cubicBezTo>
                    <a:pt x="19649" y="0"/>
                    <a:pt x="20287" y="264"/>
                    <a:pt x="20812" y="796"/>
                  </a:cubicBezTo>
                  <a:cubicBezTo>
                    <a:pt x="21335" y="1321"/>
                    <a:pt x="21600" y="1962"/>
                    <a:pt x="21600" y="2711"/>
                  </a:cubicBezTo>
                  <a:lnTo>
                    <a:pt x="21600" y="18882"/>
                  </a:lnTo>
                  <a:cubicBezTo>
                    <a:pt x="21600" y="19267"/>
                    <a:pt x="21526" y="19623"/>
                    <a:pt x="21382" y="19952"/>
                  </a:cubicBezTo>
                  <a:cubicBezTo>
                    <a:pt x="21235" y="20281"/>
                    <a:pt x="21041" y="20563"/>
                    <a:pt x="20803" y="20804"/>
                  </a:cubicBezTo>
                  <a:cubicBezTo>
                    <a:pt x="20566" y="21042"/>
                    <a:pt x="20278" y="21232"/>
                    <a:pt x="19940" y="21376"/>
                  </a:cubicBezTo>
                  <a:cubicBezTo>
                    <a:pt x="19602" y="21523"/>
                    <a:pt x="19256" y="21594"/>
                    <a:pt x="18897" y="21594"/>
                  </a:cubicBezTo>
                  <a:lnTo>
                    <a:pt x="12065" y="21594"/>
                  </a:lnTo>
                  <a:lnTo>
                    <a:pt x="12065" y="12552"/>
                  </a:lnTo>
                  <a:lnTo>
                    <a:pt x="14486" y="12552"/>
                  </a:lnTo>
                  <a:cubicBezTo>
                    <a:pt x="14594" y="12552"/>
                    <a:pt x="14697" y="12516"/>
                    <a:pt x="14788" y="12440"/>
                  </a:cubicBezTo>
                  <a:cubicBezTo>
                    <a:pt x="14876" y="12367"/>
                    <a:pt x="14920" y="12267"/>
                    <a:pt x="14920" y="12143"/>
                  </a:cubicBezTo>
                  <a:lnTo>
                    <a:pt x="15088" y="9779"/>
                  </a:lnTo>
                  <a:cubicBezTo>
                    <a:pt x="15088" y="9649"/>
                    <a:pt x="15050" y="9538"/>
                    <a:pt x="14976" y="9444"/>
                  </a:cubicBezTo>
                  <a:cubicBezTo>
                    <a:pt x="14882" y="9350"/>
                    <a:pt x="14773" y="9303"/>
                    <a:pt x="14653" y="9303"/>
                  </a:cubicBezTo>
                  <a:lnTo>
                    <a:pt x="12065" y="9303"/>
                  </a:lnTo>
                  <a:lnTo>
                    <a:pt x="12065" y="8263"/>
                  </a:lnTo>
                  <a:cubicBezTo>
                    <a:pt x="12065" y="7878"/>
                    <a:pt x="12115" y="7622"/>
                    <a:pt x="12215" y="7496"/>
                  </a:cubicBezTo>
                  <a:cubicBezTo>
                    <a:pt x="12312" y="7370"/>
                    <a:pt x="12565" y="7308"/>
                    <a:pt x="12964" y="7308"/>
                  </a:cubicBezTo>
                  <a:cubicBezTo>
                    <a:pt x="13202" y="7308"/>
                    <a:pt x="13458" y="7326"/>
                    <a:pt x="13745" y="7367"/>
                  </a:cubicBezTo>
                  <a:cubicBezTo>
                    <a:pt x="14033" y="7405"/>
                    <a:pt x="14306" y="7455"/>
                    <a:pt x="14568" y="7520"/>
                  </a:cubicBezTo>
                  <a:cubicBezTo>
                    <a:pt x="14624" y="7520"/>
                    <a:pt x="14685" y="7514"/>
                    <a:pt x="14759" y="7499"/>
                  </a:cubicBezTo>
                  <a:cubicBezTo>
                    <a:pt x="14829" y="7484"/>
                    <a:pt x="14882" y="7458"/>
                    <a:pt x="14920" y="7423"/>
                  </a:cubicBezTo>
                  <a:cubicBezTo>
                    <a:pt x="15014" y="7367"/>
                    <a:pt x="15079" y="7264"/>
                    <a:pt x="15117" y="7114"/>
                  </a:cubicBezTo>
                  <a:lnTo>
                    <a:pt x="15437" y="4837"/>
                  </a:lnTo>
                  <a:cubicBezTo>
                    <a:pt x="15478" y="4564"/>
                    <a:pt x="15361" y="4403"/>
                    <a:pt x="15088" y="4347"/>
                  </a:cubicBezTo>
                  <a:cubicBezTo>
                    <a:pt x="14245" y="4112"/>
                    <a:pt x="13364" y="4000"/>
                    <a:pt x="12444" y="4009"/>
                  </a:cubicBezTo>
                  <a:cubicBezTo>
                    <a:pt x="9625" y="4009"/>
                    <a:pt x="8212" y="5384"/>
                    <a:pt x="8212" y="8128"/>
                  </a:cubicBezTo>
                  <a:lnTo>
                    <a:pt x="8212" y="9308"/>
                  </a:lnTo>
                  <a:lnTo>
                    <a:pt x="6764" y="9308"/>
                  </a:lnTo>
                  <a:cubicBezTo>
                    <a:pt x="6455" y="9308"/>
                    <a:pt x="6306" y="9458"/>
                    <a:pt x="6317" y="9758"/>
                  </a:cubicBezTo>
                  <a:lnTo>
                    <a:pt x="6317" y="12120"/>
                  </a:lnTo>
                  <a:cubicBezTo>
                    <a:pt x="6317" y="12234"/>
                    <a:pt x="6356" y="12334"/>
                    <a:pt x="6444" y="12425"/>
                  </a:cubicBezTo>
                  <a:cubicBezTo>
                    <a:pt x="6526" y="12514"/>
                    <a:pt x="6632" y="12558"/>
                    <a:pt x="6764" y="12558"/>
                  </a:cubicBezTo>
                  <a:lnTo>
                    <a:pt x="8212" y="12558"/>
                  </a:lnTo>
                  <a:lnTo>
                    <a:pt x="8212" y="21599"/>
                  </a:lnTo>
                  <a:lnTo>
                    <a:pt x="2684" y="21599"/>
                  </a:lnTo>
                  <a:cubicBezTo>
                    <a:pt x="2320" y="21599"/>
                    <a:pt x="1973" y="21529"/>
                    <a:pt x="1647" y="21382"/>
                  </a:cubicBezTo>
                  <a:cubicBezTo>
                    <a:pt x="1321" y="21238"/>
                    <a:pt x="1033" y="21047"/>
                    <a:pt x="795" y="20809"/>
                  </a:cubicBezTo>
                  <a:cubicBezTo>
                    <a:pt x="558" y="20569"/>
                    <a:pt x="364" y="20287"/>
                    <a:pt x="220" y="19957"/>
                  </a:cubicBezTo>
                  <a:cubicBezTo>
                    <a:pt x="76" y="19628"/>
                    <a:pt x="0" y="19273"/>
                    <a:pt x="0" y="18888"/>
                  </a:cubicBezTo>
                  <a:lnTo>
                    <a:pt x="0" y="2717"/>
                  </a:lnTo>
                  <a:cubicBezTo>
                    <a:pt x="0" y="2352"/>
                    <a:pt x="76" y="2000"/>
                    <a:pt x="220" y="1662"/>
                  </a:cubicBezTo>
                  <a:cubicBezTo>
                    <a:pt x="364" y="1327"/>
                    <a:pt x="558" y="1036"/>
                    <a:pt x="795" y="801"/>
                  </a:cubicBezTo>
                  <a:cubicBezTo>
                    <a:pt x="1033" y="557"/>
                    <a:pt x="1321" y="369"/>
                    <a:pt x="1647" y="222"/>
                  </a:cubicBezTo>
                  <a:cubicBezTo>
                    <a:pt x="1973" y="75"/>
                    <a:pt x="2320" y="5"/>
                    <a:pt x="2684" y="5"/>
                  </a:cubicBezTo>
                  <a:lnTo>
                    <a:pt x="18897" y="5"/>
                  </a:lnTo>
                  <a:lnTo>
                    <a:pt x="18897" y="0"/>
                  </a:lnTo>
                  <a:close/>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sp>
          <p:nvSpPr>
            <p:cNvPr id="25619" name="AutoShape 19"/>
            <p:cNvSpPr/>
            <p:nvPr/>
          </p:nvSpPr>
          <p:spPr bwMode="auto">
            <a:xfrm>
              <a:off x="4274344" y="2967954"/>
              <a:ext cx="571500" cy="476397"/>
            </a:xfrm>
            <a:custGeom>
              <a:gdLst>
                <a:gd fmla="*/ 762000 w 21600" name="T0"/>
                <a:gd fmla="*/ 635000 h 21600" name="T1"/>
                <a:gd fmla="*/ 762000 w 21600" name="T2"/>
                <a:gd fmla="*/ 635000 h 21600" name="T3"/>
                <a:gd fmla="*/ 762000 w 21600" name="T4"/>
                <a:gd fmla="*/ 635000 h 21600" name="T5"/>
                <a:gd fmla="*/ 762000 w 21600" name="T6"/>
                <a:gd fmla="*/ 635000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0263" y="0"/>
                  </a:moveTo>
                  <a:cubicBezTo>
                    <a:pt x="20630" y="0"/>
                    <a:pt x="20943" y="161"/>
                    <a:pt x="21205" y="478"/>
                  </a:cubicBezTo>
                  <a:cubicBezTo>
                    <a:pt x="21467" y="798"/>
                    <a:pt x="21600" y="1177"/>
                    <a:pt x="21600" y="1618"/>
                  </a:cubicBezTo>
                  <a:lnTo>
                    <a:pt x="21600" y="19981"/>
                  </a:lnTo>
                  <a:cubicBezTo>
                    <a:pt x="21600" y="20422"/>
                    <a:pt x="21467" y="20801"/>
                    <a:pt x="21205" y="21121"/>
                  </a:cubicBezTo>
                  <a:cubicBezTo>
                    <a:pt x="20943" y="21438"/>
                    <a:pt x="20630" y="21599"/>
                    <a:pt x="20263" y="21599"/>
                  </a:cubicBezTo>
                  <a:lnTo>
                    <a:pt x="1346" y="21599"/>
                  </a:lnTo>
                  <a:cubicBezTo>
                    <a:pt x="981" y="21599"/>
                    <a:pt x="663" y="21438"/>
                    <a:pt x="399" y="21121"/>
                  </a:cubicBezTo>
                  <a:cubicBezTo>
                    <a:pt x="132" y="20801"/>
                    <a:pt x="0" y="20422"/>
                    <a:pt x="0" y="19981"/>
                  </a:cubicBezTo>
                  <a:lnTo>
                    <a:pt x="0" y="1618"/>
                  </a:lnTo>
                  <a:cubicBezTo>
                    <a:pt x="0" y="1177"/>
                    <a:pt x="132" y="798"/>
                    <a:pt x="399" y="478"/>
                  </a:cubicBezTo>
                  <a:cubicBezTo>
                    <a:pt x="663" y="161"/>
                    <a:pt x="981" y="0"/>
                    <a:pt x="1346" y="0"/>
                  </a:cubicBezTo>
                  <a:lnTo>
                    <a:pt x="20263" y="0"/>
                  </a:lnTo>
                  <a:close/>
                  <a:moveTo>
                    <a:pt x="4051" y="2170"/>
                  </a:moveTo>
                  <a:cubicBezTo>
                    <a:pt x="4051" y="2020"/>
                    <a:pt x="4010" y="1891"/>
                    <a:pt x="3924" y="1782"/>
                  </a:cubicBezTo>
                  <a:cubicBezTo>
                    <a:pt x="3838" y="1677"/>
                    <a:pt x="3728" y="1621"/>
                    <a:pt x="3593" y="1621"/>
                  </a:cubicBezTo>
                  <a:lnTo>
                    <a:pt x="1801" y="1621"/>
                  </a:lnTo>
                  <a:cubicBezTo>
                    <a:pt x="1676" y="1621"/>
                    <a:pt x="1569" y="1674"/>
                    <a:pt x="1481" y="1776"/>
                  </a:cubicBezTo>
                  <a:cubicBezTo>
                    <a:pt x="1390" y="1879"/>
                    <a:pt x="1344" y="2011"/>
                    <a:pt x="1344" y="2170"/>
                  </a:cubicBezTo>
                  <a:lnTo>
                    <a:pt x="1344" y="4320"/>
                  </a:lnTo>
                  <a:cubicBezTo>
                    <a:pt x="1344" y="4470"/>
                    <a:pt x="1388" y="4602"/>
                    <a:pt x="1473" y="4708"/>
                  </a:cubicBezTo>
                  <a:cubicBezTo>
                    <a:pt x="1559" y="4816"/>
                    <a:pt x="1669" y="4866"/>
                    <a:pt x="1801" y="4866"/>
                  </a:cubicBezTo>
                  <a:lnTo>
                    <a:pt x="3593" y="4866"/>
                  </a:lnTo>
                  <a:cubicBezTo>
                    <a:pt x="3721" y="4866"/>
                    <a:pt x="3828" y="4819"/>
                    <a:pt x="3917" y="4717"/>
                  </a:cubicBezTo>
                  <a:cubicBezTo>
                    <a:pt x="4007" y="4614"/>
                    <a:pt x="4051" y="4482"/>
                    <a:pt x="4051" y="4320"/>
                  </a:cubicBezTo>
                  <a:lnTo>
                    <a:pt x="4051" y="2170"/>
                  </a:lnTo>
                  <a:close/>
                  <a:moveTo>
                    <a:pt x="4051" y="7201"/>
                  </a:moveTo>
                  <a:cubicBezTo>
                    <a:pt x="4051" y="7055"/>
                    <a:pt x="4010" y="6925"/>
                    <a:pt x="3924" y="6817"/>
                  </a:cubicBezTo>
                  <a:cubicBezTo>
                    <a:pt x="3838" y="6708"/>
                    <a:pt x="3728" y="6655"/>
                    <a:pt x="3593" y="6655"/>
                  </a:cubicBezTo>
                  <a:lnTo>
                    <a:pt x="1801" y="6655"/>
                  </a:lnTo>
                  <a:cubicBezTo>
                    <a:pt x="1676" y="6655"/>
                    <a:pt x="1569" y="6708"/>
                    <a:pt x="1481" y="6817"/>
                  </a:cubicBezTo>
                  <a:cubicBezTo>
                    <a:pt x="1390" y="6925"/>
                    <a:pt x="1344" y="7055"/>
                    <a:pt x="1344" y="7201"/>
                  </a:cubicBezTo>
                  <a:lnTo>
                    <a:pt x="1344" y="9369"/>
                  </a:lnTo>
                  <a:cubicBezTo>
                    <a:pt x="1344" y="9516"/>
                    <a:pt x="1388" y="9645"/>
                    <a:pt x="1473" y="9757"/>
                  </a:cubicBezTo>
                  <a:cubicBezTo>
                    <a:pt x="1559" y="9863"/>
                    <a:pt x="1669" y="9915"/>
                    <a:pt x="1801" y="9915"/>
                  </a:cubicBezTo>
                  <a:lnTo>
                    <a:pt x="3593" y="9915"/>
                  </a:lnTo>
                  <a:cubicBezTo>
                    <a:pt x="3721" y="9915"/>
                    <a:pt x="3828" y="9863"/>
                    <a:pt x="3917" y="9757"/>
                  </a:cubicBezTo>
                  <a:cubicBezTo>
                    <a:pt x="4007" y="9645"/>
                    <a:pt x="4051" y="9516"/>
                    <a:pt x="4051" y="9369"/>
                  </a:cubicBezTo>
                  <a:lnTo>
                    <a:pt x="4051" y="7201"/>
                  </a:lnTo>
                  <a:close/>
                  <a:moveTo>
                    <a:pt x="4051" y="12233"/>
                  </a:moveTo>
                  <a:cubicBezTo>
                    <a:pt x="4051" y="12083"/>
                    <a:pt x="4010" y="11957"/>
                    <a:pt x="3924" y="11845"/>
                  </a:cubicBezTo>
                  <a:cubicBezTo>
                    <a:pt x="3838" y="11739"/>
                    <a:pt x="3728" y="11687"/>
                    <a:pt x="3593" y="11687"/>
                  </a:cubicBezTo>
                  <a:lnTo>
                    <a:pt x="1801" y="11687"/>
                  </a:lnTo>
                  <a:cubicBezTo>
                    <a:pt x="1676" y="11687"/>
                    <a:pt x="1569" y="11739"/>
                    <a:pt x="1481" y="11845"/>
                  </a:cubicBezTo>
                  <a:cubicBezTo>
                    <a:pt x="1390" y="11957"/>
                    <a:pt x="1344" y="12083"/>
                    <a:pt x="1344" y="12233"/>
                  </a:cubicBezTo>
                  <a:lnTo>
                    <a:pt x="1344" y="14401"/>
                  </a:lnTo>
                  <a:cubicBezTo>
                    <a:pt x="1344" y="14547"/>
                    <a:pt x="1388" y="14677"/>
                    <a:pt x="1473" y="14785"/>
                  </a:cubicBezTo>
                  <a:cubicBezTo>
                    <a:pt x="1559" y="14894"/>
                    <a:pt x="1669" y="14947"/>
                    <a:pt x="1801" y="14947"/>
                  </a:cubicBezTo>
                  <a:lnTo>
                    <a:pt x="3593" y="14947"/>
                  </a:lnTo>
                  <a:cubicBezTo>
                    <a:pt x="3721" y="14947"/>
                    <a:pt x="3828" y="14894"/>
                    <a:pt x="3917" y="14785"/>
                  </a:cubicBezTo>
                  <a:cubicBezTo>
                    <a:pt x="4007" y="14677"/>
                    <a:pt x="4051" y="14547"/>
                    <a:pt x="4051" y="14401"/>
                  </a:cubicBezTo>
                  <a:lnTo>
                    <a:pt x="4051" y="12233"/>
                  </a:lnTo>
                  <a:close/>
                  <a:moveTo>
                    <a:pt x="4051" y="17285"/>
                  </a:moveTo>
                  <a:cubicBezTo>
                    <a:pt x="4051" y="17135"/>
                    <a:pt x="4010" y="17006"/>
                    <a:pt x="3924" y="16897"/>
                  </a:cubicBezTo>
                  <a:cubicBezTo>
                    <a:pt x="3838" y="16791"/>
                    <a:pt x="3728" y="16736"/>
                    <a:pt x="3593" y="16736"/>
                  </a:cubicBezTo>
                  <a:lnTo>
                    <a:pt x="1801" y="16736"/>
                  </a:lnTo>
                  <a:cubicBezTo>
                    <a:pt x="1676" y="16736"/>
                    <a:pt x="1569" y="16788"/>
                    <a:pt x="1481" y="16891"/>
                  </a:cubicBezTo>
                  <a:cubicBezTo>
                    <a:pt x="1390" y="16994"/>
                    <a:pt x="1344" y="17123"/>
                    <a:pt x="1344" y="17285"/>
                  </a:cubicBezTo>
                  <a:lnTo>
                    <a:pt x="1344" y="19435"/>
                  </a:lnTo>
                  <a:cubicBezTo>
                    <a:pt x="1344" y="19585"/>
                    <a:pt x="1388" y="19714"/>
                    <a:pt x="1473" y="19823"/>
                  </a:cubicBezTo>
                  <a:cubicBezTo>
                    <a:pt x="1559" y="19928"/>
                    <a:pt x="1669" y="19984"/>
                    <a:pt x="1801" y="19984"/>
                  </a:cubicBezTo>
                  <a:lnTo>
                    <a:pt x="3593" y="19984"/>
                  </a:lnTo>
                  <a:cubicBezTo>
                    <a:pt x="3721" y="19984"/>
                    <a:pt x="3828" y="19931"/>
                    <a:pt x="3917" y="19828"/>
                  </a:cubicBezTo>
                  <a:cubicBezTo>
                    <a:pt x="4007" y="19726"/>
                    <a:pt x="4051" y="19596"/>
                    <a:pt x="4051" y="19435"/>
                  </a:cubicBezTo>
                  <a:lnTo>
                    <a:pt x="4051" y="17285"/>
                  </a:lnTo>
                  <a:close/>
                  <a:moveTo>
                    <a:pt x="16194" y="2170"/>
                  </a:moveTo>
                  <a:cubicBezTo>
                    <a:pt x="16194" y="2020"/>
                    <a:pt x="16150" y="1891"/>
                    <a:pt x="16064" y="1782"/>
                  </a:cubicBezTo>
                  <a:cubicBezTo>
                    <a:pt x="15979" y="1677"/>
                    <a:pt x="15871" y="1621"/>
                    <a:pt x="15736" y="1621"/>
                  </a:cubicBezTo>
                  <a:lnTo>
                    <a:pt x="5858" y="1621"/>
                  </a:lnTo>
                  <a:cubicBezTo>
                    <a:pt x="5731" y="1621"/>
                    <a:pt x="5623" y="1674"/>
                    <a:pt x="5535" y="1776"/>
                  </a:cubicBezTo>
                  <a:cubicBezTo>
                    <a:pt x="5444" y="1879"/>
                    <a:pt x="5400" y="2011"/>
                    <a:pt x="5400" y="2170"/>
                  </a:cubicBezTo>
                  <a:lnTo>
                    <a:pt x="5400" y="9369"/>
                  </a:lnTo>
                  <a:cubicBezTo>
                    <a:pt x="5400" y="9516"/>
                    <a:pt x="5442" y="9645"/>
                    <a:pt x="5527" y="9757"/>
                  </a:cubicBezTo>
                  <a:cubicBezTo>
                    <a:pt x="5616" y="9863"/>
                    <a:pt x="5723" y="9915"/>
                    <a:pt x="5858" y="9915"/>
                  </a:cubicBezTo>
                  <a:lnTo>
                    <a:pt x="15736" y="9915"/>
                  </a:lnTo>
                  <a:cubicBezTo>
                    <a:pt x="15861" y="9915"/>
                    <a:pt x="15969" y="9863"/>
                    <a:pt x="16059" y="9757"/>
                  </a:cubicBezTo>
                  <a:cubicBezTo>
                    <a:pt x="16147" y="9645"/>
                    <a:pt x="16194" y="9516"/>
                    <a:pt x="16194" y="9369"/>
                  </a:cubicBezTo>
                  <a:lnTo>
                    <a:pt x="16194" y="2170"/>
                  </a:lnTo>
                  <a:close/>
                  <a:moveTo>
                    <a:pt x="16194" y="12233"/>
                  </a:moveTo>
                  <a:cubicBezTo>
                    <a:pt x="16194" y="12083"/>
                    <a:pt x="16150" y="11957"/>
                    <a:pt x="16064" y="11845"/>
                  </a:cubicBezTo>
                  <a:cubicBezTo>
                    <a:pt x="15979" y="11739"/>
                    <a:pt x="15871" y="11687"/>
                    <a:pt x="15736" y="11687"/>
                  </a:cubicBezTo>
                  <a:lnTo>
                    <a:pt x="5858" y="11687"/>
                  </a:lnTo>
                  <a:cubicBezTo>
                    <a:pt x="5731" y="11687"/>
                    <a:pt x="5623" y="11739"/>
                    <a:pt x="5535" y="11845"/>
                  </a:cubicBezTo>
                  <a:cubicBezTo>
                    <a:pt x="5444" y="11957"/>
                    <a:pt x="5400" y="12083"/>
                    <a:pt x="5400" y="12233"/>
                  </a:cubicBezTo>
                  <a:lnTo>
                    <a:pt x="5400" y="19432"/>
                  </a:lnTo>
                  <a:cubicBezTo>
                    <a:pt x="5400" y="19582"/>
                    <a:pt x="5442" y="19711"/>
                    <a:pt x="5527" y="19820"/>
                  </a:cubicBezTo>
                  <a:cubicBezTo>
                    <a:pt x="5616" y="19925"/>
                    <a:pt x="5723" y="19981"/>
                    <a:pt x="5858" y="19981"/>
                  </a:cubicBezTo>
                  <a:lnTo>
                    <a:pt x="15736" y="19981"/>
                  </a:lnTo>
                  <a:cubicBezTo>
                    <a:pt x="15861" y="19981"/>
                    <a:pt x="15969" y="19928"/>
                    <a:pt x="16059" y="19826"/>
                  </a:cubicBezTo>
                  <a:cubicBezTo>
                    <a:pt x="16147" y="19723"/>
                    <a:pt x="16194" y="19593"/>
                    <a:pt x="16194" y="19432"/>
                  </a:cubicBezTo>
                  <a:lnTo>
                    <a:pt x="16194" y="12233"/>
                  </a:lnTo>
                  <a:close/>
                  <a:moveTo>
                    <a:pt x="20263" y="2170"/>
                  </a:moveTo>
                  <a:cubicBezTo>
                    <a:pt x="20263" y="2020"/>
                    <a:pt x="20216" y="1891"/>
                    <a:pt x="20128" y="1782"/>
                  </a:cubicBezTo>
                  <a:cubicBezTo>
                    <a:pt x="20038" y="1677"/>
                    <a:pt x="19930" y="1621"/>
                    <a:pt x="19805" y="1621"/>
                  </a:cubicBezTo>
                  <a:lnTo>
                    <a:pt x="18001" y="1621"/>
                  </a:lnTo>
                  <a:cubicBezTo>
                    <a:pt x="17876" y="1621"/>
                    <a:pt x="17768" y="1674"/>
                    <a:pt x="17678" y="1776"/>
                  </a:cubicBezTo>
                  <a:cubicBezTo>
                    <a:pt x="17589" y="1879"/>
                    <a:pt x="17545" y="2011"/>
                    <a:pt x="17545" y="2170"/>
                  </a:cubicBezTo>
                  <a:lnTo>
                    <a:pt x="17545" y="4320"/>
                  </a:lnTo>
                  <a:cubicBezTo>
                    <a:pt x="17545" y="4470"/>
                    <a:pt x="17589" y="4602"/>
                    <a:pt x="17678" y="4708"/>
                  </a:cubicBezTo>
                  <a:cubicBezTo>
                    <a:pt x="17768" y="4816"/>
                    <a:pt x="17876" y="4866"/>
                    <a:pt x="18001" y="4866"/>
                  </a:cubicBezTo>
                  <a:lnTo>
                    <a:pt x="19805" y="4866"/>
                  </a:lnTo>
                  <a:cubicBezTo>
                    <a:pt x="19930" y="4866"/>
                    <a:pt x="20038" y="4819"/>
                    <a:pt x="20128" y="4717"/>
                  </a:cubicBezTo>
                  <a:cubicBezTo>
                    <a:pt x="20216" y="4614"/>
                    <a:pt x="20263" y="4482"/>
                    <a:pt x="20263" y="4320"/>
                  </a:cubicBezTo>
                  <a:lnTo>
                    <a:pt x="20263" y="2170"/>
                  </a:lnTo>
                  <a:close/>
                  <a:moveTo>
                    <a:pt x="20263" y="7201"/>
                  </a:moveTo>
                  <a:cubicBezTo>
                    <a:pt x="20263" y="7055"/>
                    <a:pt x="20216" y="6925"/>
                    <a:pt x="20128" y="6817"/>
                  </a:cubicBezTo>
                  <a:cubicBezTo>
                    <a:pt x="20038" y="6708"/>
                    <a:pt x="19930" y="6655"/>
                    <a:pt x="19805" y="6655"/>
                  </a:cubicBezTo>
                  <a:lnTo>
                    <a:pt x="18001" y="6655"/>
                  </a:lnTo>
                  <a:cubicBezTo>
                    <a:pt x="17876" y="6655"/>
                    <a:pt x="17768" y="6708"/>
                    <a:pt x="17678" y="6817"/>
                  </a:cubicBezTo>
                  <a:cubicBezTo>
                    <a:pt x="17589" y="6925"/>
                    <a:pt x="17545" y="7055"/>
                    <a:pt x="17545" y="7201"/>
                  </a:cubicBezTo>
                  <a:lnTo>
                    <a:pt x="17545" y="9369"/>
                  </a:lnTo>
                  <a:cubicBezTo>
                    <a:pt x="17545" y="9516"/>
                    <a:pt x="17589" y="9645"/>
                    <a:pt x="17678" y="9757"/>
                  </a:cubicBezTo>
                  <a:cubicBezTo>
                    <a:pt x="17768" y="9863"/>
                    <a:pt x="17876" y="9915"/>
                    <a:pt x="18001" y="9915"/>
                  </a:cubicBezTo>
                  <a:lnTo>
                    <a:pt x="19805" y="9915"/>
                  </a:lnTo>
                  <a:cubicBezTo>
                    <a:pt x="19930" y="9915"/>
                    <a:pt x="20038" y="9863"/>
                    <a:pt x="20128" y="9757"/>
                  </a:cubicBezTo>
                  <a:cubicBezTo>
                    <a:pt x="20216" y="9645"/>
                    <a:pt x="20263" y="9516"/>
                    <a:pt x="20263" y="9369"/>
                  </a:cubicBezTo>
                  <a:lnTo>
                    <a:pt x="20263" y="7201"/>
                  </a:lnTo>
                  <a:close/>
                  <a:moveTo>
                    <a:pt x="20263" y="12233"/>
                  </a:moveTo>
                  <a:cubicBezTo>
                    <a:pt x="20263" y="12083"/>
                    <a:pt x="20216" y="11957"/>
                    <a:pt x="20128" y="11845"/>
                  </a:cubicBezTo>
                  <a:cubicBezTo>
                    <a:pt x="20038" y="11739"/>
                    <a:pt x="19930" y="11687"/>
                    <a:pt x="19805" y="11687"/>
                  </a:cubicBezTo>
                  <a:lnTo>
                    <a:pt x="18001" y="11687"/>
                  </a:lnTo>
                  <a:cubicBezTo>
                    <a:pt x="17876" y="11687"/>
                    <a:pt x="17768" y="11739"/>
                    <a:pt x="17678" y="11845"/>
                  </a:cubicBezTo>
                  <a:cubicBezTo>
                    <a:pt x="17589" y="11957"/>
                    <a:pt x="17545" y="12083"/>
                    <a:pt x="17545" y="12233"/>
                  </a:cubicBezTo>
                  <a:lnTo>
                    <a:pt x="17545" y="14401"/>
                  </a:lnTo>
                  <a:cubicBezTo>
                    <a:pt x="17545" y="14547"/>
                    <a:pt x="17589" y="14677"/>
                    <a:pt x="17678" y="14785"/>
                  </a:cubicBezTo>
                  <a:cubicBezTo>
                    <a:pt x="17768" y="14894"/>
                    <a:pt x="17876" y="14947"/>
                    <a:pt x="18001" y="14947"/>
                  </a:cubicBezTo>
                  <a:lnTo>
                    <a:pt x="19805" y="14947"/>
                  </a:lnTo>
                  <a:cubicBezTo>
                    <a:pt x="19930" y="14947"/>
                    <a:pt x="20038" y="14894"/>
                    <a:pt x="20128" y="14785"/>
                  </a:cubicBezTo>
                  <a:cubicBezTo>
                    <a:pt x="20216" y="14677"/>
                    <a:pt x="20263" y="14547"/>
                    <a:pt x="20263" y="14401"/>
                  </a:cubicBezTo>
                  <a:lnTo>
                    <a:pt x="20263" y="12233"/>
                  </a:lnTo>
                  <a:close/>
                  <a:moveTo>
                    <a:pt x="20263" y="17285"/>
                  </a:moveTo>
                  <a:cubicBezTo>
                    <a:pt x="20263" y="17135"/>
                    <a:pt x="20216" y="17006"/>
                    <a:pt x="20128" y="16897"/>
                  </a:cubicBezTo>
                  <a:cubicBezTo>
                    <a:pt x="20038" y="16791"/>
                    <a:pt x="19930" y="16736"/>
                    <a:pt x="19805" y="16736"/>
                  </a:cubicBezTo>
                  <a:lnTo>
                    <a:pt x="18001" y="16736"/>
                  </a:lnTo>
                  <a:cubicBezTo>
                    <a:pt x="17876" y="16736"/>
                    <a:pt x="17768" y="16788"/>
                    <a:pt x="17678" y="16891"/>
                  </a:cubicBezTo>
                  <a:cubicBezTo>
                    <a:pt x="17589" y="16994"/>
                    <a:pt x="17545" y="17123"/>
                    <a:pt x="17545" y="17285"/>
                  </a:cubicBezTo>
                  <a:lnTo>
                    <a:pt x="17545" y="19435"/>
                  </a:lnTo>
                  <a:cubicBezTo>
                    <a:pt x="17545" y="19585"/>
                    <a:pt x="17589" y="19714"/>
                    <a:pt x="17678" y="19823"/>
                  </a:cubicBezTo>
                  <a:cubicBezTo>
                    <a:pt x="17768" y="19928"/>
                    <a:pt x="17876" y="19984"/>
                    <a:pt x="18001" y="19984"/>
                  </a:cubicBezTo>
                  <a:lnTo>
                    <a:pt x="19805" y="19984"/>
                  </a:lnTo>
                  <a:cubicBezTo>
                    <a:pt x="19930" y="19984"/>
                    <a:pt x="20038" y="19931"/>
                    <a:pt x="20128" y="19828"/>
                  </a:cubicBezTo>
                  <a:cubicBezTo>
                    <a:pt x="20216" y="19726"/>
                    <a:pt x="20263" y="19596"/>
                    <a:pt x="20263" y="19435"/>
                  </a:cubicBezTo>
                  <a:lnTo>
                    <a:pt x="20263" y="17285"/>
                  </a:lnTo>
                  <a:close/>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grpSp>
      <p:sp>
        <p:nvSpPr>
          <p:cNvPr id="25620" name="AutoShape 20"/>
          <p:cNvSpPr/>
          <p:nvPr/>
        </p:nvSpPr>
        <p:spPr bwMode="auto">
          <a:xfrm>
            <a:off x="8590432" y="3413693"/>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25621" name="AutoShape 21"/>
          <p:cNvSpPr/>
          <p:nvPr/>
        </p:nvSpPr>
        <p:spPr bwMode="auto">
          <a:xfrm>
            <a:off x="8591226" y="3106511"/>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25622" name="AutoShape 22"/>
          <p:cNvSpPr/>
          <p:nvPr/>
        </p:nvSpPr>
        <p:spPr bwMode="auto">
          <a:xfrm>
            <a:off x="8590432" y="4484462"/>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25623" name="AutoShape 23"/>
          <p:cNvSpPr/>
          <p:nvPr/>
        </p:nvSpPr>
        <p:spPr bwMode="auto">
          <a:xfrm>
            <a:off x="8591226" y="4177279"/>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25624" name="AutoShape 24"/>
          <p:cNvSpPr/>
          <p:nvPr/>
        </p:nvSpPr>
        <p:spPr bwMode="auto">
          <a:xfrm>
            <a:off x="8590432" y="5587774"/>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25625" name="AutoShape 25"/>
          <p:cNvSpPr/>
          <p:nvPr/>
        </p:nvSpPr>
        <p:spPr bwMode="auto">
          <a:xfrm>
            <a:off x="8591226" y="5280591"/>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25626" name="AutoShape 26"/>
          <p:cNvSpPr/>
          <p:nvPr/>
        </p:nvSpPr>
        <p:spPr bwMode="auto">
          <a:xfrm>
            <a:off x="1360311" y="3413693"/>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gn="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25627" name="AutoShape 27"/>
          <p:cNvSpPr/>
          <p:nvPr/>
        </p:nvSpPr>
        <p:spPr bwMode="auto">
          <a:xfrm>
            <a:off x="2383322" y="3106511"/>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25628" name="AutoShape 28"/>
          <p:cNvSpPr/>
          <p:nvPr/>
        </p:nvSpPr>
        <p:spPr bwMode="auto">
          <a:xfrm>
            <a:off x="1360311" y="4484462"/>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gn="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25629" name="AutoShape 29"/>
          <p:cNvSpPr/>
          <p:nvPr/>
        </p:nvSpPr>
        <p:spPr bwMode="auto">
          <a:xfrm>
            <a:off x="2383322" y="4177279"/>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25630" name="AutoShape 30"/>
          <p:cNvSpPr/>
          <p:nvPr/>
        </p:nvSpPr>
        <p:spPr bwMode="auto">
          <a:xfrm>
            <a:off x="1360311" y="5587774"/>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gn="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25631" name="AutoShape 31"/>
          <p:cNvSpPr/>
          <p:nvPr/>
        </p:nvSpPr>
        <p:spPr bwMode="auto">
          <a:xfrm>
            <a:off x="2383322" y="5280591"/>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3" name="标题 2"/>
          <p:cNvSpPr>
            <a:spLocks noGrp="1"/>
          </p:cNvSpPr>
          <p:nvPr>
            <p:ph type="title"/>
          </p:nvPr>
        </p:nvSpPr>
        <p:spPr/>
        <p:txBody>
          <a:bodyPr>
            <a:normAutofit/>
          </a:bodyPr>
          <a:lstStyle/>
          <a:p>
            <a:r>
              <a:rPr altLang="en-US" lang="zh-CN"/>
              <a:t>单击此处添加标题</a:t>
            </a:r>
          </a:p>
        </p:txBody>
      </p:sp>
    </p:spTree>
    <p:extLst>
      <p:ext uri="{BB962C8B-B14F-4D97-AF65-F5344CB8AC3E}">
        <p14:creationId val="4144042354"/>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25605"/>
                                        </p:tgtEl>
                                        <p:attrNameLst>
                                          <p:attrName>style.visibility</p:attrName>
                                        </p:attrNameLst>
                                      </p:cBhvr>
                                      <p:to>
                                        <p:strVal val="visible"/>
                                      </p:to>
                                    </p:set>
                                    <p:animEffect filter="wipe(left)" transition="in">
                                      <p:cBhvr>
                                        <p:cTn dur="500" id="7"/>
                                        <p:tgtEl>
                                          <p:spTgt spid="25605"/>
                                        </p:tgtEl>
                                      </p:cBhvr>
                                    </p:animEffect>
                                  </p:childTnLst>
                                </p:cTn>
                              </p:par>
                            </p:childTnLst>
                          </p:cTn>
                        </p:par>
                        <p:par>
                          <p:cTn fill="hold" id="8" nodeType="afterGroup">
                            <p:stCondLst>
                              <p:cond delay="500"/>
                            </p:stCondLst>
                            <p:childTnLst>
                              <p:par>
                                <p:cTn fill="hold" id="9" nodeType="afterEffect" presetClass="entr" presetID="35" presetSubtype="0">
                                  <p:stCondLst>
                                    <p:cond delay="0"/>
                                  </p:stCondLst>
                                  <p:childTnLst>
                                    <p:set>
                                      <p:cBhvr>
                                        <p:cTn dur="1" fill="hold" id="10">
                                          <p:stCondLst>
                                            <p:cond delay="0"/>
                                          </p:stCondLst>
                                        </p:cTn>
                                        <p:tgtEl>
                                          <p:spTgt spid="2"/>
                                        </p:tgtEl>
                                        <p:attrNameLst>
                                          <p:attrName>style.visibility</p:attrName>
                                        </p:attrNameLst>
                                      </p:cBhvr>
                                      <p:to>
                                        <p:strVal val="visible"/>
                                      </p:to>
                                    </p:set>
                                    <p:animEffect filter="fade" transition="in">
                                      <p:cBhvr>
                                        <p:cTn dur="2000" id="11"/>
                                        <p:tgtEl>
                                          <p:spTgt spid="2"/>
                                        </p:tgtEl>
                                      </p:cBhvr>
                                    </p:animEffect>
                                    <p:anim calcmode="lin" valueType="num">
                                      <p:cBhvr>
                                        <p:cTn dur="2000" fill="hold" id="12"/>
                                        <p:tgtEl>
                                          <p:spTgt spid="2"/>
                                        </p:tgtEl>
                                        <p:attrNameLst>
                                          <p:attrName>style.rotation</p:attrName>
                                        </p:attrNameLst>
                                      </p:cBhvr>
                                      <p:tavLst>
                                        <p:tav tm="0">
                                          <p:val>
                                            <p:fltVal val="720"/>
                                          </p:val>
                                        </p:tav>
                                        <p:tav tm="100000">
                                          <p:val>
                                            <p:fltVal val="0"/>
                                          </p:val>
                                        </p:tav>
                                      </p:tavLst>
                                    </p:anim>
                                    <p:anim calcmode="lin" valueType="num">
                                      <p:cBhvr>
                                        <p:cTn dur="2000" fill="hold" id="13"/>
                                        <p:tgtEl>
                                          <p:spTgt spid="2"/>
                                        </p:tgtEl>
                                        <p:attrNameLst>
                                          <p:attrName>ppt_h</p:attrName>
                                        </p:attrNameLst>
                                      </p:cBhvr>
                                      <p:tavLst>
                                        <p:tav tm="0">
                                          <p:val>
                                            <p:fltVal val="0"/>
                                          </p:val>
                                        </p:tav>
                                        <p:tav tm="100000">
                                          <p:val>
                                            <p:strVal val="#ppt_h"/>
                                          </p:val>
                                        </p:tav>
                                      </p:tavLst>
                                    </p:anim>
                                    <p:anim calcmode="lin" valueType="num">
                                      <p:cBhvr>
                                        <p:cTn dur="2000" fill="hold" id="14"/>
                                        <p:tgtEl>
                                          <p:spTgt spid="2"/>
                                        </p:tgtEl>
                                        <p:attrNameLst>
                                          <p:attrName>ppt_w</p:attrName>
                                        </p:attrNameLst>
                                      </p:cBhvr>
                                      <p:tavLst>
                                        <p:tav tm="0">
                                          <p:val>
                                            <p:fltVal val="0"/>
                                          </p:val>
                                        </p:tav>
                                        <p:tav tm="100000">
                                          <p:val>
                                            <p:strVal val="#ppt_w"/>
                                          </p:val>
                                        </p:tav>
                                      </p:tavLst>
                                    </p:anim>
                                  </p:childTnLst>
                                </p:cTn>
                              </p:par>
                            </p:childTnLst>
                          </p:cTn>
                        </p:par>
                        <p:par>
                          <p:cTn fill="hold" id="15" nodeType="afterGroup">
                            <p:stCondLst>
                              <p:cond delay="2500"/>
                            </p:stCondLst>
                            <p:childTnLst>
                              <p:par>
                                <p:cTn fill="hold" grpId="0" id="16" nodeType="afterEffect" presetClass="entr" presetID="9" presetSubtype="0">
                                  <p:stCondLst>
                                    <p:cond delay="0"/>
                                  </p:stCondLst>
                                  <p:childTnLst>
                                    <p:set>
                                      <p:cBhvr>
                                        <p:cTn dur="1" fill="hold" id="17">
                                          <p:stCondLst>
                                            <p:cond delay="0"/>
                                          </p:stCondLst>
                                        </p:cTn>
                                        <p:tgtEl>
                                          <p:spTgt spid="25620"/>
                                        </p:tgtEl>
                                        <p:attrNameLst>
                                          <p:attrName>style.visibility</p:attrName>
                                        </p:attrNameLst>
                                      </p:cBhvr>
                                      <p:to>
                                        <p:strVal val="visible"/>
                                      </p:to>
                                    </p:set>
                                    <p:animEffect filter="dissolve" transition="in">
                                      <p:cBhvr>
                                        <p:cTn dur="500" id="18"/>
                                        <p:tgtEl>
                                          <p:spTgt spid="25620"/>
                                        </p:tgtEl>
                                      </p:cBhvr>
                                    </p:animEffect>
                                  </p:childTnLst>
                                </p:cTn>
                              </p:par>
                              <p:par>
                                <p:cTn fill="hold" grpId="0" id="19" nodeType="withEffect" presetClass="entr" presetID="2" presetSubtype="2">
                                  <p:stCondLst>
                                    <p:cond delay="0"/>
                                  </p:stCondLst>
                                  <p:childTnLst>
                                    <p:set>
                                      <p:cBhvr>
                                        <p:cTn dur="1" fill="hold" id="20">
                                          <p:stCondLst>
                                            <p:cond delay="0"/>
                                          </p:stCondLst>
                                        </p:cTn>
                                        <p:tgtEl>
                                          <p:spTgt spid="25621"/>
                                        </p:tgtEl>
                                        <p:attrNameLst>
                                          <p:attrName>style.visibility</p:attrName>
                                        </p:attrNameLst>
                                      </p:cBhvr>
                                      <p:to>
                                        <p:strVal val="visible"/>
                                      </p:to>
                                    </p:set>
                                    <p:anim calcmode="lin" valueType="num">
                                      <p:cBhvr additive="base">
                                        <p:cTn dur="500" fill="hold" id="21"/>
                                        <p:tgtEl>
                                          <p:spTgt spid="25621"/>
                                        </p:tgtEl>
                                        <p:attrNameLst>
                                          <p:attrName>ppt_x</p:attrName>
                                        </p:attrNameLst>
                                      </p:cBhvr>
                                      <p:tavLst>
                                        <p:tav tm="0">
                                          <p:val>
                                            <p:strVal val="1+#ppt_w/2"/>
                                          </p:val>
                                        </p:tav>
                                        <p:tav tm="100000">
                                          <p:val>
                                            <p:strVal val="#ppt_x"/>
                                          </p:val>
                                        </p:tav>
                                      </p:tavLst>
                                    </p:anim>
                                    <p:anim calcmode="lin" valueType="num">
                                      <p:cBhvr additive="base">
                                        <p:cTn dur="500" fill="hold" id="22"/>
                                        <p:tgtEl>
                                          <p:spTgt spid="25621"/>
                                        </p:tgtEl>
                                        <p:attrNameLst>
                                          <p:attrName>ppt_y</p:attrName>
                                        </p:attrNameLst>
                                      </p:cBhvr>
                                      <p:tavLst>
                                        <p:tav tm="0">
                                          <p:val>
                                            <p:strVal val="#ppt_y"/>
                                          </p:val>
                                        </p:tav>
                                        <p:tav tm="100000">
                                          <p:val>
                                            <p:strVal val="#ppt_y"/>
                                          </p:val>
                                        </p:tav>
                                      </p:tavLst>
                                    </p:anim>
                                  </p:childTnLst>
                                </p:cTn>
                              </p:par>
                            </p:childTnLst>
                          </p:cTn>
                        </p:par>
                        <p:par>
                          <p:cTn fill="hold" id="23" nodeType="afterGroup">
                            <p:stCondLst>
                              <p:cond delay="3000"/>
                            </p:stCondLst>
                            <p:childTnLst>
                              <p:par>
                                <p:cTn fill="hold" grpId="0" id="24" nodeType="afterEffect" presetClass="entr" presetID="9" presetSubtype="0">
                                  <p:stCondLst>
                                    <p:cond delay="0"/>
                                  </p:stCondLst>
                                  <p:childTnLst>
                                    <p:set>
                                      <p:cBhvr>
                                        <p:cTn dur="1" fill="hold" id="25">
                                          <p:stCondLst>
                                            <p:cond delay="0"/>
                                          </p:stCondLst>
                                        </p:cTn>
                                        <p:tgtEl>
                                          <p:spTgt spid="25622"/>
                                        </p:tgtEl>
                                        <p:attrNameLst>
                                          <p:attrName>style.visibility</p:attrName>
                                        </p:attrNameLst>
                                      </p:cBhvr>
                                      <p:to>
                                        <p:strVal val="visible"/>
                                      </p:to>
                                    </p:set>
                                    <p:animEffect filter="dissolve" transition="in">
                                      <p:cBhvr>
                                        <p:cTn dur="500" id="26"/>
                                        <p:tgtEl>
                                          <p:spTgt spid="25622"/>
                                        </p:tgtEl>
                                      </p:cBhvr>
                                    </p:animEffect>
                                  </p:childTnLst>
                                </p:cTn>
                              </p:par>
                              <p:par>
                                <p:cTn fill="hold" grpId="0" id="27" nodeType="withEffect" presetClass="entr" presetID="2" presetSubtype="2">
                                  <p:stCondLst>
                                    <p:cond delay="0"/>
                                  </p:stCondLst>
                                  <p:childTnLst>
                                    <p:set>
                                      <p:cBhvr>
                                        <p:cTn dur="1" fill="hold" id="28">
                                          <p:stCondLst>
                                            <p:cond delay="0"/>
                                          </p:stCondLst>
                                        </p:cTn>
                                        <p:tgtEl>
                                          <p:spTgt spid="25623"/>
                                        </p:tgtEl>
                                        <p:attrNameLst>
                                          <p:attrName>style.visibility</p:attrName>
                                        </p:attrNameLst>
                                      </p:cBhvr>
                                      <p:to>
                                        <p:strVal val="visible"/>
                                      </p:to>
                                    </p:set>
                                    <p:anim calcmode="lin" valueType="num">
                                      <p:cBhvr additive="base">
                                        <p:cTn dur="500" fill="hold" id="29"/>
                                        <p:tgtEl>
                                          <p:spTgt spid="25623"/>
                                        </p:tgtEl>
                                        <p:attrNameLst>
                                          <p:attrName>ppt_x</p:attrName>
                                        </p:attrNameLst>
                                      </p:cBhvr>
                                      <p:tavLst>
                                        <p:tav tm="0">
                                          <p:val>
                                            <p:strVal val="1+#ppt_w/2"/>
                                          </p:val>
                                        </p:tav>
                                        <p:tav tm="100000">
                                          <p:val>
                                            <p:strVal val="#ppt_x"/>
                                          </p:val>
                                        </p:tav>
                                      </p:tavLst>
                                    </p:anim>
                                    <p:anim calcmode="lin" valueType="num">
                                      <p:cBhvr additive="base">
                                        <p:cTn dur="500" fill="hold" id="30"/>
                                        <p:tgtEl>
                                          <p:spTgt spid="25623"/>
                                        </p:tgtEl>
                                        <p:attrNameLst>
                                          <p:attrName>ppt_y</p:attrName>
                                        </p:attrNameLst>
                                      </p:cBhvr>
                                      <p:tavLst>
                                        <p:tav tm="0">
                                          <p:val>
                                            <p:strVal val="#ppt_y"/>
                                          </p:val>
                                        </p:tav>
                                        <p:tav tm="100000">
                                          <p:val>
                                            <p:strVal val="#ppt_y"/>
                                          </p:val>
                                        </p:tav>
                                      </p:tavLst>
                                    </p:anim>
                                  </p:childTnLst>
                                </p:cTn>
                              </p:par>
                            </p:childTnLst>
                          </p:cTn>
                        </p:par>
                        <p:par>
                          <p:cTn fill="hold" id="31" nodeType="afterGroup">
                            <p:stCondLst>
                              <p:cond delay="3500"/>
                            </p:stCondLst>
                            <p:childTnLst>
                              <p:par>
                                <p:cTn fill="hold" grpId="0" id="32" nodeType="afterEffect" presetClass="entr" presetID="9" presetSubtype="0">
                                  <p:stCondLst>
                                    <p:cond delay="0"/>
                                  </p:stCondLst>
                                  <p:childTnLst>
                                    <p:set>
                                      <p:cBhvr>
                                        <p:cTn dur="1" fill="hold" id="33">
                                          <p:stCondLst>
                                            <p:cond delay="0"/>
                                          </p:stCondLst>
                                        </p:cTn>
                                        <p:tgtEl>
                                          <p:spTgt spid="25624"/>
                                        </p:tgtEl>
                                        <p:attrNameLst>
                                          <p:attrName>style.visibility</p:attrName>
                                        </p:attrNameLst>
                                      </p:cBhvr>
                                      <p:to>
                                        <p:strVal val="visible"/>
                                      </p:to>
                                    </p:set>
                                    <p:animEffect filter="dissolve" transition="in">
                                      <p:cBhvr>
                                        <p:cTn dur="500" id="34"/>
                                        <p:tgtEl>
                                          <p:spTgt spid="25624"/>
                                        </p:tgtEl>
                                      </p:cBhvr>
                                    </p:animEffect>
                                  </p:childTnLst>
                                </p:cTn>
                              </p:par>
                              <p:par>
                                <p:cTn fill="hold" grpId="0" id="35" nodeType="withEffect" presetClass="entr" presetID="2" presetSubtype="2">
                                  <p:stCondLst>
                                    <p:cond delay="0"/>
                                  </p:stCondLst>
                                  <p:childTnLst>
                                    <p:set>
                                      <p:cBhvr>
                                        <p:cTn dur="1" fill="hold" id="36">
                                          <p:stCondLst>
                                            <p:cond delay="0"/>
                                          </p:stCondLst>
                                        </p:cTn>
                                        <p:tgtEl>
                                          <p:spTgt spid="25625"/>
                                        </p:tgtEl>
                                        <p:attrNameLst>
                                          <p:attrName>style.visibility</p:attrName>
                                        </p:attrNameLst>
                                      </p:cBhvr>
                                      <p:to>
                                        <p:strVal val="visible"/>
                                      </p:to>
                                    </p:set>
                                    <p:anim calcmode="lin" valueType="num">
                                      <p:cBhvr additive="base">
                                        <p:cTn dur="500" fill="hold" id="37"/>
                                        <p:tgtEl>
                                          <p:spTgt spid="25625"/>
                                        </p:tgtEl>
                                        <p:attrNameLst>
                                          <p:attrName>ppt_x</p:attrName>
                                        </p:attrNameLst>
                                      </p:cBhvr>
                                      <p:tavLst>
                                        <p:tav tm="0">
                                          <p:val>
                                            <p:strVal val="1+#ppt_w/2"/>
                                          </p:val>
                                        </p:tav>
                                        <p:tav tm="100000">
                                          <p:val>
                                            <p:strVal val="#ppt_x"/>
                                          </p:val>
                                        </p:tav>
                                      </p:tavLst>
                                    </p:anim>
                                    <p:anim calcmode="lin" valueType="num">
                                      <p:cBhvr additive="base">
                                        <p:cTn dur="500" fill="hold" id="38"/>
                                        <p:tgtEl>
                                          <p:spTgt spid="25625"/>
                                        </p:tgtEl>
                                        <p:attrNameLst>
                                          <p:attrName>ppt_y</p:attrName>
                                        </p:attrNameLst>
                                      </p:cBhvr>
                                      <p:tavLst>
                                        <p:tav tm="0">
                                          <p:val>
                                            <p:strVal val="#ppt_y"/>
                                          </p:val>
                                        </p:tav>
                                        <p:tav tm="100000">
                                          <p:val>
                                            <p:strVal val="#ppt_y"/>
                                          </p:val>
                                        </p:tav>
                                      </p:tavLst>
                                    </p:anim>
                                  </p:childTnLst>
                                </p:cTn>
                              </p:par>
                            </p:childTnLst>
                          </p:cTn>
                        </p:par>
                        <p:par>
                          <p:cTn fill="hold" id="39" nodeType="afterGroup">
                            <p:stCondLst>
                              <p:cond delay="4000"/>
                            </p:stCondLst>
                            <p:childTnLst>
                              <p:par>
                                <p:cTn fill="hold" grpId="0" id="40" nodeType="afterEffect" presetClass="entr" presetID="9" presetSubtype="0">
                                  <p:stCondLst>
                                    <p:cond delay="0"/>
                                  </p:stCondLst>
                                  <p:childTnLst>
                                    <p:set>
                                      <p:cBhvr>
                                        <p:cTn dur="1" fill="hold" id="41">
                                          <p:stCondLst>
                                            <p:cond delay="0"/>
                                          </p:stCondLst>
                                        </p:cTn>
                                        <p:tgtEl>
                                          <p:spTgt spid="25626"/>
                                        </p:tgtEl>
                                        <p:attrNameLst>
                                          <p:attrName>style.visibility</p:attrName>
                                        </p:attrNameLst>
                                      </p:cBhvr>
                                      <p:to>
                                        <p:strVal val="visible"/>
                                      </p:to>
                                    </p:set>
                                    <p:animEffect filter="dissolve" transition="in">
                                      <p:cBhvr>
                                        <p:cTn dur="500" id="42"/>
                                        <p:tgtEl>
                                          <p:spTgt spid="25626"/>
                                        </p:tgtEl>
                                      </p:cBhvr>
                                    </p:animEffect>
                                  </p:childTnLst>
                                </p:cTn>
                              </p:par>
                              <p:par>
                                <p:cTn fill="hold" grpId="0" id="43" nodeType="withEffect" presetClass="entr" presetID="2" presetSubtype="8">
                                  <p:stCondLst>
                                    <p:cond delay="0"/>
                                  </p:stCondLst>
                                  <p:childTnLst>
                                    <p:set>
                                      <p:cBhvr>
                                        <p:cTn dur="1" fill="hold" id="44">
                                          <p:stCondLst>
                                            <p:cond delay="0"/>
                                          </p:stCondLst>
                                        </p:cTn>
                                        <p:tgtEl>
                                          <p:spTgt spid="25627"/>
                                        </p:tgtEl>
                                        <p:attrNameLst>
                                          <p:attrName>style.visibility</p:attrName>
                                        </p:attrNameLst>
                                      </p:cBhvr>
                                      <p:to>
                                        <p:strVal val="visible"/>
                                      </p:to>
                                    </p:set>
                                    <p:anim calcmode="lin" valueType="num">
                                      <p:cBhvr additive="base">
                                        <p:cTn dur="500" fill="hold" id="45"/>
                                        <p:tgtEl>
                                          <p:spTgt spid="25627"/>
                                        </p:tgtEl>
                                        <p:attrNameLst>
                                          <p:attrName>ppt_x</p:attrName>
                                        </p:attrNameLst>
                                      </p:cBhvr>
                                      <p:tavLst>
                                        <p:tav tm="0">
                                          <p:val>
                                            <p:strVal val="0-#ppt_w/2"/>
                                          </p:val>
                                        </p:tav>
                                        <p:tav tm="100000">
                                          <p:val>
                                            <p:strVal val="#ppt_x"/>
                                          </p:val>
                                        </p:tav>
                                      </p:tavLst>
                                    </p:anim>
                                    <p:anim calcmode="lin" valueType="num">
                                      <p:cBhvr additive="base">
                                        <p:cTn dur="500" fill="hold" id="46"/>
                                        <p:tgtEl>
                                          <p:spTgt spid="25627"/>
                                        </p:tgtEl>
                                        <p:attrNameLst>
                                          <p:attrName>ppt_y</p:attrName>
                                        </p:attrNameLst>
                                      </p:cBhvr>
                                      <p:tavLst>
                                        <p:tav tm="0">
                                          <p:val>
                                            <p:strVal val="#ppt_y"/>
                                          </p:val>
                                        </p:tav>
                                        <p:tav tm="100000">
                                          <p:val>
                                            <p:strVal val="#ppt_y"/>
                                          </p:val>
                                        </p:tav>
                                      </p:tavLst>
                                    </p:anim>
                                  </p:childTnLst>
                                </p:cTn>
                              </p:par>
                            </p:childTnLst>
                          </p:cTn>
                        </p:par>
                        <p:par>
                          <p:cTn fill="hold" id="47" nodeType="afterGroup">
                            <p:stCondLst>
                              <p:cond delay="4500"/>
                            </p:stCondLst>
                            <p:childTnLst>
                              <p:par>
                                <p:cTn fill="hold" grpId="0" id="48" nodeType="afterEffect" presetClass="entr" presetID="9" presetSubtype="0">
                                  <p:stCondLst>
                                    <p:cond delay="0"/>
                                  </p:stCondLst>
                                  <p:childTnLst>
                                    <p:set>
                                      <p:cBhvr>
                                        <p:cTn dur="1" fill="hold" id="49">
                                          <p:stCondLst>
                                            <p:cond delay="0"/>
                                          </p:stCondLst>
                                        </p:cTn>
                                        <p:tgtEl>
                                          <p:spTgt spid="25628"/>
                                        </p:tgtEl>
                                        <p:attrNameLst>
                                          <p:attrName>style.visibility</p:attrName>
                                        </p:attrNameLst>
                                      </p:cBhvr>
                                      <p:to>
                                        <p:strVal val="visible"/>
                                      </p:to>
                                    </p:set>
                                    <p:animEffect filter="dissolve" transition="in">
                                      <p:cBhvr>
                                        <p:cTn dur="500" id="50"/>
                                        <p:tgtEl>
                                          <p:spTgt spid="25628"/>
                                        </p:tgtEl>
                                      </p:cBhvr>
                                    </p:animEffect>
                                  </p:childTnLst>
                                </p:cTn>
                              </p:par>
                              <p:par>
                                <p:cTn fill="hold" grpId="0" id="51" nodeType="withEffect" presetClass="entr" presetID="2" presetSubtype="8">
                                  <p:stCondLst>
                                    <p:cond delay="0"/>
                                  </p:stCondLst>
                                  <p:childTnLst>
                                    <p:set>
                                      <p:cBhvr>
                                        <p:cTn dur="1" fill="hold" id="52">
                                          <p:stCondLst>
                                            <p:cond delay="0"/>
                                          </p:stCondLst>
                                        </p:cTn>
                                        <p:tgtEl>
                                          <p:spTgt spid="25629"/>
                                        </p:tgtEl>
                                        <p:attrNameLst>
                                          <p:attrName>style.visibility</p:attrName>
                                        </p:attrNameLst>
                                      </p:cBhvr>
                                      <p:to>
                                        <p:strVal val="visible"/>
                                      </p:to>
                                    </p:set>
                                    <p:anim calcmode="lin" valueType="num">
                                      <p:cBhvr additive="base">
                                        <p:cTn dur="500" fill="hold" id="53"/>
                                        <p:tgtEl>
                                          <p:spTgt spid="25629"/>
                                        </p:tgtEl>
                                        <p:attrNameLst>
                                          <p:attrName>ppt_x</p:attrName>
                                        </p:attrNameLst>
                                      </p:cBhvr>
                                      <p:tavLst>
                                        <p:tav tm="0">
                                          <p:val>
                                            <p:strVal val="0-#ppt_w/2"/>
                                          </p:val>
                                        </p:tav>
                                        <p:tav tm="100000">
                                          <p:val>
                                            <p:strVal val="#ppt_x"/>
                                          </p:val>
                                        </p:tav>
                                      </p:tavLst>
                                    </p:anim>
                                    <p:anim calcmode="lin" valueType="num">
                                      <p:cBhvr additive="base">
                                        <p:cTn dur="500" fill="hold" id="54"/>
                                        <p:tgtEl>
                                          <p:spTgt spid="25629"/>
                                        </p:tgtEl>
                                        <p:attrNameLst>
                                          <p:attrName>ppt_y</p:attrName>
                                        </p:attrNameLst>
                                      </p:cBhvr>
                                      <p:tavLst>
                                        <p:tav tm="0">
                                          <p:val>
                                            <p:strVal val="#ppt_y"/>
                                          </p:val>
                                        </p:tav>
                                        <p:tav tm="100000">
                                          <p:val>
                                            <p:strVal val="#ppt_y"/>
                                          </p:val>
                                        </p:tav>
                                      </p:tavLst>
                                    </p:anim>
                                  </p:childTnLst>
                                </p:cTn>
                              </p:par>
                            </p:childTnLst>
                          </p:cTn>
                        </p:par>
                        <p:par>
                          <p:cTn fill="hold" id="55" nodeType="afterGroup">
                            <p:stCondLst>
                              <p:cond delay="5000"/>
                            </p:stCondLst>
                            <p:childTnLst>
                              <p:par>
                                <p:cTn fill="hold" grpId="0" id="56" nodeType="afterEffect" presetClass="entr" presetID="9" presetSubtype="0">
                                  <p:stCondLst>
                                    <p:cond delay="0"/>
                                  </p:stCondLst>
                                  <p:childTnLst>
                                    <p:set>
                                      <p:cBhvr>
                                        <p:cTn dur="1" fill="hold" id="57">
                                          <p:stCondLst>
                                            <p:cond delay="0"/>
                                          </p:stCondLst>
                                        </p:cTn>
                                        <p:tgtEl>
                                          <p:spTgt spid="25630"/>
                                        </p:tgtEl>
                                        <p:attrNameLst>
                                          <p:attrName>style.visibility</p:attrName>
                                        </p:attrNameLst>
                                      </p:cBhvr>
                                      <p:to>
                                        <p:strVal val="visible"/>
                                      </p:to>
                                    </p:set>
                                    <p:animEffect filter="dissolve" transition="in">
                                      <p:cBhvr>
                                        <p:cTn dur="500" id="58"/>
                                        <p:tgtEl>
                                          <p:spTgt spid="25630"/>
                                        </p:tgtEl>
                                      </p:cBhvr>
                                    </p:animEffect>
                                  </p:childTnLst>
                                </p:cTn>
                              </p:par>
                              <p:par>
                                <p:cTn fill="hold" grpId="0" id="59" nodeType="withEffect" presetClass="entr" presetID="2" presetSubtype="8">
                                  <p:stCondLst>
                                    <p:cond delay="0"/>
                                  </p:stCondLst>
                                  <p:childTnLst>
                                    <p:set>
                                      <p:cBhvr>
                                        <p:cTn dur="1" fill="hold" id="60">
                                          <p:stCondLst>
                                            <p:cond delay="0"/>
                                          </p:stCondLst>
                                        </p:cTn>
                                        <p:tgtEl>
                                          <p:spTgt spid="25631"/>
                                        </p:tgtEl>
                                        <p:attrNameLst>
                                          <p:attrName>style.visibility</p:attrName>
                                        </p:attrNameLst>
                                      </p:cBhvr>
                                      <p:to>
                                        <p:strVal val="visible"/>
                                      </p:to>
                                    </p:set>
                                    <p:anim calcmode="lin" valueType="num">
                                      <p:cBhvr additive="base">
                                        <p:cTn dur="500" fill="hold" id="61"/>
                                        <p:tgtEl>
                                          <p:spTgt spid="25631"/>
                                        </p:tgtEl>
                                        <p:attrNameLst>
                                          <p:attrName>ppt_x</p:attrName>
                                        </p:attrNameLst>
                                      </p:cBhvr>
                                      <p:tavLst>
                                        <p:tav tm="0">
                                          <p:val>
                                            <p:strVal val="0-#ppt_w/2"/>
                                          </p:val>
                                        </p:tav>
                                        <p:tav tm="100000">
                                          <p:val>
                                            <p:strVal val="#ppt_x"/>
                                          </p:val>
                                        </p:tav>
                                      </p:tavLst>
                                    </p:anim>
                                    <p:anim calcmode="lin" valueType="num">
                                      <p:cBhvr additive="base">
                                        <p:cTn dur="500" fill="hold" id="62"/>
                                        <p:tgtEl>
                                          <p:spTgt spid="25631"/>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605"/>
      <p:bldP grpId="0" spid="25620"/>
      <p:bldP grpId="0" spid="25621"/>
      <p:bldP grpId="0" spid="25622"/>
      <p:bldP grpId="0" spid="25623"/>
      <p:bldP grpId="0" spid="25624"/>
      <p:bldP grpId="0" spid="25625"/>
      <p:bldP grpId="0" spid="25626"/>
      <p:bldP grpId="0" spid="25627"/>
      <p:bldP grpId="0" spid="25628"/>
      <p:bldP grpId="0" spid="25629"/>
      <p:bldP grpId="0" spid="25630"/>
      <p:bldP grpId="0" spid="25631"/>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9" name="矩形 150"/>
          <p:cNvSpPr/>
          <p:nvPr/>
        </p:nvSpPr>
        <p:spPr bwMode="auto">
          <a:xfrm rot="21015878">
            <a:off x="9707994" y="1611383"/>
            <a:ext cx="601038" cy="2738275"/>
          </a:xfrm>
          <a:custGeom>
            <a:gdLst>
              <a:gd fmla="*/ 0 w 857250" name="connsiteX0"/>
              <a:gd fmla="*/ 285585 h 3905038" name="connsiteY0"/>
              <a:gd fmla="*/ 847566 w 857250" name="connsiteX1"/>
              <a:gd fmla="*/ 0 h 3905038" name="connsiteY1"/>
              <a:gd fmla="*/ 857250 w 857250" name="connsiteX2"/>
              <a:gd fmla="*/ 3905038 h 3905038" name="connsiteY2"/>
              <a:gd fmla="*/ 0 w 857250" name="connsiteX3"/>
              <a:gd fmla="*/ 3905038 h 3905038" name="connsiteY3"/>
              <a:gd fmla="*/ 0 w 857250" name="connsiteX4"/>
              <a:gd fmla="*/ 285585 h 390503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905038" w="857250">
                <a:moveTo>
                  <a:pt x="0" y="285585"/>
                </a:moveTo>
                <a:lnTo>
                  <a:pt x="847566" y="0"/>
                </a:lnTo>
                <a:lnTo>
                  <a:pt x="857250" y="3905038"/>
                </a:lnTo>
                <a:lnTo>
                  <a:pt x="0" y="3905038"/>
                </a:lnTo>
                <a:lnTo>
                  <a:pt x="0" y="285585"/>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tIns="60954"/>
          <a:lstStyle/>
          <a:p>
            <a:pPr algn="ctr">
              <a:defRPr/>
            </a:pPr>
            <a:endParaRPr altLang="en-US" lang="zh-CN" sz="1500"/>
          </a:p>
        </p:txBody>
      </p:sp>
      <p:sp>
        <p:nvSpPr>
          <p:cNvPr id="30" name="矩形 292"/>
          <p:cNvSpPr/>
          <p:nvPr/>
        </p:nvSpPr>
        <p:spPr bwMode="auto">
          <a:xfrm rot="3830661">
            <a:off x="8629601" y="1079571"/>
            <a:ext cx="635736" cy="2805980"/>
          </a:xfrm>
          <a:custGeom>
            <a:gdLst>
              <a:gd fmla="*/ 0 w 906299" name="connsiteX0"/>
              <a:gd fmla="*/ 0 h 4000927" name="connsiteY0"/>
              <a:gd fmla="*/ 906299 w 906299" name="connsiteX1"/>
              <a:gd fmla="*/ 290080 h 4000927" name="connsiteY1"/>
              <a:gd fmla="*/ 906299 w 906299" name="connsiteX2"/>
              <a:gd fmla="*/ 4000927 h 4000927" name="connsiteY2"/>
              <a:gd fmla="*/ 49049 w 906299" name="connsiteX3"/>
              <a:gd fmla="*/ 4000927 h 4000927" name="connsiteY3"/>
              <a:gd fmla="*/ 0 w 906299" name="connsiteX4"/>
              <a:gd fmla="*/ 0 h 400092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000927" w="906299">
                <a:moveTo>
                  <a:pt x="0" y="0"/>
                </a:moveTo>
                <a:lnTo>
                  <a:pt x="906299" y="290080"/>
                </a:lnTo>
                <a:lnTo>
                  <a:pt x="906299" y="4000927"/>
                </a:lnTo>
                <a:lnTo>
                  <a:pt x="49049" y="4000927"/>
                </a:lnTo>
                <a:lnTo>
                  <a:pt x="0" y="0"/>
                </a:lnTo>
                <a:close/>
              </a:path>
            </a:pathLst>
          </a:cu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tIns="60954"/>
          <a:lstStyle/>
          <a:p>
            <a:pPr algn="ctr">
              <a:defRPr/>
            </a:pPr>
            <a:endParaRPr altLang="en-US" lang="zh-CN" sz="1500"/>
          </a:p>
        </p:txBody>
      </p:sp>
      <p:sp>
        <p:nvSpPr>
          <p:cNvPr id="31" name="矩形 150"/>
          <p:cNvSpPr/>
          <p:nvPr/>
        </p:nvSpPr>
        <p:spPr bwMode="auto">
          <a:xfrm rot="21015878">
            <a:off x="7880080" y="1616111"/>
            <a:ext cx="601038" cy="2738275"/>
          </a:xfrm>
          <a:custGeom>
            <a:gdLst>
              <a:gd fmla="*/ 0 w 857250" name="connsiteX0"/>
              <a:gd fmla="*/ 285585 h 3905038" name="connsiteY0"/>
              <a:gd fmla="*/ 847566 w 857250" name="connsiteX1"/>
              <a:gd fmla="*/ 0 h 3905038" name="connsiteY1"/>
              <a:gd fmla="*/ 857250 w 857250" name="connsiteX2"/>
              <a:gd fmla="*/ 3905038 h 3905038" name="connsiteY2"/>
              <a:gd fmla="*/ 0 w 857250" name="connsiteX3"/>
              <a:gd fmla="*/ 3905038 h 3905038" name="connsiteY3"/>
              <a:gd fmla="*/ 0 w 857250" name="connsiteX4"/>
              <a:gd fmla="*/ 285585 h 390503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905038" w="857250">
                <a:moveTo>
                  <a:pt x="0" y="285585"/>
                </a:moveTo>
                <a:lnTo>
                  <a:pt x="847566" y="0"/>
                </a:lnTo>
                <a:lnTo>
                  <a:pt x="857250" y="3905038"/>
                </a:lnTo>
                <a:lnTo>
                  <a:pt x="0" y="3905038"/>
                </a:lnTo>
                <a:lnTo>
                  <a:pt x="0" y="285585"/>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tIns="60954"/>
          <a:lstStyle/>
          <a:p>
            <a:pPr algn="ctr">
              <a:defRPr/>
            </a:pPr>
            <a:endParaRPr altLang="en-US" lang="zh-CN" sz="1500"/>
          </a:p>
        </p:txBody>
      </p:sp>
      <p:sp>
        <p:nvSpPr>
          <p:cNvPr id="32" name="矩形 292"/>
          <p:cNvSpPr/>
          <p:nvPr/>
        </p:nvSpPr>
        <p:spPr bwMode="auto">
          <a:xfrm rot="3830661">
            <a:off x="6802299" y="1084450"/>
            <a:ext cx="635737" cy="2805980"/>
          </a:xfrm>
          <a:custGeom>
            <a:gdLst>
              <a:gd fmla="*/ 0 w 906299" name="connsiteX0"/>
              <a:gd fmla="*/ 0 h 4000927" name="connsiteY0"/>
              <a:gd fmla="*/ 906299 w 906299" name="connsiteX1"/>
              <a:gd fmla="*/ 290080 h 4000927" name="connsiteY1"/>
              <a:gd fmla="*/ 906299 w 906299" name="connsiteX2"/>
              <a:gd fmla="*/ 4000927 h 4000927" name="connsiteY2"/>
              <a:gd fmla="*/ 49049 w 906299" name="connsiteX3"/>
              <a:gd fmla="*/ 4000927 h 4000927" name="connsiteY3"/>
              <a:gd fmla="*/ 0 w 906299" name="connsiteX4"/>
              <a:gd fmla="*/ 0 h 400092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000927" w="906299">
                <a:moveTo>
                  <a:pt x="0" y="0"/>
                </a:moveTo>
                <a:lnTo>
                  <a:pt x="906299" y="290080"/>
                </a:lnTo>
                <a:lnTo>
                  <a:pt x="906299" y="4000927"/>
                </a:lnTo>
                <a:lnTo>
                  <a:pt x="49049" y="4000927"/>
                </a:lnTo>
                <a:lnTo>
                  <a:pt x="0" y="0"/>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tIns="60954"/>
          <a:lstStyle/>
          <a:p>
            <a:pPr algn="ctr">
              <a:defRPr/>
            </a:pPr>
            <a:endParaRPr altLang="en-US" lang="zh-CN" sz="1500"/>
          </a:p>
        </p:txBody>
      </p:sp>
      <p:sp>
        <p:nvSpPr>
          <p:cNvPr id="33" name="矩形 150"/>
          <p:cNvSpPr/>
          <p:nvPr/>
        </p:nvSpPr>
        <p:spPr bwMode="auto">
          <a:xfrm rot="21015878">
            <a:off x="6050045" y="1626720"/>
            <a:ext cx="601038" cy="2738275"/>
          </a:xfrm>
          <a:custGeom>
            <a:gdLst>
              <a:gd fmla="*/ 0 w 857250" name="connsiteX0"/>
              <a:gd fmla="*/ 285585 h 3905038" name="connsiteY0"/>
              <a:gd fmla="*/ 847566 w 857250" name="connsiteX1"/>
              <a:gd fmla="*/ 0 h 3905038" name="connsiteY1"/>
              <a:gd fmla="*/ 857250 w 857250" name="connsiteX2"/>
              <a:gd fmla="*/ 3905038 h 3905038" name="connsiteY2"/>
              <a:gd fmla="*/ 0 w 857250" name="connsiteX3"/>
              <a:gd fmla="*/ 3905038 h 3905038" name="connsiteY3"/>
              <a:gd fmla="*/ 0 w 857250" name="connsiteX4"/>
              <a:gd fmla="*/ 285585 h 390503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905038" w="857250">
                <a:moveTo>
                  <a:pt x="0" y="285585"/>
                </a:moveTo>
                <a:lnTo>
                  <a:pt x="847566" y="0"/>
                </a:lnTo>
                <a:lnTo>
                  <a:pt x="857250" y="3905038"/>
                </a:lnTo>
                <a:lnTo>
                  <a:pt x="0" y="3905038"/>
                </a:lnTo>
                <a:lnTo>
                  <a:pt x="0" y="28558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tIns="60954"/>
          <a:lstStyle/>
          <a:p>
            <a:pPr algn="ctr">
              <a:defRPr/>
            </a:pPr>
            <a:endParaRPr altLang="en-US" lang="zh-CN" sz="1500"/>
          </a:p>
        </p:txBody>
      </p:sp>
      <p:sp>
        <p:nvSpPr>
          <p:cNvPr id="34" name="矩形 292"/>
          <p:cNvSpPr/>
          <p:nvPr/>
        </p:nvSpPr>
        <p:spPr bwMode="auto">
          <a:xfrm rot="3830661">
            <a:off x="4971747" y="1094206"/>
            <a:ext cx="635737" cy="2805980"/>
          </a:xfrm>
          <a:custGeom>
            <a:gdLst>
              <a:gd fmla="*/ 0 w 906299" name="connsiteX0"/>
              <a:gd fmla="*/ 0 h 4000927" name="connsiteY0"/>
              <a:gd fmla="*/ 906299 w 906299" name="connsiteX1"/>
              <a:gd fmla="*/ 290080 h 4000927" name="connsiteY1"/>
              <a:gd fmla="*/ 906299 w 906299" name="connsiteX2"/>
              <a:gd fmla="*/ 4000927 h 4000927" name="connsiteY2"/>
              <a:gd fmla="*/ 49049 w 906299" name="connsiteX3"/>
              <a:gd fmla="*/ 4000927 h 4000927" name="connsiteY3"/>
              <a:gd fmla="*/ 0 w 906299" name="connsiteX4"/>
              <a:gd fmla="*/ 0 h 400092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000927" w="906299">
                <a:moveTo>
                  <a:pt x="0" y="0"/>
                </a:moveTo>
                <a:lnTo>
                  <a:pt x="906299" y="290080"/>
                </a:lnTo>
                <a:lnTo>
                  <a:pt x="906299" y="4000927"/>
                </a:lnTo>
                <a:lnTo>
                  <a:pt x="49049" y="4000927"/>
                </a:lnTo>
                <a:lnTo>
                  <a:pt x="0"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tIns="60954"/>
          <a:lstStyle/>
          <a:p>
            <a:pPr algn="ctr">
              <a:defRPr/>
            </a:pPr>
            <a:endParaRPr altLang="en-US" lang="zh-CN" sz="1500"/>
          </a:p>
        </p:txBody>
      </p:sp>
      <p:sp>
        <p:nvSpPr>
          <p:cNvPr id="35" name="矩形 150"/>
          <p:cNvSpPr/>
          <p:nvPr/>
        </p:nvSpPr>
        <p:spPr bwMode="auto">
          <a:xfrm rot="21015878">
            <a:off x="4356793" y="1635795"/>
            <a:ext cx="601030" cy="2737500"/>
          </a:xfrm>
          <a:custGeom>
            <a:gdLst>
              <a:gd fmla="*/ 0 w 857250" name="connsiteX0"/>
              <a:gd fmla="*/ 285585 h 3905038" name="connsiteY0"/>
              <a:gd fmla="*/ 847566 w 857250" name="connsiteX1"/>
              <a:gd fmla="*/ 0 h 3905038" name="connsiteY1"/>
              <a:gd fmla="*/ 857250 w 857250" name="connsiteX2"/>
              <a:gd fmla="*/ 3905038 h 3905038" name="connsiteY2"/>
              <a:gd fmla="*/ 0 w 857250" name="connsiteX3"/>
              <a:gd fmla="*/ 3905038 h 3905038" name="connsiteY3"/>
              <a:gd fmla="*/ 0 w 857250" name="connsiteX4"/>
              <a:gd fmla="*/ 285585 h 390503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905038" w="857250">
                <a:moveTo>
                  <a:pt x="0" y="285585"/>
                </a:moveTo>
                <a:lnTo>
                  <a:pt x="847566" y="0"/>
                </a:lnTo>
                <a:lnTo>
                  <a:pt x="857250" y="3905038"/>
                </a:lnTo>
                <a:lnTo>
                  <a:pt x="0" y="3905038"/>
                </a:lnTo>
                <a:lnTo>
                  <a:pt x="0" y="285585"/>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tIns="60954"/>
          <a:lstStyle/>
          <a:p>
            <a:pPr algn="ctr">
              <a:defRPr/>
            </a:pPr>
            <a:endParaRPr altLang="en-US" lang="zh-CN" sz="1500"/>
          </a:p>
        </p:txBody>
      </p:sp>
      <p:sp>
        <p:nvSpPr>
          <p:cNvPr id="36" name="矩形 292"/>
          <p:cNvSpPr/>
          <p:nvPr/>
        </p:nvSpPr>
        <p:spPr bwMode="auto">
          <a:xfrm rot="3830661">
            <a:off x="3274821" y="1102218"/>
            <a:ext cx="635737" cy="2804356"/>
          </a:xfrm>
          <a:custGeom>
            <a:gdLst>
              <a:gd fmla="*/ 0 w 906299" name="connsiteX0"/>
              <a:gd fmla="*/ 0 h 4000927" name="connsiteY0"/>
              <a:gd fmla="*/ 906299 w 906299" name="connsiteX1"/>
              <a:gd fmla="*/ 290080 h 4000927" name="connsiteY1"/>
              <a:gd fmla="*/ 906299 w 906299" name="connsiteX2"/>
              <a:gd fmla="*/ 4000927 h 4000927" name="connsiteY2"/>
              <a:gd fmla="*/ 49049 w 906299" name="connsiteX3"/>
              <a:gd fmla="*/ 4000927 h 4000927" name="connsiteY3"/>
              <a:gd fmla="*/ 0 w 906299" name="connsiteX4"/>
              <a:gd fmla="*/ 0 h 400092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000927" w="906299">
                <a:moveTo>
                  <a:pt x="0" y="0"/>
                </a:moveTo>
                <a:lnTo>
                  <a:pt x="906299" y="290080"/>
                </a:lnTo>
                <a:lnTo>
                  <a:pt x="906299" y="4000927"/>
                </a:lnTo>
                <a:lnTo>
                  <a:pt x="49049" y="4000927"/>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tIns="60954"/>
          <a:lstStyle/>
          <a:p>
            <a:pPr algn="ctr">
              <a:defRPr/>
            </a:pPr>
            <a:endParaRPr altLang="en-US" lang="zh-CN" sz="1500"/>
          </a:p>
        </p:txBody>
      </p:sp>
      <p:sp>
        <p:nvSpPr>
          <p:cNvPr id="37" name="矩形 151"/>
          <p:cNvSpPr/>
          <p:nvPr/>
        </p:nvSpPr>
        <p:spPr bwMode="auto">
          <a:xfrm rot="6911544">
            <a:off x="5016445" y="1874794"/>
            <a:ext cx="847771" cy="3295367"/>
          </a:xfrm>
          <a:custGeom>
            <a:gdLst>
              <a:gd fmla="*/ 694654 w 1209001" name="connsiteX0"/>
              <a:gd fmla="*/ 0 h 4700122" name="connsiteY0"/>
              <a:gd fmla="*/ 1209001 w 1209001" name="connsiteX1"/>
              <a:gd fmla="*/ 671513 h 4700122" name="connsiteY1"/>
              <a:gd fmla="*/ 1209001 w 1209001" name="connsiteX2"/>
              <a:gd fmla="*/ 4085760 h 4700122" name="connsiteY2"/>
              <a:gd fmla="*/ 708945 w 1209001" name="connsiteX3"/>
              <a:gd fmla="*/ 4700122 h 4700122" name="connsiteY3"/>
              <a:gd fmla="*/ 0 w 1209001" name="connsiteX4"/>
              <a:gd fmla="*/ 563098 h 4700122" name="connsiteY4"/>
              <a:gd fmla="*/ 694654 w 1209001" name="connsiteX5"/>
              <a:gd fmla="*/ 0 h 4700122"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4700122" w="1209001">
                <a:moveTo>
                  <a:pt x="694654" y="0"/>
                </a:moveTo>
                <a:lnTo>
                  <a:pt x="1209001" y="671513"/>
                </a:lnTo>
                <a:lnTo>
                  <a:pt x="1209001" y="4085760"/>
                </a:lnTo>
                <a:lnTo>
                  <a:pt x="708945" y="4700122"/>
                </a:lnTo>
                <a:cubicBezTo>
                  <a:pt x="621744" y="4155874"/>
                  <a:pt x="354472" y="2631610"/>
                  <a:pt x="0" y="563098"/>
                </a:cubicBezTo>
                <a:cubicBezTo>
                  <a:pt x="654843" y="51206"/>
                  <a:pt x="607453" y="24793"/>
                  <a:pt x="694654"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tIns="60954"/>
          <a:lstStyle/>
          <a:p>
            <a:pPr algn="ctr">
              <a:defRPr/>
            </a:pPr>
            <a:endParaRPr altLang="en-US" lang="zh-CN" sz="1500"/>
          </a:p>
        </p:txBody>
      </p:sp>
      <p:grpSp>
        <p:nvGrpSpPr>
          <p:cNvPr id="38" name="组合 37"/>
          <p:cNvGrpSpPr/>
          <p:nvPr/>
        </p:nvGrpSpPr>
        <p:grpSpPr>
          <a:xfrm>
            <a:off x="2099528" y="3107181"/>
            <a:ext cx="3295320" cy="847531"/>
            <a:chOff x="1574851" y="2330386"/>
            <a:chExt cx="2471812" cy="635648"/>
          </a:xfrm>
        </p:grpSpPr>
        <p:sp>
          <p:nvSpPr>
            <p:cNvPr id="39" name="矩形 151"/>
            <p:cNvSpPr/>
            <p:nvPr/>
          </p:nvSpPr>
          <p:spPr bwMode="auto">
            <a:xfrm rot="6911544">
              <a:off x="2492933" y="1412304"/>
              <a:ext cx="635648" cy="2471812"/>
            </a:xfrm>
            <a:custGeom>
              <a:gdLst>
                <a:gd fmla="*/ 694654 w 1209001" name="connsiteX0"/>
                <a:gd fmla="*/ 0 h 4700122" name="connsiteY0"/>
                <a:gd fmla="*/ 1209001 w 1209001" name="connsiteX1"/>
                <a:gd fmla="*/ 671513 h 4700122" name="connsiteY1"/>
                <a:gd fmla="*/ 1209001 w 1209001" name="connsiteX2"/>
                <a:gd fmla="*/ 4085760 h 4700122" name="connsiteY2"/>
                <a:gd fmla="*/ 708945 w 1209001" name="connsiteX3"/>
                <a:gd fmla="*/ 4700122 h 4700122" name="connsiteY3"/>
                <a:gd fmla="*/ 0 w 1209001" name="connsiteX4"/>
                <a:gd fmla="*/ 563098 h 4700122" name="connsiteY4"/>
                <a:gd fmla="*/ 694654 w 1209001" name="connsiteX5"/>
                <a:gd fmla="*/ 0 h 4700122"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4700122" w="1209001">
                  <a:moveTo>
                    <a:pt x="694654" y="0"/>
                  </a:moveTo>
                  <a:lnTo>
                    <a:pt x="1209001" y="671513"/>
                  </a:lnTo>
                  <a:lnTo>
                    <a:pt x="1209001" y="4085760"/>
                  </a:lnTo>
                  <a:lnTo>
                    <a:pt x="708945" y="4700122"/>
                  </a:lnTo>
                  <a:cubicBezTo>
                    <a:pt x="621744" y="4155874"/>
                    <a:pt x="354472" y="2631610"/>
                    <a:pt x="0" y="563098"/>
                  </a:cubicBezTo>
                  <a:cubicBezTo>
                    <a:pt x="654843" y="51206"/>
                    <a:pt x="607453" y="24793"/>
                    <a:pt x="694654" y="0"/>
                  </a:cubicBez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500"/>
            </a:p>
          </p:txBody>
        </p:sp>
        <p:sp>
          <p:nvSpPr>
            <p:cNvPr id="40" name="矩形 104"/>
            <p:cNvSpPr>
              <a:spLocks noChangeArrowheads="1"/>
            </p:cNvSpPr>
            <p:nvPr/>
          </p:nvSpPr>
          <p:spPr bwMode="auto">
            <a:xfrm rot="1126831">
              <a:off x="2249535" y="2623637"/>
              <a:ext cx="861172" cy="2857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r>
                <a:rPr altLang="en-US" b="1" lang="zh-CN" sz="1900">
                  <a:solidFill>
                    <a:schemeClr val="bg1"/>
                  </a:solidFill>
                  <a:latin charset="-122" pitchFamily="34" typeface="微软雅黑"/>
                  <a:ea charset="-122" pitchFamily="34" typeface="微软雅黑"/>
                </a:rPr>
                <a:t>项目键入</a:t>
              </a:r>
            </a:p>
          </p:txBody>
        </p:sp>
        <p:sp>
          <p:nvSpPr>
            <p:cNvPr id="41" name="文本框 295"/>
            <p:cNvSpPr txBox="1">
              <a:spLocks noChangeArrowheads="1"/>
            </p:cNvSpPr>
            <p:nvPr/>
          </p:nvSpPr>
          <p:spPr bwMode="auto">
            <a:xfrm rot="885813">
              <a:off x="1786527" y="2353075"/>
              <a:ext cx="460950" cy="30861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sz="2800">
                  <a:solidFill>
                    <a:schemeClr val="tx1"/>
                  </a:solidFill>
                  <a:latin charset="0" pitchFamily="34" typeface="Calibri"/>
                  <a:ea typeface="宋体"/>
                </a:defRPr>
              </a:lvl1pPr>
              <a:lvl2pPr indent="-285750" marL="742950">
                <a:defRPr sz="2400">
                  <a:solidFill>
                    <a:schemeClr val="tx1"/>
                  </a:solidFill>
                  <a:latin charset="0" pitchFamily="34" typeface="Calibri"/>
                  <a:ea typeface="宋体"/>
                </a:defRPr>
              </a:lvl2pPr>
              <a:lvl3pPr>
                <a:defRPr sz="2000">
                  <a:solidFill>
                    <a:schemeClr val="tx1"/>
                  </a:solidFill>
                  <a:latin charset="0" pitchFamily="34" typeface="Calibri"/>
                  <a:ea typeface="宋体"/>
                </a:defRPr>
              </a:lvl3pPr>
              <a:lvl4pPr>
                <a:defRPr>
                  <a:solidFill>
                    <a:schemeClr val="tx1"/>
                  </a:solidFill>
                  <a:latin charset="0" pitchFamily="34" typeface="Calibri"/>
                  <a:ea typeface="宋体"/>
                </a:defRPr>
              </a:lvl4pPr>
              <a:lvl5pPr>
                <a:defRPr>
                  <a:solidFill>
                    <a:schemeClr val="tx1"/>
                  </a:solidFill>
                  <a:latin charset="0" pitchFamily="34" typeface="Calibri"/>
                  <a:ea typeface="宋体"/>
                </a:defRPr>
              </a:lvl5pPr>
              <a:lvl6pPr eaLnBrk="0" fontAlgn="base" hangingPunct="0">
                <a:spcAft>
                  <a:spcPct val="0"/>
                </a:spcAft>
                <a:buFont typeface="Arial"/>
                <a:defRPr>
                  <a:solidFill>
                    <a:schemeClr val="tx1"/>
                  </a:solidFill>
                  <a:latin charset="0" pitchFamily="34" typeface="Calibri"/>
                  <a:ea typeface="宋体"/>
                </a:defRPr>
              </a:lvl6pPr>
              <a:lvl7pPr eaLnBrk="0" fontAlgn="base" hangingPunct="0">
                <a:spcAft>
                  <a:spcPct val="0"/>
                </a:spcAft>
                <a:buFont typeface="Arial"/>
                <a:defRPr>
                  <a:solidFill>
                    <a:schemeClr val="tx1"/>
                  </a:solidFill>
                  <a:latin charset="0" pitchFamily="34" typeface="Calibri"/>
                  <a:ea typeface="宋体"/>
                </a:defRPr>
              </a:lvl7pPr>
              <a:lvl8pPr eaLnBrk="0" fontAlgn="base" hangingPunct="0">
                <a:spcAft>
                  <a:spcPct val="0"/>
                </a:spcAft>
                <a:buFont typeface="Arial"/>
                <a:defRPr>
                  <a:solidFill>
                    <a:schemeClr val="tx1"/>
                  </a:solidFill>
                  <a:latin charset="0" pitchFamily="34" typeface="Calibri"/>
                  <a:ea typeface="宋体"/>
                </a:defRPr>
              </a:lvl8pPr>
              <a:lvl9pPr eaLnBrk="0" fontAlgn="base" hangingPunct="0">
                <a:spcAft>
                  <a:spcPct val="0"/>
                </a:spcAft>
                <a:buFont typeface="Arial"/>
                <a:defRPr>
                  <a:solidFill>
                    <a:schemeClr val="tx1"/>
                  </a:solidFill>
                  <a:latin charset="0" pitchFamily="34" typeface="Calibri"/>
                  <a:ea typeface="宋体"/>
                </a:defRPr>
              </a:lvl9pPr>
            </a:lstStyle>
            <a:p>
              <a:r>
                <a:rPr altLang="zh-CN" b="1" lang="en-US" sz="2100">
                  <a:solidFill>
                    <a:schemeClr val="bg1"/>
                  </a:solidFill>
                  <a:latin charset="0" pitchFamily="34" typeface="Impact"/>
                </a:rPr>
                <a:t>01</a:t>
              </a:r>
            </a:p>
          </p:txBody>
        </p:sp>
      </p:grpSp>
      <p:sp>
        <p:nvSpPr>
          <p:cNvPr id="42" name="文本框 205"/>
          <p:cNvSpPr txBox="1">
            <a:spLocks noChangeArrowheads="1"/>
          </p:cNvSpPr>
          <p:nvPr/>
        </p:nvSpPr>
        <p:spPr bwMode="auto">
          <a:xfrm rot="885813">
            <a:off x="4199966" y="3047214"/>
            <a:ext cx="614520" cy="44194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60954" lIns="121908" rIns="121908" tIns="60954">
            <a:spAutoFit/>
          </a:bodyPr>
          <a:lstStyle>
            <a:lvl1pPr>
              <a:defRPr sz="2800">
                <a:solidFill>
                  <a:schemeClr val="tx1"/>
                </a:solidFill>
                <a:latin charset="0" pitchFamily="34" typeface="Calibri"/>
                <a:ea typeface="宋体"/>
              </a:defRPr>
            </a:lvl1pPr>
            <a:lvl2pPr indent="-285750" marL="742950">
              <a:defRPr sz="2400">
                <a:solidFill>
                  <a:schemeClr val="tx1"/>
                </a:solidFill>
                <a:latin charset="0" pitchFamily="34" typeface="Calibri"/>
                <a:ea typeface="宋体"/>
              </a:defRPr>
            </a:lvl2pPr>
            <a:lvl3pPr>
              <a:defRPr sz="2000">
                <a:solidFill>
                  <a:schemeClr val="tx1"/>
                </a:solidFill>
                <a:latin charset="0" pitchFamily="34" typeface="Calibri"/>
                <a:ea typeface="宋体"/>
              </a:defRPr>
            </a:lvl3pPr>
            <a:lvl4pPr>
              <a:defRPr>
                <a:solidFill>
                  <a:schemeClr val="tx1"/>
                </a:solidFill>
                <a:latin charset="0" pitchFamily="34" typeface="Calibri"/>
                <a:ea typeface="宋体"/>
              </a:defRPr>
            </a:lvl4pPr>
            <a:lvl5pPr>
              <a:defRPr>
                <a:solidFill>
                  <a:schemeClr val="tx1"/>
                </a:solidFill>
                <a:latin charset="0" pitchFamily="34" typeface="Calibri"/>
                <a:ea typeface="宋体"/>
              </a:defRPr>
            </a:lvl5pPr>
            <a:lvl6pPr eaLnBrk="0" fontAlgn="base" hangingPunct="0">
              <a:spcAft>
                <a:spcPct val="0"/>
              </a:spcAft>
              <a:buFont typeface="Arial"/>
              <a:defRPr>
                <a:solidFill>
                  <a:schemeClr val="tx1"/>
                </a:solidFill>
                <a:latin charset="0" pitchFamily="34" typeface="Calibri"/>
                <a:ea typeface="宋体"/>
              </a:defRPr>
            </a:lvl6pPr>
            <a:lvl7pPr eaLnBrk="0" fontAlgn="base" hangingPunct="0">
              <a:spcAft>
                <a:spcPct val="0"/>
              </a:spcAft>
              <a:buFont typeface="Arial"/>
              <a:defRPr>
                <a:solidFill>
                  <a:schemeClr val="tx1"/>
                </a:solidFill>
                <a:latin charset="0" pitchFamily="34" typeface="Calibri"/>
                <a:ea typeface="宋体"/>
              </a:defRPr>
            </a:lvl7pPr>
            <a:lvl8pPr eaLnBrk="0" fontAlgn="base" hangingPunct="0">
              <a:spcAft>
                <a:spcPct val="0"/>
              </a:spcAft>
              <a:buFont typeface="Arial"/>
              <a:defRPr>
                <a:solidFill>
                  <a:schemeClr val="tx1"/>
                </a:solidFill>
                <a:latin charset="0" pitchFamily="34" typeface="Calibri"/>
                <a:ea typeface="宋体"/>
              </a:defRPr>
            </a:lvl8pPr>
            <a:lvl9pPr eaLnBrk="0" fontAlgn="base" hangingPunct="0">
              <a:spcAft>
                <a:spcPct val="0"/>
              </a:spcAft>
              <a:buFont typeface="Arial"/>
              <a:defRPr>
                <a:solidFill>
                  <a:schemeClr val="tx1"/>
                </a:solidFill>
                <a:latin charset="0" pitchFamily="34" typeface="Calibri"/>
                <a:ea typeface="宋体"/>
              </a:defRPr>
            </a:lvl9pPr>
          </a:lstStyle>
          <a:p>
            <a:r>
              <a:rPr altLang="zh-CN" b="1" lang="en-US" sz="2100">
                <a:solidFill>
                  <a:schemeClr val="bg1"/>
                </a:solidFill>
                <a:latin charset="0" pitchFamily="34" typeface="Impact"/>
              </a:rPr>
              <a:t>02</a:t>
            </a:r>
          </a:p>
        </p:txBody>
      </p:sp>
      <p:sp>
        <p:nvSpPr>
          <p:cNvPr id="43" name="矩形 104"/>
          <p:cNvSpPr>
            <a:spLocks noChangeArrowheads="1"/>
          </p:cNvSpPr>
          <p:nvPr/>
        </p:nvSpPr>
        <p:spPr bwMode="auto">
          <a:xfrm rot="1126831">
            <a:off x="4855742" y="3394914"/>
            <a:ext cx="1209016" cy="4114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60954" lIns="121908" rIns="121908" tIns="60954" wrap="none">
            <a:spAutoFit/>
          </a:bodyPr>
          <a:lstStyle/>
          <a:p>
            <a:r>
              <a:rPr altLang="en-US" b="1" lang="zh-CN" sz="1900">
                <a:solidFill>
                  <a:schemeClr val="bg1"/>
                </a:solidFill>
                <a:latin charset="-122" pitchFamily="34" typeface="微软雅黑"/>
                <a:ea charset="-122" pitchFamily="34" typeface="微软雅黑"/>
              </a:rPr>
              <a:t>项目键入</a:t>
            </a:r>
          </a:p>
        </p:txBody>
      </p:sp>
      <p:grpSp>
        <p:nvGrpSpPr>
          <p:cNvPr id="44" name="组合 43"/>
          <p:cNvGrpSpPr/>
          <p:nvPr/>
        </p:nvGrpSpPr>
        <p:grpSpPr>
          <a:xfrm>
            <a:off x="5622682" y="3047942"/>
            <a:ext cx="3295367" cy="887814"/>
            <a:chOff x="4217560" y="2285955"/>
            <a:chExt cx="2471847" cy="665860"/>
          </a:xfrm>
        </p:grpSpPr>
        <p:sp>
          <p:nvSpPr>
            <p:cNvPr id="45" name="矩形 151"/>
            <p:cNvSpPr/>
            <p:nvPr/>
          </p:nvSpPr>
          <p:spPr bwMode="auto">
            <a:xfrm rot="6911544">
              <a:off x="5135570" y="1397977"/>
              <a:ext cx="635828" cy="2471847"/>
            </a:xfrm>
            <a:custGeom>
              <a:gdLst>
                <a:gd fmla="*/ 694654 w 1209001" name="connsiteX0"/>
                <a:gd fmla="*/ 0 h 4700122" name="connsiteY0"/>
                <a:gd fmla="*/ 1209001 w 1209001" name="connsiteX1"/>
                <a:gd fmla="*/ 671513 h 4700122" name="connsiteY1"/>
                <a:gd fmla="*/ 1209001 w 1209001" name="connsiteX2"/>
                <a:gd fmla="*/ 4085760 h 4700122" name="connsiteY2"/>
                <a:gd fmla="*/ 708945 w 1209001" name="connsiteX3"/>
                <a:gd fmla="*/ 4700122 h 4700122" name="connsiteY3"/>
                <a:gd fmla="*/ 0 w 1209001" name="connsiteX4"/>
                <a:gd fmla="*/ 563098 h 4700122" name="connsiteY4"/>
                <a:gd fmla="*/ 694654 w 1209001" name="connsiteX5"/>
                <a:gd fmla="*/ 0 h 4700122"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4700122" w="1209001">
                  <a:moveTo>
                    <a:pt x="694654" y="0"/>
                  </a:moveTo>
                  <a:lnTo>
                    <a:pt x="1209001" y="671513"/>
                  </a:lnTo>
                  <a:lnTo>
                    <a:pt x="1209001" y="4085760"/>
                  </a:lnTo>
                  <a:lnTo>
                    <a:pt x="708945" y="4700122"/>
                  </a:lnTo>
                  <a:cubicBezTo>
                    <a:pt x="621744" y="4155874"/>
                    <a:pt x="354472" y="2631610"/>
                    <a:pt x="0" y="563098"/>
                  </a:cubicBezTo>
                  <a:cubicBezTo>
                    <a:pt x="654843" y="51206"/>
                    <a:pt x="607453" y="24793"/>
                    <a:pt x="694654"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500"/>
            </a:p>
          </p:txBody>
        </p:sp>
        <p:sp>
          <p:nvSpPr>
            <p:cNvPr id="46" name="文本框 206"/>
            <p:cNvSpPr txBox="1">
              <a:spLocks noChangeArrowheads="1"/>
            </p:cNvSpPr>
            <p:nvPr/>
          </p:nvSpPr>
          <p:spPr bwMode="auto">
            <a:xfrm rot="885813">
              <a:off x="4468083" y="2286005"/>
              <a:ext cx="460950" cy="30861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sz="2800">
                  <a:solidFill>
                    <a:schemeClr val="tx1"/>
                  </a:solidFill>
                  <a:latin charset="0" pitchFamily="34" typeface="Calibri"/>
                  <a:ea typeface="宋体"/>
                </a:defRPr>
              </a:lvl1pPr>
              <a:lvl2pPr indent="-285750" marL="742950">
                <a:defRPr sz="2400">
                  <a:solidFill>
                    <a:schemeClr val="tx1"/>
                  </a:solidFill>
                  <a:latin charset="0" pitchFamily="34" typeface="Calibri"/>
                  <a:ea typeface="宋体"/>
                </a:defRPr>
              </a:lvl2pPr>
              <a:lvl3pPr>
                <a:defRPr sz="2000">
                  <a:solidFill>
                    <a:schemeClr val="tx1"/>
                  </a:solidFill>
                  <a:latin charset="0" pitchFamily="34" typeface="Calibri"/>
                  <a:ea typeface="宋体"/>
                </a:defRPr>
              </a:lvl3pPr>
              <a:lvl4pPr>
                <a:defRPr>
                  <a:solidFill>
                    <a:schemeClr val="tx1"/>
                  </a:solidFill>
                  <a:latin charset="0" pitchFamily="34" typeface="Calibri"/>
                  <a:ea typeface="宋体"/>
                </a:defRPr>
              </a:lvl4pPr>
              <a:lvl5pPr>
                <a:defRPr>
                  <a:solidFill>
                    <a:schemeClr val="tx1"/>
                  </a:solidFill>
                  <a:latin charset="0" pitchFamily="34" typeface="Calibri"/>
                  <a:ea typeface="宋体"/>
                </a:defRPr>
              </a:lvl5pPr>
              <a:lvl6pPr eaLnBrk="0" fontAlgn="base" hangingPunct="0">
                <a:spcAft>
                  <a:spcPct val="0"/>
                </a:spcAft>
                <a:buFont typeface="Arial"/>
                <a:defRPr>
                  <a:solidFill>
                    <a:schemeClr val="tx1"/>
                  </a:solidFill>
                  <a:latin charset="0" pitchFamily="34" typeface="Calibri"/>
                  <a:ea typeface="宋体"/>
                </a:defRPr>
              </a:lvl6pPr>
              <a:lvl7pPr eaLnBrk="0" fontAlgn="base" hangingPunct="0">
                <a:spcAft>
                  <a:spcPct val="0"/>
                </a:spcAft>
                <a:buFont typeface="Arial"/>
                <a:defRPr>
                  <a:solidFill>
                    <a:schemeClr val="tx1"/>
                  </a:solidFill>
                  <a:latin charset="0" pitchFamily="34" typeface="Calibri"/>
                  <a:ea typeface="宋体"/>
                </a:defRPr>
              </a:lvl7pPr>
              <a:lvl8pPr eaLnBrk="0" fontAlgn="base" hangingPunct="0">
                <a:spcAft>
                  <a:spcPct val="0"/>
                </a:spcAft>
                <a:buFont typeface="Arial"/>
                <a:defRPr>
                  <a:solidFill>
                    <a:schemeClr val="tx1"/>
                  </a:solidFill>
                  <a:latin charset="0" pitchFamily="34" typeface="Calibri"/>
                  <a:ea typeface="宋体"/>
                </a:defRPr>
              </a:lvl8pPr>
              <a:lvl9pPr eaLnBrk="0" fontAlgn="base" hangingPunct="0">
                <a:spcAft>
                  <a:spcPct val="0"/>
                </a:spcAft>
                <a:buFont typeface="Arial"/>
                <a:defRPr>
                  <a:solidFill>
                    <a:schemeClr val="tx1"/>
                  </a:solidFill>
                  <a:latin charset="0" pitchFamily="34" typeface="Calibri"/>
                  <a:ea typeface="宋体"/>
                </a:defRPr>
              </a:lvl9pPr>
            </a:lstStyle>
            <a:p>
              <a:r>
                <a:rPr altLang="zh-CN" b="1" lang="en-US" sz="2100">
                  <a:solidFill>
                    <a:schemeClr val="bg1"/>
                  </a:solidFill>
                  <a:latin charset="0" pitchFamily="34" typeface="Impact"/>
                </a:rPr>
                <a:t>03</a:t>
              </a:r>
            </a:p>
          </p:txBody>
        </p:sp>
        <p:sp>
          <p:nvSpPr>
            <p:cNvPr id="47" name="矩形 104"/>
            <p:cNvSpPr>
              <a:spLocks noChangeArrowheads="1"/>
            </p:cNvSpPr>
            <p:nvPr/>
          </p:nvSpPr>
          <p:spPr bwMode="auto">
            <a:xfrm rot="1126831">
              <a:off x="5059133" y="2568762"/>
              <a:ext cx="861172" cy="2857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r>
                <a:rPr altLang="en-US" b="1" lang="zh-CN" sz="1900">
                  <a:solidFill>
                    <a:schemeClr val="bg1"/>
                  </a:solidFill>
                  <a:latin charset="-122" pitchFamily="34" typeface="微软雅黑"/>
                  <a:ea charset="-122" pitchFamily="34" typeface="微软雅黑"/>
                </a:rPr>
                <a:t>项目键入</a:t>
              </a:r>
            </a:p>
          </p:txBody>
        </p:sp>
      </p:grpSp>
      <p:grpSp>
        <p:nvGrpSpPr>
          <p:cNvPr id="48" name="组合 47"/>
          <p:cNvGrpSpPr/>
          <p:nvPr/>
        </p:nvGrpSpPr>
        <p:grpSpPr>
          <a:xfrm>
            <a:off x="7450596" y="3047941"/>
            <a:ext cx="3295367" cy="883084"/>
            <a:chOff x="5588674" y="2285955"/>
            <a:chExt cx="2471847" cy="662313"/>
          </a:xfrm>
        </p:grpSpPr>
        <p:sp>
          <p:nvSpPr>
            <p:cNvPr id="49" name="矩形 151"/>
            <p:cNvSpPr/>
            <p:nvPr/>
          </p:nvSpPr>
          <p:spPr bwMode="auto">
            <a:xfrm rot="6911544">
              <a:off x="6506684" y="1394430"/>
              <a:ext cx="635828" cy="2471847"/>
            </a:xfrm>
            <a:custGeom>
              <a:gdLst>
                <a:gd fmla="*/ 694654 w 1209001" name="connsiteX0"/>
                <a:gd fmla="*/ 0 h 4700122" name="connsiteY0"/>
                <a:gd fmla="*/ 1209001 w 1209001" name="connsiteX1"/>
                <a:gd fmla="*/ 671513 h 4700122" name="connsiteY1"/>
                <a:gd fmla="*/ 1209001 w 1209001" name="connsiteX2"/>
                <a:gd fmla="*/ 4085760 h 4700122" name="connsiteY2"/>
                <a:gd fmla="*/ 708945 w 1209001" name="connsiteX3"/>
                <a:gd fmla="*/ 4700122 h 4700122" name="connsiteY3"/>
                <a:gd fmla="*/ 0 w 1209001" name="connsiteX4"/>
                <a:gd fmla="*/ 563098 h 4700122" name="connsiteY4"/>
                <a:gd fmla="*/ 694654 w 1209001" name="connsiteX5"/>
                <a:gd fmla="*/ 0 h 4700122"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4700122" w="1209001">
                  <a:moveTo>
                    <a:pt x="694654" y="0"/>
                  </a:moveTo>
                  <a:lnTo>
                    <a:pt x="1209001" y="671513"/>
                  </a:lnTo>
                  <a:lnTo>
                    <a:pt x="1209001" y="4085760"/>
                  </a:lnTo>
                  <a:lnTo>
                    <a:pt x="708945" y="4700122"/>
                  </a:lnTo>
                  <a:cubicBezTo>
                    <a:pt x="621744" y="4155874"/>
                    <a:pt x="354472" y="2631610"/>
                    <a:pt x="0" y="563098"/>
                  </a:cubicBezTo>
                  <a:cubicBezTo>
                    <a:pt x="654843" y="51206"/>
                    <a:pt x="607453" y="24793"/>
                    <a:pt x="69465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sz="1500"/>
            </a:p>
          </p:txBody>
        </p:sp>
        <p:sp>
          <p:nvSpPr>
            <p:cNvPr id="50" name="文本框 207"/>
            <p:cNvSpPr txBox="1">
              <a:spLocks noChangeArrowheads="1"/>
            </p:cNvSpPr>
            <p:nvPr/>
          </p:nvSpPr>
          <p:spPr bwMode="auto">
            <a:xfrm rot="885813">
              <a:off x="5898490" y="2286005"/>
              <a:ext cx="460950" cy="30861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defRPr sz="2800">
                  <a:solidFill>
                    <a:schemeClr val="tx1"/>
                  </a:solidFill>
                  <a:latin charset="0" pitchFamily="34" typeface="Calibri"/>
                  <a:ea typeface="宋体"/>
                </a:defRPr>
              </a:lvl1pPr>
              <a:lvl2pPr indent="-285750" marL="742950">
                <a:defRPr sz="2400">
                  <a:solidFill>
                    <a:schemeClr val="tx1"/>
                  </a:solidFill>
                  <a:latin charset="0" pitchFamily="34" typeface="Calibri"/>
                  <a:ea typeface="宋体"/>
                </a:defRPr>
              </a:lvl2pPr>
              <a:lvl3pPr>
                <a:defRPr sz="2000">
                  <a:solidFill>
                    <a:schemeClr val="tx1"/>
                  </a:solidFill>
                  <a:latin charset="0" pitchFamily="34" typeface="Calibri"/>
                  <a:ea typeface="宋体"/>
                </a:defRPr>
              </a:lvl3pPr>
              <a:lvl4pPr>
                <a:defRPr>
                  <a:solidFill>
                    <a:schemeClr val="tx1"/>
                  </a:solidFill>
                  <a:latin charset="0" pitchFamily="34" typeface="Calibri"/>
                  <a:ea typeface="宋体"/>
                </a:defRPr>
              </a:lvl4pPr>
              <a:lvl5pPr>
                <a:defRPr>
                  <a:solidFill>
                    <a:schemeClr val="tx1"/>
                  </a:solidFill>
                  <a:latin charset="0" pitchFamily="34" typeface="Calibri"/>
                  <a:ea typeface="宋体"/>
                </a:defRPr>
              </a:lvl5pPr>
              <a:lvl6pPr eaLnBrk="0" fontAlgn="base" hangingPunct="0">
                <a:spcAft>
                  <a:spcPct val="0"/>
                </a:spcAft>
                <a:buFont typeface="Arial"/>
                <a:defRPr>
                  <a:solidFill>
                    <a:schemeClr val="tx1"/>
                  </a:solidFill>
                  <a:latin charset="0" pitchFamily="34" typeface="Calibri"/>
                  <a:ea typeface="宋体"/>
                </a:defRPr>
              </a:lvl6pPr>
              <a:lvl7pPr eaLnBrk="0" fontAlgn="base" hangingPunct="0">
                <a:spcAft>
                  <a:spcPct val="0"/>
                </a:spcAft>
                <a:buFont typeface="Arial"/>
                <a:defRPr>
                  <a:solidFill>
                    <a:schemeClr val="tx1"/>
                  </a:solidFill>
                  <a:latin charset="0" pitchFamily="34" typeface="Calibri"/>
                  <a:ea typeface="宋体"/>
                </a:defRPr>
              </a:lvl7pPr>
              <a:lvl8pPr eaLnBrk="0" fontAlgn="base" hangingPunct="0">
                <a:spcAft>
                  <a:spcPct val="0"/>
                </a:spcAft>
                <a:buFont typeface="Arial"/>
                <a:defRPr>
                  <a:solidFill>
                    <a:schemeClr val="tx1"/>
                  </a:solidFill>
                  <a:latin charset="0" pitchFamily="34" typeface="Calibri"/>
                  <a:ea typeface="宋体"/>
                </a:defRPr>
              </a:lvl8pPr>
              <a:lvl9pPr eaLnBrk="0" fontAlgn="base" hangingPunct="0">
                <a:spcAft>
                  <a:spcPct val="0"/>
                </a:spcAft>
                <a:buFont typeface="Arial"/>
                <a:defRPr>
                  <a:solidFill>
                    <a:schemeClr val="tx1"/>
                  </a:solidFill>
                  <a:latin charset="0" pitchFamily="34" typeface="Calibri"/>
                  <a:ea typeface="宋体"/>
                </a:defRPr>
              </a:lvl9pPr>
            </a:lstStyle>
            <a:p>
              <a:r>
                <a:rPr altLang="zh-CN" b="1" lang="en-US" sz="2100">
                  <a:solidFill>
                    <a:schemeClr val="bg1"/>
                  </a:solidFill>
                  <a:latin charset="0" pitchFamily="34" typeface="Impact"/>
                </a:rPr>
                <a:t>04</a:t>
              </a:r>
            </a:p>
          </p:txBody>
        </p:sp>
        <p:sp>
          <p:nvSpPr>
            <p:cNvPr id="51" name="矩形 104"/>
            <p:cNvSpPr>
              <a:spLocks noChangeArrowheads="1"/>
            </p:cNvSpPr>
            <p:nvPr/>
          </p:nvSpPr>
          <p:spPr bwMode="auto">
            <a:xfrm rot="1126831">
              <a:off x="6489540" y="2579737"/>
              <a:ext cx="861172" cy="2857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r>
                <a:rPr altLang="en-US" b="1" lang="zh-CN" sz="1900">
                  <a:solidFill>
                    <a:schemeClr val="bg1"/>
                  </a:solidFill>
                  <a:latin charset="-122" pitchFamily="34" typeface="微软雅黑"/>
                  <a:ea charset="-122" pitchFamily="34" typeface="微软雅黑"/>
                </a:rPr>
                <a:t>项目键入</a:t>
              </a:r>
            </a:p>
          </p:txBody>
        </p:sp>
      </p:grpSp>
      <p:sp>
        <p:nvSpPr>
          <p:cNvPr id="52" name="文本框 8"/>
          <p:cNvSpPr txBox="1"/>
          <p:nvPr/>
        </p:nvSpPr>
        <p:spPr>
          <a:xfrm>
            <a:off x="1391297" y="4815765"/>
            <a:ext cx="2884914" cy="1463030"/>
          </a:xfrm>
          <a:prstGeom prst="rect">
            <a:avLst/>
          </a:prstGeom>
          <a:noFill/>
        </p:spPr>
        <p:txBody>
          <a:bodyPr bIns="45715" lIns="91431" rIns="91431" rtlCol="0" tIns="45715"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mtClean="0">
                <a:solidFill>
                  <a:schemeClr val="tx1">
                    <a:lumMod val="50000"/>
                    <a:lumOff val="50000"/>
                  </a:schemeClr>
                </a:solidFill>
                <a:latin charset="-122" pitchFamily="34" typeface="微软雅黑"/>
                <a:ea charset="-122" pitchFamily="34" typeface="微软雅黑"/>
              </a:rPr>
              <a:t>01请在此输入你的标题</a:t>
            </a:r>
          </a:p>
          <a:p>
            <a:r>
              <a:rPr altLang="zh-CN" lang="en-US" smtClean="0">
                <a:solidFill>
                  <a:schemeClr val="tx1">
                    <a:lumMod val="50000"/>
                    <a:lumOff val="50000"/>
                  </a:schemeClr>
                </a:solidFill>
                <a:latin charset="-122" pitchFamily="34" typeface="微软雅黑"/>
                <a:ea charset="-122" pitchFamily="34" typeface="微软雅黑"/>
              </a:rPr>
              <a:t>请在此粘贴或者输入你的文字内容</a:t>
            </a:r>
          </a:p>
          <a:p>
            <a:r>
              <a:rPr altLang="zh-CN" lang="en-US" smtClean="0">
                <a:solidFill>
                  <a:schemeClr val="tx1">
                    <a:lumMod val="50000"/>
                    <a:lumOff val="50000"/>
                  </a:schemeClr>
                </a:solidFill>
                <a:latin charset="-122" pitchFamily="34" typeface="微软雅黑"/>
                <a:ea charset="-122" pitchFamily="34" typeface="微软雅黑"/>
              </a:rPr>
              <a:t>请在此粘贴或者输入你的文字内容</a:t>
            </a:r>
          </a:p>
        </p:txBody>
      </p:sp>
      <p:sp>
        <p:nvSpPr>
          <p:cNvPr id="53" name="文本框 8"/>
          <p:cNvSpPr txBox="1"/>
          <p:nvPr/>
        </p:nvSpPr>
        <p:spPr>
          <a:xfrm>
            <a:off x="3887249" y="4815765"/>
            <a:ext cx="2884914" cy="1463030"/>
          </a:xfrm>
          <a:prstGeom prst="rect">
            <a:avLst/>
          </a:prstGeom>
          <a:noFill/>
        </p:spPr>
        <p:txBody>
          <a:bodyPr bIns="45715" lIns="91431" rIns="91431" rtlCol="0" tIns="45715"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mtClean="0">
                <a:solidFill>
                  <a:schemeClr val="tx1">
                    <a:lumMod val="50000"/>
                    <a:lumOff val="50000"/>
                  </a:schemeClr>
                </a:solidFill>
                <a:latin charset="-122" pitchFamily="34" typeface="微软雅黑"/>
                <a:ea charset="-122" pitchFamily="34" typeface="微软雅黑"/>
              </a:rPr>
              <a:t>02请在此输入你的标题</a:t>
            </a:r>
          </a:p>
          <a:p>
            <a:r>
              <a:rPr altLang="zh-CN" lang="en-US" smtClean="0">
                <a:solidFill>
                  <a:schemeClr val="tx1">
                    <a:lumMod val="50000"/>
                    <a:lumOff val="50000"/>
                  </a:schemeClr>
                </a:solidFill>
                <a:latin charset="-122" pitchFamily="34" typeface="微软雅黑"/>
                <a:ea charset="-122" pitchFamily="34" typeface="微软雅黑"/>
              </a:rPr>
              <a:t>请在此粘贴或者输入你的文字内容</a:t>
            </a:r>
          </a:p>
          <a:p>
            <a:r>
              <a:rPr altLang="zh-CN" lang="en-US" smtClean="0">
                <a:solidFill>
                  <a:schemeClr val="tx1">
                    <a:lumMod val="50000"/>
                    <a:lumOff val="50000"/>
                  </a:schemeClr>
                </a:solidFill>
                <a:latin charset="-122" pitchFamily="34" typeface="微软雅黑"/>
                <a:ea charset="-122" pitchFamily="34" typeface="微软雅黑"/>
              </a:rPr>
              <a:t>请在此粘贴或者输入你的文字内容</a:t>
            </a:r>
          </a:p>
        </p:txBody>
      </p:sp>
      <p:sp>
        <p:nvSpPr>
          <p:cNvPr id="54" name="文本框 8"/>
          <p:cNvSpPr txBox="1"/>
          <p:nvPr/>
        </p:nvSpPr>
        <p:spPr>
          <a:xfrm>
            <a:off x="6287203" y="4815765"/>
            <a:ext cx="2884914" cy="1463030"/>
          </a:xfrm>
          <a:prstGeom prst="rect">
            <a:avLst/>
          </a:prstGeom>
          <a:noFill/>
        </p:spPr>
        <p:txBody>
          <a:bodyPr bIns="45715" lIns="91431" rIns="91431" rtlCol="0" tIns="45715"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mtClean="0">
                <a:solidFill>
                  <a:schemeClr val="tx1">
                    <a:lumMod val="50000"/>
                    <a:lumOff val="50000"/>
                  </a:schemeClr>
                </a:solidFill>
                <a:latin charset="-122" pitchFamily="34" typeface="微软雅黑"/>
                <a:ea charset="-122" pitchFamily="34" typeface="微软雅黑"/>
              </a:rPr>
              <a:t>03请在此输入你的标题</a:t>
            </a:r>
          </a:p>
          <a:p>
            <a:r>
              <a:rPr altLang="zh-CN" lang="en-US" smtClean="0">
                <a:solidFill>
                  <a:schemeClr val="tx1">
                    <a:lumMod val="50000"/>
                    <a:lumOff val="50000"/>
                  </a:schemeClr>
                </a:solidFill>
                <a:latin charset="-122" pitchFamily="34" typeface="微软雅黑"/>
                <a:ea charset="-122" pitchFamily="34" typeface="微软雅黑"/>
              </a:rPr>
              <a:t>请在此粘贴或者输入你的文字内容</a:t>
            </a:r>
          </a:p>
          <a:p>
            <a:r>
              <a:rPr altLang="zh-CN" lang="en-US" smtClean="0">
                <a:solidFill>
                  <a:schemeClr val="tx1">
                    <a:lumMod val="50000"/>
                    <a:lumOff val="50000"/>
                  </a:schemeClr>
                </a:solidFill>
                <a:latin charset="-122" pitchFamily="34" typeface="微软雅黑"/>
                <a:ea charset="-122" pitchFamily="34" typeface="微软雅黑"/>
              </a:rPr>
              <a:t>请在此粘贴或者输入你的文字内容</a:t>
            </a:r>
          </a:p>
        </p:txBody>
      </p:sp>
      <p:sp>
        <p:nvSpPr>
          <p:cNvPr id="55" name="文本框 8"/>
          <p:cNvSpPr txBox="1"/>
          <p:nvPr/>
        </p:nvSpPr>
        <p:spPr>
          <a:xfrm>
            <a:off x="8725285" y="4803065"/>
            <a:ext cx="2884914" cy="1463030"/>
          </a:xfrm>
          <a:prstGeom prst="rect">
            <a:avLst/>
          </a:prstGeom>
          <a:noFill/>
        </p:spPr>
        <p:txBody>
          <a:bodyPr bIns="45715" lIns="91431" rIns="91431" rtlCol="0" tIns="45715"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mtClean="0">
                <a:solidFill>
                  <a:schemeClr val="tx1">
                    <a:lumMod val="50000"/>
                    <a:lumOff val="50000"/>
                  </a:schemeClr>
                </a:solidFill>
                <a:latin charset="-122" pitchFamily="34" typeface="微软雅黑"/>
                <a:ea charset="-122" pitchFamily="34" typeface="微软雅黑"/>
              </a:rPr>
              <a:t>04请在此输入你的标题</a:t>
            </a:r>
          </a:p>
          <a:p>
            <a:r>
              <a:rPr altLang="zh-CN" lang="en-US" smtClean="0">
                <a:solidFill>
                  <a:schemeClr val="tx1">
                    <a:lumMod val="50000"/>
                    <a:lumOff val="50000"/>
                  </a:schemeClr>
                </a:solidFill>
                <a:latin charset="-122" pitchFamily="34" typeface="微软雅黑"/>
                <a:ea charset="-122" pitchFamily="34" typeface="微软雅黑"/>
              </a:rPr>
              <a:t>请在此粘贴或者输入你的文字内容</a:t>
            </a:r>
          </a:p>
          <a:p>
            <a:r>
              <a:rPr altLang="zh-CN" lang="en-US" smtClean="0">
                <a:solidFill>
                  <a:schemeClr val="tx1">
                    <a:lumMod val="50000"/>
                    <a:lumOff val="50000"/>
                  </a:schemeClr>
                </a:solidFill>
                <a:latin charset="-122" pitchFamily="34" typeface="微软雅黑"/>
                <a:ea charset="-122" pitchFamily="34" typeface="微软雅黑"/>
              </a:rPr>
              <a:t>请在此粘贴或者输入你的文字内容</a:t>
            </a:r>
          </a:p>
        </p:txBody>
      </p:sp>
      <p:sp>
        <p:nvSpPr>
          <p:cNvPr id="2" name="标题 1"/>
          <p:cNvSpPr>
            <a:spLocks noGrp="1"/>
          </p:cNvSpPr>
          <p:nvPr>
            <p:ph type="title"/>
          </p:nvPr>
        </p:nvSpPr>
        <p:spPr/>
        <p:txBody>
          <a:bodyPr>
            <a:normAutofit/>
          </a:bodyPr>
          <a:lstStyle/>
          <a:p>
            <a:r>
              <a:rPr altLang="en-US" lang="zh-CN"/>
              <a:t>单击此处添加标题</a:t>
            </a:r>
          </a:p>
        </p:txBody>
      </p:sp>
    </p:spTree>
    <p:extLst>
      <p:ext uri="{BB962C8B-B14F-4D97-AF65-F5344CB8AC3E}">
        <p14:creationId val="43884009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22" presetSubtype="8">
                                  <p:stCondLst>
                                    <p:cond delay="0"/>
                                  </p:stCondLst>
                                  <p:childTnLst>
                                    <p:set>
                                      <p:cBhvr>
                                        <p:cTn dur="1" fill="hold" id="6">
                                          <p:stCondLst>
                                            <p:cond delay="0"/>
                                          </p:stCondLst>
                                        </p:cTn>
                                        <p:tgtEl>
                                          <p:spTgt spid="38"/>
                                        </p:tgtEl>
                                        <p:attrNameLst>
                                          <p:attrName>style.visibility</p:attrName>
                                        </p:attrNameLst>
                                      </p:cBhvr>
                                      <p:to>
                                        <p:strVal val="visible"/>
                                      </p:to>
                                    </p:set>
                                    <p:animEffect filter="wipe(left)" transition="in">
                                      <p:cBhvr>
                                        <p:cTn dur="250" id="7"/>
                                        <p:tgtEl>
                                          <p:spTgt spid="38"/>
                                        </p:tgtEl>
                                      </p:cBhvr>
                                    </p:animEffect>
                                  </p:childTnLst>
                                </p:cTn>
                              </p:par>
                            </p:childTnLst>
                          </p:cTn>
                        </p:par>
                        <p:par>
                          <p:cTn fill="hold" id="8" nodeType="afterGroup">
                            <p:stCondLst>
                              <p:cond delay="250"/>
                            </p:stCondLst>
                            <p:childTnLst>
                              <p:par>
                                <p:cTn fill="hold" grpId="0" id="9" nodeType="afterEffect" presetClass="entr" presetID="22" presetSubtype="8">
                                  <p:stCondLst>
                                    <p:cond delay="0"/>
                                  </p:stCondLst>
                                  <p:childTnLst>
                                    <p:set>
                                      <p:cBhvr>
                                        <p:cTn dur="1" fill="hold" id="10">
                                          <p:stCondLst>
                                            <p:cond delay="0"/>
                                          </p:stCondLst>
                                        </p:cTn>
                                        <p:tgtEl>
                                          <p:spTgt spid="36"/>
                                        </p:tgtEl>
                                        <p:attrNameLst>
                                          <p:attrName>style.visibility</p:attrName>
                                        </p:attrNameLst>
                                      </p:cBhvr>
                                      <p:to>
                                        <p:strVal val="visible"/>
                                      </p:to>
                                    </p:set>
                                    <p:animEffect filter="wipe(left)" transition="in">
                                      <p:cBhvr>
                                        <p:cTn dur="250" id="11"/>
                                        <p:tgtEl>
                                          <p:spTgt spid="36"/>
                                        </p:tgtEl>
                                      </p:cBhvr>
                                    </p:animEffect>
                                  </p:childTnLst>
                                </p:cTn>
                              </p:par>
                            </p:childTnLst>
                          </p:cTn>
                        </p:par>
                        <p:par>
                          <p:cTn fill="hold" id="12" nodeType="afterGroup">
                            <p:stCondLst>
                              <p:cond delay="500"/>
                            </p:stCondLst>
                            <p:childTnLst>
                              <p:par>
                                <p:cTn fill="hold" grpId="0" id="13" nodeType="afterEffect" presetClass="entr" presetID="22" presetSubtype="1">
                                  <p:stCondLst>
                                    <p:cond delay="0"/>
                                  </p:stCondLst>
                                  <p:childTnLst>
                                    <p:set>
                                      <p:cBhvr>
                                        <p:cTn dur="1" fill="hold" id="14">
                                          <p:stCondLst>
                                            <p:cond delay="0"/>
                                          </p:stCondLst>
                                        </p:cTn>
                                        <p:tgtEl>
                                          <p:spTgt spid="35"/>
                                        </p:tgtEl>
                                        <p:attrNameLst>
                                          <p:attrName>style.visibility</p:attrName>
                                        </p:attrNameLst>
                                      </p:cBhvr>
                                      <p:to>
                                        <p:strVal val="visible"/>
                                      </p:to>
                                    </p:set>
                                    <p:animEffect filter="wipe(up)" transition="in">
                                      <p:cBhvr>
                                        <p:cTn dur="250" id="15"/>
                                        <p:tgtEl>
                                          <p:spTgt spid="35"/>
                                        </p:tgtEl>
                                      </p:cBhvr>
                                    </p:animEffect>
                                  </p:childTnLst>
                                </p:cTn>
                              </p:par>
                            </p:childTnLst>
                          </p:cTn>
                        </p:par>
                        <p:par>
                          <p:cTn fill="hold" id="16" nodeType="afterGroup">
                            <p:stCondLst>
                              <p:cond delay="750"/>
                            </p:stCondLst>
                            <p:childTnLst>
                              <p:par>
                                <p:cTn fill="hold" grpId="0" id="17" nodeType="afterEffect" presetClass="entr" presetID="22" presetSubtype="8">
                                  <p:stCondLst>
                                    <p:cond delay="0"/>
                                  </p:stCondLst>
                                  <p:childTnLst>
                                    <p:set>
                                      <p:cBhvr>
                                        <p:cTn dur="1" fill="hold" id="18">
                                          <p:stCondLst>
                                            <p:cond delay="0"/>
                                          </p:stCondLst>
                                        </p:cTn>
                                        <p:tgtEl>
                                          <p:spTgt spid="37"/>
                                        </p:tgtEl>
                                        <p:attrNameLst>
                                          <p:attrName>style.visibility</p:attrName>
                                        </p:attrNameLst>
                                      </p:cBhvr>
                                      <p:to>
                                        <p:strVal val="visible"/>
                                      </p:to>
                                    </p:set>
                                    <p:animEffect filter="wipe(left)" transition="in">
                                      <p:cBhvr>
                                        <p:cTn dur="250" id="19"/>
                                        <p:tgtEl>
                                          <p:spTgt spid="37"/>
                                        </p:tgtEl>
                                      </p:cBhvr>
                                    </p:animEffect>
                                  </p:childTnLst>
                                </p:cTn>
                              </p:par>
                            </p:childTnLst>
                          </p:cTn>
                        </p:par>
                        <p:par>
                          <p:cTn fill="hold" id="20" nodeType="afterGroup">
                            <p:stCondLst>
                              <p:cond delay="1000"/>
                            </p:stCondLst>
                            <p:childTnLst>
                              <p:par>
                                <p:cTn fill="hold" grpId="0" id="21" nodeType="afterEffect" presetClass="entr" presetID="22" presetSubtype="8">
                                  <p:stCondLst>
                                    <p:cond delay="0"/>
                                  </p:stCondLst>
                                  <p:childTnLst>
                                    <p:set>
                                      <p:cBhvr>
                                        <p:cTn dur="1" fill="hold" id="22">
                                          <p:stCondLst>
                                            <p:cond delay="0"/>
                                          </p:stCondLst>
                                        </p:cTn>
                                        <p:tgtEl>
                                          <p:spTgt spid="34"/>
                                        </p:tgtEl>
                                        <p:attrNameLst>
                                          <p:attrName>style.visibility</p:attrName>
                                        </p:attrNameLst>
                                      </p:cBhvr>
                                      <p:to>
                                        <p:strVal val="visible"/>
                                      </p:to>
                                    </p:set>
                                    <p:animEffect filter="wipe(left)" transition="in">
                                      <p:cBhvr>
                                        <p:cTn dur="250" id="23"/>
                                        <p:tgtEl>
                                          <p:spTgt spid="34"/>
                                        </p:tgtEl>
                                      </p:cBhvr>
                                    </p:animEffect>
                                  </p:childTnLst>
                                </p:cTn>
                              </p:par>
                            </p:childTnLst>
                          </p:cTn>
                        </p:par>
                        <p:par>
                          <p:cTn fill="hold" id="24" nodeType="afterGroup">
                            <p:stCondLst>
                              <p:cond delay="1250"/>
                            </p:stCondLst>
                            <p:childTnLst>
                              <p:par>
                                <p:cTn fill="hold" grpId="0" id="25" nodeType="afterEffect" presetClass="entr" presetID="22" presetSubtype="1">
                                  <p:stCondLst>
                                    <p:cond delay="0"/>
                                  </p:stCondLst>
                                  <p:childTnLst>
                                    <p:set>
                                      <p:cBhvr>
                                        <p:cTn dur="1" fill="hold" id="26">
                                          <p:stCondLst>
                                            <p:cond delay="0"/>
                                          </p:stCondLst>
                                        </p:cTn>
                                        <p:tgtEl>
                                          <p:spTgt spid="33"/>
                                        </p:tgtEl>
                                        <p:attrNameLst>
                                          <p:attrName>style.visibility</p:attrName>
                                        </p:attrNameLst>
                                      </p:cBhvr>
                                      <p:to>
                                        <p:strVal val="visible"/>
                                      </p:to>
                                    </p:set>
                                    <p:animEffect filter="wipe(up)" transition="in">
                                      <p:cBhvr>
                                        <p:cTn dur="250" id="27"/>
                                        <p:tgtEl>
                                          <p:spTgt spid="33"/>
                                        </p:tgtEl>
                                      </p:cBhvr>
                                    </p:animEffect>
                                  </p:childTnLst>
                                </p:cTn>
                              </p:par>
                            </p:childTnLst>
                          </p:cTn>
                        </p:par>
                        <p:par>
                          <p:cTn fill="hold" id="28" nodeType="afterGroup">
                            <p:stCondLst>
                              <p:cond delay="1500"/>
                            </p:stCondLst>
                            <p:childTnLst>
                              <p:par>
                                <p:cTn fill="hold" id="29" nodeType="afterEffect" presetClass="entr" presetID="22" presetSubtype="8">
                                  <p:stCondLst>
                                    <p:cond delay="0"/>
                                  </p:stCondLst>
                                  <p:childTnLst>
                                    <p:set>
                                      <p:cBhvr>
                                        <p:cTn dur="1" fill="hold" id="30">
                                          <p:stCondLst>
                                            <p:cond delay="0"/>
                                          </p:stCondLst>
                                        </p:cTn>
                                        <p:tgtEl>
                                          <p:spTgt spid="44"/>
                                        </p:tgtEl>
                                        <p:attrNameLst>
                                          <p:attrName>style.visibility</p:attrName>
                                        </p:attrNameLst>
                                      </p:cBhvr>
                                      <p:to>
                                        <p:strVal val="visible"/>
                                      </p:to>
                                    </p:set>
                                    <p:animEffect filter="wipe(left)" transition="in">
                                      <p:cBhvr>
                                        <p:cTn dur="250" id="31"/>
                                        <p:tgtEl>
                                          <p:spTgt spid="44"/>
                                        </p:tgtEl>
                                      </p:cBhvr>
                                    </p:animEffect>
                                  </p:childTnLst>
                                </p:cTn>
                              </p:par>
                            </p:childTnLst>
                          </p:cTn>
                        </p:par>
                        <p:par>
                          <p:cTn fill="hold" id="32" nodeType="afterGroup">
                            <p:stCondLst>
                              <p:cond delay="1750"/>
                            </p:stCondLst>
                            <p:childTnLst>
                              <p:par>
                                <p:cTn fill="hold" grpId="0" id="33" nodeType="afterEffect" presetClass="entr" presetID="22" presetSubtype="8">
                                  <p:stCondLst>
                                    <p:cond delay="0"/>
                                  </p:stCondLst>
                                  <p:childTnLst>
                                    <p:set>
                                      <p:cBhvr>
                                        <p:cTn dur="1" fill="hold" id="34">
                                          <p:stCondLst>
                                            <p:cond delay="0"/>
                                          </p:stCondLst>
                                        </p:cTn>
                                        <p:tgtEl>
                                          <p:spTgt spid="32"/>
                                        </p:tgtEl>
                                        <p:attrNameLst>
                                          <p:attrName>style.visibility</p:attrName>
                                        </p:attrNameLst>
                                      </p:cBhvr>
                                      <p:to>
                                        <p:strVal val="visible"/>
                                      </p:to>
                                    </p:set>
                                    <p:animEffect filter="wipe(left)" transition="in">
                                      <p:cBhvr>
                                        <p:cTn dur="250" id="35"/>
                                        <p:tgtEl>
                                          <p:spTgt spid="32"/>
                                        </p:tgtEl>
                                      </p:cBhvr>
                                    </p:animEffect>
                                  </p:childTnLst>
                                </p:cTn>
                              </p:par>
                            </p:childTnLst>
                          </p:cTn>
                        </p:par>
                        <p:par>
                          <p:cTn fill="hold" id="36" nodeType="afterGroup">
                            <p:stCondLst>
                              <p:cond delay="2000"/>
                            </p:stCondLst>
                            <p:childTnLst>
                              <p:par>
                                <p:cTn fill="hold" grpId="0" id="37" nodeType="afterEffect" presetClass="entr" presetID="22" presetSubtype="1">
                                  <p:stCondLst>
                                    <p:cond delay="0"/>
                                  </p:stCondLst>
                                  <p:childTnLst>
                                    <p:set>
                                      <p:cBhvr>
                                        <p:cTn dur="1" fill="hold" id="38">
                                          <p:stCondLst>
                                            <p:cond delay="0"/>
                                          </p:stCondLst>
                                        </p:cTn>
                                        <p:tgtEl>
                                          <p:spTgt spid="31"/>
                                        </p:tgtEl>
                                        <p:attrNameLst>
                                          <p:attrName>style.visibility</p:attrName>
                                        </p:attrNameLst>
                                      </p:cBhvr>
                                      <p:to>
                                        <p:strVal val="visible"/>
                                      </p:to>
                                    </p:set>
                                    <p:animEffect filter="wipe(up)" transition="in">
                                      <p:cBhvr>
                                        <p:cTn dur="250" id="39"/>
                                        <p:tgtEl>
                                          <p:spTgt spid="31"/>
                                        </p:tgtEl>
                                      </p:cBhvr>
                                    </p:animEffect>
                                  </p:childTnLst>
                                </p:cTn>
                              </p:par>
                            </p:childTnLst>
                          </p:cTn>
                        </p:par>
                        <p:par>
                          <p:cTn fill="hold" id="40" nodeType="afterGroup">
                            <p:stCondLst>
                              <p:cond delay="2250"/>
                            </p:stCondLst>
                            <p:childTnLst>
                              <p:par>
                                <p:cTn fill="hold" id="41" nodeType="afterEffect" presetClass="entr" presetID="22" presetSubtype="8">
                                  <p:stCondLst>
                                    <p:cond delay="0"/>
                                  </p:stCondLst>
                                  <p:childTnLst>
                                    <p:set>
                                      <p:cBhvr>
                                        <p:cTn dur="1" fill="hold" id="42">
                                          <p:stCondLst>
                                            <p:cond delay="0"/>
                                          </p:stCondLst>
                                        </p:cTn>
                                        <p:tgtEl>
                                          <p:spTgt spid="48"/>
                                        </p:tgtEl>
                                        <p:attrNameLst>
                                          <p:attrName>style.visibility</p:attrName>
                                        </p:attrNameLst>
                                      </p:cBhvr>
                                      <p:to>
                                        <p:strVal val="visible"/>
                                      </p:to>
                                    </p:set>
                                    <p:animEffect filter="wipe(left)" transition="in">
                                      <p:cBhvr>
                                        <p:cTn dur="250" id="43"/>
                                        <p:tgtEl>
                                          <p:spTgt spid="48"/>
                                        </p:tgtEl>
                                      </p:cBhvr>
                                    </p:animEffect>
                                  </p:childTnLst>
                                </p:cTn>
                              </p:par>
                            </p:childTnLst>
                          </p:cTn>
                        </p:par>
                        <p:par>
                          <p:cTn fill="hold" id="44" nodeType="afterGroup">
                            <p:stCondLst>
                              <p:cond delay="2500"/>
                            </p:stCondLst>
                            <p:childTnLst>
                              <p:par>
                                <p:cTn fill="hold" grpId="0" id="45" nodeType="afterEffect" presetClass="entr" presetID="22" presetSubtype="8">
                                  <p:stCondLst>
                                    <p:cond delay="0"/>
                                  </p:stCondLst>
                                  <p:childTnLst>
                                    <p:set>
                                      <p:cBhvr>
                                        <p:cTn dur="1" fill="hold" id="46">
                                          <p:stCondLst>
                                            <p:cond delay="0"/>
                                          </p:stCondLst>
                                        </p:cTn>
                                        <p:tgtEl>
                                          <p:spTgt spid="30"/>
                                        </p:tgtEl>
                                        <p:attrNameLst>
                                          <p:attrName>style.visibility</p:attrName>
                                        </p:attrNameLst>
                                      </p:cBhvr>
                                      <p:to>
                                        <p:strVal val="visible"/>
                                      </p:to>
                                    </p:set>
                                    <p:animEffect filter="wipe(left)" transition="in">
                                      <p:cBhvr>
                                        <p:cTn dur="250" id="47"/>
                                        <p:tgtEl>
                                          <p:spTgt spid="30"/>
                                        </p:tgtEl>
                                      </p:cBhvr>
                                    </p:animEffect>
                                  </p:childTnLst>
                                </p:cTn>
                              </p:par>
                            </p:childTnLst>
                          </p:cTn>
                        </p:par>
                        <p:par>
                          <p:cTn fill="hold" id="48" nodeType="afterGroup">
                            <p:stCondLst>
                              <p:cond delay="2750"/>
                            </p:stCondLst>
                            <p:childTnLst>
                              <p:par>
                                <p:cTn fill="hold" grpId="0" id="49" nodeType="afterEffect" presetClass="entr" presetID="22" presetSubtype="1">
                                  <p:stCondLst>
                                    <p:cond delay="0"/>
                                  </p:stCondLst>
                                  <p:childTnLst>
                                    <p:set>
                                      <p:cBhvr>
                                        <p:cTn dur="1" fill="hold" id="50">
                                          <p:stCondLst>
                                            <p:cond delay="0"/>
                                          </p:stCondLst>
                                        </p:cTn>
                                        <p:tgtEl>
                                          <p:spTgt spid="29"/>
                                        </p:tgtEl>
                                        <p:attrNameLst>
                                          <p:attrName>style.visibility</p:attrName>
                                        </p:attrNameLst>
                                      </p:cBhvr>
                                      <p:to>
                                        <p:strVal val="visible"/>
                                      </p:to>
                                    </p:set>
                                    <p:animEffect filter="wipe(up)" transition="in">
                                      <p:cBhvr>
                                        <p:cTn dur="250" id="51"/>
                                        <p:tgtEl>
                                          <p:spTgt spid="29"/>
                                        </p:tgtEl>
                                      </p:cBhvr>
                                    </p:animEffect>
                                  </p:childTnLst>
                                </p:cTn>
                              </p:par>
                            </p:childTnLst>
                          </p:cTn>
                        </p:par>
                        <p:par>
                          <p:cTn fill="hold" id="52" nodeType="afterGroup">
                            <p:stCondLst>
                              <p:cond delay="3000"/>
                            </p:stCondLst>
                            <p:childTnLst>
                              <p:par>
                                <p:cTn fill="hold" grpId="0" id="53" nodeType="afterEffect" presetClass="entr" presetID="2" presetSubtype="4">
                                  <p:stCondLst>
                                    <p:cond delay="0"/>
                                  </p:stCondLst>
                                  <p:childTnLst>
                                    <p:set>
                                      <p:cBhvr>
                                        <p:cTn dur="1" fill="hold" id="54">
                                          <p:stCondLst>
                                            <p:cond delay="0"/>
                                          </p:stCondLst>
                                        </p:cTn>
                                        <p:tgtEl>
                                          <p:spTgt spid="52"/>
                                        </p:tgtEl>
                                        <p:attrNameLst>
                                          <p:attrName>style.visibility</p:attrName>
                                        </p:attrNameLst>
                                      </p:cBhvr>
                                      <p:to>
                                        <p:strVal val="visible"/>
                                      </p:to>
                                    </p:set>
                                    <p:anim calcmode="lin" valueType="num">
                                      <p:cBhvr additive="base">
                                        <p:cTn dur="500" fill="hold" id="55"/>
                                        <p:tgtEl>
                                          <p:spTgt spid="52"/>
                                        </p:tgtEl>
                                        <p:attrNameLst>
                                          <p:attrName>ppt_x</p:attrName>
                                        </p:attrNameLst>
                                      </p:cBhvr>
                                      <p:tavLst>
                                        <p:tav tm="0">
                                          <p:val>
                                            <p:strVal val="#ppt_x"/>
                                          </p:val>
                                        </p:tav>
                                        <p:tav tm="100000">
                                          <p:val>
                                            <p:strVal val="#ppt_x"/>
                                          </p:val>
                                        </p:tav>
                                      </p:tavLst>
                                    </p:anim>
                                    <p:anim calcmode="lin" valueType="num">
                                      <p:cBhvr additive="base">
                                        <p:cTn dur="500" fill="hold" id="56"/>
                                        <p:tgtEl>
                                          <p:spTgt spid="52"/>
                                        </p:tgtEl>
                                        <p:attrNameLst>
                                          <p:attrName>ppt_y</p:attrName>
                                        </p:attrNameLst>
                                      </p:cBhvr>
                                      <p:tavLst>
                                        <p:tav tm="0">
                                          <p:val>
                                            <p:strVal val="1+#ppt_h/2"/>
                                          </p:val>
                                        </p:tav>
                                        <p:tav tm="100000">
                                          <p:val>
                                            <p:strVal val="#ppt_y"/>
                                          </p:val>
                                        </p:tav>
                                      </p:tavLst>
                                    </p:anim>
                                  </p:childTnLst>
                                </p:cTn>
                              </p:par>
                            </p:childTnLst>
                          </p:cTn>
                        </p:par>
                        <p:par>
                          <p:cTn fill="hold" id="57" nodeType="afterGroup">
                            <p:stCondLst>
                              <p:cond delay="3500"/>
                            </p:stCondLst>
                            <p:childTnLst>
                              <p:par>
                                <p:cTn fill="hold" grpId="0" id="58" nodeType="afterEffect" presetClass="entr" presetID="2" presetSubtype="4">
                                  <p:stCondLst>
                                    <p:cond delay="0"/>
                                  </p:stCondLst>
                                  <p:childTnLst>
                                    <p:set>
                                      <p:cBhvr>
                                        <p:cTn dur="1" fill="hold" id="59">
                                          <p:stCondLst>
                                            <p:cond delay="0"/>
                                          </p:stCondLst>
                                        </p:cTn>
                                        <p:tgtEl>
                                          <p:spTgt spid="53"/>
                                        </p:tgtEl>
                                        <p:attrNameLst>
                                          <p:attrName>style.visibility</p:attrName>
                                        </p:attrNameLst>
                                      </p:cBhvr>
                                      <p:to>
                                        <p:strVal val="visible"/>
                                      </p:to>
                                    </p:set>
                                    <p:anim calcmode="lin" valueType="num">
                                      <p:cBhvr additive="base">
                                        <p:cTn dur="500" fill="hold" id="60"/>
                                        <p:tgtEl>
                                          <p:spTgt spid="53"/>
                                        </p:tgtEl>
                                        <p:attrNameLst>
                                          <p:attrName>ppt_x</p:attrName>
                                        </p:attrNameLst>
                                      </p:cBhvr>
                                      <p:tavLst>
                                        <p:tav tm="0">
                                          <p:val>
                                            <p:strVal val="#ppt_x"/>
                                          </p:val>
                                        </p:tav>
                                        <p:tav tm="100000">
                                          <p:val>
                                            <p:strVal val="#ppt_x"/>
                                          </p:val>
                                        </p:tav>
                                      </p:tavLst>
                                    </p:anim>
                                    <p:anim calcmode="lin" valueType="num">
                                      <p:cBhvr additive="base">
                                        <p:cTn dur="500" fill="hold" id="61"/>
                                        <p:tgtEl>
                                          <p:spTgt spid="53"/>
                                        </p:tgtEl>
                                        <p:attrNameLst>
                                          <p:attrName>ppt_y</p:attrName>
                                        </p:attrNameLst>
                                      </p:cBhvr>
                                      <p:tavLst>
                                        <p:tav tm="0">
                                          <p:val>
                                            <p:strVal val="1+#ppt_h/2"/>
                                          </p:val>
                                        </p:tav>
                                        <p:tav tm="100000">
                                          <p:val>
                                            <p:strVal val="#ppt_y"/>
                                          </p:val>
                                        </p:tav>
                                      </p:tavLst>
                                    </p:anim>
                                  </p:childTnLst>
                                </p:cTn>
                              </p:par>
                            </p:childTnLst>
                          </p:cTn>
                        </p:par>
                        <p:par>
                          <p:cTn fill="hold" id="62" nodeType="afterGroup">
                            <p:stCondLst>
                              <p:cond delay="4000"/>
                            </p:stCondLst>
                            <p:childTnLst>
                              <p:par>
                                <p:cTn fill="hold" grpId="0" id="63" nodeType="afterEffect" presetClass="entr" presetID="2" presetSubtype="4">
                                  <p:stCondLst>
                                    <p:cond delay="0"/>
                                  </p:stCondLst>
                                  <p:childTnLst>
                                    <p:set>
                                      <p:cBhvr>
                                        <p:cTn dur="1" fill="hold" id="64">
                                          <p:stCondLst>
                                            <p:cond delay="0"/>
                                          </p:stCondLst>
                                        </p:cTn>
                                        <p:tgtEl>
                                          <p:spTgt spid="54"/>
                                        </p:tgtEl>
                                        <p:attrNameLst>
                                          <p:attrName>style.visibility</p:attrName>
                                        </p:attrNameLst>
                                      </p:cBhvr>
                                      <p:to>
                                        <p:strVal val="visible"/>
                                      </p:to>
                                    </p:set>
                                    <p:anim calcmode="lin" valueType="num">
                                      <p:cBhvr additive="base">
                                        <p:cTn dur="500" fill="hold" id="65"/>
                                        <p:tgtEl>
                                          <p:spTgt spid="54"/>
                                        </p:tgtEl>
                                        <p:attrNameLst>
                                          <p:attrName>ppt_x</p:attrName>
                                        </p:attrNameLst>
                                      </p:cBhvr>
                                      <p:tavLst>
                                        <p:tav tm="0">
                                          <p:val>
                                            <p:strVal val="#ppt_x"/>
                                          </p:val>
                                        </p:tav>
                                        <p:tav tm="100000">
                                          <p:val>
                                            <p:strVal val="#ppt_x"/>
                                          </p:val>
                                        </p:tav>
                                      </p:tavLst>
                                    </p:anim>
                                    <p:anim calcmode="lin" valueType="num">
                                      <p:cBhvr additive="base">
                                        <p:cTn dur="500" fill="hold" id="66"/>
                                        <p:tgtEl>
                                          <p:spTgt spid="54"/>
                                        </p:tgtEl>
                                        <p:attrNameLst>
                                          <p:attrName>ppt_y</p:attrName>
                                        </p:attrNameLst>
                                      </p:cBhvr>
                                      <p:tavLst>
                                        <p:tav tm="0">
                                          <p:val>
                                            <p:strVal val="1+#ppt_h/2"/>
                                          </p:val>
                                        </p:tav>
                                        <p:tav tm="100000">
                                          <p:val>
                                            <p:strVal val="#ppt_y"/>
                                          </p:val>
                                        </p:tav>
                                      </p:tavLst>
                                    </p:anim>
                                  </p:childTnLst>
                                </p:cTn>
                              </p:par>
                            </p:childTnLst>
                          </p:cTn>
                        </p:par>
                        <p:par>
                          <p:cTn fill="hold" id="67" nodeType="afterGroup">
                            <p:stCondLst>
                              <p:cond delay="4500"/>
                            </p:stCondLst>
                            <p:childTnLst>
                              <p:par>
                                <p:cTn fill="hold" grpId="0" id="68" nodeType="afterEffect" presetClass="entr" presetID="2" presetSubtype="4">
                                  <p:stCondLst>
                                    <p:cond delay="0"/>
                                  </p:stCondLst>
                                  <p:childTnLst>
                                    <p:set>
                                      <p:cBhvr>
                                        <p:cTn dur="1" fill="hold" id="69">
                                          <p:stCondLst>
                                            <p:cond delay="0"/>
                                          </p:stCondLst>
                                        </p:cTn>
                                        <p:tgtEl>
                                          <p:spTgt spid="55"/>
                                        </p:tgtEl>
                                        <p:attrNameLst>
                                          <p:attrName>style.visibility</p:attrName>
                                        </p:attrNameLst>
                                      </p:cBhvr>
                                      <p:to>
                                        <p:strVal val="visible"/>
                                      </p:to>
                                    </p:set>
                                    <p:anim calcmode="lin" valueType="num">
                                      <p:cBhvr additive="base">
                                        <p:cTn dur="500" fill="hold" id="70"/>
                                        <p:tgtEl>
                                          <p:spTgt spid="55"/>
                                        </p:tgtEl>
                                        <p:attrNameLst>
                                          <p:attrName>ppt_x</p:attrName>
                                        </p:attrNameLst>
                                      </p:cBhvr>
                                      <p:tavLst>
                                        <p:tav tm="0">
                                          <p:val>
                                            <p:strVal val="#ppt_x"/>
                                          </p:val>
                                        </p:tav>
                                        <p:tav tm="100000">
                                          <p:val>
                                            <p:strVal val="#ppt_x"/>
                                          </p:val>
                                        </p:tav>
                                      </p:tavLst>
                                    </p:anim>
                                    <p:anim calcmode="lin" valueType="num">
                                      <p:cBhvr additive="base">
                                        <p:cTn dur="500" fill="hold" id="71"/>
                                        <p:tgtEl>
                                          <p:spTgt spid="55"/>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9"/>
      <p:bldP grpId="0" spid="30"/>
      <p:bldP grpId="0" spid="31"/>
      <p:bldP grpId="0" spid="32"/>
      <p:bldP grpId="0" spid="33"/>
      <p:bldP grpId="0" spid="34"/>
      <p:bldP grpId="0" spid="35"/>
      <p:bldP grpId="0" spid="36"/>
      <p:bldP grpId="0" spid="37"/>
      <p:bldP grpId="0" spid="52"/>
      <p:bldP grpId="0" spid="53"/>
      <p:bldP grpId="0" spid="54"/>
      <p:bldP grpId="0" spid="55"/>
    </p:bldLs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p:cNvGrpSpPr/>
          <p:nvPr/>
        </p:nvGrpSpPr>
        <p:grpSpPr>
          <a:xfrm>
            <a:off x="1015568" y="2928875"/>
            <a:ext cx="9935488" cy="1367051"/>
            <a:chOff x="1015699" y="2928875"/>
            <a:chExt cx="9936781" cy="1367050"/>
          </a:xfrm>
        </p:grpSpPr>
        <p:cxnSp>
          <p:nvCxnSpPr>
            <p:cNvPr id="3" name="Straight Connector 31"/>
            <p:cNvCxnSpPr/>
            <p:nvPr/>
          </p:nvCxnSpPr>
          <p:spPr>
            <a:xfrm flipV="1">
              <a:off x="1015699" y="3621611"/>
              <a:ext cx="9936781" cy="1"/>
            </a:xfrm>
            <a:prstGeom prst="line">
              <a:avLst/>
            </a:prstGeom>
            <a:ln w="13970">
              <a:solidFill>
                <a:schemeClr val="tx1">
                  <a:lumMod val="50000"/>
                  <a:lumOff val="50000"/>
                </a:schemeClr>
              </a:solidFill>
              <a:prstDash val="dash"/>
              <a:headEnd len="med" type="none" w="med"/>
              <a:tailEnd len="med" type="stealth" w="med"/>
            </a:ln>
          </p:spPr>
          <p:style>
            <a:lnRef idx="1">
              <a:schemeClr val="accent1"/>
            </a:lnRef>
            <a:fillRef idx="0">
              <a:schemeClr val="accent1"/>
            </a:fillRef>
            <a:effectRef idx="0">
              <a:schemeClr val="accent1"/>
            </a:effectRef>
            <a:fontRef idx="minor">
              <a:schemeClr val="tx1"/>
            </a:fontRef>
          </p:style>
        </p:cxnSp>
        <p:cxnSp>
          <p:nvCxnSpPr>
            <p:cNvPr id="4" name="Straight Connector 31"/>
            <p:cNvCxnSpPr/>
            <p:nvPr/>
          </p:nvCxnSpPr>
          <p:spPr>
            <a:xfrm flipV="1">
              <a:off x="2311076" y="2928875"/>
              <a:ext cx="7039" cy="696490"/>
            </a:xfrm>
            <a:prstGeom prst="line">
              <a:avLst/>
            </a:prstGeom>
            <a:ln w="13970">
              <a:solidFill>
                <a:schemeClr val="tx1">
                  <a:lumMod val="50000"/>
                  <a:lumOff val="50000"/>
                </a:schemeClr>
              </a:solidFill>
              <a:prstDash val="sysDash"/>
              <a:headEnd len="med" type="none" w="med"/>
              <a:tailEnd len="med" type="none" w="med"/>
            </a:ln>
          </p:spPr>
          <p:style>
            <a:lnRef idx="1">
              <a:schemeClr val="accent1"/>
            </a:lnRef>
            <a:fillRef idx="0">
              <a:schemeClr val="accent1"/>
            </a:fillRef>
            <a:effectRef idx="0">
              <a:schemeClr val="accent1"/>
            </a:effectRef>
            <a:fontRef idx="minor">
              <a:schemeClr val="tx1"/>
            </a:fontRef>
          </p:style>
        </p:cxnSp>
        <p:sp>
          <p:nvSpPr>
            <p:cNvPr id="5" name="Oval 5"/>
            <p:cNvSpPr/>
            <p:nvPr/>
          </p:nvSpPr>
          <p:spPr>
            <a:xfrm>
              <a:off x="2247244" y="3561532"/>
              <a:ext cx="127665" cy="127665"/>
            </a:xfrm>
            <a:prstGeom prst="ellipse">
              <a:avLst/>
            </a:prstGeom>
            <a:solidFill>
              <a:schemeClr val="bg1"/>
            </a:solidFill>
            <a:ln>
              <a:solidFill>
                <a:schemeClr val="tx1">
                  <a:lumMod val="50000"/>
                  <a:lumOff val="50000"/>
                </a:schemeClr>
              </a:solidFill>
            </a:ln>
          </p:spPr>
          <p:style>
            <a:lnRef idx="2">
              <a:schemeClr val="dk1">
                <a:shade val="50000"/>
              </a:schemeClr>
            </a:lnRef>
            <a:fillRef idx="1">
              <a:schemeClr val="dk1"/>
            </a:fillRef>
            <a:effectRef idx="0">
              <a:schemeClr val="dk1"/>
            </a:effectRef>
            <a:fontRef idx="minor">
              <a:schemeClr val="lt1"/>
            </a:fontRef>
          </p:style>
          <p:txBody>
            <a:bodyPr anchor="ctr" rtlCol="0"/>
            <a:lstStyle/>
            <a:p>
              <a:pPr algn="ctr"/>
              <a:endParaRPr lang="en-US">
                <a:solidFill>
                  <a:srgbClr val="080808"/>
                </a:solidFill>
              </a:endParaRPr>
            </a:p>
          </p:txBody>
        </p:sp>
        <p:cxnSp>
          <p:nvCxnSpPr>
            <p:cNvPr id="6" name="Straight Connector 31"/>
            <p:cNvCxnSpPr/>
            <p:nvPr/>
          </p:nvCxnSpPr>
          <p:spPr>
            <a:xfrm flipV="1">
              <a:off x="7265810" y="2928875"/>
              <a:ext cx="7039" cy="696490"/>
            </a:xfrm>
            <a:prstGeom prst="line">
              <a:avLst/>
            </a:prstGeom>
            <a:ln w="13970">
              <a:solidFill>
                <a:schemeClr val="tx1">
                  <a:lumMod val="50000"/>
                  <a:lumOff val="50000"/>
                </a:schemeClr>
              </a:solidFill>
              <a:prstDash val="sysDash"/>
              <a:headEnd len="med" type="none" w="med"/>
              <a:tailEnd len="med" type="none" w="med"/>
            </a:ln>
          </p:spPr>
          <p:style>
            <a:lnRef idx="1">
              <a:schemeClr val="accent1"/>
            </a:lnRef>
            <a:fillRef idx="0">
              <a:schemeClr val="accent1"/>
            </a:fillRef>
            <a:effectRef idx="0">
              <a:schemeClr val="accent1"/>
            </a:effectRef>
            <a:fontRef idx="minor">
              <a:schemeClr val="tx1"/>
            </a:fontRef>
          </p:style>
        </p:cxnSp>
        <p:sp>
          <p:nvSpPr>
            <p:cNvPr id="7" name="Oval 5"/>
            <p:cNvSpPr/>
            <p:nvPr/>
          </p:nvSpPr>
          <p:spPr>
            <a:xfrm>
              <a:off x="7201978" y="3561532"/>
              <a:ext cx="127665" cy="127665"/>
            </a:xfrm>
            <a:prstGeom prst="ellipse">
              <a:avLst/>
            </a:prstGeom>
            <a:solidFill>
              <a:schemeClr val="bg2"/>
            </a:solidFill>
            <a:ln>
              <a:solidFill>
                <a:schemeClr val="tx1">
                  <a:lumMod val="50000"/>
                  <a:lumOff val="50000"/>
                </a:schemeClr>
              </a:solidFill>
            </a:ln>
          </p:spPr>
          <p:style>
            <a:lnRef idx="2">
              <a:schemeClr val="dk1">
                <a:shade val="50000"/>
              </a:schemeClr>
            </a:lnRef>
            <a:fillRef idx="1">
              <a:schemeClr val="dk1"/>
            </a:fillRef>
            <a:effectRef idx="0">
              <a:schemeClr val="dk1"/>
            </a:effectRef>
            <a:fontRef idx="minor">
              <a:schemeClr val="lt1"/>
            </a:fontRef>
          </p:style>
          <p:txBody>
            <a:bodyPr anchor="ctr" rtlCol="0"/>
            <a:lstStyle/>
            <a:p>
              <a:pPr algn="ctr"/>
              <a:endParaRPr lang="en-US">
                <a:solidFill>
                  <a:srgbClr val="080808"/>
                </a:solidFill>
              </a:endParaRPr>
            </a:p>
          </p:txBody>
        </p:sp>
        <p:cxnSp>
          <p:nvCxnSpPr>
            <p:cNvPr id="8" name="Straight Connector 31"/>
            <p:cNvCxnSpPr/>
            <p:nvPr/>
          </p:nvCxnSpPr>
          <p:spPr>
            <a:xfrm flipV="1">
              <a:off x="4777173" y="3599435"/>
              <a:ext cx="7039" cy="696490"/>
            </a:xfrm>
            <a:prstGeom prst="line">
              <a:avLst/>
            </a:prstGeom>
            <a:ln w="13970">
              <a:solidFill>
                <a:schemeClr val="tx1">
                  <a:lumMod val="50000"/>
                  <a:lumOff val="50000"/>
                </a:schemeClr>
              </a:solidFill>
              <a:prstDash val="sysDash"/>
              <a:headEnd len="med" type="none" w="med"/>
              <a:tailEnd len="med" type="none" w="med"/>
            </a:ln>
          </p:spPr>
          <p:style>
            <a:lnRef idx="1">
              <a:schemeClr val="accent1"/>
            </a:lnRef>
            <a:fillRef idx="0">
              <a:schemeClr val="accent1"/>
            </a:fillRef>
            <a:effectRef idx="0">
              <a:schemeClr val="accent1"/>
            </a:effectRef>
            <a:fontRef idx="minor">
              <a:schemeClr val="tx1"/>
            </a:fontRef>
          </p:style>
        </p:cxnSp>
        <p:sp>
          <p:nvSpPr>
            <p:cNvPr id="9" name="Oval 5"/>
            <p:cNvSpPr/>
            <p:nvPr/>
          </p:nvSpPr>
          <p:spPr>
            <a:xfrm>
              <a:off x="4713341" y="3561532"/>
              <a:ext cx="127665" cy="127665"/>
            </a:xfrm>
            <a:prstGeom prst="ellipse">
              <a:avLst/>
            </a:prstGeom>
            <a:solidFill>
              <a:schemeClr val="bg1"/>
            </a:solidFill>
            <a:ln>
              <a:solidFill>
                <a:schemeClr val="tx1">
                  <a:lumMod val="50000"/>
                  <a:lumOff val="50000"/>
                </a:schemeClr>
              </a:solidFill>
            </a:ln>
          </p:spPr>
          <p:style>
            <a:lnRef idx="2">
              <a:schemeClr val="dk1">
                <a:shade val="50000"/>
              </a:schemeClr>
            </a:lnRef>
            <a:fillRef idx="1">
              <a:schemeClr val="dk1"/>
            </a:fillRef>
            <a:effectRef idx="0">
              <a:schemeClr val="dk1"/>
            </a:effectRef>
            <a:fontRef idx="minor">
              <a:schemeClr val="lt1"/>
            </a:fontRef>
          </p:style>
          <p:txBody>
            <a:bodyPr anchor="ctr" rtlCol="0"/>
            <a:lstStyle/>
            <a:p>
              <a:pPr algn="ctr"/>
              <a:endParaRPr lang="en-US">
                <a:solidFill>
                  <a:srgbClr val="080808"/>
                </a:solidFill>
              </a:endParaRPr>
            </a:p>
          </p:txBody>
        </p:sp>
        <p:cxnSp>
          <p:nvCxnSpPr>
            <p:cNvPr id="10" name="Straight Connector 31"/>
            <p:cNvCxnSpPr/>
            <p:nvPr/>
          </p:nvCxnSpPr>
          <p:spPr>
            <a:xfrm flipV="1">
              <a:off x="9743294" y="3599435"/>
              <a:ext cx="7039" cy="696490"/>
            </a:xfrm>
            <a:prstGeom prst="line">
              <a:avLst/>
            </a:prstGeom>
            <a:ln w="13970">
              <a:solidFill>
                <a:schemeClr val="tx1">
                  <a:lumMod val="50000"/>
                  <a:lumOff val="50000"/>
                </a:schemeClr>
              </a:solidFill>
              <a:prstDash val="sysDash"/>
              <a:headEnd len="med" type="none" w="med"/>
              <a:tailEnd len="med" type="none" w="med"/>
            </a:ln>
          </p:spPr>
          <p:style>
            <a:lnRef idx="1">
              <a:schemeClr val="accent1"/>
            </a:lnRef>
            <a:fillRef idx="0">
              <a:schemeClr val="accent1"/>
            </a:fillRef>
            <a:effectRef idx="0">
              <a:schemeClr val="accent1"/>
            </a:effectRef>
            <a:fontRef idx="minor">
              <a:schemeClr val="tx1"/>
            </a:fontRef>
          </p:style>
        </p:cxnSp>
        <p:sp>
          <p:nvSpPr>
            <p:cNvPr id="11" name="Oval 5"/>
            <p:cNvSpPr/>
            <p:nvPr/>
          </p:nvSpPr>
          <p:spPr>
            <a:xfrm>
              <a:off x="9679462" y="3561532"/>
              <a:ext cx="127665" cy="127665"/>
            </a:xfrm>
            <a:prstGeom prst="ellipse">
              <a:avLst/>
            </a:prstGeom>
            <a:solidFill>
              <a:schemeClr val="bg1"/>
            </a:solidFill>
            <a:ln>
              <a:solidFill>
                <a:schemeClr val="tx1">
                  <a:lumMod val="50000"/>
                  <a:lumOff val="50000"/>
                </a:schemeClr>
              </a:solidFill>
            </a:ln>
          </p:spPr>
          <p:style>
            <a:lnRef idx="2">
              <a:schemeClr val="dk1">
                <a:shade val="50000"/>
              </a:schemeClr>
            </a:lnRef>
            <a:fillRef idx="1">
              <a:schemeClr val="dk1"/>
            </a:fillRef>
            <a:effectRef idx="0">
              <a:schemeClr val="dk1"/>
            </a:effectRef>
            <a:fontRef idx="minor">
              <a:schemeClr val="lt1"/>
            </a:fontRef>
          </p:style>
          <p:txBody>
            <a:bodyPr anchor="ctr" rtlCol="0"/>
            <a:lstStyle/>
            <a:p>
              <a:pPr algn="ctr"/>
              <a:endParaRPr lang="en-US">
                <a:solidFill>
                  <a:srgbClr val="080808"/>
                </a:solidFill>
              </a:endParaRPr>
            </a:p>
          </p:txBody>
        </p:sp>
      </p:grpSp>
      <p:sp>
        <p:nvSpPr>
          <p:cNvPr id="12" name="矩形 11"/>
          <p:cNvSpPr/>
          <p:nvPr/>
        </p:nvSpPr>
        <p:spPr>
          <a:xfrm>
            <a:off x="3058056" y="2031785"/>
            <a:ext cx="3339371" cy="685790"/>
          </a:xfrm>
          <a:prstGeom prst="rect">
            <a:avLst/>
          </a:prstGeom>
        </p:spPr>
        <p:txBody>
          <a:bodyPr bIns="45715" lIns="91431" rIns="91431" tIns="45715" wrap="square">
            <a:spAutoFit/>
          </a:bodyPr>
          <a:lstStyle/>
          <a:p>
            <a:pPr>
              <a:lnSpc>
                <a:spcPct val="150000"/>
              </a:lnSpc>
              <a:spcBef>
                <a:spcPts val="1000"/>
              </a:spcBef>
              <a:buFont typeface="Arial"/>
              <a:buChar char="•"/>
            </a:pPr>
            <a:r>
              <a:rPr altLang="en-US" lang="zh-CN" sz="1300">
                <a:solidFill>
                  <a:schemeClr val="tx1">
                    <a:lumMod val="50000"/>
                    <a:lumOff val="50000"/>
                  </a:schemeClr>
                </a:solidFill>
                <a:latin charset="-122" pitchFamily="34" typeface="微软雅黑"/>
                <a:ea charset="-122" pitchFamily="34" typeface="微软雅黑"/>
                <a:cs charset="-122" typeface="宋体"/>
              </a:rPr>
              <a:t>单击此处添加段落文本单击此处添加段落文本单击此处添加段落文本</a:t>
            </a:r>
          </a:p>
        </p:txBody>
      </p:sp>
      <p:sp>
        <p:nvSpPr>
          <p:cNvPr id="13" name="矩形 12"/>
          <p:cNvSpPr/>
          <p:nvPr/>
        </p:nvSpPr>
        <p:spPr>
          <a:xfrm>
            <a:off x="8024416" y="2031784"/>
            <a:ext cx="3339371" cy="685790"/>
          </a:xfrm>
          <a:prstGeom prst="rect">
            <a:avLst/>
          </a:prstGeom>
        </p:spPr>
        <p:txBody>
          <a:bodyPr bIns="45715" lIns="91431" rIns="91431" tIns="45715" wrap="square">
            <a:spAutoFit/>
          </a:bodyPr>
          <a:lstStyle/>
          <a:p>
            <a:pPr>
              <a:lnSpc>
                <a:spcPct val="150000"/>
              </a:lnSpc>
              <a:spcBef>
                <a:spcPts val="1000"/>
              </a:spcBef>
              <a:buFont typeface="Arial"/>
              <a:buChar char="•"/>
            </a:pPr>
            <a:r>
              <a:rPr altLang="en-US" lang="zh-CN" sz="1300">
                <a:solidFill>
                  <a:schemeClr val="tx1">
                    <a:lumMod val="50000"/>
                    <a:lumOff val="50000"/>
                  </a:schemeClr>
                </a:solidFill>
                <a:latin charset="-122" pitchFamily="34" typeface="微软雅黑"/>
                <a:ea charset="-122" pitchFamily="34" typeface="微软雅黑"/>
                <a:cs charset="-122" typeface="宋体"/>
              </a:rPr>
              <a:t>单击此处添加段落文本单击此处添加段落文本单击此处添加段落文本</a:t>
            </a:r>
          </a:p>
        </p:txBody>
      </p:sp>
      <p:sp>
        <p:nvSpPr>
          <p:cNvPr id="14" name="矩形 13"/>
          <p:cNvSpPr/>
          <p:nvPr/>
        </p:nvSpPr>
        <p:spPr>
          <a:xfrm>
            <a:off x="973110" y="4295925"/>
            <a:ext cx="3339371" cy="685790"/>
          </a:xfrm>
          <a:prstGeom prst="rect">
            <a:avLst/>
          </a:prstGeom>
        </p:spPr>
        <p:txBody>
          <a:bodyPr bIns="45715" lIns="91431" rIns="91431" tIns="45715" wrap="square">
            <a:spAutoFit/>
          </a:bodyPr>
          <a:lstStyle/>
          <a:p>
            <a:pPr>
              <a:lnSpc>
                <a:spcPct val="150000"/>
              </a:lnSpc>
              <a:spcBef>
                <a:spcPts val="1000"/>
              </a:spcBef>
              <a:buFont typeface="Arial"/>
              <a:buChar char="•"/>
            </a:pPr>
            <a:r>
              <a:rPr altLang="en-US" lang="zh-CN" sz="1300">
                <a:solidFill>
                  <a:schemeClr val="tx1">
                    <a:lumMod val="50000"/>
                    <a:lumOff val="50000"/>
                  </a:schemeClr>
                </a:solidFill>
                <a:latin charset="-122" pitchFamily="34" typeface="微软雅黑"/>
                <a:ea charset="-122" pitchFamily="34" typeface="微软雅黑"/>
                <a:cs charset="-122" typeface="宋体"/>
              </a:rPr>
              <a:t>单击此处添加段落文本单击此处添加段落文本单击此处添加段落文本</a:t>
            </a:r>
          </a:p>
        </p:txBody>
      </p:sp>
      <p:sp>
        <p:nvSpPr>
          <p:cNvPr id="15" name="矩形 14"/>
          <p:cNvSpPr/>
          <p:nvPr/>
        </p:nvSpPr>
        <p:spPr>
          <a:xfrm>
            <a:off x="5748995" y="4295925"/>
            <a:ext cx="3339371" cy="685790"/>
          </a:xfrm>
          <a:prstGeom prst="rect">
            <a:avLst/>
          </a:prstGeom>
        </p:spPr>
        <p:txBody>
          <a:bodyPr bIns="45715" lIns="91431" rIns="91431" tIns="45715" wrap="square">
            <a:spAutoFit/>
          </a:bodyPr>
          <a:lstStyle/>
          <a:p>
            <a:pPr>
              <a:lnSpc>
                <a:spcPct val="150000"/>
              </a:lnSpc>
              <a:spcBef>
                <a:spcPts val="1000"/>
              </a:spcBef>
              <a:buFont typeface="Arial"/>
              <a:buChar char="•"/>
            </a:pPr>
            <a:r>
              <a:rPr altLang="en-US" lang="zh-CN" sz="1300">
                <a:solidFill>
                  <a:schemeClr val="tx1">
                    <a:lumMod val="50000"/>
                    <a:lumOff val="50000"/>
                  </a:schemeClr>
                </a:solidFill>
                <a:latin charset="-122" pitchFamily="34" typeface="微软雅黑"/>
                <a:ea charset="-122" pitchFamily="34" typeface="微软雅黑"/>
                <a:cs charset="-122" typeface="宋体"/>
              </a:rPr>
              <a:t>单击此处添加段落文本单击此处添加段落文本单击此处添加段落文本</a:t>
            </a:r>
          </a:p>
        </p:txBody>
      </p:sp>
      <p:grpSp>
        <p:nvGrpSpPr>
          <p:cNvPr id="16" name="组合 15"/>
          <p:cNvGrpSpPr/>
          <p:nvPr/>
        </p:nvGrpSpPr>
        <p:grpSpPr>
          <a:xfrm>
            <a:off x="1682484" y="1845934"/>
            <a:ext cx="1250856" cy="1253549"/>
            <a:chOff x="1262027" y="1384450"/>
            <a:chExt cx="938264" cy="940162"/>
          </a:xfrm>
        </p:grpSpPr>
        <p:sp>
          <p:nvSpPr>
            <p:cNvPr id="17" name="任意多边形 82"/>
            <p:cNvSpPr/>
            <p:nvPr/>
          </p:nvSpPr>
          <p:spPr bwMode="auto">
            <a:xfrm rot="3738964">
              <a:off x="1261078" y="1385399"/>
              <a:ext cx="940162" cy="938264"/>
            </a:xfrm>
            <a:custGeom>
              <a:gdLst>
                <a:gd fmla="*/ 0 w 1800200" name="connsiteX0"/>
                <a:gd fmla="*/ 900100 h 1800200" name="connsiteY0"/>
                <a:gd fmla="*/ 263634 w 1800200" name="connsiteX1"/>
                <a:gd fmla="*/ 263633 h 1800200" name="connsiteY1"/>
                <a:gd fmla="*/ 900101 w 1800200" name="connsiteX2"/>
                <a:gd fmla="*/ 1 h 1800200" name="connsiteY2"/>
                <a:gd fmla="*/ 1536568 w 1800200" name="connsiteX3"/>
                <a:gd fmla="*/ 263635 h 1800200" name="connsiteY3"/>
                <a:gd fmla="*/ 1800200 w 1800200" name="connsiteX4"/>
                <a:gd fmla="*/ 900102 h 1800200" name="connsiteY4"/>
                <a:gd fmla="*/ 1536567 w 1800200" name="connsiteX5"/>
                <a:gd fmla="*/ 1536569 h 1800200" name="connsiteY5"/>
                <a:gd fmla="*/ 900100 w 1800200" name="connsiteX6"/>
                <a:gd fmla="*/ 1800202 h 1800200" name="connsiteY6"/>
                <a:gd fmla="*/ 263633 w 1800200" name="connsiteX7"/>
                <a:gd fmla="*/ 1536568 h 1800200" name="connsiteY7"/>
                <a:gd fmla="*/ 0 w 1800200" name="connsiteX8"/>
                <a:gd fmla="*/ 900101 h 1800200" name="connsiteY8"/>
                <a:gd fmla="*/ 0 w 1800200" name="connsiteX9"/>
                <a:gd fmla="*/ 900100 h 1800200"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1800200" w="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chemeClr val="accent2"/>
            </a:solidFill>
            <a:ln algn="ctr" cap="flat" cmpd="sng" w="25400">
              <a:noFill/>
              <a:prstDash val="solid"/>
            </a:ln>
            <a:effectLst/>
          </p:spPr>
          <p:txBody>
            <a:bodyPr anchor="ctr"/>
            <a:lstStyle/>
            <a:p>
              <a:pPr algn="ctr" fontAlgn="base">
                <a:spcBef>
                  <a:spcPct val="0"/>
                </a:spcBef>
                <a:spcAft>
                  <a:spcPct val="0"/>
                </a:spcAft>
                <a:defRPr/>
              </a:pPr>
              <a:endParaRPr altLang="en-US" kern="0" lang="zh-CN">
                <a:solidFill>
                  <a:schemeClr val="bg1"/>
                </a:solidFill>
                <a:latin typeface="Arial"/>
              </a:endParaRPr>
            </a:p>
          </p:txBody>
        </p:sp>
        <p:sp>
          <p:nvSpPr>
            <p:cNvPr id="18" name="TextBox 17"/>
            <p:cNvSpPr txBox="1"/>
            <p:nvPr/>
          </p:nvSpPr>
          <p:spPr>
            <a:xfrm>
              <a:off x="1410142" y="1664221"/>
              <a:ext cx="480122" cy="274320"/>
            </a:xfrm>
            <a:prstGeom prst="rect">
              <a:avLst/>
            </a:prstGeom>
            <a:noFill/>
          </p:spPr>
          <p:txBody>
            <a:bodyPr rtlCol="0" wrap="none">
              <a:spAutoFit/>
            </a:bodyPr>
            <a:lstStyle/>
            <a:p>
              <a:r>
                <a:rPr altLang="en-US" lang="zh-CN" smtClean="0">
                  <a:solidFill>
                    <a:schemeClr val="bg1"/>
                  </a:solidFill>
                  <a:latin charset="-122" pitchFamily="34" typeface="微软雅黑"/>
                  <a:ea charset="-122" pitchFamily="34" typeface="微软雅黑"/>
                </a:rPr>
                <a:t>标题</a:t>
              </a:r>
            </a:p>
          </p:txBody>
        </p:sp>
      </p:grpSp>
      <p:grpSp>
        <p:nvGrpSpPr>
          <p:cNvPr id="19" name="组合 18"/>
          <p:cNvGrpSpPr/>
          <p:nvPr/>
        </p:nvGrpSpPr>
        <p:grpSpPr>
          <a:xfrm>
            <a:off x="6639437" y="1845934"/>
            <a:ext cx="1250856" cy="1253549"/>
            <a:chOff x="1262027" y="1384450"/>
            <a:chExt cx="938264" cy="940162"/>
          </a:xfrm>
        </p:grpSpPr>
        <p:sp>
          <p:nvSpPr>
            <p:cNvPr id="20" name="任意多边形 82"/>
            <p:cNvSpPr/>
            <p:nvPr/>
          </p:nvSpPr>
          <p:spPr bwMode="auto">
            <a:xfrm rot="3738964">
              <a:off x="1261078" y="1385399"/>
              <a:ext cx="940162" cy="938264"/>
            </a:xfrm>
            <a:custGeom>
              <a:gdLst>
                <a:gd fmla="*/ 0 w 1800200" name="connsiteX0"/>
                <a:gd fmla="*/ 900100 h 1800200" name="connsiteY0"/>
                <a:gd fmla="*/ 263634 w 1800200" name="connsiteX1"/>
                <a:gd fmla="*/ 263633 h 1800200" name="connsiteY1"/>
                <a:gd fmla="*/ 900101 w 1800200" name="connsiteX2"/>
                <a:gd fmla="*/ 1 h 1800200" name="connsiteY2"/>
                <a:gd fmla="*/ 1536568 w 1800200" name="connsiteX3"/>
                <a:gd fmla="*/ 263635 h 1800200" name="connsiteY3"/>
                <a:gd fmla="*/ 1800200 w 1800200" name="connsiteX4"/>
                <a:gd fmla="*/ 900102 h 1800200" name="connsiteY4"/>
                <a:gd fmla="*/ 1536567 w 1800200" name="connsiteX5"/>
                <a:gd fmla="*/ 1536569 h 1800200" name="connsiteY5"/>
                <a:gd fmla="*/ 900100 w 1800200" name="connsiteX6"/>
                <a:gd fmla="*/ 1800202 h 1800200" name="connsiteY6"/>
                <a:gd fmla="*/ 263633 w 1800200" name="connsiteX7"/>
                <a:gd fmla="*/ 1536568 h 1800200" name="connsiteY7"/>
                <a:gd fmla="*/ 0 w 1800200" name="connsiteX8"/>
                <a:gd fmla="*/ 900101 h 1800200" name="connsiteY8"/>
                <a:gd fmla="*/ 0 w 1800200" name="connsiteX9"/>
                <a:gd fmla="*/ 900100 h 1800200"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1800200" w="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chemeClr val="accent3"/>
            </a:solidFill>
            <a:ln algn="ctr" cap="flat" cmpd="sng" w="25400">
              <a:noFill/>
              <a:prstDash val="solid"/>
            </a:ln>
            <a:effectLst/>
          </p:spPr>
          <p:txBody>
            <a:bodyPr anchor="ctr"/>
            <a:lstStyle/>
            <a:p>
              <a:pPr algn="ctr" fontAlgn="base">
                <a:spcBef>
                  <a:spcPct val="0"/>
                </a:spcBef>
                <a:spcAft>
                  <a:spcPct val="0"/>
                </a:spcAft>
                <a:defRPr/>
              </a:pPr>
              <a:endParaRPr altLang="en-US" kern="0" lang="zh-CN">
                <a:solidFill>
                  <a:schemeClr val="bg1"/>
                </a:solidFill>
                <a:latin typeface="Arial"/>
              </a:endParaRPr>
            </a:p>
          </p:txBody>
        </p:sp>
        <p:sp>
          <p:nvSpPr>
            <p:cNvPr id="21" name="TextBox 20"/>
            <p:cNvSpPr txBox="1"/>
            <p:nvPr/>
          </p:nvSpPr>
          <p:spPr>
            <a:xfrm>
              <a:off x="1410141" y="1664221"/>
              <a:ext cx="480122" cy="274320"/>
            </a:xfrm>
            <a:prstGeom prst="rect">
              <a:avLst/>
            </a:prstGeom>
            <a:noFill/>
          </p:spPr>
          <p:txBody>
            <a:bodyPr rtlCol="0" wrap="none">
              <a:spAutoFit/>
            </a:bodyPr>
            <a:lstStyle/>
            <a:p>
              <a:r>
                <a:rPr altLang="en-US" lang="zh-CN" smtClean="0">
                  <a:solidFill>
                    <a:schemeClr val="bg1"/>
                  </a:solidFill>
                  <a:latin charset="-122" pitchFamily="34" typeface="微软雅黑"/>
                  <a:ea charset="-122" pitchFamily="34" typeface="微软雅黑"/>
                </a:rPr>
                <a:t>标题</a:t>
              </a:r>
            </a:p>
          </p:txBody>
        </p:sp>
      </p:grpSp>
      <p:grpSp>
        <p:nvGrpSpPr>
          <p:cNvPr id="22" name="组合 21"/>
          <p:cNvGrpSpPr/>
          <p:nvPr/>
        </p:nvGrpSpPr>
        <p:grpSpPr>
          <a:xfrm>
            <a:off x="4151125" y="4280396"/>
            <a:ext cx="1250856" cy="1253549"/>
            <a:chOff x="1262027" y="1384450"/>
            <a:chExt cx="938264" cy="940162"/>
          </a:xfrm>
        </p:grpSpPr>
        <p:sp>
          <p:nvSpPr>
            <p:cNvPr id="23" name="任意多边形 82"/>
            <p:cNvSpPr/>
            <p:nvPr/>
          </p:nvSpPr>
          <p:spPr bwMode="auto">
            <a:xfrm rot="3738964">
              <a:off x="1261078" y="1385399"/>
              <a:ext cx="940162" cy="938264"/>
            </a:xfrm>
            <a:custGeom>
              <a:gdLst>
                <a:gd fmla="*/ 0 w 1800200" name="connsiteX0"/>
                <a:gd fmla="*/ 900100 h 1800200" name="connsiteY0"/>
                <a:gd fmla="*/ 263634 w 1800200" name="connsiteX1"/>
                <a:gd fmla="*/ 263633 h 1800200" name="connsiteY1"/>
                <a:gd fmla="*/ 900101 w 1800200" name="connsiteX2"/>
                <a:gd fmla="*/ 1 h 1800200" name="connsiteY2"/>
                <a:gd fmla="*/ 1536568 w 1800200" name="connsiteX3"/>
                <a:gd fmla="*/ 263635 h 1800200" name="connsiteY3"/>
                <a:gd fmla="*/ 1800200 w 1800200" name="connsiteX4"/>
                <a:gd fmla="*/ 900102 h 1800200" name="connsiteY4"/>
                <a:gd fmla="*/ 1536567 w 1800200" name="connsiteX5"/>
                <a:gd fmla="*/ 1536569 h 1800200" name="connsiteY5"/>
                <a:gd fmla="*/ 900100 w 1800200" name="connsiteX6"/>
                <a:gd fmla="*/ 1800202 h 1800200" name="connsiteY6"/>
                <a:gd fmla="*/ 263633 w 1800200" name="connsiteX7"/>
                <a:gd fmla="*/ 1536568 h 1800200" name="connsiteY7"/>
                <a:gd fmla="*/ 0 w 1800200" name="connsiteX8"/>
                <a:gd fmla="*/ 900101 h 1800200" name="connsiteY8"/>
                <a:gd fmla="*/ 0 w 1800200" name="connsiteX9"/>
                <a:gd fmla="*/ 900100 h 1800200"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1800200" w="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chemeClr val="accent1"/>
            </a:solidFill>
            <a:ln algn="ctr" cap="flat" cmpd="sng" w="25400">
              <a:noFill/>
              <a:prstDash val="solid"/>
            </a:ln>
            <a:effectLst/>
          </p:spPr>
          <p:txBody>
            <a:bodyPr anchor="ctr"/>
            <a:lstStyle/>
            <a:p>
              <a:pPr algn="ctr" fontAlgn="base">
                <a:spcBef>
                  <a:spcPct val="0"/>
                </a:spcBef>
                <a:spcAft>
                  <a:spcPct val="0"/>
                </a:spcAft>
                <a:defRPr/>
              </a:pPr>
              <a:endParaRPr altLang="en-US" kern="0" lang="zh-CN">
                <a:solidFill>
                  <a:schemeClr val="bg1"/>
                </a:solidFill>
                <a:latin typeface="Arial"/>
              </a:endParaRPr>
            </a:p>
          </p:txBody>
        </p:sp>
        <p:sp>
          <p:nvSpPr>
            <p:cNvPr id="24" name="TextBox 23"/>
            <p:cNvSpPr txBox="1"/>
            <p:nvPr/>
          </p:nvSpPr>
          <p:spPr>
            <a:xfrm>
              <a:off x="1410142" y="1664221"/>
              <a:ext cx="480122" cy="274320"/>
            </a:xfrm>
            <a:prstGeom prst="rect">
              <a:avLst/>
            </a:prstGeom>
            <a:noFill/>
          </p:spPr>
          <p:txBody>
            <a:bodyPr rtlCol="0" wrap="none">
              <a:spAutoFit/>
            </a:bodyPr>
            <a:lstStyle/>
            <a:p>
              <a:r>
                <a:rPr altLang="en-US" lang="zh-CN" smtClean="0">
                  <a:solidFill>
                    <a:schemeClr val="bg1"/>
                  </a:solidFill>
                  <a:latin charset="-122" pitchFamily="34" typeface="微软雅黑"/>
                  <a:ea charset="-122" pitchFamily="34" typeface="微软雅黑"/>
                </a:rPr>
                <a:t>标题</a:t>
              </a:r>
            </a:p>
          </p:txBody>
        </p:sp>
      </p:grpSp>
      <p:grpSp>
        <p:nvGrpSpPr>
          <p:cNvPr id="25" name="组合 24"/>
          <p:cNvGrpSpPr/>
          <p:nvPr/>
        </p:nvGrpSpPr>
        <p:grpSpPr>
          <a:xfrm>
            <a:off x="9113475" y="4280396"/>
            <a:ext cx="1250856" cy="1253549"/>
            <a:chOff x="1262027" y="1384450"/>
            <a:chExt cx="938264" cy="940162"/>
          </a:xfrm>
        </p:grpSpPr>
        <p:sp>
          <p:nvSpPr>
            <p:cNvPr id="26" name="任意多边形 82"/>
            <p:cNvSpPr/>
            <p:nvPr/>
          </p:nvSpPr>
          <p:spPr bwMode="auto">
            <a:xfrm rot="3738964">
              <a:off x="1261078" y="1385399"/>
              <a:ext cx="940162" cy="938264"/>
            </a:xfrm>
            <a:custGeom>
              <a:gdLst>
                <a:gd fmla="*/ 0 w 1800200" name="connsiteX0"/>
                <a:gd fmla="*/ 900100 h 1800200" name="connsiteY0"/>
                <a:gd fmla="*/ 263634 w 1800200" name="connsiteX1"/>
                <a:gd fmla="*/ 263633 h 1800200" name="connsiteY1"/>
                <a:gd fmla="*/ 900101 w 1800200" name="connsiteX2"/>
                <a:gd fmla="*/ 1 h 1800200" name="connsiteY2"/>
                <a:gd fmla="*/ 1536568 w 1800200" name="connsiteX3"/>
                <a:gd fmla="*/ 263635 h 1800200" name="connsiteY3"/>
                <a:gd fmla="*/ 1800200 w 1800200" name="connsiteX4"/>
                <a:gd fmla="*/ 900102 h 1800200" name="connsiteY4"/>
                <a:gd fmla="*/ 1536567 w 1800200" name="connsiteX5"/>
                <a:gd fmla="*/ 1536569 h 1800200" name="connsiteY5"/>
                <a:gd fmla="*/ 900100 w 1800200" name="connsiteX6"/>
                <a:gd fmla="*/ 1800202 h 1800200" name="connsiteY6"/>
                <a:gd fmla="*/ 263633 w 1800200" name="connsiteX7"/>
                <a:gd fmla="*/ 1536568 h 1800200" name="connsiteY7"/>
                <a:gd fmla="*/ 0 w 1800200" name="connsiteX8"/>
                <a:gd fmla="*/ 900101 h 1800200" name="connsiteY8"/>
                <a:gd fmla="*/ 0 w 1800200" name="connsiteX9"/>
                <a:gd fmla="*/ 900100 h 1800200"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1800200" w="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solidFill>
              <a:schemeClr val="accent4"/>
            </a:solidFill>
            <a:ln algn="ctr" cap="flat" cmpd="sng" w="25400">
              <a:noFill/>
              <a:prstDash val="solid"/>
            </a:ln>
            <a:effectLst/>
          </p:spPr>
          <p:txBody>
            <a:bodyPr anchor="ctr"/>
            <a:lstStyle/>
            <a:p>
              <a:pPr algn="ctr" fontAlgn="base">
                <a:spcBef>
                  <a:spcPct val="0"/>
                </a:spcBef>
                <a:spcAft>
                  <a:spcPct val="0"/>
                </a:spcAft>
                <a:defRPr/>
              </a:pPr>
              <a:endParaRPr altLang="en-US" kern="0" lang="zh-CN">
                <a:solidFill>
                  <a:schemeClr val="bg1"/>
                </a:solidFill>
                <a:latin typeface="Arial"/>
              </a:endParaRPr>
            </a:p>
          </p:txBody>
        </p:sp>
        <p:sp>
          <p:nvSpPr>
            <p:cNvPr id="27" name="TextBox 26"/>
            <p:cNvSpPr txBox="1"/>
            <p:nvPr/>
          </p:nvSpPr>
          <p:spPr>
            <a:xfrm>
              <a:off x="1410141" y="1664221"/>
              <a:ext cx="480122" cy="274320"/>
            </a:xfrm>
            <a:prstGeom prst="rect">
              <a:avLst/>
            </a:prstGeom>
            <a:noFill/>
          </p:spPr>
          <p:txBody>
            <a:bodyPr rtlCol="0" wrap="none">
              <a:spAutoFit/>
            </a:bodyPr>
            <a:lstStyle/>
            <a:p>
              <a:r>
                <a:rPr altLang="en-US" lang="zh-CN" smtClean="0">
                  <a:solidFill>
                    <a:schemeClr val="bg1"/>
                  </a:solidFill>
                  <a:latin charset="-122" pitchFamily="34" typeface="微软雅黑"/>
                  <a:ea charset="-122" pitchFamily="34" typeface="微软雅黑"/>
                </a:rPr>
                <a:t>标题</a:t>
              </a:r>
            </a:p>
          </p:txBody>
        </p:sp>
      </p:grpSp>
      <p:sp>
        <p:nvSpPr>
          <p:cNvPr id="28" name="标题 27"/>
          <p:cNvSpPr>
            <a:spLocks noGrp="1"/>
          </p:cNvSpPr>
          <p:nvPr>
            <p:ph type="title"/>
          </p:nvPr>
        </p:nvSpPr>
        <p:spPr/>
        <p:txBody>
          <a:bodyPr>
            <a:normAutofit/>
          </a:bodyPr>
          <a:lstStyle/>
          <a:p>
            <a:r>
              <a:rPr altLang="en-US" lang="zh-CN"/>
              <a:t>单击此处添加标题</a:t>
            </a:r>
          </a:p>
        </p:txBody>
      </p:sp>
    </p:spTree>
    <p:extLst>
      <p:ext uri="{BB962C8B-B14F-4D97-AF65-F5344CB8AC3E}">
        <p14:creationId val="309179379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 presetSubtype="8">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additive="base">
                                        <p:cTn dur="500" fill="hold" id="7"/>
                                        <p:tgtEl>
                                          <p:spTgt spid="2"/>
                                        </p:tgtEl>
                                        <p:attrNameLst>
                                          <p:attrName>ppt_x</p:attrName>
                                        </p:attrNameLst>
                                      </p:cBhvr>
                                      <p:tavLst>
                                        <p:tav tm="0">
                                          <p:val>
                                            <p:strVal val="0-#ppt_w/2"/>
                                          </p:val>
                                        </p:tav>
                                        <p:tav tm="100000">
                                          <p:val>
                                            <p:strVal val="#ppt_x"/>
                                          </p:val>
                                        </p:tav>
                                      </p:tavLst>
                                    </p:anim>
                                    <p:anim calcmode="lin" valueType="num">
                                      <p:cBhvr additive="base">
                                        <p:cTn dur="500" fill="hold" id="8"/>
                                        <p:tgtEl>
                                          <p:spTgt spid="2"/>
                                        </p:tgtEl>
                                        <p:attrNameLst>
                                          <p:attrName>ppt_y</p:attrName>
                                        </p:attrNameLst>
                                      </p:cBhvr>
                                      <p:tavLst>
                                        <p:tav tm="0">
                                          <p:val>
                                            <p:strVal val="#ppt_y"/>
                                          </p:val>
                                        </p:tav>
                                        <p:tav tm="100000">
                                          <p:val>
                                            <p:strVal val="#ppt_y"/>
                                          </p:val>
                                        </p:tav>
                                      </p:tavLst>
                                    </p:anim>
                                  </p:childTnLst>
                                </p:cTn>
                              </p:par>
                            </p:childTnLst>
                          </p:cTn>
                        </p:par>
                      </p:childTnLst>
                    </p:cTn>
                  </p:par>
                  <p:par>
                    <p:cTn fill="hold" id="9" nodeType="clickPar">
                      <p:stCondLst>
                        <p:cond delay="indefinite"/>
                      </p:stCondLst>
                      <p:childTnLst>
                        <p:par>
                          <p:cTn fill="hold" id="10" nodeType="afterGroup">
                            <p:stCondLst>
                              <p:cond delay="0"/>
                            </p:stCondLst>
                            <p:childTnLst>
                              <p:par>
                                <p:cTn fill="hold" id="11" nodeType="clickEffect" presetClass="entr" presetID="42" presetSubtype="0">
                                  <p:stCondLst>
                                    <p:cond delay="0"/>
                                  </p:stCondLst>
                                  <p:childTnLst>
                                    <p:set>
                                      <p:cBhvr>
                                        <p:cTn dur="1" fill="hold" id="12">
                                          <p:stCondLst>
                                            <p:cond delay="0"/>
                                          </p:stCondLst>
                                        </p:cTn>
                                        <p:tgtEl>
                                          <p:spTgt spid="16"/>
                                        </p:tgtEl>
                                        <p:attrNameLst>
                                          <p:attrName>style.visibility</p:attrName>
                                        </p:attrNameLst>
                                      </p:cBhvr>
                                      <p:to>
                                        <p:strVal val="visible"/>
                                      </p:to>
                                    </p:set>
                                    <p:animEffect filter="fade" transition="in">
                                      <p:cBhvr>
                                        <p:cTn dur="1000" id="13"/>
                                        <p:tgtEl>
                                          <p:spTgt spid="16"/>
                                        </p:tgtEl>
                                      </p:cBhvr>
                                    </p:animEffect>
                                    <p:anim calcmode="lin" valueType="num">
                                      <p:cBhvr>
                                        <p:cTn dur="1000" fill="hold" id="14"/>
                                        <p:tgtEl>
                                          <p:spTgt spid="16"/>
                                        </p:tgtEl>
                                        <p:attrNameLst>
                                          <p:attrName>ppt_x</p:attrName>
                                        </p:attrNameLst>
                                      </p:cBhvr>
                                      <p:tavLst>
                                        <p:tav tm="0">
                                          <p:val>
                                            <p:strVal val="#ppt_x"/>
                                          </p:val>
                                        </p:tav>
                                        <p:tav tm="100000">
                                          <p:val>
                                            <p:strVal val="#ppt_x"/>
                                          </p:val>
                                        </p:tav>
                                      </p:tavLst>
                                    </p:anim>
                                    <p:anim calcmode="lin" valueType="num">
                                      <p:cBhvr>
                                        <p:cTn dur="1000" fill="hold" id="15"/>
                                        <p:tgtEl>
                                          <p:spTgt spid="16"/>
                                        </p:tgtEl>
                                        <p:attrNameLst>
                                          <p:attrName>ppt_y</p:attrName>
                                        </p:attrNameLst>
                                      </p:cBhvr>
                                      <p:tavLst>
                                        <p:tav tm="0">
                                          <p:val>
                                            <p:strVal val="#ppt_y+.1"/>
                                          </p:val>
                                        </p:tav>
                                        <p:tav tm="100000">
                                          <p:val>
                                            <p:strVal val="#ppt_y"/>
                                          </p:val>
                                        </p:tav>
                                      </p:tavLst>
                                    </p:anim>
                                  </p:childTnLst>
                                </p:cTn>
                              </p:par>
                              <p:par>
                                <p:cTn fill="hold" id="16" nodeType="withEffect" presetClass="entr" presetID="42" presetSubtype="0">
                                  <p:stCondLst>
                                    <p:cond delay="0"/>
                                  </p:stCondLst>
                                  <p:childTnLst>
                                    <p:set>
                                      <p:cBhvr>
                                        <p:cTn dur="1" fill="hold" id="17">
                                          <p:stCondLst>
                                            <p:cond delay="0"/>
                                          </p:stCondLst>
                                        </p:cTn>
                                        <p:tgtEl>
                                          <p:spTgt spid="19"/>
                                        </p:tgtEl>
                                        <p:attrNameLst>
                                          <p:attrName>style.visibility</p:attrName>
                                        </p:attrNameLst>
                                      </p:cBhvr>
                                      <p:to>
                                        <p:strVal val="visible"/>
                                      </p:to>
                                    </p:set>
                                    <p:animEffect filter="fade" transition="in">
                                      <p:cBhvr>
                                        <p:cTn dur="1000" id="18"/>
                                        <p:tgtEl>
                                          <p:spTgt spid="19"/>
                                        </p:tgtEl>
                                      </p:cBhvr>
                                    </p:animEffect>
                                    <p:anim calcmode="lin" valueType="num">
                                      <p:cBhvr>
                                        <p:cTn dur="1000" fill="hold" id="19"/>
                                        <p:tgtEl>
                                          <p:spTgt spid="19"/>
                                        </p:tgtEl>
                                        <p:attrNameLst>
                                          <p:attrName>ppt_x</p:attrName>
                                        </p:attrNameLst>
                                      </p:cBhvr>
                                      <p:tavLst>
                                        <p:tav tm="0">
                                          <p:val>
                                            <p:strVal val="#ppt_x"/>
                                          </p:val>
                                        </p:tav>
                                        <p:tav tm="100000">
                                          <p:val>
                                            <p:strVal val="#ppt_x"/>
                                          </p:val>
                                        </p:tav>
                                      </p:tavLst>
                                    </p:anim>
                                    <p:anim calcmode="lin" valueType="num">
                                      <p:cBhvr>
                                        <p:cTn dur="1000" fill="hold" id="20"/>
                                        <p:tgtEl>
                                          <p:spTgt spid="19"/>
                                        </p:tgtEl>
                                        <p:attrNameLst>
                                          <p:attrName>ppt_y</p:attrName>
                                        </p:attrNameLst>
                                      </p:cBhvr>
                                      <p:tavLst>
                                        <p:tav tm="0">
                                          <p:val>
                                            <p:strVal val="#ppt_y+.1"/>
                                          </p:val>
                                        </p:tav>
                                        <p:tav tm="100000">
                                          <p:val>
                                            <p:strVal val="#ppt_y"/>
                                          </p:val>
                                        </p:tav>
                                      </p:tavLst>
                                    </p:anim>
                                  </p:childTnLst>
                                </p:cTn>
                              </p:par>
                            </p:childTnLst>
                          </p:cTn>
                        </p:par>
                      </p:childTnLst>
                    </p:cTn>
                  </p:par>
                  <p:par>
                    <p:cTn fill="hold" id="21" nodeType="clickPar">
                      <p:stCondLst>
                        <p:cond delay="indefinite"/>
                      </p:stCondLst>
                      <p:childTnLst>
                        <p:par>
                          <p:cTn fill="hold" id="22" nodeType="afterGroup">
                            <p:stCondLst>
                              <p:cond delay="0"/>
                            </p:stCondLst>
                            <p:childTnLst>
                              <p:par>
                                <p:cTn fill="hold" id="23" nodeType="clickEffect" presetClass="entr" presetID="47" presetSubtype="0">
                                  <p:stCondLst>
                                    <p:cond delay="0"/>
                                  </p:stCondLst>
                                  <p:childTnLst>
                                    <p:set>
                                      <p:cBhvr>
                                        <p:cTn dur="1" fill="hold" id="24">
                                          <p:stCondLst>
                                            <p:cond delay="0"/>
                                          </p:stCondLst>
                                        </p:cTn>
                                        <p:tgtEl>
                                          <p:spTgt spid="25"/>
                                        </p:tgtEl>
                                        <p:attrNameLst>
                                          <p:attrName>style.visibility</p:attrName>
                                        </p:attrNameLst>
                                      </p:cBhvr>
                                      <p:to>
                                        <p:strVal val="visible"/>
                                      </p:to>
                                    </p:set>
                                    <p:animEffect filter="fade" transition="in">
                                      <p:cBhvr>
                                        <p:cTn dur="1000" id="25"/>
                                        <p:tgtEl>
                                          <p:spTgt spid="25"/>
                                        </p:tgtEl>
                                      </p:cBhvr>
                                    </p:animEffect>
                                    <p:anim calcmode="lin" valueType="num">
                                      <p:cBhvr>
                                        <p:cTn dur="1000" fill="hold" id="26"/>
                                        <p:tgtEl>
                                          <p:spTgt spid="25"/>
                                        </p:tgtEl>
                                        <p:attrNameLst>
                                          <p:attrName>ppt_x</p:attrName>
                                        </p:attrNameLst>
                                      </p:cBhvr>
                                      <p:tavLst>
                                        <p:tav tm="0">
                                          <p:val>
                                            <p:strVal val="#ppt_x"/>
                                          </p:val>
                                        </p:tav>
                                        <p:tav tm="100000">
                                          <p:val>
                                            <p:strVal val="#ppt_x"/>
                                          </p:val>
                                        </p:tav>
                                      </p:tavLst>
                                    </p:anim>
                                    <p:anim calcmode="lin" valueType="num">
                                      <p:cBhvr>
                                        <p:cTn dur="1000" fill="hold" id="27"/>
                                        <p:tgtEl>
                                          <p:spTgt spid="25"/>
                                        </p:tgtEl>
                                        <p:attrNameLst>
                                          <p:attrName>ppt_y</p:attrName>
                                        </p:attrNameLst>
                                      </p:cBhvr>
                                      <p:tavLst>
                                        <p:tav tm="0">
                                          <p:val>
                                            <p:strVal val="#ppt_y-.1"/>
                                          </p:val>
                                        </p:tav>
                                        <p:tav tm="100000">
                                          <p:val>
                                            <p:strVal val="#ppt_y"/>
                                          </p:val>
                                        </p:tav>
                                      </p:tavLst>
                                    </p:anim>
                                  </p:childTnLst>
                                </p:cTn>
                              </p:par>
                              <p:par>
                                <p:cTn fill="hold" id="28" nodeType="withEffect" presetClass="entr" presetID="47" presetSubtype="0">
                                  <p:stCondLst>
                                    <p:cond delay="0"/>
                                  </p:stCondLst>
                                  <p:childTnLst>
                                    <p:set>
                                      <p:cBhvr>
                                        <p:cTn dur="1" fill="hold" id="29">
                                          <p:stCondLst>
                                            <p:cond delay="0"/>
                                          </p:stCondLst>
                                        </p:cTn>
                                        <p:tgtEl>
                                          <p:spTgt spid="22"/>
                                        </p:tgtEl>
                                        <p:attrNameLst>
                                          <p:attrName>style.visibility</p:attrName>
                                        </p:attrNameLst>
                                      </p:cBhvr>
                                      <p:to>
                                        <p:strVal val="visible"/>
                                      </p:to>
                                    </p:set>
                                    <p:animEffect filter="fade" transition="in">
                                      <p:cBhvr>
                                        <p:cTn dur="1000" id="30"/>
                                        <p:tgtEl>
                                          <p:spTgt spid="22"/>
                                        </p:tgtEl>
                                      </p:cBhvr>
                                    </p:animEffect>
                                    <p:anim calcmode="lin" valueType="num">
                                      <p:cBhvr>
                                        <p:cTn dur="1000" fill="hold" id="31"/>
                                        <p:tgtEl>
                                          <p:spTgt spid="22"/>
                                        </p:tgtEl>
                                        <p:attrNameLst>
                                          <p:attrName>ppt_x</p:attrName>
                                        </p:attrNameLst>
                                      </p:cBhvr>
                                      <p:tavLst>
                                        <p:tav tm="0">
                                          <p:val>
                                            <p:strVal val="#ppt_x"/>
                                          </p:val>
                                        </p:tav>
                                        <p:tav tm="100000">
                                          <p:val>
                                            <p:strVal val="#ppt_x"/>
                                          </p:val>
                                        </p:tav>
                                      </p:tavLst>
                                    </p:anim>
                                    <p:anim calcmode="lin" valueType="num">
                                      <p:cBhvr>
                                        <p:cTn dur="1000" fill="hold" id="32"/>
                                        <p:tgtEl>
                                          <p:spTgt spid="22"/>
                                        </p:tgtEl>
                                        <p:attrNameLst>
                                          <p:attrName>ppt_y</p:attrName>
                                        </p:attrNameLst>
                                      </p:cBhvr>
                                      <p:tavLst>
                                        <p:tav tm="0">
                                          <p:val>
                                            <p:strVal val="#ppt_y-.1"/>
                                          </p:val>
                                        </p:tav>
                                        <p:tav tm="100000">
                                          <p:val>
                                            <p:strVal val="#ppt_y"/>
                                          </p:val>
                                        </p:tav>
                                      </p:tavLst>
                                    </p:anim>
                                  </p:childTnLst>
                                </p:cTn>
                              </p:par>
                            </p:childTnLst>
                          </p:cTn>
                        </p:par>
                      </p:childTnLst>
                    </p:cTn>
                  </p:par>
                  <p:par>
                    <p:cTn fill="hold" id="33" nodeType="clickPar">
                      <p:stCondLst>
                        <p:cond delay="indefinite"/>
                      </p:stCondLst>
                      <p:childTnLst>
                        <p:par>
                          <p:cTn fill="hold" id="34" nodeType="afterGroup">
                            <p:stCondLst>
                              <p:cond delay="0"/>
                            </p:stCondLst>
                            <p:childTnLst>
                              <p:par>
                                <p:cTn fill="hold" grpId="0" id="35" nodeType="clickEffect" presetClass="entr" presetID="2" presetSubtype="2">
                                  <p:stCondLst>
                                    <p:cond delay="0"/>
                                  </p:stCondLst>
                                  <p:childTnLst>
                                    <p:set>
                                      <p:cBhvr>
                                        <p:cTn dur="1" fill="hold" id="36">
                                          <p:stCondLst>
                                            <p:cond delay="0"/>
                                          </p:stCondLst>
                                        </p:cTn>
                                        <p:tgtEl>
                                          <p:spTgt spid="13"/>
                                        </p:tgtEl>
                                        <p:attrNameLst>
                                          <p:attrName>style.visibility</p:attrName>
                                        </p:attrNameLst>
                                      </p:cBhvr>
                                      <p:to>
                                        <p:strVal val="visible"/>
                                      </p:to>
                                    </p:set>
                                    <p:anim calcmode="lin" valueType="num">
                                      <p:cBhvr additive="base">
                                        <p:cTn dur="500" fill="hold" id="37"/>
                                        <p:tgtEl>
                                          <p:spTgt spid="13"/>
                                        </p:tgtEl>
                                        <p:attrNameLst>
                                          <p:attrName>ppt_x</p:attrName>
                                        </p:attrNameLst>
                                      </p:cBhvr>
                                      <p:tavLst>
                                        <p:tav tm="0">
                                          <p:val>
                                            <p:strVal val="1+#ppt_w/2"/>
                                          </p:val>
                                        </p:tav>
                                        <p:tav tm="100000">
                                          <p:val>
                                            <p:strVal val="#ppt_x"/>
                                          </p:val>
                                        </p:tav>
                                      </p:tavLst>
                                    </p:anim>
                                    <p:anim calcmode="lin" valueType="num">
                                      <p:cBhvr additive="base">
                                        <p:cTn dur="500" fill="hold" id="38"/>
                                        <p:tgtEl>
                                          <p:spTgt spid="13"/>
                                        </p:tgtEl>
                                        <p:attrNameLst>
                                          <p:attrName>ppt_y</p:attrName>
                                        </p:attrNameLst>
                                      </p:cBhvr>
                                      <p:tavLst>
                                        <p:tav tm="0">
                                          <p:val>
                                            <p:strVal val="#ppt_y"/>
                                          </p:val>
                                        </p:tav>
                                        <p:tav tm="100000">
                                          <p:val>
                                            <p:strVal val="#ppt_y"/>
                                          </p:val>
                                        </p:tav>
                                      </p:tavLst>
                                    </p:anim>
                                  </p:childTnLst>
                                </p:cTn>
                              </p:par>
                              <p:par>
                                <p:cTn fill="hold" grpId="0" id="39" nodeType="withEffect" presetClass="entr" presetID="2" presetSubtype="2">
                                  <p:stCondLst>
                                    <p:cond delay="0"/>
                                  </p:stCondLst>
                                  <p:childTnLst>
                                    <p:set>
                                      <p:cBhvr>
                                        <p:cTn dur="1" fill="hold" id="40">
                                          <p:stCondLst>
                                            <p:cond delay="0"/>
                                          </p:stCondLst>
                                        </p:cTn>
                                        <p:tgtEl>
                                          <p:spTgt spid="12"/>
                                        </p:tgtEl>
                                        <p:attrNameLst>
                                          <p:attrName>style.visibility</p:attrName>
                                        </p:attrNameLst>
                                      </p:cBhvr>
                                      <p:to>
                                        <p:strVal val="visible"/>
                                      </p:to>
                                    </p:set>
                                    <p:anim calcmode="lin" valueType="num">
                                      <p:cBhvr additive="base">
                                        <p:cTn dur="500" fill="hold" id="41"/>
                                        <p:tgtEl>
                                          <p:spTgt spid="12"/>
                                        </p:tgtEl>
                                        <p:attrNameLst>
                                          <p:attrName>ppt_x</p:attrName>
                                        </p:attrNameLst>
                                      </p:cBhvr>
                                      <p:tavLst>
                                        <p:tav tm="0">
                                          <p:val>
                                            <p:strVal val="1+#ppt_w/2"/>
                                          </p:val>
                                        </p:tav>
                                        <p:tav tm="100000">
                                          <p:val>
                                            <p:strVal val="#ppt_x"/>
                                          </p:val>
                                        </p:tav>
                                      </p:tavLst>
                                    </p:anim>
                                    <p:anim calcmode="lin" valueType="num">
                                      <p:cBhvr additive="base">
                                        <p:cTn dur="500" fill="hold" id="42"/>
                                        <p:tgtEl>
                                          <p:spTgt spid="12"/>
                                        </p:tgtEl>
                                        <p:attrNameLst>
                                          <p:attrName>ppt_y</p:attrName>
                                        </p:attrNameLst>
                                      </p:cBhvr>
                                      <p:tavLst>
                                        <p:tav tm="0">
                                          <p:val>
                                            <p:strVal val="#ppt_y"/>
                                          </p:val>
                                        </p:tav>
                                        <p:tav tm="100000">
                                          <p:val>
                                            <p:strVal val="#ppt_y"/>
                                          </p:val>
                                        </p:tav>
                                      </p:tavLst>
                                    </p:anim>
                                  </p:childTnLst>
                                </p:cTn>
                              </p:par>
                            </p:childTnLst>
                          </p:cTn>
                        </p:par>
                      </p:childTnLst>
                    </p:cTn>
                  </p:par>
                  <p:par>
                    <p:cTn fill="hold" id="43" nodeType="clickPar">
                      <p:stCondLst>
                        <p:cond delay="indefinite"/>
                      </p:stCondLst>
                      <p:childTnLst>
                        <p:par>
                          <p:cTn fill="hold" id="44" nodeType="afterGroup">
                            <p:stCondLst>
                              <p:cond delay="0"/>
                            </p:stCondLst>
                            <p:childTnLst>
                              <p:par>
                                <p:cTn fill="hold" grpId="0" id="45" nodeType="clickEffect" presetClass="entr" presetID="2" presetSubtype="8">
                                  <p:stCondLst>
                                    <p:cond delay="0"/>
                                  </p:stCondLst>
                                  <p:childTnLst>
                                    <p:set>
                                      <p:cBhvr>
                                        <p:cTn dur="1" fill="hold" id="46">
                                          <p:stCondLst>
                                            <p:cond delay="0"/>
                                          </p:stCondLst>
                                        </p:cTn>
                                        <p:tgtEl>
                                          <p:spTgt spid="14"/>
                                        </p:tgtEl>
                                        <p:attrNameLst>
                                          <p:attrName>style.visibility</p:attrName>
                                        </p:attrNameLst>
                                      </p:cBhvr>
                                      <p:to>
                                        <p:strVal val="visible"/>
                                      </p:to>
                                    </p:set>
                                    <p:anim calcmode="lin" valueType="num">
                                      <p:cBhvr additive="base">
                                        <p:cTn dur="500" fill="hold" id="47"/>
                                        <p:tgtEl>
                                          <p:spTgt spid="14"/>
                                        </p:tgtEl>
                                        <p:attrNameLst>
                                          <p:attrName>ppt_x</p:attrName>
                                        </p:attrNameLst>
                                      </p:cBhvr>
                                      <p:tavLst>
                                        <p:tav tm="0">
                                          <p:val>
                                            <p:strVal val="0-#ppt_w/2"/>
                                          </p:val>
                                        </p:tav>
                                        <p:tav tm="100000">
                                          <p:val>
                                            <p:strVal val="#ppt_x"/>
                                          </p:val>
                                        </p:tav>
                                      </p:tavLst>
                                    </p:anim>
                                    <p:anim calcmode="lin" valueType="num">
                                      <p:cBhvr additive="base">
                                        <p:cTn dur="500" fill="hold" id="48"/>
                                        <p:tgtEl>
                                          <p:spTgt spid="14"/>
                                        </p:tgtEl>
                                        <p:attrNameLst>
                                          <p:attrName>ppt_y</p:attrName>
                                        </p:attrNameLst>
                                      </p:cBhvr>
                                      <p:tavLst>
                                        <p:tav tm="0">
                                          <p:val>
                                            <p:strVal val="#ppt_y"/>
                                          </p:val>
                                        </p:tav>
                                        <p:tav tm="100000">
                                          <p:val>
                                            <p:strVal val="#ppt_y"/>
                                          </p:val>
                                        </p:tav>
                                      </p:tavLst>
                                    </p:anim>
                                  </p:childTnLst>
                                </p:cTn>
                              </p:par>
                              <p:par>
                                <p:cTn fill="hold" grpId="0" id="49" nodeType="withEffect" presetClass="entr" presetID="2" presetSubtype="8">
                                  <p:stCondLst>
                                    <p:cond delay="0"/>
                                  </p:stCondLst>
                                  <p:childTnLst>
                                    <p:set>
                                      <p:cBhvr>
                                        <p:cTn dur="1" fill="hold" id="50">
                                          <p:stCondLst>
                                            <p:cond delay="0"/>
                                          </p:stCondLst>
                                        </p:cTn>
                                        <p:tgtEl>
                                          <p:spTgt spid="15"/>
                                        </p:tgtEl>
                                        <p:attrNameLst>
                                          <p:attrName>style.visibility</p:attrName>
                                        </p:attrNameLst>
                                      </p:cBhvr>
                                      <p:to>
                                        <p:strVal val="visible"/>
                                      </p:to>
                                    </p:set>
                                    <p:anim calcmode="lin" valueType="num">
                                      <p:cBhvr additive="base">
                                        <p:cTn dur="500" fill="hold" id="51"/>
                                        <p:tgtEl>
                                          <p:spTgt spid="15"/>
                                        </p:tgtEl>
                                        <p:attrNameLst>
                                          <p:attrName>ppt_x</p:attrName>
                                        </p:attrNameLst>
                                      </p:cBhvr>
                                      <p:tavLst>
                                        <p:tav tm="0">
                                          <p:val>
                                            <p:strVal val="0-#ppt_w/2"/>
                                          </p:val>
                                        </p:tav>
                                        <p:tav tm="100000">
                                          <p:val>
                                            <p:strVal val="#ppt_x"/>
                                          </p:val>
                                        </p:tav>
                                      </p:tavLst>
                                    </p:anim>
                                    <p:anim calcmode="lin" valueType="num">
                                      <p:cBhvr additive="base">
                                        <p:cTn dur="500" fill="hold" id="52"/>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3"/>
      <p:bldP grpId="0" spid="14"/>
      <p:bldP grpId="0" spid="15"/>
    </p:bldLst>
  </p:timing>
</p:sld>
</file>

<file path=ppt/slides/slide2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6" name="圆角矩形 5"/>
          <p:cNvSpPr/>
          <p:nvPr/>
        </p:nvSpPr>
        <p:spPr bwMode="auto">
          <a:xfrm>
            <a:off x="5131758" y="4773588"/>
            <a:ext cx="4094658" cy="723699"/>
          </a:xfrm>
          <a:custGeom>
            <a:rect b="b" l="l" r="r" t="t"/>
            <a:pathLst>
              <a:path h="569236" w="3265929">
                <a:moveTo>
                  <a:pt x="0" y="0"/>
                </a:moveTo>
                <a:lnTo>
                  <a:pt x="2981312" y="0"/>
                </a:lnTo>
                <a:cubicBezTo>
                  <a:pt x="3138502" y="0"/>
                  <a:pt x="3265930" y="127428"/>
                  <a:pt x="3265930" y="284618"/>
                </a:cubicBezTo>
                <a:cubicBezTo>
                  <a:pt x="3265930" y="441808"/>
                  <a:pt x="3138502" y="569236"/>
                  <a:pt x="2981312" y="569236"/>
                </a:cubicBezTo>
                <a:lnTo>
                  <a:pt x="0" y="569236"/>
                </a:lnTo>
                <a:close/>
              </a:path>
            </a:pathLst>
          </a:custGeom>
          <a:solidFill>
            <a:schemeClr val="accent3"/>
          </a:solidFill>
          <a:ln algn="ctr" cap="flat" cmpd="sng" w="9525">
            <a:noFill/>
            <a:prstDash val="solid"/>
            <a:round/>
            <a:headEnd len="med" type="none" w="med"/>
            <a:tailEnd len="med" type="none" w="med"/>
          </a:ln>
          <a:effectLst/>
          <a:extLst/>
        </p:spPr>
        <p:txBody>
          <a:bodyPr bIns="57580" lIns="115162" rIns="115162" tIns="57580"/>
          <a:lstStyle/>
          <a:p>
            <a:pPr defTabSz="1151612">
              <a:defRPr/>
            </a:pPr>
            <a:endParaRPr altLang="en-US" lang="zh-CN" sz="2300">
              <a:latin charset="-122" pitchFamily="34" typeface="微软雅黑"/>
              <a:ea charset="-122" pitchFamily="34" typeface="微软雅黑"/>
            </a:endParaRPr>
          </a:p>
        </p:txBody>
      </p:sp>
      <p:sp>
        <p:nvSpPr>
          <p:cNvPr id="27" name="圆角矩形 5"/>
          <p:cNvSpPr/>
          <p:nvPr/>
        </p:nvSpPr>
        <p:spPr bwMode="auto">
          <a:xfrm>
            <a:off x="5131758" y="1616731"/>
            <a:ext cx="4094658" cy="721683"/>
          </a:xfrm>
          <a:custGeom>
            <a:gdLst>
              <a:gd fmla="*/ 0 w 3265930" name="T0"/>
              <a:gd fmla="*/ 0 h 569236" name="T1"/>
              <a:gd fmla="*/ 2981312 w 3265930" name="T2"/>
              <a:gd fmla="*/ 0 h 569236" name="T3"/>
              <a:gd fmla="*/ 3265930 w 3265930" name="T4"/>
              <a:gd fmla="*/ 284618 h 569236" name="T5"/>
              <a:gd fmla="*/ 2981312 w 3265930" name="T6"/>
              <a:gd fmla="*/ 569236 h 569236" name="T7"/>
              <a:gd fmla="*/ 0 w 3265930" name="T8"/>
              <a:gd fmla="*/ 569236 h 569236" name="T9"/>
            </a:gdLst>
            <a:cxnLst>
              <a:cxn ang="0">
                <a:pos x="T0" y="T1"/>
              </a:cxn>
              <a:cxn ang="0">
                <a:pos x="T2" y="T3"/>
              </a:cxn>
              <a:cxn ang="0">
                <a:pos x="T4" y="T5"/>
              </a:cxn>
              <a:cxn ang="0">
                <a:pos x="T6" y="T7"/>
              </a:cxn>
              <a:cxn ang="0">
                <a:pos x="T8" y="T9"/>
              </a:cxn>
            </a:cxnLst>
            <a:rect b="b" l="0" r="r" t="0"/>
            <a:pathLst>
              <a:path h="569236" w="3265929">
                <a:moveTo>
                  <a:pt x="0" y="0"/>
                </a:moveTo>
                <a:lnTo>
                  <a:pt x="2981312" y="0"/>
                </a:lnTo>
                <a:cubicBezTo>
                  <a:pt x="3138502" y="0"/>
                  <a:pt x="3265930" y="127428"/>
                  <a:pt x="3265930" y="284618"/>
                </a:cubicBezTo>
                <a:cubicBezTo>
                  <a:pt x="3265930" y="441808"/>
                  <a:pt x="3138502" y="569236"/>
                  <a:pt x="2981312" y="569236"/>
                </a:cubicBezTo>
                <a:lnTo>
                  <a:pt x="0" y="569236"/>
                </a:lnTo>
                <a:close/>
              </a:path>
            </a:pathLst>
          </a:custGeom>
          <a:solidFill>
            <a:schemeClr val="accent1"/>
          </a:solidFill>
          <a:ln>
            <a:noFill/>
          </a:ln>
          <a:extLst>
            <a:ext uri="{91240B29-F687-4F45-9708-019B960494DF}">
              <a14:hiddenLine algn="ctr" cap="flat" cmpd="sng" w="9525">
                <a:solidFill>
                  <a:srgbClr val="000000"/>
                </a:solidFill>
                <a:prstDash val="solid"/>
                <a:round/>
                <a:headEnd len="med" type="none" w="med"/>
                <a:tailEnd len="med" type="none" w="med"/>
              </a14:hiddenLine>
            </a:ext>
          </a:extLst>
        </p:spPr>
        <p:txBody>
          <a:bodyPr bIns="57580" lIns="115162" rIns="115162" tIns="57580"/>
          <a:lstStyle/>
          <a:p>
            <a:endParaRPr altLang="en-US" lang="zh-CN">
              <a:latin charset="-122" pitchFamily="34" typeface="微软雅黑"/>
              <a:ea charset="-122" pitchFamily="34" typeface="微软雅黑"/>
            </a:endParaRPr>
          </a:p>
        </p:txBody>
      </p:sp>
      <p:sp>
        <p:nvSpPr>
          <p:cNvPr id="28" name="TextBox 27"/>
          <p:cNvSpPr txBox="1"/>
          <p:nvPr/>
        </p:nvSpPr>
        <p:spPr>
          <a:xfrm>
            <a:off x="5937950" y="1723572"/>
            <a:ext cx="2452824" cy="496160"/>
          </a:xfrm>
          <a:prstGeom prst="rect">
            <a:avLst/>
          </a:prstGeom>
          <a:noFill/>
        </p:spPr>
        <p:txBody>
          <a:bodyPr bIns="57580" lIns="115162" rIns="115162" tIns="57580" wrap="none">
            <a:spAutoFit/>
          </a:bodyPr>
          <a:lstStyle/>
          <a:p>
            <a:pPr defTabSz="1218866">
              <a:defRPr/>
            </a:pPr>
            <a:r>
              <a:rPr altLang="en-US" lang="zh-CN" sz="2500">
                <a:solidFill>
                  <a:srgbClr val="F8F8F8"/>
                </a:solidFill>
                <a:latin charset="-122" pitchFamily="34" typeface="微软雅黑"/>
                <a:ea charset="-122" pitchFamily="34" typeface="微软雅黑"/>
              </a:rPr>
              <a:t>请输入您的标题</a:t>
            </a:r>
          </a:p>
        </p:txBody>
      </p:sp>
      <p:sp>
        <p:nvSpPr>
          <p:cNvPr id="29" name="空心弧 28"/>
          <p:cNvSpPr/>
          <p:nvPr/>
        </p:nvSpPr>
        <p:spPr bwMode="auto">
          <a:xfrm flipV="1">
            <a:off x="2121976" y="1050271"/>
            <a:ext cx="1831348" cy="1854603"/>
          </a:xfrm>
          <a:prstGeom prst="blockArc">
            <a:avLst>
              <a:gd fmla="val 5423681" name="adj1"/>
              <a:gd fmla="val 20860726" name="adj2"/>
              <a:gd fmla="val 17514" name="adj3"/>
            </a:avLst>
          </a:prstGeom>
          <a:solidFill>
            <a:schemeClr val="accent4"/>
          </a:solidFill>
          <a:ln algn="ctr" cap="flat" cmpd="sng" w="9525">
            <a:noFill/>
            <a:prstDash val="solid"/>
            <a:round/>
            <a:headEnd len="med" type="none" w="med"/>
            <a:tailEnd len="med" type="none" w="med"/>
          </a:ln>
          <a:effectLst/>
          <a:extLst/>
        </p:spPr>
        <p:txBody>
          <a:bodyPr bIns="57580" lIns="115162" rIns="115162" tIns="57580"/>
          <a:lstStyle/>
          <a:p>
            <a:pPr defTabSz="1151612">
              <a:defRPr/>
            </a:pPr>
            <a:endParaRPr altLang="en-US" lang="zh-CN" sz="2300">
              <a:latin charset="-122" pitchFamily="34" typeface="微软雅黑"/>
              <a:ea charset="-122" pitchFamily="34" typeface="微软雅黑"/>
            </a:endParaRPr>
          </a:p>
        </p:txBody>
      </p:sp>
      <p:sp>
        <p:nvSpPr>
          <p:cNvPr id="30" name="空心弧 29"/>
          <p:cNvSpPr/>
          <p:nvPr/>
        </p:nvSpPr>
        <p:spPr bwMode="auto">
          <a:xfrm flipV="1" rot="10800000">
            <a:off x="3593028" y="1380874"/>
            <a:ext cx="1831348" cy="1854603"/>
          </a:xfrm>
          <a:prstGeom prst="blockArc">
            <a:avLst>
              <a:gd fmla="val 5423681" name="adj1"/>
              <a:gd fmla="val 20860726" name="adj2"/>
              <a:gd fmla="val 17514" name="adj3"/>
            </a:avLst>
          </a:prstGeom>
          <a:solidFill>
            <a:schemeClr val="accent1"/>
          </a:solidFill>
          <a:ln algn="ctr" cap="flat" cmpd="sng" w="9525">
            <a:noFill/>
            <a:prstDash val="solid"/>
            <a:round/>
            <a:headEnd len="med" type="none" w="med"/>
            <a:tailEnd len="med" type="none" w="med"/>
          </a:ln>
          <a:effectLst/>
          <a:extLst/>
        </p:spPr>
        <p:txBody>
          <a:bodyPr bIns="57580" lIns="115162" rIns="115162" tIns="57580"/>
          <a:lstStyle/>
          <a:p>
            <a:pPr defTabSz="1151612">
              <a:defRPr/>
            </a:pPr>
            <a:endParaRPr altLang="en-US" lang="zh-CN" sz="2300">
              <a:latin charset="-122" pitchFamily="34" typeface="微软雅黑"/>
              <a:ea charset="-122" pitchFamily="34" typeface="微软雅黑"/>
            </a:endParaRPr>
          </a:p>
        </p:txBody>
      </p:sp>
      <p:sp>
        <p:nvSpPr>
          <p:cNvPr id="31" name="空心弧 30"/>
          <p:cNvSpPr/>
          <p:nvPr/>
        </p:nvSpPr>
        <p:spPr bwMode="auto">
          <a:xfrm flipV="1" rot="4631022">
            <a:off x="3623202" y="2930612"/>
            <a:ext cx="1854603" cy="1831348"/>
          </a:xfrm>
          <a:prstGeom prst="blockArc">
            <a:avLst>
              <a:gd fmla="val 10168821" name="adj1"/>
              <a:gd fmla="val 20860726" name="adj2"/>
              <a:gd fmla="val 17514" name="adj3"/>
            </a:avLst>
          </a:prstGeom>
          <a:solidFill>
            <a:schemeClr val="accent2"/>
          </a:solidFill>
          <a:ln algn="ctr" cap="flat" cmpd="sng" w="9525">
            <a:noFill/>
            <a:prstDash val="solid"/>
            <a:round/>
            <a:headEnd len="med" type="none" w="med"/>
            <a:tailEnd len="med" type="none" w="med"/>
          </a:ln>
          <a:effectLst/>
          <a:extLst/>
        </p:spPr>
        <p:txBody>
          <a:bodyPr bIns="57580" lIns="115162" rIns="115162" tIns="57580"/>
          <a:lstStyle/>
          <a:p>
            <a:pPr defTabSz="1151612">
              <a:defRPr/>
            </a:pPr>
            <a:endParaRPr altLang="en-US" lang="zh-CN" sz="2300">
              <a:latin charset="-122" pitchFamily="34" typeface="微软雅黑"/>
              <a:ea charset="-122" pitchFamily="34" typeface="微软雅黑"/>
            </a:endParaRPr>
          </a:p>
        </p:txBody>
      </p:sp>
      <p:sp>
        <p:nvSpPr>
          <p:cNvPr id="32" name="空心弧 31"/>
          <p:cNvSpPr/>
          <p:nvPr/>
        </p:nvSpPr>
        <p:spPr bwMode="auto">
          <a:xfrm>
            <a:off x="2149844" y="4773588"/>
            <a:ext cx="1831348" cy="1856620"/>
          </a:xfrm>
          <a:prstGeom prst="blockArc">
            <a:avLst>
              <a:gd fmla="val 5423681" name="adj1"/>
              <a:gd fmla="val 20860726" name="adj2"/>
              <a:gd fmla="val 17514" name="adj3"/>
            </a:avLst>
          </a:prstGeom>
          <a:solidFill>
            <a:schemeClr val="accent4"/>
          </a:solidFill>
          <a:ln algn="ctr" cap="flat" cmpd="sng" w="9525">
            <a:noFill/>
            <a:prstDash val="solid"/>
            <a:round/>
            <a:headEnd len="med" type="none" w="med"/>
            <a:tailEnd len="med" type="none" w="med"/>
          </a:ln>
          <a:effectLst/>
          <a:extLst/>
        </p:spPr>
        <p:txBody>
          <a:bodyPr bIns="57580" lIns="115162" rIns="115162" tIns="57580"/>
          <a:lstStyle/>
          <a:p>
            <a:pPr defTabSz="1151612">
              <a:defRPr/>
            </a:pPr>
            <a:endParaRPr altLang="en-US" lang="zh-CN" sz="2300">
              <a:latin charset="-122" pitchFamily="34" typeface="微软雅黑"/>
              <a:ea charset="-122" pitchFamily="34" typeface="微软雅黑"/>
            </a:endParaRPr>
          </a:p>
        </p:txBody>
      </p:sp>
      <p:sp>
        <p:nvSpPr>
          <p:cNvPr id="33" name="空心弧 32"/>
          <p:cNvSpPr/>
          <p:nvPr/>
        </p:nvSpPr>
        <p:spPr bwMode="auto">
          <a:xfrm rot="10800000">
            <a:off x="3618905" y="4442984"/>
            <a:ext cx="1831348" cy="1854603"/>
          </a:xfrm>
          <a:prstGeom prst="blockArc">
            <a:avLst>
              <a:gd fmla="val 5423681" name="adj1"/>
              <a:gd fmla="val 20860726" name="adj2"/>
              <a:gd fmla="val 17514" name="adj3"/>
            </a:avLst>
          </a:prstGeom>
          <a:solidFill>
            <a:schemeClr val="accent3"/>
          </a:solidFill>
          <a:ln algn="ctr" cap="flat" cmpd="sng" w="9525">
            <a:noFill/>
            <a:prstDash val="solid"/>
            <a:round/>
            <a:headEnd len="med" type="none" w="med"/>
            <a:tailEnd len="med" type="none" w="med"/>
          </a:ln>
          <a:effectLst/>
          <a:extLst/>
        </p:spPr>
        <p:txBody>
          <a:bodyPr bIns="57580" lIns="115162" rIns="115162" tIns="57580"/>
          <a:lstStyle/>
          <a:p>
            <a:pPr defTabSz="1151612">
              <a:defRPr/>
            </a:pPr>
            <a:endParaRPr altLang="en-US" lang="zh-CN" sz="2300">
              <a:latin charset="-122" pitchFamily="34" typeface="微软雅黑"/>
              <a:ea charset="-122" pitchFamily="34" typeface="微软雅黑"/>
            </a:endParaRPr>
          </a:p>
        </p:txBody>
      </p:sp>
      <p:sp>
        <p:nvSpPr>
          <p:cNvPr id="34" name="TextBox 33"/>
          <p:cNvSpPr txBox="1"/>
          <p:nvPr/>
        </p:nvSpPr>
        <p:spPr>
          <a:xfrm>
            <a:off x="4210113" y="1870731"/>
            <a:ext cx="630374" cy="892400"/>
          </a:xfrm>
          <a:prstGeom prst="rect">
            <a:avLst/>
          </a:prstGeom>
          <a:noFill/>
        </p:spPr>
        <p:txBody>
          <a:bodyPr bIns="57580" lIns="115162" rIns="115162" tIns="57580" wrap="none">
            <a:spAutoFit/>
          </a:bodyPr>
          <a:lstStyle/>
          <a:p>
            <a:pPr defTabSz="1218866">
              <a:defRPr/>
            </a:pPr>
            <a:r>
              <a:rPr altLang="zh-CN" b="1" lang="en-US" sz="5100">
                <a:solidFill>
                  <a:schemeClr val="tx1">
                    <a:lumMod val="50000"/>
                    <a:lumOff val="50000"/>
                  </a:schemeClr>
                </a:solidFill>
                <a:latin charset="-122" pitchFamily="34" typeface="微软雅黑"/>
                <a:ea charset="-122" pitchFamily="34" typeface="微软雅黑"/>
              </a:rPr>
              <a:t>1</a:t>
            </a:r>
          </a:p>
        </p:txBody>
      </p:sp>
      <p:sp>
        <p:nvSpPr>
          <p:cNvPr id="35" name="TextBox 34"/>
          <p:cNvSpPr txBox="1"/>
          <p:nvPr/>
        </p:nvSpPr>
        <p:spPr>
          <a:xfrm>
            <a:off x="4210114" y="4936875"/>
            <a:ext cx="630374" cy="892400"/>
          </a:xfrm>
          <a:prstGeom prst="rect">
            <a:avLst/>
          </a:prstGeom>
          <a:noFill/>
        </p:spPr>
        <p:txBody>
          <a:bodyPr bIns="57580" lIns="115162" rIns="115162" tIns="57580" wrap="none">
            <a:spAutoFit/>
          </a:bodyPr>
          <a:lstStyle/>
          <a:p>
            <a:pPr defTabSz="1218866">
              <a:defRPr/>
            </a:pPr>
            <a:r>
              <a:rPr altLang="zh-CN" b="1" lang="en-US" sz="5100">
                <a:solidFill>
                  <a:schemeClr val="tx1">
                    <a:lumMod val="50000"/>
                    <a:lumOff val="50000"/>
                  </a:schemeClr>
                </a:solidFill>
                <a:latin charset="-122" pitchFamily="34" typeface="微软雅黑"/>
                <a:ea charset="-122" pitchFamily="34" typeface="微软雅黑"/>
              </a:rPr>
              <a:t>2</a:t>
            </a:r>
          </a:p>
        </p:txBody>
      </p:sp>
      <p:sp>
        <p:nvSpPr>
          <p:cNvPr id="36" name="TextBox 35"/>
          <p:cNvSpPr txBox="1"/>
          <p:nvPr/>
        </p:nvSpPr>
        <p:spPr>
          <a:xfrm>
            <a:off x="5647324" y="2550081"/>
            <a:ext cx="5322855" cy="663800"/>
          </a:xfrm>
          <a:prstGeom prst="rect">
            <a:avLst/>
          </a:prstGeom>
          <a:noFill/>
        </p:spPr>
        <p:txBody>
          <a:bodyPr bIns="57580" lIns="115162" rIns="115162" tIns="57580">
            <a:spAutoFit/>
          </a:bodyPr>
          <a:lstStyle/>
          <a:p>
            <a:r>
              <a:rPr altLang="en-US" lang="zh-CN" sz="1200">
                <a:solidFill>
                  <a:schemeClr val="tx1">
                    <a:lumMod val="50000"/>
                    <a:lumOff val="50000"/>
                  </a:schemeClr>
                </a:solidFill>
                <a:latin typeface="+mn-ea"/>
              </a:rPr>
              <a:t>此处添加详细文本描述，建议与标题相关并符合整体语言风格，语言描述尽量简洁生动。尽量将每页幻灯片的字数控制在200字以内，据统计每页幻灯片的最好控制在5分钟之内。</a:t>
            </a:r>
          </a:p>
        </p:txBody>
      </p:sp>
      <p:sp>
        <p:nvSpPr>
          <p:cNvPr id="37" name="TextBox 36"/>
          <p:cNvSpPr txBox="1">
            <a:spLocks noChangeArrowheads="1"/>
          </p:cNvSpPr>
          <p:nvPr/>
        </p:nvSpPr>
        <p:spPr bwMode="auto">
          <a:xfrm>
            <a:off x="5647322" y="5469065"/>
            <a:ext cx="5414423" cy="755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57580" lIns="115162" rIns="115162" tIns="57580">
            <a:spAutoFit/>
          </a:bodyPr>
          <a:lstStyle>
            <a:lvl1pPr>
              <a:defRPr sz="1900">
                <a:solidFill>
                  <a:schemeClr val="tx1"/>
                </a:solidFill>
                <a:latin charset="0" pitchFamily="34" typeface="Arial"/>
                <a:ea charset="-122" pitchFamily="34" typeface="微软雅黑"/>
              </a:defRPr>
            </a:lvl1pPr>
            <a:lvl2pPr indent="-285750" marL="742950">
              <a:defRPr sz="1900">
                <a:solidFill>
                  <a:schemeClr val="tx1"/>
                </a:solidFill>
                <a:latin charset="0" pitchFamily="34" typeface="Arial"/>
                <a:ea charset="-122" pitchFamily="34" typeface="微软雅黑"/>
              </a:defRPr>
            </a:lvl2pPr>
            <a:lvl3pPr indent="-228600" marL="1143000">
              <a:defRPr sz="1900">
                <a:solidFill>
                  <a:schemeClr val="tx1"/>
                </a:solidFill>
                <a:latin charset="0" pitchFamily="34" typeface="Arial"/>
                <a:ea charset="-122" pitchFamily="34" typeface="微软雅黑"/>
              </a:defRPr>
            </a:lvl3pPr>
            <a:lvl4pPr indent="-228600" marL="1600200">
              <a:defRPr sz="1900">
                <a:solidFill>
                  <a:schemeClr val="tx1"/>
                </a:solidFill>
                <a:latin charset="0" pitchFamily="34" typeface="Arial"/>
                <a:ea charset="-122" pitchFamily="34" typeface="微软雅黑"/>
              </a:defRPr>
            </a:lvl4pPr>
            <a:lvl5pPr indent="-228600" marL="2057400">
              <a:defRPr sz="1900">
                <a:solidFill>
                  <a:schemeClr val="tx1"/>
                </a:solidFill>
                <a:latin charset="0" pitchFamily="34" typeface="Arial"/>
                <a:ea charset="-122" pitchFamily="34" typeface="微软雅黑"/>
              </a:defRPr>
            </a:lvl5pPr>
            <a:lvl6pPr defTabSz="966788" fontAlgn="base" indent="-228600" marL="2514600">
              <a:spcBef>
                <a:spcPct val="0"/>
              </a:spcBef>
              <a:spcAft>
                <a:spcPct val="0"/>
              </a:spcAft>
              <a:defRPr sz="1900">
                <a:solidFill>
                  <a:schemeClr val="tx1"/>
                </a:solidFill>
                <a:latin charset="0" pitchFamily="34" typeface="Arial"/>
                <a:ea charset="-122" pitchFamily="34" typeface="微软雅黑"/>
              </a:defRPr>
            </a:lvl6pPr>
            <a:lvl7pPr defTabSz="966788" fontAlgn="base" indent="-228600" marL="2971800">
              <a:spcBef>
                <a:spcPct val="0"/>
              </a:spcBef>
              <a:spcAft>
                <a:spcPct val="0"/>
              </a:spcAft>
              <a:defRPr sz="1900">
                <a:solidFill>
                  <a:schemeClr val="tx1"/>
                </a:solidFill>
                <a:latin charset="0" pitchFamily="34" typeface="Arial"/>
                <a:ea charset="-122" pitchFamily="34" typeface="微软雅黑"/>
              </a:defRPr>
            </a:lvl7pPr>
            <a:lvl8pPr defTabSz="966788" fontAlgn="base" indent="-228600" marL="3429000">
              <a:spcBef>
                <a:spcPct val="0"/>
              </a:spcBef>
              <a:spcAft>
                <a:spcPct val="0"/>
              </a:spcAft>
              <a:defRPr sz="1900">
                <a:solidFill>
                  <a:schemeClr val="tx1"/>
                </a:solidFill>
                <a:latin charset="0" pitchFamily="34" typeface="Arial"/>
                <a:ea charset="-122" pitchFamily="34" typeface="微软雅黑"/>
              </a:defRPr>
            </a:lvl8pPr>
            <a:lvl9pPr defTabSz="966788" fontAlgn="base" indent="-228600" marL="3886200">
              <a:spcBef>
                <a:spcPct val="0"/>
              </a:spcBef>
              <a:spcAft>
                <a:spcPct val="0"/>
              </a:spcAft>
              <a:defRPr sz="1900">
                <a:solidFill>
                  <a:schemeClr val="tx1"/>
                </a:solidFill>
                <a:latin charset="0" pitchFamily="34" typeface="Arial"/>
                <a:ea charset="-122" pitchFamily="34" typeface="微软雅黑"/>
              </a:defRPr>
            </a:lvl9pPr>
          </a:lstStyle>
          <a:p>
            <a:r>
              <a:rPr altLang="en-US" lang="zh-CN" sz="1400">
                <a:solidFill>
                  <a:schemeClr val="tx1">
                    <a:lumMod val="50000"/>
                    <a:lumOff val="50000"/>
                  </a:schemeClr>
                </a:solidFill>
                <a:latin typeface="+mn-ea"/>
              </a:rPr>
              <a:t>此处添加详细文本描述，建议与标题相关并符合整体语言风格，语言描述尽量简洁生动。尽量将每页幻灯片的字数控制在200字以内，据统计每页幻灯片的最好控制在5分钟之内。</a:t>
            </a:r>
          </a:p>
        </p:txBody>
      </p:sp>
      <p:sp>
        <p:nvSpPr>
          <p:cNvPr id="38" name="TextBox 37"/>
          <p:cNvSpPr txBox="1"/>
          <p:nvPr/>
        </p:nvSpPr>
        <p:spPr>
          <a:xfrm>
            <a:off x="5937950" y="4894539"/>
            <a:ext cx="2452824" cy="496160"/>
          </a:xfrm>
          <a:prstGeom prst="rect">
            <a:avLst/>
          </a:prstGeom>
          <a:noFill/>
        </p:spPr>
        <p:txBody>
          <a:bodyPr bIns="57580" lIns="115162" rIns="115162" tIns="57580" wrap="none">
            <a:spAutoFit/>
          </a:bodyPr>
          <a:lstStyle/>
          <a:p>
            <a:pPr defTabSz="1218866">
              <a:defRPr/>
            </a:pPr>
            <a:r>
              <a:rPr altLang="en-US" lang="zh-CN" sz="2500">
                <a:solidFill>
                  <a:srgbClr val="F8F8F8"/>
                </a:solidFill>
                <a:latin charset="-122" pitchFamily="34" typeface="微软雅黑"/>
                <a:ea charset="-122" pitchFamily="34" typeface="微软雅黑"/>
              </a:rPr>
              <a:t>请输入您的标题</a:t>
            </a:r>
          </a:p>
        </p:txBody>
      </p:sp>
      <p:sp>
        <p:nvSpPr>
          <p:cNvPr id="2" name="标题 1"/>
          <p:cNvSpPr>
            <a:spLocks noGrp="1"/>
          </p:cNvSpPr>
          <p:nvPr>
            <p:ph type="title"/>
          </p:nvPr>
        </p:nvSpPr>
        <p:spPr/>
        <p:txBody>
          <a:bodyPr>
            <a:normAutofit/>
          </a:bodyPr>
          <a:lstStyle/>
          <a:p>
            <a:r>
              <a:rPr altLang="en-US" lang="zh-CN"/>
              <a:t>单击此处添加标题</a:t>
            </a:r>
          </a:p>
        </p:txBody>
      </p:sp>
    </p:spTree>
    <p:extLst>
      <p:ext uri="{BB962C8B-B14F-4D97-AF65-F5344CB8AC3E}">
        <p14:creationId val="3769839192"/>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29"/>
                                        </p:tgtEl>
                                        <p:attrNameLst>
                                          <p:attrName>style.visibility</p:attrName>
                                        </p:attrNameLst>
                                      </p:cBhvr>
                                      <p:to>
                                        <p:strVal val="visible"/>
                                      </p:to>
                                    </p:set>
                                    <p:animEffect filter="wipe(left)" transition="in">
                                      <p:cBhvr>
                                        <p:cTn dur="500" id="7"/>
                                        <p:tgtEl>
                                          <p:spTgt spid="29"/>
                                        </p:tgtEl>
                                      </p:cBhvr>
                                    </p:animEffect>
                                  </p:childTnLst>
                                </p:cTn>
                              </p:par>
                            </p:childTnLst>
                          </p:cTn>
                        </p:par>
                        <p:par>
                          <p:cTn fill="hold" id="8" nodeType="afterGroup">
                            <p:stCondLst>
                              <p:cond delay="500"/>
                            </p:stCondLst>
                            <p:childTnLst>
                              <p:par>
                                <p:cTn fill="hold" id="9" nodeType="afterEffect" presetClass="entr" presetID="22" presetSubtype="8">
                                  <p:stCondLst>
                                    <p:cond delay="0"/>
                                  </p:stCondLst>
                                  <p:childTnLst>
                                    <p:set>
                                      <p:cBhvr>
                                        <p:cTn dur="1" fill="hold" id="10">
                                          <p:stCondLst>
                                            <p:cond delay="0"/>
                                          </p:stCondLst>
                                        </p:cTn>
                                        <p:tgtEl>
                                          <p:spTgt spid="30"/>
                                        </p:tgtEl>
                                        <p:attrNameLst>
                                          <p:attrName>style.visibility</p:attrName>
                                        </p:attrNameLst>
                                      </p:cBhvr>
                                      <p:to>
                                        <p:strVal val="visible"/>
                                      </p:to>
                                    </p:set>
                                    <p:animEffect filter="wipe(left)" transition="in">
                                      <p:cBhvr>
                                        <p:cTn dur="500" id="11"/>
                                        <p:tgtEl>
                                          <p:spTgt spid="30"/>
                                        </p:tgtEl>
                                      </p:cBhvr>
                                    </p:animEffect>
                                  </p:childTnLst>
                                </p:cTn>
                              </p:par>
                            </p:childTnLst>
                          </p:cTn>
                        </p:par>
                        <p:par>
                          <p:cTn fill="hold" id="12" nodeType="afterGroup">
                            <p:stCondLst>
                              <p:cond delay="1000"/>
                            </p:stCondLst>
                            <p:childTnLst>
                              <p:par>
                                <p:cTn fill="hold" id="13" nodeType="afterEffect" presetClass="entr" presetID="22" presetSubtype="1">
                                  <p:stCondLst>
                                    <p:cond delay="0"/>
                                  </p:stCondLst>
                                  <p:childTnLst>
                                    <p:set>
                                      <p:cBhvr>
                                        <p:cTn dur="1" fill="hold" id="14">
                                          <p:stCondLst>
                                            <p:cond delay="0"/>
                                          </p:stCondLst>
                                        </p:cTn>
                                        <p:tgtEl>
                                          <p:spTgt spid="31"/>
                                        </p:tgtEl>
                                        <p:attrNameLst>
                                          <p:attrName>style.visibility</p:attrName>
                                        </p:attrNameLst>
                                      </p:cBhvr>
                                      <p:to>
                                        <p:strVal val="visible"/>
                                      </p:to>
                                    </p:set>
                                    <p:animEffect filter="wipe(up)" transition="in">
                                      <p:cBhvr>
                                        <p:cTn dur="500" id="15"/>
                                        <p:tgtEl>
                                          <p:spTgt spid="31"/>
                                        </p:tgtEl>
                                      </p:cBhvr>
                                    </p:animEffect>
                                  </p:childTnLst>
                                </p:cTn>
                              </p:par>
                            </p:childTnLst>
                          </p:cTn>
                        </p:par>
                        <p:par>
                          <p:cTn fill="hold" id="16" nodeType="afterGroup">
                            <p:stCondLst>
                              <p:cond delay="1500"/>
                            </p:stCondLst>
                            <p:childTnLst>
                              <p:par>
                                <p:cTn fill="hold" id="17" nodeType="afterEffect" presetClass="entr" presetID="22" presetSubtype="1">
                                  <p:stCondLst>
                                    <p:cond delay="0"/>
                                  </p:stCondLst>
                                  <p:childTnLst>
                                    <p:set>
                                      <p:cBhvr>
                                        <p:cTn dur="1" fill="hold" id="18">
                                          <p:stCondLst>
                                            <p:cond delay="0"/>
                                          </p:stCondLst>
                                        </p:cTn>
                                        <p:tgtEl>
                                          <p:spTgt spid="33"/>
                                        </p:tgtEl>
                                        <p:attrNameLst>
                                          <p:attrName>style.visibility</p:attrName>
                                        </p:attrNameLst>
                                      </p:cBhvr>
                                      <p:to>
                                        <p:strVal val="visible"/>
                                      </p:to>
                                    </p:set>
                                    <p:animEffect filter="wipe(up)" transition="in">
                                      <p:cBhvr>
                                        <p:cTn dur="500" id="19"/>
                                        <p:tgtEl>
                                          <p:spTgt spid="33"/>
                                        </p:tgtEl>
                                      </p:cBhvr>
                                    </p:animEffect>
                                  </p:childTnLst>
                                </p:cTn>
                              </p:par>
                            </p:childTnLst>
                          </p:cTn>
                        </p:par>
                        <p:par>
                          <p:cTn fill="hold" id="20" nodeType="afterGroup">
                            <p:stCondLst>
                              <p:cond delay="2000"/>
                            </p:stCondLst>
                            <p:childTnLst>
                              <p:par>
                                <p:cTn fill="hold" id="21" nodeType="afterEffect" presetClass="entr" presetID="22" presetSubtype="2">
                                  <p:stCondLst>
                                    <p:cond delay="0"/>
                                  </p:stCondLst>
                                  <p:childTnLst>
                                    <p:set>
                                      <p:cBhvr>
                                        <p:cTn dur="1" fill="hold" id="22">
                                          <p:stCondLst>
                                            <p:cond delay="0"/>
                                          </p:stCondLst>
                                        </p:cTn>
                                        <p:tgtEl>
                                          <p:spTgt spid="32"/>
                                        </p:tgtEl>
                                        <p:attrNameLst>
                                          <p:attrName>style.visibility</p:attrName>
                                        </p:attrNameLst>
                                      </p:cBhvr>
                                      <p:to>
                                        <p:strVal val="visible"/>
                                      </p:to>
                                    </p:set>
                                    <p:animEffect filter="wipe(right)" transition="in">
                                      <p:cBhvr>
                                        <p:cTn dur="500" id="23"/>
                                        <p:tgtEl>
                                          <p:spTgt spid="32"/>
                                        </p:tgtEl>
                                      </p:cBhvr>
                                    </p:animEffect>
                                  </p:childTnLst>
                                </p:cTn>
                              </p:par>
                            </p:childTnLst>
                          </p:cTn>
                        </p:par>
                        <p:par>
                          <p:cTn fill="hold" id="24" nodeType="afterGroup">
                            <p:stCondLst>
                              <p:cond delay="2500"/>
                            </p:stCondLst>
                            <p:childTnLst>
                              <p:par>
                                <p:cTn fill="hold" grpId="0" id="25" nodeType="afterEffect" presetClass="entr" presetID="2" presetSubtype="8">
                                  <p:stCondLst>
                                    <p:cond delay="0"/>
                                  </p:stCondLst>
                                  <p:childTnLst>
                                    <p:set>
                                      <p:cBhvr>
                                        <p:cTn dur="1" fill="hold" id="26">
                                          <p:stCondLst>
                                            <p:cond delay="0"/>
                                          </p:stCondLst>
                                        </p:cTn>
                                        <p:tgtEl>
                                          <p:spTgt spid="34"/>
                                        </p:tgtEl>
                                        <p:attrNameLst>
                                          <p:attrName>style.visibility</p:attrName>
                                        </p:attrNameLst>
                                      </p:cBhvr>
                                      <p:to>
                                        <p:strVal val="visible"/>
                                      </p:to>
                                    </p:set>
                                    <p:anim calcmode="lin" valueType="num">
                                      <p:cBhvr additive="base">
                                        <p:cTn dur="500" fill="hold" id="27"/>
                                        <p:tgtEl>
                                          <p:spTgt spid="34"/>
                                        </p:tgtEl>
                                        <p:attrNameLst>
                                          <p:attrName>ppt_x</p:attrName>
                                        </p:attrNameLst>
                                      </p:cBhvr>
                                      <p:tavLst>
                                        <p:tav tm="0">
                                          <p:val>
                                            <p:strVal val="0-#ppt_w/2"/>
                                          </p:val>
                                        </p:tav>
                                        <p:tav tm="100000">
                                          <p:val>
                                            <p:strVal val="#ppt_x"/>
                                          </p:val>
                                        </p:tav>
                                      </p:tavLst>
                                    </p:anim>
                                    <p:anim calcmode="lin" valueType="num">
                                      <p:cBhvr additive="base">
                                        <p:cTn dur="500" fill="hold" id="28"/>
                                        <p:tgtEl>
                                          <p:spTgt spid="34"/>
                                        </p:tgtEl>
                                        <p:attrNameLst>
                                          <p:attrName>ppt_y</p:attrName>
                                        </p:attrNameLst>
                                      </p:cBhvr>
                                      <p:tavLst>
                                        <p:tav tm="0">
                                          <p:val>
                                            <p:strVal val="#ppt_y"/>
                                          </p:val>
                                        </p:tav>
                                        <p:tav tm="100000">
                                          <p:val>
                                            <p:strVal val="#ppt_y"/>
                                          </p:val>
                                        </p:tav>
                                      </p:tavLst>
                                    </p:anim>
                                  </p:childTnLst>
                                </p:cTn>
                              </p:par>
                            </p:childTnLst>
                          </p:cTn>
                        </p:par>
                        <p:par>
                          <p:cTn fill="hold" id="29" nodeType="afterGroup">
                            <p:stCondLst>
                              <p:cond delay="3000"/>
                            </p:stCondLst>
                            <p:childTnLst>
                              <p:par>
                                <p:cTn fill="hold" grpId="0" id="30" nodeType="afterEffect" presetClass="entr" presetID="22" presetSubtype="8">
                                  <p:stCondLst>
                                    <p:cond delay="0"/>
                                  </p:stCondLst>
                                  <p:childTnLst>
                                    <p:set>
                                      <p:cBhvr>
                                        <p:cTn dur="1" fill="hold" id="31">
                                          <p:stCondLst>
                                            <p:cond delay="0"/>
                                          </p:stCondLst>
                                        </p:cTn>
                                        <p:tgtEl>
                                          <p:spTgt spid="27"/>
                                        </p:tgtEl>
                                        <p:attrNameLst>
                                          <p:attrName>style.visibility</p:attrName>
                                        </p:attrNameLst>
                                      </p:cBhvr>
                                      <p:to>
                                        <p:strVal val="visible"/>
                                      </p:to>
                                    </p:set>
                                    <p:animEffect filter="wipe(left)" transition="in">
                                      <p:cBhvr>
                                        <p:cTn dur="500" id="32"/>
                                        <p:tgtEl>
                                          <p:spTgt spid="27"/>
                                        </p:tgtEl>
                                      </p:cBhvr>
                                    </p:animEffect>
                                  </p:childTnLst>
                                </p:cTn>
                              </p:par>
                            </p:childTnLst>
                          </p:cTn>
                        </p:par>
                        <p:par>
                          <p:cTn fill="hold" id="33" nodeType="afterGroup">
                            <p:stCondLst>
                              <p:cond delay="3500"/>
                            </p:stCondLst>
                            <p:childTnLst>
                              <p:par>
                                <p:cTn fill="hold" grpId="0" id="34" nodeType="afterEffect" presetClass="entr" presetID="41" presetSubtype="0">
                                  <p:stCondLst>
                                    <p:cond delay="0"/>
                                  </p:stCondLst>
                                  <p:iterate type="lt">
                                    <p:tmPct val="10000"/>
                                  </p:iterate>
                                  <p:childTnLst>
                                    <p:set>
                                      <p:cBhvr>
                                        <p:cTn dur="1" fill="hold" id="35">
                                          <p:stCondLst>
                                            <p:cond delay="0"/>
                                          </p:stCondLst>
                                        </p:cTn>
                                        <p:tgtEl>
                                          <p:spTgt spid="28"/>
                                        </p:tgtEl>
                                        <p:attrNameLst>
                                          <p:attrName>style.visibility</p:attrName>
                                        </p:attrNameLst>
                                      </p:cBhvr>
                                      <p:to>
                                        <p:strVal val="visible"/>
                                      </p:to>
                                    </p:set>
                                    <p:anim calcmode="lin" valueType="num">
                                      <p:cBhvr>
                                        <p:cTn dur="300" fill="hold" id="36"/>
                                        <p:tgtEl>
                                          <p:spTgt spid="28"/>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37"/>
                                        <p:tgtEl>
                                          <p:spTgt spid="28"/>
                                        </p:tgtEl>
                                        <p:attrNameLst>
                                          <p:attrName>ppt_y</p:attrName>
                                        </p:attrNameLst>
                                      </p:cBhvr>
                                      <p:tavLst>
                                        <p:tav tm="0">
                                          <p:val>
                                            <p:strVal val="#ppt_y"/>
                                          </p:val>
                                        </p:tav>
                                        <p:tav tm="100000">
                                          <p:val>
                                            <p:strVal val="#ppt_y"/>
                                          </p:val>
                                        </p:tav>
                                      </p:tavLst>
                                    </p:anim>
                                    <p:anim calcmode="lin" valueType="num">
                                      <p:cBhvr>
                                        <p:cTn dur="300" fill="hold" id="38"/>
                                        <p:tgtEl>
                                          <p:spTgt spid="28"/>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39"/>
                                        <p:tgtEl>
                                          <p:spTgt spid="28"/>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40" tmFilter="0,0; .5, 1; 1, 1"/>
                                        <p:tgtEl>
                                          <p:spTgt spid="28"/>
                                        </p:tgtEl>
                                      </p:cBhvr>
                                    </p:animEffect>
                                  </p:childTnLst>
                                </p:cTn>
                              </p:par>
                            </p:childTnLst>
                          </p:cTn>
                        </p:par>
                        <p:par>
                          <p:cTn fill="hold" id="41" nodeType="afterGroup">
                            <p:stCondLst>
                              <p:cond delay="3800"/>
                            </p:stCondLst>
                            <p:childTnLst>
                              <p:par>
                                <p:cTn fill="hold" grpId="0" id="42" nodeType="afterEffect" presetClass="entr" presetID="42" presetSubtype="0">
                                  <p:stCondLst>
                                    <p:cond delay="0"/>
                                  </p:stCondLst>
                                  <p:childTnLst>
                                    <p:set>
                                      <p:cBhvr>
                                        <p:cTn dur="1" fill="hold" id="43">
                                          <p:stCondLst>
                                            <p:cond delay="0"/>
                                          </p:stCondLst>
                                        </p:cTn>
                                        <p:tgtEl>
                                          <p:spTgt spid="36"/>
                                        </p:tgtEl>
                                        <p:attrNameLst>
                                          <p:attrName>style.visibility</p:attrName>
                                        </p:attrNameLst>
                                      </p:cBhvr>
                                      <p:to>
                                        <p:strVal val="visible"/>
                                      </p:to>
                                    </p:set>
                                    <p:animEffect filter="fade" transition="in">
                                      <p:cBhvr>
                                        <p:cTn dur="500" id="44"/>
                                        <p:tgtEl>
                                          <p:spTgt spid="36"/>
                                        </p:tgtEl>
                                      </p:cBhvr>
                                    </p:animEffect>
                                    <p:anim calcmode="lin" valueType="num">
                                      <p:cBhvr>
                                        <p:cTn dur="500" fill="hold" id="45"/>
                                        <p:tgtEl>
                                          <p:spTgt spid="36"/>
                                        </p:tgtEl>
                                        <p:attrNameLst>
                                          <p:attrName>ppt_x</p:attrName>
                                        </p:attrNameLst>
                                      </p:cBhvr>
                                      <p:tavLst>
                                        <p:tav tm="0">
                                          <p:val>
                                            <p:strVal val="#ppt_x"/>
                                          </p:val>
                                        </p:tav>
                                        <p:tav tm="100000">
                                          <p:val>
                                            <p:strVal val="#ppt_x"/>
                                          </p:val>
                                        </p:tav>
                                      </p:tavLst>
                                    </p:anim>
                                    <p:anim calcmode="lin" valueType="num">
                                      <p:cBhvr>
                                        <p:cTn dur="500" fill="hold" id="46"/>
                                        <p:tgtEl>
                                          <p:spTgt spid="36"/>
                                        </p:tgtEl>
                                        <p:attrNameLst>
                                          <p:attrName>ppt_y</p:attrName>
                                        </p:attrNameLst>
                                      </p:cBhvr>
                                      <p:tavLst>
                                        <p:tav tm="0">
                                          <p:val>
                                            <p:strVal val="#ppt_y+.1"/>
                                          </p:val>
                                        </p:tav>
                                        <p:tav tm="100000">
                                          <p:val>
                                            <p:strVal val="#ppt_y"/>
                                          </p:val>
                                        </p:tav>
                                      </p:tavLst>
                                    </p:anim>
                                  </p:childTnLst>
                                </p:cTn>
                              </p:par>
                            </p:childTnLst>
                          </p:cTn>
                        </p:par>
                        <p:par>
                          <p:cTn fill="hold" id="47" nodeType="afterGroup">
                            <p:stCondLst>
                              <p:cond delay="4300"/>
                            </p:stCondLst>
                            <p:childTnLst>
                              <p:par>
                                <p:cTn fill="hold" grpId="0" id="48" nodeType="afterEffect" presetClass="entr" presetID="2" presetSubtype="8">
                                  <p:stCondLst>
                                    <p:cond delay="0"/>
                                  </p:stCondLst>
                                  <p:childTnLst>
                                    <p:set>
                                      <p:cBhvr>
                                        <p:cTn dur="1" fill="hold" id="49">
                                          <p:stCondLst>
                                            <p:cond delay="0"/>
                                          </p:stCondLst>
                                        </p:cTn>
                                        <p:tgtEl>
                                          <p:spTgt spid="35"/>
                                        </p:tgtEl>
                                        <p:attrNameLst>
                                          <p:attrName>style.visibility</p:attrName>
                                        </p:attrNameLst>
                                      </p:cBhvr>
                                      <p:to>
                                        <p:strVal val="visible"/>
                                      </p:to>
                                    </p:set>
                                    <p:anim calcmode="lin" valueType="num">
                                      <p:cBhvr additive="base">
                                        <p:cTn dur="500" fill="hold" id="50"/>
                                        <p:tgtEl>
                                          <p:spTgt spid="35"/>
                                        </p:tgtEl>
                                        <p:attrNameLst>
                                          <p:attrName>ppt_x</p:attrName>
                                        </p:attrNameLst>
                                      </p:cBhvr>
                                      <p:tavLst>
                                        <p:tav tm="0">
                                          <p:val>
                                            <p:strVal val="0-#ppt_w/2"/>
                                          </p:val>
                                        </p:tav>
                                        <p:tav tm="100000">
                                          <p:val>
                                            <p:strVal val="#ppt_x"/>
                                          </p:val>
                                        </p:tav>
                                      </p:tavLst>
                                    </p:anim>
                                    <p:anim calcmode="lin" valueType="num">
                                      <p:cBhvr additive="base">
                                        <p:cTn dur="500" fill="hold" id="51"/>
                                        <p:tgtEl>
                                          <p:spTgt spid="35"/>
                                        </p:tgtEl>
                                        <p:attrNameLst>
                                          <p:attrName>ppt_y</p:attrName>
                                        </p:attrNameLst>
                                      </p:cBhvr>
                                      <p:tavLst>
                                        <p:tav tm="0">
                                          <p:val>
                                            <p:strVal val="#ppt_y"/>
                                          </p:val>
                                        </p:tav>
                                        <p:tav tm="100000">
                                          <p:val>
                                            <p:strVal val="#ppt_y"/>
                                          </p:val>
                                        </p:tav>
                                      </p:tavLst>
                                    </p:anim>
                                  </p:childTnLst>
                                </p:cTn>
                              </p:par>
                            </p:childTnLst>
                          </p:cTn>
                        </p:par>
                        <p:par>
                          <p:cTn fill="hold" id="52" nodeType="afterGroup">
                            <p:stCondLst>
                              <p:cond delay="4800"/>
                            </p:stCondLst>
                            <p:childTnLst>
                              <p:par>
                                <p:cTn fill="hold" id="53" nodeType="afterEffect" presetClass="entr" presetID="22" presetSubtype="8">
                                  <p:stCondLst>
                                    <p:cond delay="0"/>
                                  </p:stCondLst>
                                  <p:childTnLst>
                                    <p:set>
                                      <p:cBhvr>
                                        <p:cTn dur="1" fill="hold" id="54">
                                          <p:stCondLst>
                                            <p:cond delay="0"/>
                                          </p:stCondLst>
                                        </p:cTn>
                                        <p:tgtEl>
                                          <p:spTgt spid="26"/>
                                        </p:tgtEl>
                                        <p:attrNameLst>
                                          <p:attrName>style.visibility</p:attrName>
                                        </p:attrNameLst>
                                      </p:cBhvr>
                                      <p:to>
                                        <p:strVal val="visible"/>
                                      </p:to>
                                    </p:set>
                                    <p:animEffect filter="wipe(left)" transition="in">
                                      <p:cBhvr>
                                        <p:cTn dur="500" id="55"/>
                                        <p:tgtEl>
                                          <p:spTgt spid="26"/>
                                        </p:tgtEl>
                                      </p:cBhvr>
                                    </p:animEffect>
                                  </p:childTnLst>
                                </p:cTn>
                              </p:par>
                            </p:childTnLst>
                          </p:cTn>
                        </p:par>
                        <p:par>
                          <p:cTn fill="hold" id="56" nodeType="afterGroup">
                            <p:stCondLst>
                              <p:cond delay="5300"/>
                            </p:stCondLst>
                            <p:childTnLst>
                              <p:par>
                                <p:cTn fill="hold" grpId="0" id="57" nodeType="afterEffect" presetClass="entr" presetID="41" presetSubtype="0">
                                  <p:stCondLst>
                                    <p:cond delay="0"/>
                                  </p:stCondLst>
                                  <p:iterate type="lt">
                                    <p:tmPct val="10000"/>
                                  </p:iterate>
                                  <p:childTnLst>
                                    <p:set>
                                      <p:cBhvr>
                                        <p:cTn dur="1" fill="hold" id="58">
                                          <p:stCondLst>
                                            <p:cond delay="0"/>
                                          </p:stCondLst>
                                        </p:cTn>
                                        <p:tgtEl>
                                          <p:spTgt spid="38"/>
                                        </p:tgtEl>
                                        <p:attrNameLst>
                                          <p:attrName>style.visibility</p:attrName>
                                        </p:attrNameLst>
                                      </p:cBhvr>
                                      <p:to>
                                        <p:strVal val="visible"/>
                                      </p:to>
                                    </p:set>
                                    <p:anim calcmode="lin" valueType="num">
                                      <p:cBhvr>
                                        <p:cTn dur="300" fill="hold" id="59"/>
                                        <p:tgtEl>
                                          <p:spTgt spid="38"/>
                                        </p:tgtEl>
                                        <p:attrNameLst>
                                          <p:attrName>ppt_x</p:attrName>
                                        </p:attrNameLst>
                                      </p:cBhvr>
                                      <p:tavLst>
                                        <p:tav tm="0">
                                          <p:val>
                                            <p:strVal val="#ppt_x"/>
                                          </p:val>
                                        </p:tav>
                                        <p:tav tm="50000">
                                          <p:val>
                                            <p:strVal val="#ppt_x+.1"/>
                                          </p:val>
                                        </p:tav>
                                        <p:tav tm="100000">
                                          <p:val>
                                            <p:strVal val="#ppt_x"/>
                                          </p:val>
                                        </p:tav>
                                      </p:tavLst>
                                    </p:anim>
                                    <p:anim calcmode="lin" valueType="num">
                                      <p:cBhvr>
                                        <p:cTn dur="300" fill="hold" id="60"/>
                                        <p:tgtEl>
                                          <p:spTgt spid="38"/>
                                        </p:tgtEl>
                                        <p:attrNameLst>
                                          <p:attrName>ppt_y</p:attrName>
                                        </p:attrNameLst>
                                      </p:cBhvr>
                                      <p:tavLst>
                                        <p:tav tm="0">
                                          <p:val>
                                            <p:strVal val="#ppt_y"/>
                                          </p:val>
                                        </p:tav>
                                        <p:tav tm="100000">
                                          <p:val>
                                            <p:strVal val="#ppt_y"/>
                                          </p:val>
                                        </p:tav>
                                      </p:tavLst>
                                    </p:anim>
                                    <p:anim calcmode="lin" valueType="num">
                                      <p:cBhvr>
                                        <p:cTn dur="300" fill="hold" id="61"/>
                                        <p:tgtEl>
                                          <p:spTgt spid="38"/>
                                        </p:tgtEl>
                                        <p:attrNameLst>
                                          <p:attrName>ppt_h</p:attrName>
                                        </p:attrNameLst>
                                      </p:cBhvr>
                                      <p:tavLst>
                                        <p:tav tm="0">
                                          <p:val>
                                            <p:strVal val="#ppt_h/10"/>
                                          </p:val>
                                        </p:tav>
                                        <p:tav tm="50000">
                                          <p:val>
                                            <p:strVal val="#ppt_h+.01"/>
                                          </p:val>
                                        </p:tav>
                                        <p:tav tm="100000">
                                          <p:val>
                                            <p:strVal val="#ppt_h"/>
                                          </p:val>
                                        </p:tav>
                                      </p:tavLst>
                                    </p:anim>
                                    <p:anim calcmode="lin" valueType="num">
                                      <p:cBhvr>
                                        <p:cTn dur="300" fill="hold" id="62"/>
                                        <p:tgtEl>
                                          <p:spTgt spid="38"/>
                                        </p:tgtEl>
                                        <p:attrNameLst>
                                          <p:attrName>ppt_w</p:attrName>
                                        </p:attrNameLst>
                                      </p:cBhvr>
                                      <p:tavLst>
                                        <p:tav tm="0">
                                          <p:val>
                                            <p:strVal val="#ppt_w/10"/>
                                          </p:val>
                                        </p:tav>
                                        <p:tav tm="50000">
                                          <p:val>
                                            <p:strVal val="#ppt_w+.01"/>
                                          </p:val>
                                        </p:tav>
                                        <p:tav tm="100000">
                                          <p:val>
                                            <p:strVal val="#ppt_w"/>
                                          </p:val>
                                        </p:tav>
                                      </p:tavLst>
                                    </p:anim>
                                    <p:animEffect filter="fade" transition="in">
                                      <p:cBhvr>
                                        <p:cTn dur="300" id="63" tmFilter="0,0; .5, 1; 1, 1"/>
                                        <p:tgtEl>
                                          <p:spTgt spid="38"/>
                                        </p:tgtEl>
                                      </p:cBhvr>
                                    </p:animEffect>
                                  </p:childTnLst>
                                </p:cTn>
                              </p:par>
                            </p:childTnLst>
                          </p:cTn>
                        </p:par>
                        <p:par>
                          <p:cTn fill="hold" id="64" nodeType="afterGroup">
                            <p:stCondLst>
                              <p:cond delay="5600"/>
                            </p:stCondLst>
                            <p:childTnLst>
                              <p:par>
                                <p:cTn fill="hold" grpId="0" id="65" nodeType="afterEffect" presetClass="entr" presetID="42" presetSubtype="0">
                                  <p:stCondLst>
                                    <p:cond delay="0"/>
                                  </p:stCondLst>
                                  <p:childTnLst>
                                    <p:set>
                                      <p:cBhvr>
                                        <p:cTn dur="1" fill="hold" id="66">
                                          <p:stCondLst>
                                            <p:cond delay="0"/>
                                          </p:stCondLst>
                                        </p:cTn>
                                        <p:tgtEl>
                                          <p:spTgt spid="37"/>
                                        </p:tgtEl>
                                        <p:attrNameLst>
                                          <p:attrName>style.visibility</p:attrName>
                                        </p:attrNameLst>
                                      </p:cBhvr>
                                      <p:to>
                                        <p:strVal val="visible"/>
                                      </p:to>
                                    </p:set>
                                    <p:animEffect filter="fade" transition="in">
                                      <p:cBhvr>
                                        <p:cTn dur="500" id="67"/>
                                        <p:tgtEl>
                                          <p:spTgt spid="37"/>
                                        </p:tgtEl>
                                      </p:cBhvr>
                                    </p:animEffect>
                                    <p:anim calcmode="lin" valueType="num">
                                      <p:cBhvr>
                                        <p:cTn dur="500" fill="hold" id="68"/>
                                        <p:tgtEl>
                                          <p:spTgt spid="37"/>
                                        </p:tgtEl>
                                        <p:attrNameLst>
                                          <p:attrName>ppt_x</p:attrName>
                                        </p:attrNameLst>
                                      </p:cBhvr>
                                      <p:tavLst>
                                        <p:tav tm="0">
                                          <p:val>
                                            <p:strVal val="#ppt_x"/>
                                          </p:val>
                                        </p:tav>
                                        <p:tav tm="100000">
                                          <p:val>
                                            <p:strVal val="#ppt_x"/>
                                          </p:val>
                                        </p:tav>
                                      </p:tavLst>
                                    </p:anim>
                                    <p:anim calcmode="lin" valueType="num">
                                      <p:cBhvr>
                                        <p:cTn dur="500" fill="hold" id="69"/>
                                        <p:tgtEl>
                                          <p:spTgt spid="37"/>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7"/>
      <p:bldP grpId="0" spid="28"/>
      <p:bldP grpId="0" spid="34"/>
      <p:bldP grpId="0" spid="35"/>
      <p:bldP grpId="0" spid="36"/>
      <p:bldP grpId="0" spid="37"/>
      <p:bldP grpId="0" spid="38"/>
    </p:bldLst>
  </p:timing>
</p:sld>
</file>

<file path=ppt/slides/slide2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Freeform 16"/>
          <p:cNvSpPr>
            <a:spLocks noEditPoints="1"/>
          </p:cNvSpPr>
          <p:nvPr/>
        </p:nvSpPr>
        <p:spPr bwMode="auto">
          <a:xfrm>
            <a:off x="8261969" y="2917001"/>
            <a:ext cx="2729781" cy="2572503"/>
          </a:xfrm>
          <a:custGeom>
            <a:gdLst>
              <a:gd fmla="*/ 3 w 179" name="T0"/>
              <a:gd fmla="*/ 165 h 167" name="T1"/>
              <a:gd fmla="*/ 0 w 179" name="T2"/>
              <a:gd fmla="*/ 158 h 167" name="T3"/>
              <a:gd fmla="*/ 8 w 179" name="T4"/>
              <a:gd fmla="*/ 126 h 167" name="T5"/>
              <a:gd fmla="*/ 62 w 179" name="T6"/>
              <a:gd fmla="*/ 92 h 167" name="T7"/>
              <a:gd fmla="*/ 25 w 179" name="T8"/>
              <a:gd fmla="*/ 51 h 167" name="T9"/>
              <a:gd fmla="*/ 35 w 179" name="T10"/>
              <a:gd fmla="*/ 8 h 167" name="T11"/>
              <a:gd fmla="*/ 43 w 179" name="T12"/>
              <a:gd fmla="*/ 1 h 167" name="T13"/>
              <a:gd fmla="*/ 52 w 179" name="T14"/>
              <a:gd fmla="*/ 3 h 167" name="T15"/>
              <a:gd fmla="*/ 171 w 179" name="T16"/>
              <a:gd fmla="*/ 75 h 167" name="T17"/>
              <a:gd fmla="*/ 179 w 179" name="T18"/>
              <a:gd fmla="*/ 88 h 167" name="T19"/>
              <a:gd fmla="*/ 171 w 179" name="T20"/>
              <a:gd fmla="*/ 96 h 167" name="T21"/>
              <a:gd fmla="*/ 10 w 179" name="T22"/>
              <a:gd fmla="*/ 167 h 167" name="T23"/>
              <a:gd fmla="*/ 3 w 179" name="T24"/>
              <a:gd fmla="*/ 165 h 167" name="T25"/>
              <a:gd fmla="*/ 113 w 179" name="T26"/>
              <a:gd fmla="*/ 65 h 167" name="T27"/>
              <a:gd fmla="*/ 100 w 179" name="T28"/>
              <a:gd fmla="*/ 74 h 167" name="T29"/>
              <a:gd fmla="*/ 113 w 179" name="T30"/>
              <a:gd fmla="*/ 84 h 167" name="T31"/>
              <a:gd fmla="*/ 126 w 179" name="T32"/>
              <a:gd fmla="*/ 74 h 167" name="T33"/>
              <a:gd fmla="*/ 113 w 179" name="T34"/>
              <a:gd fmla="*/ 65 h 167"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67" w="179">
                <a:moveTo>
                  <a:pt x="3" y="165"/>
                </a:moveTo>
                <a:cubicBezTo>
                  <a:pt x="0" y="162"/>
                  <a:pt x="0" y="158"/>
                  <a:pt x="0" y="158"/>
                </a:cubicBezTo>
                <a:cubicBezTo>
                  <a:pt x="8" y="126"/>
                  <a:pt x="8" y="126"/>
                  <a:pt x="8" y="126"/>
                </a:cubicBezTo>
                <a:cubicBezTo>
                  <a:pt x="8" y="126"/>
                  <a:pt x="58" y="115"/>
                  <a:pt x="62" y="92"/>
                </a:cubicBezTo>
                <a:cubicBezTo>
                  <a:pt x="66" y="71"/>
                  <a:pt x="25" y="51"/>
                  <a:pt x="25" y="51"/>
                </a:cubicBezTo>
                <a:cubicBezTo>
                  <a:pt x="35" y="8"/>
                  <a:pt x="35" y="8"/>
                  <a:pt x="35" y="8"/>
                </a:cubicBezTo>
                <a:cubicBezTo>
                  <a:pt x="35" y="8"/>
                  <a:pt x="37" y="3"/>
                  <a:pt x="43" y="1"/>
                </a:cubicBezTo>
                <a:cubicBezTo>
                  <a:pt x="47" y="0"/>
                  <a:pt x="52" y="3"/>
                  <a:pt x="52" y="3"/>
                </a:cubicBezTo>
                <a:cubicBezTo>
                  <a:pt x="171" y="75"/>
                  <a:pt x="171" y="75"/>
                  <a:pt x="171" y="75"/>
                </a:cubicBezTo>
                <a:cubicBezTo>
                  <a:pt x="171" y="75"/>
                  <a:pt x="179" y="80"/>
                  <a:pt x="179" y="88"/>
                </a:cubicBezTo>
                <a:cubicBezTo>
                  <a:pt x="179" y="93"/>
                  <a:pt x="171" y="96"/>
                  <a:pt x="171" y="96"/>
                </a:cubicBezTo>
                <a:cubicBezTo>
                  <a:pt x="10" y="167"/>
                  <a:pt x="10" y="167"/>
                  <a:pt x="10" y="167"/>
                </a:cubicBezTo>
                <a:cubicBezTo>
                  <a:pt x="10" y="167"/>
                  <a:pt x="5" y="167"/>
                  <a:pt x="3" y="165"/>
                </a:cubicBezTo>
                <a:close/>
                <a:moveTo>
                  <a:pt x="113" y="65"/>
                </a:moveTo>
                <a:cubicBezTo>
                  <a:pt x="106" y="65"/>
                  <a:pt x="100" y="69"/>
                  <a:pt x="100" y="74"/>
                </a:cubicBezTo>
                <a:cubicBezTo>
                  <a:pt x="100" y="80"/>
                  <a:pt x="106" y="84"/>
                  <a:pt x="113" y="84"/>
                </a:cubicBezTo>
                <a:cubicBezTo>
                  <a:pt x="120" y="84"/>
                  <a:pt x="126" y="80"/>
                  <a:pt x="126" y="74"/>
                </a:cubicBezTo>
                <a:cubicBezTo>
                  <a:pt x="126" y="69"/>
                  <a:pt x="120" y="65"/>
                  <a:pt x="113" y="65"/>
                </a:cubicBezTo>
                <a:close/>
              </a:path>
            </a:pathLst>
          </a:custGeom>
          <a:solidFill>
            <a:schemeClr val="accent4"/>
          </a:solidFill>
          <a:ln w="3175">
            <a:noFill/>
          </a:ln>
          <a:effectLst/>
          <a:extLst/>
        </p:spPr>
        <p:style>
          <a:lnRef idx="2">
            <a:schemeClr val="accent1">
              <a:shade val="50000"/>
            </a:schemeClr>
          </a:lnRef>
          <a:fillRef idx="1">
            <a:schemeClr val="accent1"/>
          </a:fillRef>
          <a:effectRef idx="0">
            <a:schemeClr val="accent1"/>
          </a:effectRef>
          <a:fontRef idx="minor">
            <a:schemeClr val="lt1"/>
          </a:fontRef>
        </p:style>
        <p:txBody>
          <a:bodyPr anchor="ctr" bIns="57580" lIns="115162" rIns="115162" tIns="57580"/>
          <a:lstStyle/>
          <a:p>
            <a:pPr defTabSz="1218866">
              <a:defRPr/>
            </a:pPr>
            <a:endParaRPr altLang="en-US" lang="zh-CN" sz="1400">
              <a:latin typeface="+mj-ea"/>
              <a:ea typeface="+mj-ea"/>
            </a:endParaRPr>
          </a:p>
        </p:txBody>
      </p:sp>
      <p:sp>
        <p:nvSpPr>
          <p:cNvPr id="4" name="Freeform 17"/>
          <p:cNvSpPr/>
          <p:nvPr/>
        </p:nvSpPr>
        <p:spPr bwMode="auto">
          <a:xfrm>
            <a:off x="6785082" y="3191203"/>
            <a:ext cx="2212872" cy="2206070"/>
          </a:xfrm>
          <a:custGeom>
            <a:gdLst>
              <a:gd fmla="*/ 145 w 145" name="T0"/>
              <a:gd fmla="*/ 74 h 143" name="T1"/>
              <a:gd fmla="*/ 133 w 145" name="T2"/>
              <a:gd fmla="*/ 88 h 143" name="T3"/>
              <a:gd fmla="*/ 8 w 145" name="T4"/>
              <a:gd fmla="*/ 143 h 143" name="T5"/>
              <a:gd fmla="*/ 2 w 145" name="T6"/>
              <a:gd fmla="*/ 141 h 143" name="T7"/>
              <a:gd fmla="*/ 0 w 145" name="T8"/>
              <a:gd fmla="*/ 135 h 143" name="T9"/>
              <a:gd fmla="*/ 6 w 145" name="T10"/>
              <a:gd fmla="*/ 108 h 143" name="T11"/>
              <a:gd fmla="*/ 50 w 145" name="T12"/>
              <a:gd fmla="*/ 73 h 143" name="T13"/>
              <a:gd fmla="*/ 21 w 145" name="T14"/>
              <a:gd fmla="*/ 44 h 143" name="T15"/>
              <a:gd fmla="*/ 29 w 145" name="T16"/>
              <a:gd fmla="*/ 8 h 143" name="T17"/>
              <a:gd fmla="*/ 36 w 145" name="T18"/>
              <a:gd fmla="*/ 1 h 143" name="T19"/>
              <a:gd fmla="*/ 44 w 145" name="T20"/>
              <a:gd fmla="*/ 3 h 143" name="T21"/>
              <a:gd fmla="*/ 138 w 145" name="T22"/>
              <a:gd fmla="*/ 61 h 143" name="T23"/>
              <a:gd fmla="*/ 145 w 145" name="T24"/>
              <a:gd fmla="*/ 74 h 14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43" w="145">
                <a:moveTo>
                  <a:pt x="145" y="74"/>
                </a:moveTo>
                <a:cubicBezTo>
                  <a:pt x="145" y="82"/>
                  <a:pt x="133" y="88"/>
                  <a:pt x="133" y="88"/>
                </a:cubicBezTo>
                <a:cubicBezTo>
                  <a:pt x="8" y="143"/>
                  <a:pt x="8" y="143"/>
                  <a:pt x="8" y="143"/>
                </a:cubicBezTo>
                <a:cubicBezTo>
                  <a:pt x="8" y="143"/>
                  <a:pt x="4" y="143"/>
                  <a:pt x="2" y="141"/>
                </a:cubicBezTo>
                <a:cubicBezTo>
                  <a:pt x="0" y="139"/>
                  <a:pt x="0" y="135"/>
                  <a:pt x="0" y="135"/>
                </a:cubicBezTo>
                <a:cubicBezTo>
                  <a:pt x="6" y="108"/>
                  <a:pt x="6" y="108"/>
                  <a:pt x="6" y="108"/>
                </a:cubicBezTo>
                <a:cubicBezTo>
                  <a:pt x="6" y="108"/>
                  <a:pt x="50" y="92"/>
                  <a:pt x="50" y="73"/>
                </a:cubicBezTo>
                <a:cubicBezTo>
                  <a:pt x="49" y="57"/>
                  <a:pt x="21" y="44"/>
                  <a:pt x="21" y="44"/>
                </a:cubicBezTo>
                <a:cubicBezTo>
                  <a:pt x="29" y="8"/>
                  <a:pt x="29" y="8"/>
                  <a:pt x="29" y="8"/>
                </a:cubicBezTo>
                <a:cubicBezTo>
                  <a:pt x="29" y="8"/>
                  <a:pt x="31" y="3"/>
                  <a:pt x="36" y="1"/>
                </a:cubicBezTo>
                <a:cubicBezTo>
                  <a:pt x="40" y="0"/>
                  <a:pt x="44" y="3"/>
                  <a:pt x="44" y="3"/>
                </a:cubicBezTo>
                <a:cubicBezTo>
                  <a:pt x="138" y="61"/>
                  <a:pt x="138" y="61"/>
                  <a:pt x="138" y="61"/>
                </a:cubicBezTo>
                <a:cubicBezTo>
                  <a:pt x="138" y="61"/>
                  <a:pt x="145" y="65"/>
                  <a:pt x="145" y="74"/>
                </a:cubicBezTo>
                <a:close/>
              </a:path>
            </a:pathLst>
          </a:custGeom>
          <a:solidFill>
            <a:schemeClr val="accent3"/>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57580" lIns="115162" rIns="115162" tIns="57580"/>
          <a:lstStyle/>
          <a:p>
            <a:pPr defTabSz="1218866">
              <a:defRPr/>
            </a:pPr>
            <a:endParaRPr altLang="en-US" lang="zh-CN" sz="1400">
              <a:latin typeface="+mj-ea"/>
              <a:ea typeface="+mj-ea"/>
            </a:endParaRPr>
          </a:p>
        </p:txBody>
      </p:sp>
      <p:sp>
        <p:nvSpPr>
          <p:cNvPr id="5" name="Freeform 18"/>
          <p:cNvSpPr/>
          <p:nvPr/>
        </p:nvSpPr>
        <p:spPr bwMode="auto">
          <a:xfrm>
            <a:off x="5411580" y="3393113"/>
            <a:ext cx="1934721" cy="1914421"/>
          </a:xfrm>
          <a:custGeom>
            <a:gdLst>
              <a:gd fmla="*/ 127 w 127" name="T0"/>
              <a:gd fmla="*/ 64 h 124" name="T1"/>
              <a:gd fmla="*/ 117 w 127" name="T2"/>
              <a:gd fmla="*/ 76 h 124" name="T3"/>
              <a:gd fmla="*/ 8 w 127" name="T4"/>
              <a:gd fmla="*/ 124 h 124" name="T5"/>
              <a:gd fmla="*/ 2 w 127" name="T6"/>
              <a:gd fmla="*/ 123 h 124" name="T7"/>
              <a:gd fmla="*/ 1 w 127" name="T8"/>
              <a:gd fmla="*/ 118 h 124" name="T9"/>
              <a:gd fmla="*/ 6 w 127" name="T10"/>
              <a:gd fmla="*/ 94 h 124" name="T11"/>
              <a:gd fmla="*/ 39 w 127" name="T12"/>
              <a:gd fmla="*/ 62 h 124" name="T13"/>
              <a:gd fmla="*/ 19 w 127" name="T14"/>
              <a:gd fmla="*/ 38 h 124" name="T15"/>
              <a:gd fmla="*/ 26 w 127" name="T16"/>
              <a:gd fmla="*/ 6 h 124" name="T17"/>
              <a:gd fmla="*/ 32 w 127" name="T18"/>
              <a:gd fmla="*/ 1 h 124" name="T19"/>
              <a:gd fmla="*/ 39 w 127" name="T20"/>
              <a:gd fmla="*/ 2 h 124" name="T21"/>
              <a:gd fmla="*/ 121 w 127" name="T22"/>
              <a:gd fmla="*/ 52 h 124" name="T23"/>
              <a:gd fmla="*/ 127 w 127" name="T24"/>
              <a:gd fmla="*/ 64 h 12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24" w="127">
                <a:moveTo>
                  <a:pt x="127" y="64"/>
                </a:moveTo>
                <a:cubicBezTo>
                  <a:pt x="127" y="71"/>
                  <a:pt x="117" y="76"/>
                  <a:pt x="117" y="76"/>
                </a:cubicBezTo>
                <a:cubicBezTo>
                  <a:pt x="8" y="124"/>
                  <a:pt x="8" y="124"/>
                  <a:pt x="8" y="124"/>
                </a:cubicBezTo>
                <a:cubicBezTo>
                  <a:pt x="8" y="124"/>
                  <a:pt x="4" y="124"/>
                  <a:pt x="2" y="123"/>
                </a:cubicBezTo>
                <a:cubicBezTo>
                  <a:pt x="0" y="121"/>
                  <a:pt x="1" y="118"/>
                  <a:pt x="1" y="118"/>
                </a:cubicBezTo>
                <a:cubicBezTo>
                  <a:pt x="6" y="94"/>
                  <a:pt x="6" y="94"/>
                  <a:pt x="6" y="94"/>
                </a:cubicBezTo>
                <a:cubicBezTo>
                  <a:pt x="6" y="94"/>
                  <a:pt x="39" y="81"/>
                  <a:pt x="39" y="62"/>
                </a:cubicBezTo>
                <a:cubicBezTo>
                  <a:pt x="40" y="48"/>
                  <a:pt x="19" y="38"/>
                  <a:pt x="19" y="38"/>
                </a:cubicBezTo>
                <a:cubicBezTo>
                  <a:pt x="26" y="6"/>
                  <a:pt x="26" y="6"/>
                  <a:pt x="26" y="6"/>
                </a:cubicBezTo>
                <a:cubicBezTo>
                  <a:pt x="26" y="6"/>
                  <a:pt x="28" y="2"/>
                  <a:pt x="32" y="1"/>
                </a:cubicBezTo>
                <a:cubicBezTo>
                  <a:pt x="36" y="0"/>
                  <a:pt x="39" y="2"/>
                  <a:pt x="39" y="2"/>
                </a:cubicBezTo>
                <a:cubicBezTo>
                  <a:pt x="121" y="52"/>
                  <a:pt x="121" y="52"/>
                  <a:pt x="121" y="52"/>
                </a:cubicBezTo>
                <a:cubicBezTo>
                  <a:pt x="121" y="52"/>
                  <a:pt x="127" y="57"/>
                  <a:pt x="127" y="64"/>
                </a:cubicBezTo>
                <a:close/>
              </a:path>
            </a:pathLst>
          </a:cu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57580" lIns="115162" rIns="115162" tIns="57580"/>
          <a:lstStyle/>
          <a:p>
            <a:pPr defTabSz="1218866">
              <a:defRPr/>
            </a:pPr>
            <a:endParaRPr altLang="en-US" lang="zh-CN" sz="1400">
              <a:latin typeface="+mj-ea"/>
              <a:ea typeface="+mj-ea"/>
            </a:endParaRPr>
          </a:p>
        </p:txBody>
      </p:sp>
      <p:sp>
        <p:nvSpPr>
          <p:cNvPr id="6" name="Freeform 19"/>
          <p:cNvSpPr/>
          <p:nvPr/>
        </p:nvSpPr>
        <p:spPr bwMode="auto">
          <a:xfrm>
            <a:off x="4333449" y="3562620"/>
            <a:ext cx="1535963" cy="1575408"/>
          </a:xfrm>
          <a:custGeom>
            <a:gdLst>
              <a:gd fmla="*/ 15 w 101" name="T0"/>
              <a:gd fmla="*/ 31 h 102" name="T1"/>
              <a:gd fmla="*/ 21 w 101" name="T2"/>
              <a:gd fmla="*/ 5 h 102" name="T3"/>
              <a:gd fmla="*/ 26 w 101" name="T4"/>
              <a:gd fmla="*/ 1 h 102" name="T5"/>
              <a:gd fmla="*/ 32 w 101" name="T6"/>
              <a:gd fmla="*/ 2 h 102" name="T7"/>
              <a:gd fmla="*/ 95 w 101" name="T8"/>
              <a:gd fmla="*/ 41 h 102" name="T9"/>
              <a:gd fmla="*/ 101 w 101" name="T10"/>
              <a:gd fmla="*/ 51 h 102" name="T11"/>
              <a:gd fmla="*/ 94 w 101" name="T12"/>
              <a:gd fmla="*/ 63 h 102" name="T13"/>
              <a:gd fmla="*/ 6 w 101" name="T14"/>
              <a:gd fmla="*/ 102 h 102" name="T15"/>
              <a:gd fmla="*/ 2 w 101" name="T16"/>
              <a:gd fmla="*/ 101 h 102" name="T17"/>
              <a:gd fmla="*/ 0 w 101" name="T18"/>
              <a:gd fmla="*/ 97 h 102" name="T19"/>
              <a:gd fmla="*/ 5 w 101" name="T20"/>
              <a:gd fmla="*/ 77 h 102" name="T21"/>
              <a:gd fmla="*/ 15 w 101" name="T22"/>
              <a:gd fmla="*/ 31 h 10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2" w="100">
                <a:moveTo>
                  <a:pt x="15" y="31"/>
                </a:moveTo>
                <a:cubicBezTo>
                  <a:pt x="21" y="5"/>
                  <a:pt x="21" y="5"/>
                  <a:pt x="21" y="5"/>
                </a:cubicBezTo>
                <a:cubicBezTo>
                  <a:pt x="21" y="5"/>
                  <a:pt x="22" y="2"/>
                  <a:pt x="26" y="1"/>
                </a:cubicBezTo>
                <a:cubicBezTo>
                  <a:pt x="29" y="0"/>
                  <a:pt x="32" y="2"/>
                  <a:pt x="32" y="2"/>
                </a:cubicBezTo>
                <a:cubicBezTo>
                  <a:pt x="95" y="41"/>
                  <a:pt x="95" y="41"/>
                  <a:pt x="95" y="41"/>
                </a:cubicBezTo>
                <a:cubicBezTo>
                  <a:pt x="95" y="41"/>
                  <a:pt x="101" y="46"/>
                  <a:pt x="101" y="51"/>
                </a:cubicBezTo>
                <a:cubicBezTo>
                  <a:pt x="101" y="60"/>
                  <a:pt x="94" y="63"/>
                  <a:pt x="94" y="63"/>
                </a:cubicBezTo>
                <a:cubicBezTo>
                  <a:pt x="6" y="102"/>
                  <a:pt x="6" y="102"/>
                  <a:pt x="6" y="102"/>
                </a:cubicBezTo>
                <a:cubicBezTo>
                  <a:pt x="6" y="102"/>
                  <a:pt x="3" y="102"/>
                  <a:pt x="2" y="101"/>
                </a:cubicBezTo>
                <a:cubicBezTo>
                  <a:pt x="0" y="99"/>
                  <a:pt x="0" y="97"/>
                  <a:pt x="0" y="97"/>
                </a:cubicBezTo>
                <a:cubicBezTo>
                  <a:pt x="5" y="77"/>
                  <a:pt x="5" y="77"/>
                  <a:pt x="5" y="77"/>
                </a:cubicBezTo>
                <a:lnTo>
                  <a:pt x="15" y="31"/>
                </a:lnTo>
                <a:close/>
              </a:path>
            </a:pathLst>
          </a:cu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bIns="57580" lIns="115162" rIns="115162" tIns="57580"/>
          <a:lstStyle/>
          <a:p>
            <a:pPr defTabSz="1218866">
              <a:defRPr/>
            </a:pPr>
            <a:endParaRPr altLang="en-US" lang="zh-CN" sz="1400">
              <a:latin typeface="+mj-ea"/>
              <a:ea typeface="+mj-ea"/>
            </a:endParaRPr>
          </a:p>
        </p:txBody>
      </p:sp>
      <p:grpSp>
        <p:nvGrpSpPr>
          <p:cNvPr id="2" name="组合 19"/>
          <p:cNvGrpSpPr/>
          <p:nvPr/>
        </p:nvGrpSpPr>
        <p:grpSpPr>
          <a:xfrm flipH="1">
            <a:off x="6536703" y="4334093"/>
            <a:ext cx="3867730" cy="1986485"/>
            <a:chOff x="3951201" y="2629963"/>
            <a:chExt cx="2495617" cy="1264323"/>
          </a:xfrm>
        </p:grpSpPr>
        <p:sp>
          <p:nvSpPr>
            <p:cNvPr id="8" name="任意多边形 7"/>
            <p:cNvSpPr/>
            <p:nvPr/>
          </p:nvSpPr>
          <p:spPr>
            <a:xfrm flipV="1">
              <a:off x="3951201" y="2629963"/>
              <a:ext cx="2495617" cy="839100"/>
            </a:xfrm>
            <a:custGeom>
              <a:gdLst>
                <a:gd fmla="*/ 0 w 1600200" name="connsiteX0"/>
                <a:gd fmla="*/ 552450 h 552450" name="connsiteY0"/>
                <a:gd fmla="*/ 171450 w 1600200" name="connsiteX1"/>
                <a:gd fmla="*/ 0 h 552450" name="connsiteY1"/>
                <a:gd fmla="*/ 1600200 w 1600200" name="connsiteX2"/>
                <a:gd fmla="*/ 0 h 552450" name="connsiteY2"/>
              </a:gdLst>
              <a:cxnLst>
                <a:cxn ang="0">
                  <a:pos x="connsiteX0" y="connsiteY0"/>
                </a:cxn>
                <a:cxn ang="0">
                  <a:pos x="connsiteX1" y="connsiteY1"/>
                </a:cxn>
                <a:cxn ang="0">
                  <a:pos x="connsiteX2" y="connsiteY2"/>
                </a:cxn>
              </a:cxnLst>
              <a:rect b="b" l="l" r="r" t="t"/>
              <a:pathLst>
                <a:path h="552450" w="1600200">
                  <a:moveTo>
                    <a:pt x="0" y="552450"/>
                  </a:moveTo>
                  <a:lnTo>
                    <a:pt x="171450" y="0"/>
                  </a:lnTo>
                  <a:lnTo>
                    <a:pt x="1600200" y="0"/>
                  </a:lnTo>
                </a:path>
              </a:pathLst>
            </a:custGeom>
            <a:ln w="19050">
              <a:solidFill>
                <a:srgbClr val="000000"/>
              </a:solidFill>
              <a:prstDash val="sysDot"/>
              <a:headEnd len="med" type="oval" w="med"/>
              <a:tailEnd len="med" type="triangle" w="med"/>
            </a:ln>
          </p:spPr>
          <p:style>
            <a:lnRef idx="1">
              <a:schemeClr val="accent1"/>
            </a:lnRef>
            <a:fillRef idx="0">
              <a:schemeClr val="accent1"/>
            </a:fillRef>
            <a:effectRef idx="0">
              <a:schemeClr val="accent1"/>
            </a:effectRef>
            <a:fontRef idx="minor">
              <a:schemeClr val="tx1"/>
            </a:fontRef>
          </p:style>
          <p:txBody>
            <a:bodyPr anchor="ctr"/>
            <a:lstStyle/>
            <a:p>
              <a:pPr defTabSz="1218866">
                <a:defRPr/>
              </a:pPr>
              <a:endParaRPr altLang="en-US" lang="zh-CN" sz="1400">
                <a:latin typeface="+mj-ea"/>
                <a:ea typeface="+mj-ea"/>
              </a:endParaRPr>
            </a:p>
          </p:txBody>
        </p:sp>
        <p:sp>
          <p:nvSpPr>
            <p:cNvPr id="10" name="TextBox 11"/>
            <p:cNvSpPr txBox="1">
              <a:spLocks noChangeArrowheads="1"/>
            </p:cNvSpPr>
            <p:nvPr/>
          </p:nvSpPr>
          <p:spPr bwMode="auto">
            <a:xfrm>
              <a:off x="4336907" y="3520384"/>
              <a:ext cx="2080368" cy="384108"/>
            </a:xfrm>
            <a:prstGeom prst="rect">
              <a:avLst/>
            </a:prstGeom>
            <a:noFill/>
            <a:ln>
              <a:noFill/>
            </a:ln>
            <a:extLst/>
          </p:spPr>
          <p:txBody>
            <a:bodyPr wrap="square">
              <a:spAutoFit/>
            </a:bodyPr>
            <a:lstStyle>
              <a:lvl1pPr eaLnBrk="0" hangingPunct="0">
                <a:defRPr>
                  <a:solidFill>
                    <a:schemeClr val="tx1"/>
                  </a:solidFill>
                  <a:latin typeface="Arial"/>
                  <a:ea typeface="宋体"/>
                </a:defRPr>
              </a:lvl1pPr>
              <a:lvl2pPr eaLnBrk="0" hangingPunct="0" indent="-285750" marL="742950">
                <a:defRPr>
                  <a:solidFill>
                    <a:schemeClr val="tx1"/>
                  </a:solidFill>
                  <a:latin typeface="Arial"/>
                  <a:ea typeface="宋体"/>
                </a:defRPr>
              </a:lvl2pPr>
              <a:lvl3pPr eaLnBrk="0" hangingPunct="0" indent="-228600" marL="1143000">
                <a:defRPr>
                  <a:solidFill>
                    <a:schemeClr val="tx1"/>
                  </a:solidFill>
                  <a:latin typeface="Arial"/>
                  <a:ea typeface="宋体"/>
                </a:defRPr>
              </a:lvl3pPr>
              <a:lvl4pPr eaLnBrk="0" hangingPunct="0" indent="-228600" marL="1600200">
                <a:defRPr>
                  <a:solidFill>
                    <a:schemeClr val="tx1"/>
                  </a:solidFill>
                  <a:latin typeface="Arial"/>
                  <a:ea typeface="宋体"/>
                </a:defRPr>
              </a:lvl4pPr>
              <a:lvl5pPr eaLnBrk="0" hangingPunct="0" indent="-228600" marL="2057400">
                <a:defRPr>
                  <a:solidFill>
                    <a:schemeClr val="tx1"/>
                  </a:solidFill>
                  <a:latin typeface="Arial"/>
                  <a:ea typeface="宋体"/>
                </a:defRPr>
              </a:lvl5pPr>
              <a:lvl6pPr eaLnBrk="0" fontAlgn="base" hangingPunct="0" indent="-228600" marL="2514600">
                <a:spcBef>
                  <a:spcPct val="0"/>
                </a:spcBef>
                <a:spcAft>
                  <a:spcPct val="0"/>
                </a:spcAft>
                <a:defRPr>
                  <a:solidFill>
                    <a:schemeClr val="tx1"/>
                  </a:solidFill>
                  <a:latin typeface="Arial"/>
                  <a:ea typeface="宋体"/>
                </a:defRPr>
              </a:lvl6pPr>
              <a:lvl7pPr eaLnBrk="0" fontAlgn="base" hangingPunct="0" indent="-228600" marL="2971800">
                <a:spcBef>
                  <a:spcPct val="0"/>
                </a:spcBef>
                <a:spcAft>
                  <a:spcPct val="0"/>
                </a:spcAft>
                <a:defRPr>
                  <a:solidFill>
                    <a:schemeClr val="tx1"/>
                  </a:solidFill>
                  <a:latin typeface="Arial"/>
                  <a:ea typeface="宋体"/>
                </a:defRPr>
              </a:lvl7pPr>
              <a:lvl8pPr eaLnBrk="0" fontAlgn="base" hangingPunct="0" indent="-228600" marL="3429000">
                <a:spcBef>
                  <a:spcPct val="0"/>
                </a:spcBef>
                <a:spcAft>
                  <a:spcPct val="0"/>
                </a:spcAft>
                <a:defRPr>
                  <a:solidFill>
                    <a:schemeClr val="tx1"/>
                  </a:solidFill>
                  <a:latin typeface="Arial"/>
                  <a:ea typeface="宋体"/>
                </a:defRPr>
              </a:lvl8pPr>
              <a:lvl9pPr eaLnBrk="0" fontAlgn="base" hangingPunct="0" indent="-228600" marL="3886200">
                <a:spcBef>
                  <a:spcPct val="0"/>
                </a:spcBef>
                <a:spcAft>
                  <a:spcPct val="0"/>
                </a:spcAft>
                <a:defRPr>
                  <a:solidFill>
                    <a:schemeClr val="tx1"/>
                  </a:solidFill>
                  <a:latin typeface="Arial"/>
                  <a:ea typeface="宋体"/>
                </a:defRPr>
              </a:lvl9pPr>
            </a:lstStyle>
            <a:p>
              <a:pPr algn="r">
                <a:lnSpc>
                  <a:spcPct val="120000"/>
                </a:lnSpc>
                <a:spcBef>
                  <a:spcPct val="0"/>
                </a:spcBef>
                <a:buNone/>
              </a:pPr>
              <a:r>
                <a:rPr altLang="en-US" lang="zh-CN" sz="1400">
                  <a:solidFill>
                    <a:schemeClr val="tx1">
                      <a:lumMod val="50000"/>
                      <a:lumOff val="50000"/>
                    </a:schemeClr>
                  </a:solidFill>
                  <a:latin typeface="+mj-ea"/>
                  <a:ea typeface="+mj-ea"/>
                  <a:sym charset="-122" pitchFamily="34" typeface="微软雅黑"/>
                </a:rPr>
                <a:t>您的内容打在这里，或者通过复制您的文本后，在此框中选择粘贴</a:t>
              </a:r>
            </a:p>
          </p:txBody>
        </p:sp>
      </p:grpSp>
      <p:grpSp>
        <p:nvGrpSpPr>
          <p:cNvPr id="9" name="组合 29"/>
          <p:cNvGrpSpPr/>
          <p:nvPr/>
        </p:nvGrpSpPr>
        <p:grpSpPr>
          <a:xfrm>
            <a:off x="939144" y="2917000"/>
            <a:ext cx="3811995" cy="1421125"/>
            <a:chOff x="1579813" y="1430744"/>
            <a:chExt cx="2458347" cy="904875"/>
          </a:xfrm>
        </p:grpSpPr>
        <p:sp>
          <p:nvSpPr>
            <p:cNvPr id="13" name="任意多边形 12"/>
            <p:cNvSpPr/>
            <p:nvPr/>
          </p:nvSpPr>
          <p:spPr>
            <a:xfrm flipH="1">
              <a:off x="1581098" y="2059652"/>
              <a:ext cx="2457062" cy="275967"/>
            </a:xfrm>
            <a:custGeom>
              <a:gdLst>
                <a:gd fmla="*/ 0 w 1600200" name="connsiteX0"/>
                <a:gd fmla="*/ 552450 h 552450" name="connsiteY0"/>
                <a:gd fmla="*/ 171450 w 1600200" name="connsiteX1"/>
                <a:gd fmla="*/ 0 h 552450" name="connsiteY1"/>
                <a:gd fmla="*/ 1600200 w 1600200" name="connsiteX2"/>
                <a:gd fmla="*/ 0 h 552450" name="connsiteY2"/>
              </a:gdLst>
              <a:cxnLst>
                <a:cxn ang="0">
                  <a:pos x="connsiteX0" y="connsiteY0"/>
                </a:cxn>
                <a:cxn ang="0">
                  <a:pos x="connsiteX1" y="connsiteY1"/>
                </a:cxn>
                <a:cxn ang="0">
                  <a:pos x="connsiteX2" y="connsiteY2"/>
                </a:cxn>
              </a:cxnLst>
              <a:rect b="b" l="l" r="r" t="t"/>
              <a:pathLst>
                <a:path h="552450" w="1600200">
                  <a:moveTo>
                    <a:pt x="0" y="552450"/>
                  </a:moveTo>
                  <a:lnTo>
                    <a:pt x="171450" y="0"/>
                  </a:lnTo>
                  <a:lnTo>
                    <a:pt x="1600200" y="0"/>
                  </a:lnTo>
                </a:path>
              </a:pathLst>
            </a:custGeom>
            <a:ln w="19050">
              <a:solidFill>
                <a:srgbClr val="000000"/>
              </a:solidFill>
              <a:prstDash val="sysDot"/>
              <a:headEnd len="med" type="oval" w="med"/>
              <a:tailEnd len="med" type="triangle" w="med"/>
            </a:ln>
          </p:spPr>
          <p:style>
            <a:lnRef idx="1">
              <a:schemeClr val="accent1"/>
            </a:lnRef>
            <a:fillRef idx="0">
              <a:schemeClr val="accent1"/>
            </a:fillRef>
            <a:effectRef idx="0">
              <a:schemeClr val="accent1"/>
            </a:effectRef>
            <a:fontRef idx="minor">
              <a:schemeClr val="tx1"/>
            </a:fontRef>
          </p:style>
          <p:txBody>
            <a:bodyPr anchor="ctr"/>
            <a:lstStyle/>
            <a:p>
              <a:pPr defTabSz="1218866">
                <a:defRPr/>
              </a:pPr>
              <a:endParaRPr altLang="en-US" lang="zh-CN" sz="1400">
                <a:latin typeface="+mj-ea"/>
                <a:ea typeface="+mj-ea"/>
              </a:endParaRPr>
            </a:p>
          </p:txBody>
        </p:sp>
        <p:sp>
          <p:nvSpPr>
            <p:cNvPr id="16" name="TextBox 11"/>
            <p:cNvSpPr txBox="1">
              <a:spLocks noChangeArrowheads="1"/>
            </p:cNvSpPr>
            <p:nvPr/>
          </p:nvSpPr>
          <p:spPr bwMode="auto">
            <a:xfrm>
              <a:off x="1579813" y="1430744"/>
              <a:ext cx="1910743" cy="384270"/>
            </a:xfrm>
            <a:prstGeom prst="rect">
              <a:avLst/>
            </a:prstGeom>
            <a:noFill/>
            <a:ln>
              <a:noFill/>
            </a:ln>
            <a:extLst/>
          </p:spPr>
          <p:txBody>
            <a:bodyPr wrap="square">
              <a:spAutoFit/>
            </a:bodyPr>
            <a:lstStyle>
              <a:lvl1pPr eaLnBrk="0" hangingPunct="0">
                <a:defRPr>
                  <a:solidFill>
                    <a:schemeClr val="tx1"/>
                  </a:solidFill>
                  <a:latin typeface="Arial"/>
                  <a:ea typeface="宋体"/>
                </a:defRPr>
              </a:lvl1pPr>
              <a:lvl2pPr eaLnBrk="0" hangingPunct="0" indent="-285750" marL="742950">
                <a:defRPr>
                  <a:solidFill>
                    <a:schemeClr val="tx1"/>
                  </a:solidFill>
                  <a:latin typeface="Arial"/>
                  <a:ea typeface="宋体"/>
                </a:defRPr>
              </a:lvl2pPr>
              <a:lvl3pPr eaLnBrk="0" hangingPunct="0" indent="-228600" marL="1143000">
                <a:defRPr>
                  <a:solidFill>
                    <a:schemeClr val="tx1"/>
                  </a:solidFill>
                  <a:latin typeface="Arial"/>
                  <a:ea typeface="宋体"/>
                </a:defRPr>
              </a:lvl3pPr>
              <a:lvl4pPr eaLnBrk="0" hangingPunct="0" indent="-228600" marL="1600200">
                <a:defRPr>
                  <a:solidFill>
                    <a:schemeClr val="tx1"/>
                  </a:solidFill>
                  <a:latin typeface="Arial"/>
                  <a:ea typeface="宋体"/>
                </a:defRPr>
              </a:lvl4pPr>
              <a:lvl5pPr eaLnBrk="0" hangingPunct="0" indent="-228600" marL="2057400">
                <a:defRPr>
                  <a:solidFill>
                    <a:schemeClr val="tx1"/>
                  </a:solidFill>
                  <a:latin typeface="Arial"/>
                  <a:ea typeface="宋体"/>
                </a:defRPr>
              </a:lvl5pPr>
              <a:lvl6pPr eaLnBrk="0" fontAlgn="base" hangingPunct="0" indent="-228600" marL="2514600">
                <a:spcBef>
                  <a:spcPct val="0"/>
                </a:spcBef>
                <a:spcAft>
                  <a:spcPct val="0"/>
                </a:spcAft>
                <a:defRPr>
                  <a:solidFill>
                    <a:schemeClr val="tx1"/>
                  </a:solidFill>
                  <a:latin typeface="Arial"/>
                  <a:ea typeface="宋体"/>
                </a:defRPr>
              </a:lvl6pPr>
              <a:lvl7pPr eaLnBrk="0" fontAlgn="base" hangingPunct="0" indent="-228600" marL="2971800">
                <a:spcBef>
                  <a:spcPct val="0"/>
                </a:spcBef>
                <a:spcAft>
                  <a:spcPct val="0"/>
                </a:spcAft>
                <a:defRPr>
                  <a:solidFill>
                    <a:schemeClr val="tx1"/>
                  </a:solidFill>
                  <a:latin typeface="Arial"/>
                  <a:ea typeface="宋体"/>
                </a:defRPr>
              </a:lvl7pPr>
              <a:lvl8pPr eaLnBrk="0" fontAlgn="base" hangingPunct="0" indent="-228600" marL="3429000">
                <a:spcBef>
                  <a:spcPct val="0"/>
                </a:spcBef>
                <a:spcAft>
                  <a:spcPct val="0"/>
                </a:spcAft>
                <a:defRPr>
                  <a:solidFill>
                    <a:schemeClr val="tx1"/>
                  </a:solidFill>
                  <a:latin typeface="Arial"/>
                  <a:ea typeface="宋体"/>
                </a:defRPr>
              </a:lvl8pPr>
              <a:lvl9pPr eaLnBrk="0" fontAlgn="base" hangingPunct="0" indent="-228600" marL="3886200">
                <a:spcBef>
                  <a:spcPct val="0"/>
                </a:spcBef>
                <a:spcAft>
                  <a:spcPct val="0"/>
                </a:spcAft>
                <a:defRPr>
                  <a:solidFill>
                    <a:schemeClr val="tx1"/>
                  </a:solidFill>
                  <a:latin typeface="Arial"/>
                  <a:ea typeface="宋体"/>
                </a:defRPr>
              </a:lvl9pPr>
            </a:lstStyle>
            <a:p>
              <a:pPr>
                <a:lnSpc>
                  <a:spcPct val="120000"/>
                </a:lnSpc>
                <a:spcBef>
                  <a:spcPct val="0"/>
                </a:spcBef>
                <a:buNone/>
              </a:pPr>
              <a:r>
                <a:rPr altLang="en-US" lang="zh-CN" sz="1400">
                  <a:solidFill>
                    <a:schemeClr val="tx1">
                      <a:lumMod val="50000"/>
                      <a:lumOff val="50000"/>
                    </a:schemeClr>
                  </a:solidFill>
                  <a:latin typeface="+mj-ea"/>
                  <a:ea typeface="+mj-ea"/>
                  <a:sym charset="-122" pitchFamily="34" typeface="微软雅黑"/>
                </a:rPr>
                <a:t>您的内容打在这里，或者通过复制您的文本后，在此框中选择粘贴</a:t>
              </a:r>
            </a:p>
          </p:txBody>
        </p:sp>
      </p:grpSp>
      <p:grpSp>
        <p:nvGrpSpPr>
          <p:cNvPr id="14" name="组合 16"/>
          <p:cNvGrpSpPr/>
          <p:nvPr/>
        </p:nvGrpSpPr>
        <p:grpSpPr>
          <a:xfrm>
            <a:off x="7305070" y="1628800"/>
            <a:ext cx="2789624" cy="2265834"/>
            <a:chOff x="6068315" y="1783437"/>
            <a:chExt cx="2225374" cy="1784387"/>
          </a:xfrm>
        </p:grpSpPr>
        <p:sp>
          <p:nvSpPr>
            <p:cNvPr id="20" name="TextBox 19"/>
            <p:cNvSpPr txBox="1">
              <a:spLocks noChangeArrowheads="1"/>
            </p:cNvSpPr>
            <p:nvPr/>
          </p:nvSpPr>
          <p:spPr bwMode="auto">
            <a:xfrm flipH="1">
              <a:off x="6068314" y="1783437"/>
              <a:ext cx="2225374" cy="676901"/>
            </a:xfrm>
            <a:prstGeom prst="rect">
              <a:avLst/>
            </a:prstGeom>
            <a:noFill/>
            <a:ln>
              <a:noFill/>
            </a:ln>
            <a:extLst/>
          </p:spPr>
          <p:txBody>
            <a:bodyPr wrap="square">
              <a:spAutoFit/>
            </a:bodyPr>
            <a:lstStyle>
              <a:lvl1pPr eaLnBrk="0" hangingPunct="0">
                <a:defRPr>
                  <a:solidFill>
                    <a:schemeClr val="tx1"/>
                  </a:solidFill>
                  <a:latin typeface="Arial"/>
                  <a:ea typeface="宋体"/>
                </a:defRPr>
              </a:lvl1pPr>
              <a:lvl2pPr eaLnBrk="0" hangingPunct="0" indent="-285750" marL="742950">
                <a:defRPr>
                  <a:solidFill>
                    <a:schemeClr val="tx1"/>
                  </a:solidFill>
                  <a:latin typeface="Arial"/>
                  <a:ea typeface="宋体"/>
                </a:defRPr>
              </a:lvl2pPr>
              <a:lvl3pPr eaLnBrk="0" hangingPunct="0" indent="-228600" marL="1143000">
                <a:defRPr>
                  <a:solidFill>
                    <a:schemeClr val="tx1"/>
                  </a:solidFill>
                  <a:latin typeface="Arial"/>
                  <a:ea typeface="宋体"/>
                </a:defRPr>
              </a:lvl3pPr>
              <a:lvl4pPr eaLnBrk="0" hangingPunct="0" indent="-228600" marL="1600200">
                <a:defRPr>
                  <a:solidFill>
                    <a:schemeClr val="tx1"/>
                  </a:solidFill>
                  <a:latin typeface="Arial"/>
                  <a:ea typeface="宋体"/>
                </a:defRPr>
              </a:lvl4pPr>
              <a:lvl5pPr eaLnBrk="0" hangingPunct="0" indent="-228600" marL="2057400">
                <a:defRPr>
                  <a:solidFill>
                    <a:schemeClr val="tx1"/>
                  </a:solidFill>
                  <a:latin typeface="Arial"/>
                  <a:ea typeface="宋体"/>
                </a:defRPr>
              </a:lvl5pPr>
              <a:lvl6pPr eaLnBrk="0" fontAlgn="base" hangingPunct="0" indent="-228600" marL="2514600">
                <a:spcBef>
                  <a:spcPct val="0"/>
                </a:spcBef>
                <a:spcAft>
                  <a:spcPct val="0"/>
                </a:spcAft>
                <a:defRPr>
                  <a:solidFill>
                    <a:schemeClr val="tx1"/>
                  </a:solidFill>
                  <a:latin typeface="Arial"/>
                  <a:ea typeface="宋体"/>
                </a:defRPr>
              </a:lvl6pPr>
              <a:lvl7pPr eaLnBrk="0" fontAlgn="base" hangingPunct="0" indent="-228600" marL="2971800">
                <a:spcBef>
                  <a:spcPct val="0"/>
                </a:spcBef>
                <a:spcAft>
                  <a:spcPct val="0"/>
                </a:spcAft>
                <a:defRPr>
                  <a:solidFill>
                    <a:schemeClr val="tx1"/>
                  </a:solidFill>
                  <a:latin typeface="Arial"/>
                  <a:ea typeface="宋体"/>
                </a:defRPr>
              </a:lvl7pPr>
              <a:lvl8pPr eaLnBrk="0" fontAlgn="base" hangingPunct="0" indent="-228600" marL="3429000">
                <a:spcBef>
                  <a:spcPct val="0"/>
                </a:spcBef>
                <a:spcAft>
                  <a:spcPct val="0"/>
                </a:spcAft>
                <a:defRPr>
                  <a:solidFill>
                    <a:schemeClr val="tx1"/>
                  </a:solidFill>
                  <a:latin typeface="Arial"/>
                  <a:ea typeface="宋体"/>
                </a:defRPr>
              </a:lvl8pPr>
              <a:lvl9pPr eaLnBrk="0" fontAlgn="base" hangingPunct="0" indent="-228600" marL="3886200">
                <a:spcBef>
                  <a:spcPct val="0"/>
                </a:spcBef>
                <a:spcAft>
                  <a:spcPct val="0"/>
                </a:spcAft>
                <a:defRPr>
                  <a:solidFill>
                    <a:schemeClr val="tx1"/>
                  </a:solidFill>
                  <a:latin typeface="Arial"/>
                  <a:ea typeface="宋体"/>
                </a:defRPr>
              </a:lvl9pPr>
            </a:lstStyle>
            <a:p>
              <a:pPr>
                <a:lnSpc>
                  <a:spcPct val="120000"/>
                </a:lnSpc>
                <a:spcBef>
                  <a:spcPct val="0"/>
                </a:spcBef>
                <a:buNone/>
              </a:pPr>
              <a:r>
                <a:rPr altLang="en-US" lang="zh-CN" sz="1400">
                  <a:solidFill>
                    <a:schemeClr val="tx1">
                      <a:lumMod val="50000"/>
                      <a:lumOff val="50000"/>
                    </a:schemeClr>
                  </a:solidFill>
                  <a:latin typeface="+mj-ea"/>
                  <a:ea typeface="+mj-ea"/>
                  <a:sym charset="-122" pitchFamily="34" typeface="微软雅黑"/>
                </a:rPr>
                <a:t>您的内容打在这里，或者通过复制您的文本后，在此框中选择粘贴</a:t>
              </a:r>
            </a:p>
          </p:txBody>
        </p:sp>
        <p:sp>
          <p:nvSpPr>
            <p:cNvPr id="19" name="任意多边形 18"/>
            <p:cNvSpPr/>
            <p:nvPr/>
          </p:nvSpPr>
          <p:spPr>
            <a:xfrm>
              <a:off x="6536766" y="2373995"/>
              <a:ext cx="801921" cy="1193829"/>
            </a:xfrm>
            <a:custGeom>
              <a:gdLst>
                <a:gd fmla="*/ 0 w 647700" name="connsiteX0"/>
                <a:gd fmla="*/ 965200 h 965200" name="connsiteY0"/>
                <a:gd fmla="*/ 101600 w 647700" name="connsiteX1"/>
                <a:gd fmla="*/ 520700 h 965200" name="connsiteY1"/>
                <a:gd fmla="*/ 647700 w 647700" name="connsiteX2"/>
                <a:gd fmla="*/ 0 h 965200" name="connsiteY2"/>
              </a:gdLst>
              <a:cxnLst>
                <a:cxn ang="0">
                  <a:pos x="connsiteX0" y="connsiteY0"/>
                </a:cxn>
                <a:cxn ang="0">
                  <a:pos x="connsiteX1" y="connsiteY1"/>
                </a:cxn>
                <a:cxn ang="0">
                  <a:pos x="connsiteX2" y="connsiteY2"/>
                </a:cxn>
              </a:cxnLst>
              <a:rect b="b" l="l" r="r" t="t"/>
              <a:pathLst>
                <a:path h="965200" w="647700">
                  <a:moveTo>
                    <a:pt x="0" y="965200"/>
                  </a:moveTo>
                  <a:lnTo>
                    <a:pt x="101600" y="520700"/>
                  </a:lnTo>
                  <a:lnTo>
                    <a:pt x="647700" y="0"/>
                  </a:lnTo>
                </a:path>
              </a:pathLst>
            </a:custGeom>
            <a:ln w="19050">
              <a:solidFill>
                <a:srgbClr val="000000"/>
              </a:solidFill>
              <a:prstDash val="sysDot"/>
              <a:headEnd len="med" type="oval" w="med"/>
              <a:tailEnd len="med" type="triangle" w="med"/>
            </a:ln>
          </p:spPr>
          <p:style>
            <a:lnRef idx="1">
              <a:schemeClr val="accent1"/>
            </a:lnRef>
            <a:fillRef idx="0">
              <a:schemeClr val="accent1"/>
            </a:fillRef>
            <a:effectRef idx="0">
              <a:schemeClr val="accent1"/>
            </a:effectRef>
            <a:fontRef idx="minor">
              <a:schemeClr val="tx1"/>
            </a:fontRef>
          </p:style>
          <p:txBody>
            <a:bodyPr anchor="ctr"/>
            <a:lstStyle/>
            <a:p>
              <a:pPr defTabSz="1218866">
                <a:defRPr/>
              </a:pPr>
              <a:endParaRPr altLang="en-US" lang="zh-CN" sz="1400">
                <a:latin typeface="+mj-ea"/>
                <a:ea typeface="+mj-ea"/>
              </a:endParaRPr>
            </a:p>
          </p:txBody>
        </p:sp>
      </p:grpSp>
      <p:grpSp>
        <p:nvGrpSpPr>
          <p:cNvPr id="18" name="组合 21"/>
          <p:cNvGrpSpPr/>
          <p:nvPr/>
        </p:nvGrpSpPr>
        <p:grpSpPr>
          <a:xfrm>
            <a:off x="2846137" y="1650967"/>
            <a:ext cx="3493497" cy="2233588"/>
            <a:chOff x="2512145" y="1801099"/>
            <a:chExt cx="2786876" cy="1758873"/>
          </a:xfrm>
        </p:grpSpPr>
        <p:sp>
          <p:nvSpPr>
            <p:cNvPr id="23" name="任意多边形 22"/>
            <p:cNvSpPr/>
            <p:nvPr/>
          </p:nvSpPr>
          <p:spPr>
            <a:xfrm flipH="1">
              <a:off x="4498687" y="2366224"/>
              <a:ext cx="800334" cy="1193748"/>
            </a:xfrm>
            <a:custGeom>
              <a:gdLst>
                <a:gd fmla="*/ 0 w 647700" name="connsiteX0"/>
                <a:gd fmla="*/ 965200 h 965200" name="connsiteY0"/>
                <a:gd fmla="*/ 101600 w 647700" name="connsiteX1"/>
                <a:gd fmla="*/ 520700 h 965200" name="connsiteY1"/>
                <a:gd fmla="*/ 647700 w 647700" name="connsiteX2"/>
                <a:gd fmla="*/ 0 h 965200" name="connsiteY2"/>
              </a:gdLst>
              <a:cxnLst>
                <a:cxn ang="0">
                  <a:pos x="connsiteX0" y="connsiteY0"/>
                </a:cxn>
                <a:cxn ang="0">
                  <a:pos x="connsiteX1" y="connsiteY1"/>
                </a:cxn>
                <a:cxn ang="0">
                  <a:pos x="connsiteX2" y="connsiteY2"/>
                </a:cxn>
              </a:cxnLst>
              <a:rect b="b" l="l" r="r" t="t"/>
              <a:pathLst>
                <a:path h="965200" w="647700">
                  <a:moveTo>
                    <a:pt x="0" y="965200"/>
                  </a:moveTo>
                  <a:lnTo>
                    <a:pt x="101600" y="520700"/>
                  </a:lnTo>
                  <a:lnTo>
                    <a:pt x="647700" y="0"/>
                  </a:lnTo>
                </a:path>
              </a:pathLst>
            </a:custGeom>
            <a:ln w="19050">
              <a:solidFill>
                <a:srgbClr val="000000"/>
              </a:solidFill>
              <a:prstDash val="sysDot"/>
              <a:headEnd len="med" type="oval" w="med"/>
              <a:tailEnd len="med" type="triangle" w="med"/>
            </a:ln>
          </p:spPr>
          <p:style>
            <a:lnRef idx="1">
              <a:schemeClr val="accent1"/>
            </a:lnRef>
            <a:fillRef idx="0">
              <a:schemeClr val="accent1"/>
            </a:fillRef>
            <a:effectRef idx="0">
              <a:schemeClr val="accent1"/>
            </a:effectRef>
            <a:fontRef idx="minor">
              <a:schemeClr val="tx1"/>
            </a:fontRef>
          </p:style>
          <p:txBody>
            <a:bodyPr anchor="ctr"/>
            <a:lstStyle/>
            <a:p>
              <a:pPr defTabSz="1218866">
                <a:defRPr/>
              </a:pPr>
              <a:endParaRPr altLang="en-US" lang="zh-CN" sz="1400">
                <a:latin typeface="+mj-ea"/>
                <a:ea typeface="+mj-ea"/>
              </a:endParaRPr>
            </a:p>
          </p:txBody>
        </p:sp>
        <p:sp>
          <p:nvSpPr>
            <p:cNvPr id="26" name="TextBox 11"/>
            <p:cNvSpPr txBox="1">
              <a:spLocks noChangeArrowheads="1"/>
            </p:cNvSpPr>
            <p:nvPr/>
          </p:nvSpPr>
          <p:spPr bwMode="auto">
            <a:xfrm flipH="1">
              <a:off x="2512145" y="1801099"/>
              <a:ext cx="2053235" cy="676855"/>
            </a:xfrm>
            <a:prstGeom prst="rect">
              <a:avLst/>
            </a:prstGeom>
            <a:noFill/>
            <a:ln>
              <a:noFill/>
            </a:ln>
            <a:extLst/>
          </p:spPr>
          <p:txBody>
            <a:bodyPr wrap="square">
              <a:spAutoFit/>
            </a:bodyPr>
            <a:lstStyle>
              <a:lvl1pPr eaLnBrk="0" hangingPunct="0">
                <a:defRPr>
                  <a:solidFill>
                    <a:schemeClr val="tx1"/>
                  </a:solidFill>
                  <a:latin typeface="Arial"/>
                  <a:ea typeface="宋体"/>
                </a:defRPr>
              </a:lvl1pPr>
              <a:lvl2pPr eaLnBrk="0" hangingPunct="0" indent="-285750" marL="742950">
                <a:defRPr>
                  <a:solidFill>
                    <a:schemeClr val="tx1"/>
                  </a:solidFill>
                  <a:latin typeface="Arial"/>
                  <a:ea typeface="宋体"/>
                </a:defRPr>
              </a:lvl2pPr>
              <a:lvl3pPr eaLnBrk="0" hangingPunct="0" indent="-228600" marL="1143000">
                <a:defRPr>
                  <a:solidFill>
                    <a:schemeClr val="tx1"/>
                  </a:solidFill>
                  <a:latin typeface="Arial"/>
                  <a:ea typeface="宋体"/>
                </a:defRPr>
              </a:lvl3pPr>
              <a:lvl4pPr eaLnBrk="0" hangingPunct="0" indent="-228600" marL="1600200">
                <a:defRPr>
                  <a:solidFill>
                    <a:schemeClr val="tx1"/>
                  </a:solidFill>
                  <a:latin typeface="Arial"/>
                  <a:ea typeface="宋体"/>
                </a:defRPr>
              </a:lvl4pPr>
              <a:lvl5pPr eaLnBrk="0" hangingPunct="0" indent="-228600" marL="2057400">
                <a:defRPr>
                  <a:solidFill>
                    <a:schemeClr val="tx1"/>
                  </a:solidFill>
                  <a:latin typeface="Arial"/>
                  <a:ea typeface="宋体"/>
                </a:defRPr>
              </a:lvl5pPr>
              <a:lvl6pPr eaLnBrk="0" fontAlgn="base" hangingPunct="0" indent="-228600" marL="2514600">
                <a:spcBef>
                  <a:spcPct val="0"/>
                </a:spcBef>
                <a:spcAft>
                  <a:spcPct val="0"/>
                </a:spcAft>
                <a:defRPr>
                  <a:solidFill>
                    <a:schemeClr val="tx1"/>
                  </a:solidFill>
                  <a:latin typeface="Arial"/>
                  <a:ea typeface="宋体"/>
                </a:defRPr>
              </a:lvl6pPr>
              <a:lvl7pPr eaLnBrk="0" fontAlgn="base" hangingPunct="0" indent="-228600" marL="2971800">
                <a:spcBef>
                  <a:spcPct val="0"/>
                </a:spcBef>
                <a:spcAft>
                  <a:spcPct val="0"/>
                </a:spcAft>
                <a:defRPr>
                  <a:solidFill>
                    <a:schemeClr val="tx1"/>
                  </a:solidFill>
                  <a:latin typeface="Arial"/>
                  <a:ea typeface="宋体"/>
                </a:defRPr>
              </a:lvl7pPr>
              <a:lvl8pPr eaLnBrk="0" fontAlgn="base" hangingPunct="0" indent="-228600" marL="3429000">
                <a:spcBef>
                  <a:spcPct val="0"/>
                </a:spcBef>
                <a:spcAft>
                  <a:spcPct val="0"/>
                </a:spcAft>
                <a:defRPr>
                  <a:solidFill>
                    <a:schemeClr val="tx1"/>
                  </a:solidFill>
                  <a:latin typeface="Arial"/>
                  <a:ea typeface="宋体"/>
                </a:defRPr>
              </a:lvl8pPr>
              <a:lvl9pPr eaLnBrk="0" fontAlgn="base" hangingPunct="0" indent="-228600" marL="3886200">
                <a:spcBef>
                  <a:spcPct val="0"/>
                </a:spcBef>
                <a:spcAft>
                  <a:spcPct val="0"/>
                </a:spcAft>
                <a:defRPr>
                  <a:solidFill>
                    <a:schemeClr val="tx1"/>
                  </a:solidFill>
                  <a:latin typeface="Arial"/>
                  <a:ea typeface="宋体"/>
                </a:defRPr>
              </a:lvl9pPr>
            </a:lstStyle>
            <a:p>
              <a:pPr>
                <a:lnSpc>
                  <a:spcPct val="120000"/>
                </a:lnSpc>
                <a:spcBef>
                  <a:spcPct val="0"/>
                </a:spcBef>
                <a:buNone/>
              </a:pPr>
              <a:r>
                <a:rPr altLang="en-US" lang="zh-CN" sz="1400">
                  <a:solidFill>
                    <a:schemeClr val="tx1">
                      <a:lumMod val="50000"/>
                      <a:lumOff val="50000"/>
                    </a:schemeClr>
                  </a:solidFill>
                  <a:latin typeface="+mj-ea"/>
                  <a:ea typeface="+mj-ea"/>
                  <a:sym charset="-122" pitchFamily="34" typeface="微软雅黑"/>
                </a:rPr>
                <a:t>您的内容打在这里，或者通过复制您的文本后，在此框中选择粘贴</a:t>
              </a:r>
            </a:p>
          </p:txBody>
        </p:sp>
      </p:grpSp>
      <p:sp>
        <p:nvSpPr>
          <p:cNvPr id="7" name="标题 6"/>
          <p:cNvSpPr>
            <a:spLocks noGrp="1"/>
          </p:cNvSpPr>
          <p:nvPr>
            <p:ph type="title"/>
          </p:nvPr>
        </p:nvSpPr>
        <p:spPr/>
        <p:txBody>
          <a:bodyPr>
            <a:normAutofit/>
          </a:bodyPr>
          <a:lstStyle/>
          <a:p>
            <a:r>
              <a:rPr altLang="en-US" lang="zh-CN"/>
              <a:t>单击此处添加标题</a:t>
            </a:r>
          </a:p>
        </p:txBody>
      </p:sp>
    </p:spTree>
    <p:extLst>
      <p:ext uri="{BB962C8B-B14F-4D97-AF65-F5344CB8AC3E}">
        <p14:creationId val="258356358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8">
                                  <p:stCondLst>
                                    <p:cond delay="0"/>
                                  </p:stCondLst>
                                  <p:childTnLst>
                                    <p:set>
                                      <p:cBhvr>
                                        <p:cTn dur="1" fill="hold" id="6">
                                          <p:stCondLst>
                                            <p:cond delay="0"/>
                                          </p:stCondLst>
                                        </p:cTn>
                                        <p:tgtEl>
                                          <p:spTgt spid="6"/>
                                        </p:tgtEl>
                                        <p:attrNameLst>
                                          <p:attrName>style.visibility</p:attrName>
                                        </p:attrNameLst>
                                      </p:cBhvr>
                                      <p:to>
                                        <p:strVal val="visible"/>
                                      </p:to>
                                    </p:set>
                                    <p:anim calcmode="lin" valueType="num">
                                      <p:cBhvr additive="base">
                                        <p:cTn dur="500" fill="hold" id="7"/>
                                        <p:tgtEl>
                                          <p:spTgt spid="6"/>
                                        </p:tgtEl>
                                        <p:attrNameLst>
                                          <p:attrName>ppt_x</p:attrName>
                                        </p:attrNameLst>
                                      </p:cBhvr>
                                      <p:tavLst>
                                        <p:tav tm="0">
                                          <p:val>
                                            <p:strVal val="0-#ppt_w/2"/>
                                          </p:val>
                                        </p:tav>
                                        <p:tav tm="100000">
                                          <p:val>
                                            <p:strVal val="#ppt_x"/>
                                          </p:val>
                                        </p:tav>
                                      </p:tavLst>
                                    </p:anim>
                                    <p:anim calcmode="lin" valueType="num">
                                      <p:cBhvr additive="base">
                                        <p:cTn dur="500" fill="hold" id="8"/>
                                        <p:tgtEl>
                                          <p:spTgt spid="6"/>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id="10" nodeType="afterEffect" presetClass="entr" presetID="2" presetSubtype="8">
                                  <p:stCondLst>
                                    <p:cond delay="0"/>
                                  </p:stCondLst>
                                  <p:childTnLst>
                                    <p:set>
                                      <p:cBhvr>
                                        <p:cTn dur="1" fill="hold" id="11">
                                          <p:stCondLst>
                                            <p:cond delay="0"/>
                                          </p:stCondLst>
                                        </p:cTn>
                                        <p:tgtEl>
                                          <p:spTgt spid="5"/>
                                        </p:tgtEl>
                                        <p:attrNameLst>
                                          <p:attrName>style.visibility</p:attrName>
                                        </p:attrNameLst>
                                      </p:cBhvr>
                                      <p:to>
                                        <p:strVal val="visible"/>
                                      </p:to>
                                    </p:set>
                                    <p:anim calcmode="lin" valueType="num">
                                      <p:cBhvr additive="base">
                                        <p:cTn dur="500" fill="hold" id="12"/>
                                        <p:tgtEl>
                                          <p:spTgt spid="5"/>
                                        </p:tgtEl>
                                        <p:attrNameLst>
                                          <p:attrName>ppt_x</p:attrName>
                                        </p:attrNameLst>
                                      </p:cBhvr>
                                      <p:tavLst>
                                        <p:tav tm="0">
                                          <p:val>
                                            <p:strVal val="0-#ppt_w/2"/>
                                          </p:val>
                                        </p:tav>
                                        <p:tav tm="100000">
                                          <p:val>
                                            <p:strVal val="#ppt_x"/>
                                          </p:val>
                                        </p:tav>
                                      </p:tavLst>
                                    </p:anim>
                                    <p:anim calcmode="lin" valueType="num">
                                      <p:cBhvr additive="base">
                                        <p:cTn dur="500" fill="hold" id="13"/>
                                        <p:tgtEl>
                                          <p:spTgt spid="5"/>
                                        </p:tgtEl>
                                        <p:attrNameLst>
                                          <p:attrName>ppt_y</p:attrName>
                                        </p:attrNameLst>
                                      </p:cBhvr>
                                      <p:tavLst>
                                        <p:tav tm="0">
                                          <p:val>
                                            <p:strVal val="#ppt_y"/>
                                          </p:val>
                                        </p:tav>
                                        <p:tav tm="100000">
                                          <p:val>
                                            <p:strVal val="#ppt_y"/>
                                          </p:val>
                                        </p:tav>
                                      </p:tavLst>
                                    </p:anim>
                                  </p:childTnLst>
                                </p:cTn>
                              </p:par>
                            </p:childTnLst>
                          </p:cTn>
                        </p:par>
                        <p:par>
                          <p:cTn fill="hold" id="14" nodeType="afterGroup">
                            <p:stCondLst>
                              <p:cond delay="1000"/>
                            </p:stCondLst>
                            <p:childTnLst>
                              <p:par>
                                <p:cTn fill="hold" id="15" nodeType="afterEffect" presetClass="entr" presetID="2" presetSubtype="8">
                                  <p:stCondLst>
                                    <p:cond delay="0"/>
                                  </p:stCondLst>
                                  <p:childTnLst>
                                    <p:set>
                                      <p:cBhvr>
                                        <p:cTn dur="1" fill="hold" id="16">
                                          <p:stCondLst>
                                            <p:cond delay="0"/>
                                          </p:stCondLst>
                                        </p:cTn>
                                        <p:tgtEl>
                                          <p:spTgt spid="4"/>
                                        </p:tgtEl>
                                        <p:attrNameLst>
                                          <p:attrName>style.visibility</p:attrName>
                                        </p:attrNameLst>
                                      </p:cBhvr>
                                      <p:to>
                                        <p:strVal val="visible"/>
                                      </p:to>
                                    </p:set>
                                    <p:anim calcmode="lin" valueType="num">
                                      <p:cBhvr additive="base">
                                        <p:cTn dur="500" fill="hold" id="17"/>
                                        <p:tgtEl>
                                          <p:spTgt spid="4"/>
                                        </p:tgtEl>
                                        <p:attrNameLst>
                                          <p:attrName>ppt_x</p:attrName>
                                        </p:attrNameLst>
                                      </p:cBhvr>
                                      <p:tavLst>
                                        <p:tav tm="0">
                                          <p:val>
                                            <p:strVal val="0-#ppt_w/2"/>
                                          </p:val>
                                        </p:tav>
                                        <p:tav tm="100000">
                                          <p:val>
                                            <p:strVal val="#ppt_x"/>
                                          </p:val>
                                        </p:tav>
                                      </p:tavLst>
                                    </p:anim>
                                    <p:anim calcmode="lin" valueType="num">
                                      <p:cBhvr additive="base">
                                        <p:cTn dur="500" fill="hold" id="18"/>
                                        <p:tgtEl>
                                          <p:spTgt spid="4"/>
                                        </p:tgtEl>
                                        <p:attrNameLst>
                                          <p:attrName>ppt_y</p:attrName>
                                        </p:attrNameLst>
                                      </p:cBhvr>
                                      <p:tavLst>
                                        <p:tav tm="0">
                                          <p:val>
                                            <p:strVal val="#ppt_y"/>
                                          </p:val>
                                        </p:tav>
                                        <p:tav tm="100000">
                                          <p:val>
                                            <p:strVal val="#ppt_y"/>
                                          </p:val>
                                        </p:tav>
                                      </p:tavLst>
                                    </p:anim>
                                  </p:childTnLst>
                                </p:cTn>
                              </p:par>
                            </p:childTnLst>
                          </p:cTn>
                        </p:par>
                        <p:par>
                          <p:cTn fill="hold" id="19" nodeType="afterGroup">
                            <p:stCondLst>
                              <p:cond delay="1500"/>
                            </p:stCondLst>
                            <p:childTnLst>
                              <p:par>
                                <p:cTn fill="hold" id="20" nodeType="afterEffect" presetClass="entr" presetID="2" presetSubtype="8">
                                  <p:stCondLst>
                                    <p:cond delay="0"/>
                                  </p:stCondLst>
                                  <p:childTnLst>
                                    <p:set>
                                      <p:cBhvr>
                                        <p:cTn dur="1" fill="hold" id="21">
                                          <p:stCondLst>
                                            <p:cond delay="0"/>
                                          </p:stCondLst>
                                        </p:cTn>
                                        <p:tgtEl>
                                          <p:spTgt spid="3"/>
                                        </p:tgtEl>
                                        <p:attrNameLst>
                                          <p:attrName>style.visibility</p:attrName>
                                        </p:attrNameLst>
                                      </p:cBhvr>
                                      <p:to>
                                        <p:strVal val="visible"/>
                                      </p:to>
                                    </p:set>
                                    <p:anim calcmode="lin" valueType="num">
                                      <p:cBhvr additive="base">
                                        <p:cTn dur="500" fill="hold" id="22"/>
                                        <p:tgtEl>
                                          <p:spTgt spid="3"/>
                                        </p:tgtEl>
                                        <p:attrNameLst>
                                          <p:attrName>ppt_x</p:attrName>
                                        </p:attrNameLst>
                                      </p:cBhvr>
                                      <p:tavLst>
                                        <p:tav tm="0">
                                          <p:val>
                                            <p:strVal val="0-#ppt_w/2"/>
                                          </p:val>
                                        </p:tav>
                                        <p:tav tm="100000">
                                          <p:val>
                                            <p:strVal val="#ppt_x"/>
                                          </p:val>
                                        </p:tav>
                                      </p:tavLst>
                                    </p:anim>
                                    <p:anim calcmode="lin" valueType="num">
                                      <p:cBhvr additive="base">
                                        <p:cTn dur="500" fill="hold" id="23"/>
                                        <p:tgtEl>
                                          <p:spTgt spid="3"/>
                                        </p:tgtEl>
                                        <p:attrNameLst>
                                          <p:attrName>ppt_y</p:attrName>
                                        </p:attrNameLst>
                                      </p:cBhvr>
                                      <p:tavLst>
                                        <p:tav tm="0">
                                          <p:val>
                                            <p:strVal val="#ppt_y"/>
                                          </p:val>
                                        </p:tav>
                                        <p:tav tm="100000">
                                          <p:val>
                                            <p:strVal val="#ppt_y"/>
                                          </p:val>
                                        </p:tav>
                                      </p:tavLst>
                                    </p:anim>
                                  </p:childTnLst>
                                </p:cTn>
                              </p:par>
                            </p:childTnLst>
                          </p:cTn>
                        </p:par>
                        <p:par>
                          <p:cTn fill="hold" id="24" nodeType="afterGroup">
                            <p:stCondLst>
                              <p:cond delay="2000"/>
                            </p:stCondLst>
                            <p:childTnLst>
                              <p:par>
                                <p:cTn fill="hold" id="25" nodeType="afterEffect" presetClass="entr" presetID="22" presetSubtype="2">
                                  <p:stCondLst>
                                    <p:cond delay="0"/>
                                  </p:stCondLst>
                                  <p:childTnLst>
                                    <p:set>
                                      <p:cBhvr>
                                        <p:cTn dur="1" fill="hold" id="26">
                                          <p:stCondLst>
                                            <p:cond delay="0"/>
                                          </p:stCondLst>
                                        </p:cTn>
                                        <p:tgtEl>
                                          <p:spTgt spid="9"/>
                                        </p:tgtEl>
                                        <p:attrNameLst>
                                          <p:attrName>style.visibility</p:attrName>
                                        </p:attrNameLst>
                                      </p:cBhvr>
                                      <p:to>
                                        <p:strVal val="visible"/>
                                      </p:to>
                                    </p:set>
                                    <p:animEffect filter="wipe(right)" transition="in">
                                      <p:cBhvr>
                                        <p:cTn dur="500" id="27"/>
                                        <p:tgtEl>
                                          <p:spTgt spid="9"/>
                                        </p:tgtEl>
                                      </p:cBhvr>
                                    </p:animEffect>
                                  </p:childTnLst>
                                </p:cTn>
                              </p:par>
                            </p:childTnLst>
                          </p:cTn>
                        </p:par>
                        <p:par>
                          <p:cTn fill="hold" id="28" nodeType="afterGroup">
                            <p:stCondLst>
                              <p:cond delay="2500"/>
                            </p:stCondLst>
                            <p:childTnLst>
                              <p:par>
                                <p:cTn fill="hold" id="29" nodeType="afterEffect" presetClass="entr" presetID="22" presetSubtype="4">
                                  <p:stCondLst>
                                    <p:cond delay="0"/>
                                  </p:stCondLst>
                                  <p:childTnLst>
                                    <p:set>
                                      <p:cBhvr>
                                        <p:cTn dur="1" fill="hold" id="30">
                                          <p:stCondLst>
                                            <p:cond delay="0"/>
                                          </p:stCondLst>
                                        </p:cTn>
                                        <p:tgtEl>
                                          <p:spTgt spid="18"/>
                                        </p:tgtEl>
                                        <p:attrNameLst>
                                          <p:attrName>style.visibility</p:attrName>
                                        </p:attrNameLst>
                                      </p:cBhvr>
                                      <p:to>
                                        <p:strVal val="visible"/>
                                      </p:to>
                                    </p:set>
                                    <p:animEffect filter="wipe(down)" transition="in">
                                      <p:cBhvr>
                                        <p:cTn dur="500" id="31"/>
                                        <p:tgtEl>
                                          <p:spTgt spid="18"/>
                                        </p:tgtEl>
                                      </p:cBhvr>
                                    </p:animEffect>
                                  </p:childTnLst>
                                </p:cTn>
                              </p:par>
                            </p:childTnLst>
                          </p:cTn>
                        </p:par>
                        <p:par>
                          <p:cTn fill="hold" id="32" nodeType="afterGroup">
                            <p:stCondLst>
                              <p:cond delay="3000"/>
                            </p:stCondLst>
                            <p:childTnLst>
                              <p:par>
                                <p:cTn fill="hold" id="33" nodeType="afterEffect" presetClass="entr" presetID="22" presetSubtype="4">
                                  <p:stCondLst>
                                    <p:cond delay="0"/>
                                  </p:stCondLst>
                                  <p:childTnLst>
                                    <p:set>
                                      <p:cBhvr>
                                        <p:cTn dur="1" fill="hold" id="34">
                                          <p:stCondLst>
                                            <p:cond delay="0"/>
                                          </p:stCondLst>
                                        </p:cTn>
                                        <p:tgtEl>
                                          <p:spTgt spid="14"/>
                                        </p:tgtEl>
                                        <p:attrNameLst>
                                          <p:attrName>style.visibility</p:attrName>
                                        </p:attrNameLst>
                                      </p:cBhvr>
                                      <p:to>
                                        <p:strVal val="visible"/>
                                      </p:to>
                                    </p:set>
                                    <p:animEffect filter="wipe(down)" transition="in">
                                      <p:cBhvr>
                                        <p:cTn dur="500" id="35"/>
                                        <p:tgtEl>
                                          <p:spTgt spid="14"/>
                                        </p:tgtEl>
                                      </p:cBhvr>
                                    </p:animEffect>
                                  </p:childTnLst>
                                </p:cTn>
                              </p:par>
                            </p:childTnLst>
                          </p:cTn>
                        </p:par>
                        <p:par>
                          <p:cTn fill="hold" id="36" nodeType="afterGroup">
                            <p:stCondLst>
                              <p:cond delay="3500"/>
                            </p:stCondLst>
                            <p:childTnLst>
                              <p:par>
                                <p:cTn fill="hold" id="37" nodeType="afterEffect" presetClass="entr" presetID="22" presetSubtype="8">
                                  <p:stCondLst>
                                    <p:cond delay="0"/>
                                  </p:stCondLst>
                                  <p:childTnLst>
                                    <p:set>
                                      <p:cBhvr>
                                        <p:cTn dur="1" fill="hold" id="38">
                                          <p:stCondLst>
                                            <p:cond delay="0"/>
                                          </p:stCondLst>
                                        </p:cTn>
                                        <p:tgtEl>
                                          <p:spTgt spid="2"/>
                                        </p:tgtEl>
                                        <p:attrNameLst>
                                          <p:attrName>style.visibility</p:attrName>
                                        </p:attrNameLst>
                                      </p:cBhvr>
                                      <p:to>
                                        <p:strVal val="visible"/>
                                      </p:to>
                                    </p:set>
                                    <p:animEffect filter="wipe(left)" transition="in">
                                      <p:cBhvr>
                                        <p:cTn dur="500" id="39"/>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Text Placeholder 3"/>
          <p:cNvSpPr txBox="1"/>
          <p:nvPr/>
        </p:nvSpPr>
        <p:spPr>
          <a:xfrm>
            <a:off x="4463266" y="2373111"/>
            <a:ext cx="5867869" cy="512064"/>
          </a:xfrm>
          <a:prstGeom prst="rect">
            <a:avLst/>
          </a:prstGeom>
        </p:spPr>
        <p:txBody>
          <a:bodyPr anchor="t" anchorCtr="0" bIns="0" lIns="0" rIns="0" tIns="0" wrap="square">
            <a:spAutoFit/>
          </a:bodyPr>
          <a:lstStyle>
            <a:defPPr>
              <a:defRPr lang="zh-CN"/>
            </a:defPPr>
            <a:lvl1pPr defTabSz="1219170" fontAlgn="ctr" indent="0">
              <a:lnSpc>
                <a:spcPct val="120000"/>
              </a:lnSpc>
              <a:buNone/>
              <a:defRPr baseline="0" sz="1400">
                <a:solidFill>
                  <a:schemeClr val="tx1">
                    <a:lumMod val="65000"/>
                    <a:lumOff val="35000"/>
                  </a:schemeClr>
                </a:solidFill>
                <a:latin charset="-122" pitchFamily="34" typeface="微软雅黑"/>
                <a:ea charset="-122" pitchFamily="34" typeface="微软雅黑"/>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r>
              <a:rPr altLang="en-US" lang="zh-CN">
                <a:solidFill>
                  <a:schemeClr val="bg1"/>
                </a:solidFill>
                <a:sym charset="-122" pitchFamily="34" typeface="微软雅黑"/>
              </a:rPr>
              <a:t>请点击录入本章节的概括性描述文字或者复制粘贴，请添加说明文字，图像描述及总结。在此录入本章节的综合描述说明。</a:t>
            </a:r>
          </a:p>
        </p:txBody>
      </p:sp>
      <p:sp>
        <p:nvSpPr>
          <p:cNvPr id="9" name="TextBox 18"/>
          <p:cNvSpPr>
            <a:spLocks noChangeArrowheads="1"/>
          </p:cNvSpPr>
          <p:nvPr/>
        </p:nvSpPr>
        <p:spPr bwMode="auto">
          <a:xfrm>
            <a:off x="4367014" y="1484784"/>
            <a:ext cx="3992880" cy="8534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spcBef>
                <a:spcPct val="0"/>
              </a:spcBef>
              <a:buFont typeface="Arial"/>
              <a:buNone/>
            </a:pPr>
            <a:r>
              <a:rPr altLang="en-US" b="1" lang="zh-CN" smtClean="0" sz="5000">
                <a:solidFill>
                  <a:schemeClr val="bg1"/>
                </a:solidFill>
                <a:effectLst/>
                <a:latin charset="0" pitchFamily="34" typeface="Impact"/>
                <a:ea charset="-122" pitchFamily="34" typeface="微软雅黑"/>
                <a:sym charset="-122" pitchFamily="65" typeface="方正大黑简体"/>
              </a:rPr>
              <a:t>完整工作总结</a:t>
            </a:r>
          </a:p>
        </p:txBody>
      </p:sp>
      <p:sp>
        <p:nvSpPr>
          <p:cNvPr id="11" name="标题层"/>
          <p:cNvSpPr txBox="1"/>
          <p:nvPr/>
        </p:nvSpPr>
        <p:spPr bwMode="auto">
          <a:xfrm>
            <a:off x="2220990" y="1276596"/>
            <a:ext cx="2242115" cy="1950708"/>
          </a:xfrm>
          <a:prstGeom prst="rect">
            <a:avLst/>
          </a:prstGeom>
          <a:noFill/>
          <a:effectLst/>
        </p:spPr>
        <p:txBody>
          <a:bodyPr bIns="60954" lIns="121908" rIns="121908" tIns="60954" wrap="square">
            <a:spAutoFit/>
          </a:bodyPr>
          <a:lstStyle/>
          <a:p>
            <a:pPr algn="ctr" defTabSz="1219078">
              <a:defRPr/>
            </a:pPr>
            <a:r>
              <a:rPr altLang="zh-CN" kern="0" lang="en-US" sz="12000">
                <a:solidFill>
                  <a:schemeClr val="bg1"/>
                </a:solidFill>
                <a:latin charset="0" pitchFamily="34" typeface="Impact"/>
                <a:ea charset="-122" pitchFamily="34" typeface="微软雅黑"/>
                <a:cs charset="0" pitchFamily="34" typeface="Arial"/>
              </a:rPr>
              <a:t>01</a:t>
            </a:r>
          </a:p>
        </p:txBody>
      </p:sp>
    </p:spTree>
    <p:extLst>
      <p:ext uri="{BB962C8B-B14F-4D97-AF65-F5344CB8AC3E}">
        <p14:creationId val="343661201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52500" fill="hold" grpId="0" id="5" nodeType="afterEffect" presetClass="entr" presetID="2" presetSubtype="8">
                                  <p:stCondLst>
                                    <p:cond delay="0"/>
                                  </p:stCondLst>
                                  <p:childTnLst>
                                    <p:set>
                                      <p:cBhvr>
                                        <p:cTn dur="1" fill="hold" id="6">
                                          <p:stCondLst>
                                            <p:cond delay="0"/>
                                          </p:stCondLst>
                                        </p:cTn>
                                        <p:tgtEl>
                                          <p:spTgt spid="11"/>
                                        </p:tgtEl>
                                        <p:attrNameLst>
                                          <p:attrName>style.visibility</p:attrName>
                                        </p:attrNameLst>
                                      </p:cBhvr>
                                      <p:to>
                                        <p:strVal val="visible"/>
                                      </p:to>
                                    </p:set>
                                    <p:anim calcmode="lin" valueType="num">
                                      <p:cBhvr additive="base">
                                        <p:cTn dur="400" fill="hold" id="7"/>
                                        <p:tgtEl>
                                          <p:spTgt spid="11"/>
                                        </p:tgtEl>
                                        <p:attrNameLst>
                                          <p:attrName>ppt_x</p:attrName>
                                        </p:attrNameLst>
                                      </p:cBhvr>
                                      <p:tavLst>
                                        <p:tav tm="0">
                                          <p:val>
                                            <p:strVal val="0-#ppt_w/2"/>
                                          </p:val>
                                        </p:tav>
                                        <p:tav tm="100000">
                                          <p:val>
                                            <p:strVal val="#ppt_x"/>
                                          </p:val>
                                        </p:tav>
                                      </p:tavLst>
                                    </p:anim>
                                    <p:anim calcmode="lin" valueType="num">
                                      <p:cBhvr additive="base">
                                        <p:cTn dur="400" fill="hold" id="8"/>
                                        <p:tgtEl>
                                          <p:spTgt spid="11"/>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400"/>
                            </p:stCondLst>
                            <p:childTnLst>
                              <p:par>
                                <p:cTn fill="hold" grpId="0" id="10" nodeType="afterEffect" presetClass="entr" presetID="2" presetSubtype="2">
                                  <p:stCondLst>
                                    <p:cond delay="0"/>
                                  </p:stCondLst>
                                  <p:childTnLst>
                                    <p:set>
                                      <p:cBhvr>
                                        <p:cTn dur="1" fill="hold" id="11">
                                          <p:stCondLst>
                                            <p:cond delay="0"/>
                                          </p:stCondLst>
                                        </p:cTn>
                                        <p:tgtEl>
                                          <p:spTgt spid="9"/>
                                        </p:tgtEl>
                                        <p:attrNameLst>
                                          <p:attrName>style.visibility</p:attrName>
                                        </p:attrNameLst>
                                      </p:cBhvr>
                                      <p:to>
                                        <p:strVal val="visible"/>
                                      </p:to>
                                    </p:set>
                                    <p:anim calcmode="lin" valueType="num">
                                      <p:cBhvr additive="base">
                                        <p:cTn dur="500" fill="hold" id="12"/>
                                        <p:tgtEl>
                                          <p:spTgt spid="9"/>
                                        </p:tgtEl>
                                        <p:attrNameLst>
                                          <p:attrName>ppt_x</p:attrName>
                                        </p:attrNameLst>
                                      </p:cBhvr>
                                      <p:tavLst>
                                        <p:tav tm="0">
                                          <p:val>
                                            <p:strVal val="1+#ppt_w/2"/>
                                          </p:val>
                                        </p:tav>
                                        <p:tav tm="100000">
                                          <p:val>
                                            <p:strVal val="#ppt_x"/>
                                          </p:val>
                                        </p:tav>
                                      </p:tavLst>
                                    </p:anim>
                                    <p:anim calcmode="lin" valueType="num">
                                      <p:cBhvr additive="base">
                                        <p:cTn dur="500" fill="hold" id="13"/>
                                        <p:tgtEl>
                                          <p:spTgt spid="9"/>
                                        </p:tgtEl>
                                        <p:attrNameLst>
                                          <p:attrName>ppt_y</p:attrName>
                                        </p:attrNameLst>
                                      </p:cBhvr>
                                      <p:tavLst>
                                        <p:tav tm="0">
                                          <p:val>
                                            <p:strVal val="#ppt_y"/>
                                          </p:val>
                                        </p:tav>
                                        <p:tav tm="100000">
                                          <p:val>
                                            <p:strVal val="#ppt_y"/>
                                          </p:val>
                                        </p:tav>
                                      </p:tavLst>
                                    </p:anim>
                                  </p:childTnLst>
                                </p:cTn>
                              </p:par>
                            </p:childTnLst>
                          </p:cTn>
                        </p:par>
                        <p:par>
                          <p:cTn fill="hold" id="14" nodeType="afterGroup">
                            <p:stCondLst>
                              <p:cond delay="900"/>
                            </p:stCondLst>
                            <p:childTnLst>
                              <p:par>
                                <p:cTn fill="hold" grpId="0" id="15" nodeType="afterEffect" presetClass="entr" presetID="12" presetSubtype="4">
                                  <p:stCondLst>
                                    <p:cond delay="0"/>
                                  </p:stCondLst>
                                  <p:childTnLst>
                                    <p:set>
                                      <p:cBhvr>
                                        <p:cTn dur="1" fill="hold" id="16">
                                          <p:stCondLst>
                                            <p:cond delay="0"/>
                                          </p:stCondLst>
                                        </p:cTn>
                                        <p:tgtEl>
                                          <p:spTgt spid="8"/>
                                        </p:tgtEl>
                                        <p:attrNameLst>
                                          <p:attrName>style.visibility</p:attrName>
                                        </p:attrNameLst>
                                      </p:cBhvr>
                                      <p:to>
                                        <p:strVal val="visible"/>
                                      </p:to>
                                    </p:set>
                                    <p:animEffect filter="slide(fromBottom)" transition="in">
                                      <p:cBhvr>
                                        <p:cTn dur="500" id="17"/>
                                        <p:tgtEl>
                                          <p:spTgt spid="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9"/>
      <p:bldP grpId="0" spid="11"/>
    </p:bldLst>
  </p:timing>
</p:sld>
</file>

<file path=ppt/slides/slide3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2" name="TextBox 21"/>
          <p:cNvSpPr txBox="1"/>
          <p:nvPr/>
        </p:nvSpPr>
        <p:spPr>
          <a:xfrm>
            <a:off x="4398606" y="1906559"/>
            <a:ext cx="7176059" cy="487668"/>
          </a:xfrm>
          <a:prstGeom prst="rect">
            <a:avLst/>
          </a:prstGeom>
          <a:noFill/>
        </p:spPr>
        <p:txBody>
          <a:bodyPr bIns="60954" lIns="121908" rIns="121908" rtlCol="0" tIns="60954" wrap="square">
            <a:spAutoFit/>
          </a:bodyPr>
          <a:lstStyle/>
          <a:p>
            <a:pPr algn="r"/>
            <a:r>
              <a:rPr altLang="en-US" lang="zh-CN" sz="2400">
                <a:solidFill>
                  <a:schemeClr val="bg1"/>
                </a:solidFill>
                <a:effectLst/>
                <a:latin typeface="微软雅黑"/>
                <a:cs typeface="微软雅黑"/>
              </a:rPr>
              <a:t>工作计划 | 指标汇报 | 总结汇报 | 年度总结</a:t>
            </a:r>
          </a:p>
        </p:txBody>
      </p:sp>
      <p:sp>
        <p:nvSpPr>
          <p:cNvPr id="23" name="文本框 15"/>
          <p:cNvSpPr txBox="1"/>
          <p:nvPr/>
        </p:nvSpPr>
        <p:spPr>
          <a:xfrm>
            <a:off x="2134767" y="899428"/>
            <a:ext cx="9439898" cy="1036308"/>
          </a:xfrm>
          <a:prstGeom prst="rect">
            <a:avLst/>
          </a:prstGeom>
          <a:noFill/>
        </p:spPr>
        <p:txBody>
          <a:bodyPr bIns="60954" lIns="121908" rIns="121908" rtlCol="0" tIns="60954" wrap="square">
            <a:spAutoFit/>
          </a:bodyPr>
          <a:lstStyle/>
          <a:p>
            <a:pPr algn="r"/>
            <a:r>
              <a:rPr altLang="en-US" b="1" lang="zh-CN" smtClean="0" sz="6000">
                <a:ln w="12700">
                  <a:noFill/>
                  <a:prstDash val="solid"/>
                </a:ln>
                <a:solidFill>
                  <a:schemeClr val="bg1"/>
                </a:solidFill>
                <a:effectLst/>
                <a:latin typeface="+mj-ea"/>
              </a:rPr>
              <a:t>感谢您的观看</a:t>
            </a:r>
          </a:p>
        </p:txBody>
      </p:sp>
      <p:sp>
        <p:nvSpPr>
          <p:cNvPr id="25" name="TextBox 24"/>
          <p:cNvSpPr txBox="1"/>
          <p:nvPr/>
        </p:nvSpPr>
        <p:spPr>
          <a:xfrm>
            <a:off x="7800941" y="3131676"/>
            <a:ext cx="1757425" cy="365748"/>
          </a:xfrm>
          <a:prstGeom prst="rect">
            <a:avLst/>
          </a:prstGeom>
          <a:noFill/>
          <a:ln>
            <a:solidFill>
              <a:schemeClr val="bg1"/>
            </a:solidFill>
          </a:ln>
        </p:spPr>
        <p:txBody>
          <a:bodyPr bIns="60954" lIns="121908" rIns="121908" rtlCol="0" tIns="60954" wrap="square">
            <a:spAutoFit/>
          </a:bodyPr>
          <a:lstStyle/>
          <a:p>
            <a:pPr algn="ctr"/>
            <a:r>
              <a:rPr altLang="en-US" lang="zh-CN" sz="1600">
                <a:solidFill>
                  <a:schemeClr val="bg1"/>
                </a:solidFill>
                <a:latin charset="-122" panose="02000000000000000000" pitchFamily="2" typeface="方正兰亭黑简体"/>
                <a:ea charset="-122" panose="02000000000000000000" pitchFamily="2" typeface="方正兰亭黑简体"/>
              </a:rPr>
              <a:t>汇报人：xxx</a:t>
            </a:r>
          </a:p>
        </p:txBody>
      </p:sp>
      <p:sp>
        <p:nvSpPr>
          <p:cNvPr id="27" name="TextBox 26"/>
          <p:cNvSpPr txBox="1"/>
          <p:nvPr/>
        </p:nvSpPr>
        <p:spPr>
          <a:xfrm>
            <a:off x="9695605" y="3131676"/>
            <a:ext cx="1757425" cy="365748"/>
          </a:xfrm>
          <a:prstGeom prst="rect">
            <a:avLst/>
          </a:prstGeom>
          <a:noFill/>
          <a:ln>
            <a:solidFill>
              <a:schemeClr val="bg1"/>
            </a:solidFill>
          </a:ln>
        </p:spPr>
        <p:txBody>
          <a:bodyPr bIns="60954" lIns="121908" rIns="121908" rtlCol="0" tIns="60954" wrap="square">
            <a:spAutoFit/>
          </a:bodyPr>
          <a:lstStyle/>
          <a:p>
            <a:pPr algn="ctr"/>
            <a:r>
              <a:rPr altLang="en-US" lang="zh-CN" sz="1600">
                <a:solidFill>
                  <a:schemeClr val="bg1"/>
                </a:solidFill>
                <a:latin charset="-122" panose="02000000000000000000" pitchFamily="2" typeface="方正兰亭黑简体"/>
                <a:ea charset="-122" panose="02000000000000000000" pitchFamily="2" typeface="方正兰亭黑简体"/>
              </a:rPr>
              <a:t>日期：xxxx</a:t>
            </a:r>
          </a:p>
        </p:txBody>
      </p:sp>
      <p:sp>
        <p:nvSpPr>
          <p:cNvPr id="28" name="矩形 27"/>
          <p:cNvSpPr/>
          <p:nvPr/>
        </p:nvSpPr>
        <p:spPr>
          <a:xfrm>
            <a:off x="5165952" y="2338607"/>
            <a:ext cx="6408712" cy="640080"/>
          </a:xfrm>
          <a:prstGeom prst="rect">
            <a:avLst/>
          </a:prstGeom>
        </p:spPr>
        <p:txBody>
          <a:bodyPr wrap="square">
            <a:spAutoFit/>
          </a:bodyPr>
          <a:lstStyle/>
          <a:p>
            <a:pPr algn="r"/>
            <a:r>
              <a:rPr altLang="zh-CN" lang="en-US" sz="1200">
                <a:solidFill>
                  <a:schemeClr val="bg1"/>
                </a:solidFill>
                <a:effectLst/>
                <a:latin charset="-122" pitchFamily="34" typeface="微软雅黑"/>
                <a:ea charset="-122" pitchFamily="34" typeface="微软雅黑"/>
              </a:rPr>
              <a:t>Your content to play here, or through your copy, paste in this box, and select only the text. Your content to play here, or through your copy, paste in </a:t>
            </a:r>
          </a:p>
          <a:p>
            <a:pPr algn="r"/>
            <a:r>
              <a:rPr altLang="zh-CN" lang="en-US" sz="1200">
                <a:solidFill>
                  <a:schemeClr val="bg1"/>
                </a:solidFill>
                <a:effectLst/>
                <a:latin charset="-122" pitchFamily="34" typeface="微软雅黑"/>
                <a:ea charset="-122" pitchFamily="34" typeface="微软雅黑"/>
              </a:rPr>
              <a:t>this box, and select only the text.</a:t>
            </a:r>
          </a:p>
        </p:txBody>
      </p:sp>
    </p:spTree>
    <p:extLst>
      <p:ext uri="{BB962C8B-B14F-4D97-AF65-F5344CB8AC3E}">
        <p14:creationId val="4238766341"/>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2">
                                  <p:stCondLst>
                                    <p:cond delay="0"/>
                                  </p:stCondLst>
                                  <p:iterate type="lt">
                                    <p:tmPct val="10000"/>
                                  </p:iterate>
                                  <p:childTnLst>
                                    <p:set>
                                      <p:cBhvr>
                                        <p:cTn dur="1" fill="hold" id="6">
                                          <p:stCondLst>
                                            <p:cond delay="0"/>
                                          </p:stCondLst>
                                        </p:cTn>
                                        <p:tgtEl>
                                          <p:spTgt spid="23"/>
                                        </p:tgtEl>
                                        <p:attrNameLst>
                                          <p:attrName>style.visibility</p:attrName>
                                        </p:attrNameLst>
                                      </p:cBhvr>
                                      <p:to>
                                        <p:strVal val="visible"/>
                                      </p:to>
                                    </p:set>
                                    <p:anim calcmode="lin" valueType="num">
                                      <p:cBhvr additive="base">
                                        <p:cTn dur="750" fill="hold" id="7"/>
                                        <p:tgtEl>
                                          <p:spTgt spid="23"/>
                                        </p:tgtEl>
                                        <p:attrNameLst>
                                          <p:attrName>ppt_x</p:attrName>
                                        </p:attrNameLst>
                                      </p:cBhvr>
                                      <p:tavLst>
                                        <p:tav tm="0">
                                          <p:val>
                                            <p:strVal val="1+#ppt_w/2"/>
                                          </p:val>
                                        </p:tav>
                                        <p:tav tm="100000">
                                          <p:val>
                                            <p:strVal val="#ppt_x"/>
                                          </p:val>
                                        </p:tav>
                                      </p:tavLst>
                                    </p:anim>
                                    <p:anim calcmode="lin" valueType="num">
                                      <p:cBhvr additive="base">
                                        <p:cTn dur="750" fill="hold" id="8"/>
                                        <p:tgtEl>
                                          <p:spTgt spid="23"/>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750"/>
                            </p:stCondLst>
                            <p:childTnLst>
                              <p:par>
                                <p:cTn fill="hold" grpId="0" id="10" nodeType="afterEffect" presetClass="entr" presetID="42" presetSubtype="0">
                                  <p:stCondLst>
                                    <p:cond delay="0"/>
                                  </p:stCondLst>
                                  <p:childTnLst>
                                    <p:set>
                                      <p:cBhvr>
                                        <p:cTn dur="1" fill="hold" id="11">
                                          <p:stCondLst>
                                            <p:cond delay="0"/>
                                          </p:stCondLst>
                                        </p:cTn>
                                        <p:tgtEl>
                                          <p:spTgt spid="22"/>
                                        </p:tgtEl>
                                        <p:attrNameLst>
                                          <p:attrName>style.visibility</p:attrName>
                                        </p:attrNameLst>
                                      </p:cBhvr>
                                      <p:to>
                                        <p:strVal val="visible"/>
                                      </p:to>
                                    </p:set>
                                    <p:animEffect filter="fade" transition="in">
                                      <p:cBhvr>
                                        <p:cTn dur="500" id="12"/>
                                        <p:tgtEl>
                                          <p:spTgt spid="22"/>
                                        </p:tgtEl>
                                      </p:cBhvr>
                                    </p:animEffect>
                                    <p:anim calcmode="lin" valueType="num">
                                      <p:cBhvr>
                                        <p:cTn dur="500" fill="hold" id="13"/>
                                        <p:tgtEl>
                                          <p:spTgt spid="22"/>
                                        </p:tgtEl>
                                        <p:attrNameLst>
                                          <p:attrName>ppt_x</p:attrName>
                                        </p:attrNameLst>
                                      </p:cBhvr>
                                      <p:tavLst>
                                        <p:tav tm="0">
                                          <p:val>
                                            <p:strVal val="#ppt_x"/>
                                          </p:val>
                                        </p:tav>
                                        <p:tav tm="100000">
                                          <p:val>
                                            <p:strVal val="#ppt_x"/>
                                          </p:val>
                                        </p:tav>
                                      </p:tavLst>
                                    </p:anim>
                                    <p:anim calcmode="lin" valueType="num">
                                      <p:cBhvr>
                                        <p:cTn dur="500" fill="hold" id="14"/>
                                        <p:tgtEl>
                                          <p:spTgt spid="22"/>
                                        </p:tgtEl>
                                        <p:attrNameLst>
                                          <p:attrName>ppt_y</p:attrName>
                                        </p:attrNameLst>
                                      </p:cBhvr>
                                      <p:tavLst>
                                        <p:tav tm="0">
                                          <p:val>
                                            <p:strVal val="#ppt_y+.1"/>
                                          </p:val>
                                        </p:tav>
                                        <p:tav tm="100000">
                                          <p:val>
                                            <p:strVal val="#ppt_y"/>
                                          </p:val>
                                        </p:tav>
                                      </p:tavLst>
                                    </p:anim>
                                  </p:childTnLst>
                                </p:cTn>
                              </p:par>
                            </p:childTnLst>
                          </p:cTn>
                        </p:par>
                        <p:par>
                          <p:cTn fill="hold" id="15" nodeType="afterGroup">
                            <p:stCondLst>
                              <p:cond delay="1250"/>
                            </p:stCondLst>
                            <p:childTnLst>
                              <p:par>
                                <p:cTn fill="hold" grpId="0" id="16" nodeType="afterEffect" presetClass="entr" presetID="22" presetSubtype="8">
                                  <p:stCondLst>
                                    <p:cond delay="0"/>
                                  </p:stCondLst>
                                  <p:childTnLst>
                                    <p:set>
                                      <p:cBhvr>
                                        <p:cTn dur="1" fill="hold" id="17">
                                          <p:stCondLst>
                                            <p:cond delay="0"/>
                                          </p:stCondLst>
                                        </p:cTn>
                                        <p:tgtEl>
                                          <p:spTgt spid="28"/>
                                        </p:tgtEl>
                                        <p:attrNameLst>
                                          <p:attrName>style.visibility</p:attrName>
                                        </p:attrNameLst>
                                      </p:cBhvr>
                                      <p:to>
                                        <p:strVal val="visible"/>
                                      </p:to>
                                    </p:set>
                                    <p:animEffect filter="wipe(left)" transition="in">
                                      <p:cBhvr>
                                        <p:cTn dur="1000" id="18"/>
                                        <p:tgtEl>
                                          <p:spTgt spid="28"/>
                                        </p:tgtEl>
                                      </p:cBhvr>
                                    </p:animEffect>
                                  </p:childTnLst>
                                </p:cTn>
                              </p:par>
                            </p:childTnLst>
                          </p:cTn>
                        </p:par>
                        <p:par>
                          <p:cTn fill="hold" id="19" nodeType="afterGroup">
                            <p:stCondLst>
                              <p:cond delay="2250"/>
                            </p:stCondLst>
                            <p:childTnLst>
                              <p:par>
                                <p:cTn fill="hold" grpId="0" id="20" nodeType="afterEffect" presetClass="entr" presetID="42" presetSubtype="0">
                                  <p:stCondLst>
                                    <p:cond delay="0"/>
                                  </p:stCondLst>
                                  <p:childTnLst>
                                    <p:set>
                                      <p:cBhvr>
                                        <p:cTn dur="1" fill="hold" id="21">
                                          <p:stCondLst>
                                            <p:cond delay="0"/>
                                          </p:stCondLst>
                                        </p:cTn>
                                        <p:tgtEl>
                                          <p:spTgt spid="25"/>
                                        </p:tgtEl>
                                        <p:attrNameLst>
                                          <p:attrName>style.visibility</p:attrName>
                                        </p:attrNameLst>
                                      </p:cBhvr>
                                      <p:to>
                                        <p:strVal val="visible"/>
                                      </p:to>
                                    </p:set>
                                    <p:animEffect filter="fade" transition="in">
                                      <p:cBhvr>
                                        <p:cTn dur="300" id="22"/>
                                        <p:tgtEl>
                                          <p:spTgt spid="25"/>
                                        </p:tgtEl>
                                      </p:cBhvr>
                                    </p:animEffect>
                                    <p:anim calcmode="lin" valueType="num">
                                      <p:cBhvr>
                                        <p:cTn dur="300" fill="hold" id="23"/>
                                        <p:tgtEl>
                                          <p:spTgt spid="25"/>
                                        </p:tgtEl>
                                        <p:attrNameLst>
                                          <p:attrName>ppt_x</p:attrName>
                                        </p:attrNameLst>
                                      </p:cBhvr>
                                      <p:tavLst>
                                        <p:tav tm="0">
                                          <p:val>
                                            <p:strVal val="#ppt_x"/>
                                          </p:val>
                                        </p:tav>
                                        <p:tav tm="100000">
                                          <p:val>
                                            <p:strVal val="#ppt_x"/>
                                          </p:val>
                                        </p:tav>
                                      </p:tavLst>
                                    </p:anim>
                                    <p:anim calcmode="lin" valueType="num">
                                      <p:cBhvr>
                                        <p:cTn dur="300" fill="hold" id="24"/>
                                        <p:tgtEl>
                                          <p:spTgt spid="25"/>
                                        </p:tgtEl>
                                        <p:attrNameLst>
                                          <p:attrName>ppt_y</p:attrName>
                                        </p:attrNameLst>
                                      </p:cBhvr>
                                      <p:tavLst>
                                        <p:tav tm="0">
                                          <p:val>
                                            <p:strVal val="#ppt_y+.1"/>
                                          </p:val>
                                        </p:tav>
                                        <p:tav tm="100000">
                                          <p:val>
                                            <p:strVal val="#ppt_y"/>
                                          </p:val>
                                        </p:tav>
                                      </p:tavLst>
                                    </p:anim>
                                  </p:childTnLst>
                                </p:cTn>
                              </p:par>
                            </p:childTnLst>
                          </p:cTn>
                        </p:par>
                        <p:par>
                          <p:cTn fill="hold" id="25" nodeType="afterGroup">
                            <p:stCondLst>
                              <p:cond delay="2550"/>
                            </p:stCondLst>
                            <p:childTnLst>
                              <p:par>
                                <p:cTn fill="hold" grpId="0" id="26" nodeType="afterEffect" presetClass="entr" presetID="42" presetSubtype="0">
                                  <p:stCondLst>
                                    <p:cond delay="0"/>
                                  </p:stCondLst>
                                  <p:childTnLst>
                                    <p:set>
                                      <p:cBhvr>
                                        <p:cTn dur="1" fill="hold" id="27">
                                          <p:stCondLst>
                                            <p:cond delay="0"/>
                                          </p:stCondLst>
                                        </p:cTn>
                                        <p:tgtEl>
                                          <p:spTgt spid="27"/>
                                        </p:tgtEl>
                                        <p:attrNameLst>
                                          <p:attrName>style.visibility</p:attrName>
                                        </p:attrNameLst>
                                      </p:cBhvr>
                                      <p:to>
                                        <p:strVal val="visible"/>
                                      </p:to>
                                    </p:set>
                                    <p:animEffect filter="fade" transition="in">
                                      <p:cBhvr>
                                        <p:cTn dur="300" id="28"/>
                                        <p:tgtEl>
                                          <p:spTgt spid="27"/>
                                        </p:tgtEl>
                                      </p:cBhvr>
                                    </p:animEffect>
                                    <p:anim calcmode="lin" valueType="num">
                                      <p:cBhvr>
                                        <p:cTn dur="300" fill="hold" id="29"/>
                                        <p:tgtEl>
                                          <p:spTgt spid="27"/>
                                        </p:tgtEl>
                                        <p:attrNameLst>
                                          <p:attrName>ppt_x</p:attrName>
                                        </p:attrNameLst>
                                      </p:cBhvr>
                                      <p:tavLst>
                                        <p:tav tm="0">
                                          <p:val>
                                            <p:strVal val="#ppt_x"/>
                                          </p:val>
                                        </p:tav>
                                        <p:tav tm="100000">
                                          <p:val>
                                            <p:strVal val="#ppt_x"/>
                                          </p:val>
                                        </p:tav>
                                      </p:tavLst>
                                    </p:anim>
                                    <p:anim calcmode="lin" valueType="num">
                                      <p:cBhvr>
                                        <p:cTn dur="300" fill="hold" id="30"/>
                                        <p:tgtEl>
                                          <p:spTgt spid="27"/>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2"/>
      <p:bldP grpId="0" spid="23"/>
      <p:bldP grpId="0" spid="25"/>
      <p:bldP grpId="0" spid="27"/>
      <p:bldP grpId="0" spid="28"/>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椭圆 1"/>
          <p:cNvSpPr/>
          <p:nvPr/>
        </p:nvSpPr>
        <p:spPr>
          <a:xfrm>
            <a:off x="1103303" y="3485518"/>
            <a:ext cx="906707" cy="90682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a:r>
              <a:rPr altLang="en-US" lang="zh-CN" sz="1900">
                <a:solidFill>
                  <a:schemeClr val="bg1"/>
                </a:solidFill>
                <a:latin charset="-122" pitchFamily="34" typeface="微软雅黑"/>
                <a:ea charset="-122" pitchFamily="34" typeface="微软雅黑"/>
              </a:rPr>
              <a:t>标题</a:t>
            </a:r>
          </a:p>
        </p:txBody>
      </p:sp>
      <p:sp>
        <p:nvSpPr>
          <p:cNvPr id="3" name="虚尾箭头 2"/>
          <p:cNvSpPr/>
          <p:nvPr/>
        </p:nvSpPr>
        <p:spPr>
          <a:xfrm>
            <a:off x="2260066" y="3767368"/>
            <a:ext cx="526870" cy="343123"/>
          </a:xfrm>
          <a:prstGeom prst="striped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60954" compatLnSpc="1" forceAA="0" fromWordArt="0" horzOverflow="overflow" lIns="121908" numCol="1" rIns="121908" rot="0" rtlCol="0" spcCol="0" spcFirstLastPara="0" tIns="60954" vert="horz" vertOverflow="overflow" wrap="square">
            <a:prstTxWarp prst="textNoShape">
              <a:avLst/>
            </a:prstTxWarp>
            <a:noAutofit/>
          </a:bodyPr>
          <a:lstStyle/>
          <a:p>
            <a:pPr algn="ctr"/>
            <a:endParaRPr altLang="en-US" lang="zh-CN" sz="1900">
              <a:solidFill>
                <a:schemeClr val="bg1"/>
              </a:solidFill>
              <a:latin charset="-122" pitchFamily="34" typeface="微软雅黑"/>
              <a:ea charset="-122" pitchFamily="34" typeface="微软雅黑"/>
            </a:endParaRPr>
          </a:p>
        </p:txBody>
      </p:sp>
      <p:sp>
        <p:nvSpPr>
          <p:cNvPr id="4" name="椭圆 3"/>
          <p:cNvSpPr/>
          <p:nvPr/>
        </p:nvSpPr>
        <p:spPr>
          <a:xfrm>
            <a:off x="3036993" y="3485518"/>
            <a:ext cx="906707" cy="9068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a:r>
              <a:rPr altLang="en-US" lang="zh-CN" sz="1900">
                <a:solidFill>
                  <a:schemeClr val="bg1"/>
                </a:solidFill>
                <a:latin charset="-122" pitchFamily="34" typeface="微软雅黑"/>
                <a:ea charset="-122" pitchFamily="34" typeface="微软雅黑"/>
              </a:rPr>
              <a:t>标题</a:t>
            </a:r>
          </a:p>
        </p:txBody>
      </p:sp>
      <p:sp>
        <p:nvSpPr>
          <p:cNvPr id="5" name="虚尾箭头 4"/>
          <p:cNvSpPr/>
          <p:nvPr/>
        </p:nvSpPr>
        <p:spPr>
          <a:xfrm>
            <a:off x="4193757" y="3767368"/>
            <a:ext cx="526870" cy="343123"/>
          </a:xfrm>
          <a:prstGeom prst="striped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60954" compatLnSpc="1" forceAA="0" fromWordArt="0" horzOverflow="overflow" lIns="121908" numCol="1" rIns="121908" rot="0" rtlCol="0" spcCol="0" spcFirstLastPara="0" tIns="60954" vert="horz" vertOverflow="overflow" wrap="square">
            <a:prstTxWarp prst="textNoShape">
              <a:avLst/>
            </a:prstTxWarp>
            <a:noAutofit/>
          </a:bodyPr>
          <a:lstStyle/>
          <a:p>
            <a:pPr algn="ctr"/>
            <a:endParaRPr altLang="en-US" lang="zh-CN" sz="1900">
              <a:solidFill>
                <a:schemeClr val="bg1"/>
              </a:solidFill>
              <a:latin charset="-122" pitchFamily="34" typeface="微软雅黑"/>
              <a:ea charset="-122" pitchFamily="34" typeface="微软雅黑"/>
            </a:endParaRPr>
          </a:p>
        </p:txBody>
      </p:sp>
      <p:sp>
        <p:nvSpPr>
          <p:cNvPr id="6" name="椭圆 5"/>
          <p:cNvSpPr/>
          <p:nvPr/>
        </p:nvSpPr>
        <p:spPr>
          <a:xfrm>
            <a:off x="4970684" y="3485518"/>
            <a:ext cx="906707" cy="90682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a:r>
              <a:rPr altLang="en-US" lang="zh-CN" sz="1900">
                <a:solidFill>
                  <a:schemeClr val="bg1"/>
                </a:solidFill>
                <a:latin charset="-122" pitchFamily="34" typeface="微软雅黑"/>
                <a:ea charset="-122" pitchFamily="34" typeface="微软雅黑"/>
              </a:rPr>
              <a:t>标题</a:t>
            </a:r>
          </a:p>
        </p:txBody>
      </p:sp>
      <p:sp>
        <p:nvSpPr>
          <p:cNvPr id="7" name="虚尾箭头 6"/>
          <p:cNvSpPr/>
          <p:nvPr/>
        </p:nvSpPr>
        <p:spPr>
          <a:xfrm>
            <a:off x="6127448" y="3767368"/>
            <a:ext cx="526870" cy="343123"/>
          </a:xfrm>
          <a:prstGeom prst="striped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60954" compatLnSpc="1" forceAA="0" fromWordArt="0" horzOverflow="overflow" lIns="121908" numCol="1" rIns="121908" rot="0" rtlCol="0" spcCol="0" spcFirstLastPara="0" tIns="60954" vert="horz" vertOverflow="overflow" wrap="square">
            <a:prstTxWarp prst="textNoShape">
              <a:avLst/>
            </a:prstTxWarp>
            <a:noAutofit/>
          </a:bodyPr>
          <a:lstStyle/>
          <a:p>
            <a:pPr algn="ctr"/>
            <a:endParaRPr altLang="en-US" lang="zh-CN" sz="1900">
              <a:solidFill>
                <a:schemeClr val="bg1"/>
              </a:solidFill>
              <a:latin charset="-122" pitchFamily="34" typeface="微软雅黑"/>
              <a:ea charset="-122" pitchFamily="34" typeface="微软雅黑"/>
            </a:endParaRPr>
          </a:p>
        </p:txBody>
      </p:sp>
      <p:sp>
        <p:nvSpPr>
          <p:cNvPr id="8" name="椭圆 7"/>
          <p:cNvSpPr/>
          <p:nvPr/>
        </p:nvSpPr>
        <p:spPr>
          <a:xfrm>
            <a:off x="6904375" y="3109266"/>
            <a:ext cx="1659116" cy="165933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a:r>
              <a:rPr altLang="en-US" b="1" lang="zh-CN" smtClean="0">
                <a:solidFill>
                  <a:schemeClr val="bg1"/>
                </a:solidFill>
                <a:latin charset="-122" pitchFamily="34" typeface="微软雅黑"/>
                <a:ea charset="-122" pitchFamily="34" typeface="微软雅黑"/>
              </a:rPr>
              <a:t>标题</a:t>
            </a:r>
          </a:p>
        </p:txBody>
      </p:sp>
      <p:sp>
        <p:nvSpPr>
          <p:cNvPr id="9" name="虚尾箭头 8"/>
          <p:cNvSpPr/>
          <p:nvPr/>
        </p:nvSpPr>
        <p:spPr>
          <a:xfrm>
            <a:off x="8813546" y="3767368"/>
            <a:ext cx="526870" cy="343123"/>
          </a:xfrm>
          <a:prstGeom prst="striped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60954" compatLnSpc="1" forceAA="0" fromWordArt="0" horzOverflow="overflow" lIns="121908" numCol="1" rIns="121908" rot="0" rtlCol="0" spcCol="0" spcFirstLastPara="0" tIns="60954" vert="horz" vertOverflow="overflow" wrap="square">
            <a:prstTxWarp prst="textNoShape">
              <a:avLst/>
            </a:prstTxWarp>
            <a:noAutofit/>
          </a:bodyPr>
          <a:lstStyle/>
          <a:p>
            <a:pPr algn="ctr"/>
            <a:endParaRPr altLang="en-US" lang="zh-CN" sz="1900">
              <a:solidFill>
                <a:schemeClr val="bg1"/>
              </a:solidFill>
              <a:latin charset="-122" pitchFamily="34" typeface="微软雅黑"/>
              <a:ea charset="-122" pitchFamily="34" typeface="微软雅黑"/>
            </a:endParaRPr>
          </a:p>
        </p:txBody>
      </p:sp>
      <p:sp>
        <p:nvSpPr>
          <p:cNvPr id="10" name="椭圆 9"/>
          <p:cNvSpPr/>
          <p:nvPr/>
        </p:nvSpPr>
        <p:spPr>
          <a:xfrm>
            <a:off x="9487933" y="3416035"/>
            <a:ext cx="1045652" cy="104578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0954" lIns="121908" rIns="121908" rtlCol="0" tIns="60954"/>
          <a:lstStyle/>
          <a:p>
            <a:pPr algn="ctr"/>
            <a:r>
              <a:rPr altLang="en-US" b="1" lang="zh-CN" sz="1900">
                <a:solidFill>
                  <a:schemeClr val="bg1"/>
                </a:solidFill>
                <a:latin charset="-122" pitchFamily="34" typeface="微软雅黑"/>
                <a:ea charset="-122" pitchFamily="34" typeface="微软雅黑"/>
              </a:rPr>
              <a:t>标题</a:t>
            </a:r>
          </a:p>
        </p:txBody>
      </p:sp>
      <p:grpSp>
        <p:nvGrpSpPr>
          <p:cNvPr id="11" name="组合 10"/>
          <p:cNvGrpSpPr/>
          <p:nvPr/>
        </p:nvGrpSpPr>
        <p:grpSpPr>
          <a:xfrm>
            <a:off x="1510241" y="1566469"/>
            <a:ext cx="2506514" cy="1787392"/>
            <a:chOff x="1602873" y="1131590"/>
            <a:chExt cx="1698371" cy="1210948"/>
          </a:xfrm>
        </p:grpSpPr>
        <p:sp>
          <p:nvSpPr>
            <p:cNvPr id="12" name="椭圆 11"/>
            <p:cNvSpPr/>
            <p:nvPr/>
          </p:nvSpPr>
          <p:spPr>
            <a:xfrm>
              <a:off x="1602873" y="2259515"/>
              <a:ext cx="83023" cy="8302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sz="1900">
                <a:solidFill>
                  <a:schemeClr val="tx1">
                    <a:lumMod val="50000"/>
                    <a:lumOff val="50000"/>
                  </a:schemeClr>
                </a:solidFill>
                <a:latin charset="-122" pitchFamily="34" typeface="微软雅黑"/>
                <a:ea charset="-122" pitchFamily="34" typeface="微软雅黑"/>
              </a:endParaRPr>
            </a:p>
          </p:txBody>
        </p:sp>
        <p:cxnSp>
          <p:nvCxnSpPr>
            <p:cNvPr id="13" name="直接连接符 12"/>
            <p:cNvCxnSpPr>
              <a:stCxn id="12" idx="0"/>
            </p:cNvCxnSpPr>
            <p:nvPr/>
          </p:nvCxnSpPr>
          <p:spPr>
            <a:xfrm flipH="1" flipV="1">
              <a:off x="1644384" y="1131590"/>
              <a:ext cx="0" cy="112792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文本框 3"/>
            <p:cNvSpPr txBox="1"/>
            <p:nvPr/>
          </p:nvSpPr>
          <p:spPr>
            <a:xfrm>
              <a:off x="1685896" y="1147321"/>
              <a:ext cx="2507585" cy="712426"/>
            </a:xfrm>
            <a:prstGeom prst="rect">
              <a:avLst/>
            </a:prstGeom>
            <a:noFill/>
          </p:spPr>
          <p:txBody>
            <a:bodyPr rtlCol="0" wrap="none">
              <a:spAutoFit/>
            </a:bodyPr>
            <a:lstStyle/>
            <a:p>
              <a:r>
                <a:rPr altLang="en-US" lang="zh-CN" sz="2100">
                  <a:solidFill>
                    <a:schemeClr val="tx1">
                      <a:lumMod val="50000"/>
                      <a:lumOff val="50000"/>
                    </a:schemeClr>
                  </a:solidFill>
                  <a:latin charset="-122" pitchFamily="34" typeface="微软雅黑"/>
                  <a:ea charset="-122" pitchFamily="34" typeface="微软雅黑"/>
                </a:rPr>
                <a:t>标题文字</a:t>
              </a:r>
            </a:p>
            <a:p>
              <a:r>
                <a:rPr altLang="en-US" lang="zh-CN" sz="2100">
                  <a:solidFill>
                    <a:schemeClr val="tx1">
                      <a:lumMod val="50000"/>
                      <a:lumOff val="50000"/>
                    </a:schemeClr>
                  </a:solidFill>
                  <a:latin charset="-122" pitchFamily="34" typeface="微软雅黑"/>
                  <a:ea charset="-122" pitchFamily="34" typeface="微软雅黑"/>
                </a:rPr>
                <a:t>点击添加文本点击添加文本    </a:t>
              </a:r>
            </a:p>
            <a:p>
              <a:r>
                <a:rPr altLang="en-US" lang="zh-CN" sz="2100">
                  <a:solidFill>
                    <a:schemeClr val="tx1">
                      <a:lumMod val="50000"/>
                      <a:lumOff val="50000"/>
                    </a:schemeClr>
                  </a:solidFill>
                  <a:latin charset="-122" pitchFamily="34" typeface="微软雅黑"/>
                  <a:ea charset="-122" pitchFamily="34" typeface="微软雅黑"/>
                </a:rPr>
                <a:t>点击添加文本点击添加文本</a:t>
              </a:r>
            </a:p>
          </p:txBody>
        </p:sp>
      </p:grpSp>
      <p:grpSp>
        <p:nvGrpSpPr>
          <p:cNvPr id="15" name="组合 14"/>
          <p:cNvGrpSpPr/>
          <p:nvPr/>
        </p:nvGrpSpPr>
        <p:grpSpPr>
          <a:xfrm>
            <a:off x="7699725" y="1247612"/>
            <a:ext cx="2506514" cy="1716829"/>
            <a:chOff x="1602873" y="915566"/>
            <a:chExt cx="1698371" cy="1163143"/>
          </a:xfrm>
        </p:grpSpPr>
        <p:sp>
          <p:nvSpPr>
            <p:cNvPr id="16" name="椭圆 15"/>
            <p:cNvSpPr/>
            <p:nvPr/>
          </p:nvSpPr>
          <p:spPr>
            <a:xfrm>
              <a:off x="1602873" y="1995686"/>
              <a:ext cx="83023" cy="8302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sz="1900">
                <a:solidFill>
                  <a:schemeClr val="tx1">
                    <a:lumMod val="50000"/>
                    <a:lumOff val="50000"/>
                  </a:schemeClr>
                </a:solidFill>
                <a:latin charset="-122" pitchFamily="34" typeface="微软雅黑"/>
                <a:ea charset="-122" pitchFamily="34" typeface="微软雅黑"/>
              </a:endParaRPr>
            </a:p>
          </p:txBody>
        </p:sp>
        <p:cxnSp>
          <p:nvCxnSpPr>
            <p:cNvPr id="17" name="直接连接符 16"/>
            <p:cNvCxnSpPr/>
            <p:nvPr/>
          </p:nvCxnSpPr>
          <p:spPr>
            <a:xfrm flipH="1" flipV="1">
              <a:off x="1644384" y="915566"/>
              <a:ext cx="0" cy="1127925"/>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8" name="文本框 3"/>
            <p:cNvSpPr txBox="1"/>
            <p:nvPr/>
          </p:nvSpPr>
          <p:spPr>
            <a:xfrm>
              <a:off x="1685895" y="1147321"/>
              <a:ext cx="2507585" cy="712427"/>
            </a:xfrm>
            <a:prstGeom prst="rect">
              <a:avLst/>
            </a:prstGeom>
            <a:noFill/>
          </p:spPr>
          <p:txBody>
            <a:bodyPr rtlCol="0" wrap="none">
              <a:spAutoFit/>
            </a:bodyPr>
            <a:lstStyle/>
            <a:p>
              <a:r>
                <a:rPr altLang="en-US" lang="zh-CN" sz="2100">
                  <a:solidFill>
                    <a:schemeClr val="tx1">
                      <a:lumMod val="50000"/>
                      <a:lumOff val="50000"/>
                    </a:schemeClr>
                  </a:solidFill>
                  <a:latin charset="-122" pitchFamily="34" typeface="微软雅黑"/>
                  <a:ea charset="-122" pitchFamily="34" typeface="微软雅黑"/>
                </a:rPr>
                <a:t>标题文字</a:t>
              </a:r>
            </a:p>
            <a:p>
              <a:r>
                <a:rPr altLang="en-US" lang="zh-CN" sz="2100">
                  <a:solidFill>
                    <a:schemeClr val="tx1">
                      <a:lumMod val="50000"/>
                      <a:lumOff val="50000"/>
                    </a:schemeClr>
                  </a:solidFill>
                  <a:latin charset="-122" pitchFamily="34" typeface="微软雅黑"/>
                  <a:ea charset="-122" pitchFamily="34" typeface="微软雅黑"/>
                </a:rPr>
                <a:t>点击添加文本点击添加文本    </a:t>
              </a:r>
            </a:p>
            <a:p>
              <a:r>
                <a:rPr altLang="en-US" lang="zh-CN" sz="2100">
                  <a:solidFill>
                    <a:schemeClr val="tx1">
                      <a:lumMod val="50000"/>
                      <a:lumOff val="50000"/>
                    </a:schemeClr>
                  </a:solidFill>
                  <a:latin charset="-122" pitchFamily="34" typeface="微软雅黑"/>
                  <a:ea charset="-122" pitchFamily="34" typeface="微软雅黑"/>
                </a:rPr>
                <a:t>点击添加文本点击添加文本</a:t>
              </a:r>
            </a:p>
          </p:txBody>
        </p:sp>
      </p:grpSp>
      <p:grpSp>
        <p:nvGrpSpPr>
          <p:cNvPr id="19" name="组合 18"/>
          <p:cNvGrpSpPr/>
          <p:nvPr/>
        </p:nvGrpSpPr>
        <p:grpSpPr>
          <a:xfrm>
            <a:off x="3429082" y="4542469"/>
            <a:ext cx="2509103" cy="1670840"/>
            <a:chOff x="2572146" y="3406852"/>
            <a:chExt cx="1882072" cy="1253130"/>
          </a:xfrm>
        </p:grpSpPr>
        <p:grpSp>
          <p:nvGrpSpPr>
            <p:cNvPr id="20" name="组合 19"/>
            <p:cNvGrpSpPr/>
            <p:nvPr/>
          </p:nvGrpSpPr>
          <p:grpSpPr>
            <a:xfrm>
              <a:off x="2572146" y="3406852"/>
              <a:ext cx="91908" cy="1253130"/>
              <a:chOff x="5796760" y="3373688"/>
              <a:chExt cx="83023" cy="1131985"/>
            </a:xfrm>
          </p:grpSpPr>
          <p:sp>
            <p:nvSpPr>
              <p:cNvPr id="22" name="椭圆 21"/>
              <p:cNvSpPr/>
              <p:nvPr/>
            </p:nvSpPr>
            <p:spPr>
              <a:xfrm>
                <a:off x="5796760" y="3373688"/>
                <a:ext cx="83023" cy="830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sz="1900">
                  <a:solidFill>
                    <a:schemeClr val="tx1">
                      <a:lumMod val="50000"/>
                      <a:lumOff val="50000"/>
                    </a:schemeClr>
                  </a:solidFill>
                  <a:latin charset="-122" pitchFamily="34" typeface="微软雅黑"/>
                  <a:ea charset="-122" pitchFamily="34" typeface="微软雅黑"/>
                </a:endParaRPr>
              </a:p>
            </p:txBody>
          </p:sp>
          <p:cxnSp>
            <p:nvCxnSpPr>
              <p:cNvPr id="23" name="直接连接符 22"/>
              <p:cNvCxnSpPr>
                <a:stCxn id="22" idx="4"/>
              </p:cNvCxnSpPr>
              <p:nvPr/>
            </p:nvCxnSpPr>
            <p:spPr>
              <a:xfrm flipH="1">
                <a:off x="5838271" y="3456711"/>
                <a:ext cx="0" cy="1048962"/>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1" name="文本框 3"/>
            <p:cNvSpPr txBox="1"/>
            <p:nvPr/>
          </p:nvSpPr>
          <p:spPr>
            <a:xfrm>
              <a:off x="2665996" y="3704585"/>
              <a:ext cx="2775946" cy="788670"/>
            </a:xfrm>
            <a:prstGeom prst="rect">
              <a:avLst/>
            </a:prstGeom>
            <a:noFill/>
          </p:spPr>
          <p:txBody>
            <a:bodyPr rtlCol="0" wrap="none">
              <a:spAutoFit/>
            </a:bodyPr>
            <a:lstStyle/>
            <a:p>
              <a:r>
                <a:rPr altLang="en-US" lang="zh-CN" sz="2100">
                  <a:solidFill>
                    <a:schemeClr val="tx1">
                      <a:lumMod val="50000"/>
                      <a:lumOff val="50000"/>
                    </a:schemeClr>
                  </a:solidFill>
                  <a:latin charset="-122" pitchFamily="34" typeface="微软雅黑"/>
                  <a:ea charset="-122" pitchFamily="34" typeface="微软雅黑"/>
                </a:rPr>
                <a:t>标题文字</a:t>
              </a:r>
            </a:p>
            <a:p>
              <a:r>
                <a:rPr altLang="en-US" lang="zh-CN" sz="2100">
                  <a:solidFill>
                    <a:schemeClr val="tx1">
                      <a:lumMod val="50000"/>
                      <a:lumOff val="50000"/>
                    </a:schemeClr>
                  </a:solidFill>
                  <a:latin charset="-122" pitchFamily="34" typeface="微软雅黑"/>
                  <a:ea charset="-122" pitchFamily="34" typeface="微软雅黑"/>
                </a:rPr>
                <a:t>点击添加文本点击添加文本    </a:t>
              </a:r>
            </a:p>
            <a:p>
              <a:r>
                <a:rPr altLang="en-US" lang="zh-CN" sz="2100">
                  <a:solidFill>
                    <a:schemeClr val="tx1">
                      <a:lumMod val="50000"/>
                      <a:lumOff val="50000"/>
                    </a:schemeClr>
                  </a:solidFill>
                  <a:latin charset="-122" pitchFamily="34" typeface="微软雅黑"/>
                  <a:ea charset="-122" pitchFamily="34" typeface="微软雅黑"/>
                </a:rPr>
                <a:t>点击添加文本点击添加文本</a:t>
              </a:r>
            </a:p>
          </p:txBody>
        </p:sp>
      </p:grpSp>
      <p:sp>
        <p:nvSpPr>
          <p:cNvPr id="24" name="标题 23"/>
          <p:cNvSpPr>
            <a:spLocks noGrp="1"/>
          </p:cNvSpPr>
          <p:nvPr>
            <p:ph type="title"/>
          </p:nvPr>
        </p:nvSpPr>
        <p:spPr/>
        <p:txBody>
          <a:bodyPr>
            <a:normAutofit/>
          </a:bodyPr>
          <a:lstStyle/>
          <a:p>
            <a:r>
              <a:rPr altLang="en-US" lang="zh-CN"/>
              <a:t>单击此处添加标题</a:t>
            </a:r>
          </a:p>
        </p:txBody>
      </p:sp>
    </p:spTree>
    <p:extLst>
      <p:ext uri="{BB962C8B-B14F-4D97-AF65-F5344CB8AC3E}">
        <p14:creationId val="2307945381"/>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3"/>
                                        </p:tgtEl>
                                        <p:attrNameLst>
                                          <p:attrName>style.visibility</p:attrName>
                                        </p:attrNameLst>
                                      </p:cBhvr>
                                      <p:to>
                                        <p:strVal val="visible"/>
                                      </p:to>
                                    </p:set>
                                    <p:animEffect filter="wipe(left)" transition="in">
                                      <p:cBhvr>
                                        <p:cTn dur="500" id="11"/>
                                        <p:tgtEl>
                                          <p:spTgt spid="3"/>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4"/>
                                        </p:tgtEl>
                                        <p:attrNameLst>
                                          <p:attrName>style.visibility</p:attrName>
                                        </p:attrNameLst>
                                      </p:cBhvr>
                                      <p:to>
                                        <p:strVal val="visible"/>
                                      </p:to>
                                    </p:set>
                                    <p:animEffect filter="fade" transition="in">
                                      <p:cBhvr>
                                        <p:cTn dur="500" id="15"/>
                                        <p:tgtEl>
                                          <p:spTgt spid="4"/>
                                        </p:tgtEl>
                                      </p:cBhvr>
                                    </p:animEffect>
                                  </p:childTnLst>
                                </p:cTn>
                              </p:par>
                            </p:childTnLst>
                          </p:cTn>
                        </p:par>
                        <p:par>
                          <p:cTn fill="hold" id="16" nodeType="afterGroup">
                            <p:stCondLst>
                              <p:cond delay="1500"/>
                            </p:stCondLst>
                            <p:childTnLst>
                              <p:par>
                                <p:cTn fill="hold" grpId="0" id="17" nodeType="afterEffect" presetClass="entr" presetID="22" presetSubtype="8">
                                  <p:stCondLst>
                                    <p:cond delay="0"/>
                                  </p:stCondLst>
                                  <p:childTnLst>
                                    <p:set>
                                      <p:cBhvr>
                                        <p:cTn dur="1" fill="hold" id="18">
                                          <p:stCondLst>
                                            <p:cond delay="0"/>
                                          </p:stCondLst>
                                        </p:cTn>
                                        <p:tgtEl>
                                          <p:spTgt spid="5"/>
                                        </p:tgtEl>
                                        <p:attrNameLst>
                                          <p:attrName>style.visibility</p:attrName>
                                        </p:attrNameLst>
                                      </p:cBhvr>
                                      <p:to>
                                        <p:strVal val="visible"/>
                                      </p:to>
                                    </p:set>
                                    <p:animEffect filter="wipe(left)" transition="in">
                                      <p:cBhvr>
                                        <p:cTn dur="500" id="19"/>
                                        <p:tgtEl>
                                          <p:spTgt spid="5"/>
                                        </p:tgtEl>
                                      </p:cBhvr>
                                    </p:animEffect>
                                  </p:childTnLst>
                                </p:cTn>
                              </p:par>
                            </p:childTnLst>
                          </p:cTn>
                        </p:par>
                        <p:par>
                          <p:cTn fill="hold" id="20" nodeType="afterGroup">
                            <p:stCondLst>
                              <p:cond delay="2000"/>
                            </p:stCondLst>
                            <p:childTnLst>
                              <p:par>
                                <p:cTn fill="hold" grpId="0" id="21" nodeType="afterEffect" presetClass="entr" presetID="10" presetSubtype="0">
                                  <p:stCondLst>
                                    <p:cond delay="0"/>
                                  </p:stCondLst>
                                  <p:childTnLst>
                                    <p:set>
                                      <p:cBhvr>
                                        <p:cTn dur="1" fill="hold" id="22">
                                          <p:stCondLst>
                                            <p:cond delay="0"/>
                                          </p:stCondLst>
                                        </p:cTn>
                                        <p:tgtEl>
                                          <p:spTgt spid="6"/>
                                        </p:tgtEl>
                                        <p:attrNameLst>
                                          <p:attrName>style.visibility</p:attrName>
                                        </p:attrNameLst>
                                      </p:cBhvr>
                                      <p:to>
                                        <p:strVal val="visible"/>
                                      </p:to>
                                    </p:set>
                                    <p:animEffect filter="fade" transition="in">
                                      <p:cBhvr>
                                        <p:cTn dur="500" id="23"/>
                                        <p:tgtEl>
                                          <p:spTgt spid="6"/>
                                        </p:tgtEl>
                                      </p:cBhvr>
                                    </p:animEffect>
                                  </p:childTnLst>
                                </p:cTn>
                              </p:par>
                            </p:childTnLst>
                          </p:cTn>
                        </p:par>
                        <p:par>
                          <p:cTn fill="hold" id="24" nodeType="afterGroup">
                            <p:stCondLst>
                              <p:cond delay="2500"/>
                            </p:stCondLst>
                            <p:childTnLst>
                              <p:par>
                                <p:cTn fill="hold" grpId="0" id="25" nodeType="afterEffect" presetClass="entr" presetID="22" presetSubtype="8">
                                  <p:stCondLst>
                                    <p:cond delay="0"/>
                                  </p:stCondLst>
                                  <p:childTnLst>
                                    <p:set>
                                      <p:cBhvr>
                                        <p:cTn dur="1" fill="hold" id="26">
                                          <p:stCondLst>
                                            <p:cond delay="0"/>
                                          </p:stCondLst>
                                        </p:cTn>
                                        <p:tgtEl>
                                          <p:spTgt spid="7"/>
                                        </p:tgtEl>
                                        <p:attrNameLst>
                                          <p:attrName>style.visibility</p:attrName>
                                        </p:attrNameLst>
                                      </p:cBhvr>
                                      <p:to>
                                        <p:strVal val="visible"/>
                                      </p:to>
                                    </p:set>
                                    <p:animEffect filter="wipe(left)" transition="in">
                                      <p:cBhvr>
                                        <p:cTn dur="500" id="27"/>
                                        <p:tgtEl>
                                          <p:spTgt spid="7"/>
                                        </p:tgtEl>
                                      </p:cBhvr>
                                    </p:animEffect>
                                  </p:childTnLst>
                                </p:cTn>
                              </p:par>
                            </p:childTnLst>
                          </p:cTn>
                        </p:par>
                        <p:par>
                          <p:cTn fill="hold" id="28" nodeType="afterGroup">
                            <p:stCondLst>
                              <p:cond delay="3000"/>
                            </p:stCondLst>
                            <p:childTnLst>
                              <p:par>
                                <p:cTn fill="hold" grpId="0" id="29" nodeType="afterEffect" presetClass="entr" presetID="10" presetSubtype="0">
                                  <p:stCondLst>
                                    <p:cond delay="0"/>
                                  </p:stCondLst>
                                  <p:childTnLst>
                                    <p:set>
                                      <p:cBhvr>
                                        <p:cTn dur="1" fill="hold" id="30">
                                          <p:stCondLst>
                                            <p:cond delay="0"/>
                                          </p:stCondLst>
                                        </p:cTn>
                                        <p:tgtEl>
                                          <p:spTgt spid="8"/>
                                        </p:tgtEl>
                                        <p:attrNameLst>
                                          <p:attrName>style.visibility</p:attrName>
                                        </p:attrNameLst>
                                      </p:cBhvr>
                                      <p:to>
                                        <p:strVal val="visible"/>
                                      </p:to>
                                    </p:set>
                                    <p:animEffect filter="fade" transition="in">
                                      <p:cBhvr>
                                        <p:cTn dur="500" id="31"/>
                                        <p:tgtEl>
                                          <p:spTgt spid="8"/>
                                        </p:tgtEl>
                                      </p:cBhvr>
                                    </p:animEffect>
                                  </p:childTnLst>
                                </p:cTn>
                              </p:par>
                            </p:childTnLst>
                          </p:cTn>
                        </p:par>
                        <p:par>
                          <p:cTn fill="hold" id="32" nodeType="afterGroup">
                            <p:stCondLst>
                              <p:cond delay="3500"/>
                            </p:stCondLst>
                            <p:childTnLst>
                              <p:par>
                                <p:cTn fill="hold" grpId="0" id="33" nodeType="afterEffect" presetClass="entr" presetID="22" presetSubtype="8">
                                  <p:stCondLst>
                                    <p:cond delay="0"/>
                                  </p:stCondLst>
                                  <p:childTnLst>
                                    <p:set>
                                      <p:cBhvr>
                                        <p:cTn dur="1" fill="hold" id="34">
                                          <p:stCondLst>
                                            <p:cond delay="0"/>
                                          </p:stCondLst>
                                        </p:cTn>
                                        <p:tgtEl>
                                          <p:spTgt spid="9"/>
                                        </p:tgtEl>
                                        <p:attrNameLst>
                                          <p:attrName>style.visibility</p:attrName>
                                        </p:attrNameLst>
                                      </p:cBhvr>
                                      <p:to>
                                        <p:strVal val="visible"/>
                                      </p:to>
                                    </p:set>
                                    <p:animEffect filter="wipe(left)" transition="in">
                                      <p:cBhvr>
                                        <p:cTn dur="500" id="35"/>
                                        <p:tgtEl>
                                          <p:spTgt spid="9"/>
                                        </p:tgtEl>
                                      </p:cBhvr>
                                    </p:animEffect>
                                  </p:childTnLst>
                                </p:cTn>
                              </p:par>
                            </p:childTnLst>
                          </p:cTn>
                        </p:par>
                        <p:par>
                          <p:cTn fill="hold" id="36" nodeType="afterGroup">
                            <p:stCondLst>
                              <p:cond delay="4000"/>
                            </p:stCondLst>
                            <p:childTnLst>
                              <p:par>
                                <p:cTn fill="hold" grpId="0" id="37" nodeType="afterEffect" presetClass="entr" presetID="10" presetSubtype="0">
                                  <p:stCondLst>
                                    <p:cond delay="0"/>
                                  </p:stCondLst>
                                  <p:childTnLst>
                                    <p:set>
                                      <p:cBhvr>
                                        <p:cTn dur="1" fill="hold" id="38">
                                          <p:stCondLst>
                                            <p:cond delay="0"/>
                                          </p:stCondLst>
                                        </p:cTn>
                                        <p:tgtEl>
                                          <p:spTgt spid="10"/>
                                        </p:tgtEl>
                                        <p:attrNameLst>
                                          <p:attrName>style.visibility</p:attrName>
                                        </p:attrNameLst>
                                      </p:cBhvr>
                                      <p:to>
                                        <p:strVal val="visible"/>
                                      </p:to>
                                    </p:set>
                                    <p:animEffect filter="fade" transition="in">
                                      <p:cBhvr>
                                        <p:cTn dur="500" id="39"/>
                                        <p:tgtEl>
                                          <p:spTgt spid="10"/>
                                        </p:tgtEl>
                                      </p:cBhvr>
                                    </p:animEffect>
                                  </p:childTnLst>
                                </p:cTn>
                              </p:par>
                            </p:childTnLst>
                          </p:cTn>
                        </p:par>
                        <p:par>
                          <p:cTn fill="hold" id="40" nodeType="afterGroup">
                            <p:stCondLst>
                              <p:cond delay="4500"/>
                            </p:stCondLst>
                            <p:childTnLst>
                              <p:par>
                                <p:cTn fill="hold" id="41" nodeType="afterEffect" presetClass="entr" presetID="42" presetSubtype="0">
                                  <p:stCondLst>
                                    <p:cond delay="0"/>
                                  </p:stCondLst>
                                  <p:childTnLst>
                                    <p:set>
                                      <p:cBhvr>
                                        <p:cTn dur="1" fill="hold" id="42">
                                          <p:stCondLst>
                                            <p:cond delay="0"/>
                                          </p:stCondLst>
                                        </p:cTn>
                                        <p:tgtEl>
                                          <p:spTgt spid="11"/>
                                        </p:tgtEl>
                                        <p:attrNameLst>
                                          <p:attrName>style.visibility</p:attrName>
                                        </p:attrNameLst>
                                      </p:cBhvr>
                                      <p:to>
                                        <p:strVal val="visible"/>
                                      </p:to>
                                    </p:set>
                                    <p:animEffect filter="fade" transition="in">
                                      <p:cBhvr>
                                        <p:cTn dur="1000" id="43"/>
                                        <p:tgtEl>
                                          <p:spTgt spid="11"/>
                                        </p:tgtEl>
                                      </p:cBhvr>
                                    </p:animEffect>
                                    <p:anim calcmode="lin" valueType="num">
                                      <p:cBhvr>
                                        <p:cTn dur="1000" fill="hold" id="44"/>
                                        <p:tgtEl>
                                          <p:spTgt spid="11"/>
                                        </p:tgtEl>
                                        <p:attrNameLst>
                                          <p:attrName>ppt_x</p:attrName>
                                        </p:attrNameLst>
                                      </p:cBhvr>
                                      <p:tavLst>
                                        <p:tav tm="0">
                                          <p:val>
                                            <p:strVal val="#ppt_x"/>
                                          </p:val>
                                        </p:tav>
                                        <p:tav tm="100000">
                                          <p:val>
                                            <p:strVal val="#ppt_x"/>
                                          </p:val>
                                        </p:tav>
                                      </p:tavLst>
                                    </p:anim>
                                    <p:anim calcmode="lin" valueType="num">
                                      <p:cBhvr>
                                        <p:cTn dur="1000" fill="hold" id="45"/>
                                        <p:tgtEl>
                                          <p:spTgt spid="11"/>
                                        </p:tgtEl>
                                        <p:attrNameLst>
                                          <p:attrName>ppt_y</p:attrName>
                                        </p:attrNameLst>
                                      </p:cBhvr>
                                      <p:tavLst>
                                        <p:tav tm="0">
                                          <p:val>
                                            <p:strVal val="#ppt_y+.1"/>
                                          </p:val>
                                        </p:tav>
                                        <p:tav tm="100000">
                                          <p:val>
                                            <p:strVal val="#ppt_y"/>
                                          </p:val>
                                        </p:tav>
                                      </p:tavLst>
                                    </p:anim>
                                  </p:childTnLst>
                                </p:cTn>
                              </p:par>
                            </p:childTnLst>
                          </p:cTn>
                        </p:par>
                        <p:par>
                          <p:cTn fill="hold" id="46" nodeType="afterGroup">
                            <p:stCondLst>
                              <p:cond delay="5500"/>
                            </p:stCondLst>
                            <p:childTnLst>
                              <p:par>
                                <p:cTn fill="hold" id="47" nodeType="afterEffect" presetClass="entr" presetID="42" presetSubtype="0">
                                  <p:stCondLst>
                                    <p:cond delay="0"/>
                                  </p:stCondLst>
                                  <p:childTnLst>
                                    <p:set>
                                      <p:cBhvr>
                                        <p:cTn dur="1" fill="hold" id="48">
                                          <p:stCondLst>
                                            <p:cond delay="0"/>
                                          </p:stCondLst>
                                        </p:cTn>
                                        <p:tgtEl>
                                          <p:spTgt spid="15"/>
                                        </p:tgtEl>
                                        <p:attrNameLst>
                                          <p:attrName>style.visibility</p:attrName>
                                        </p:attrNameLst>
                                      </p:cBhvr>
                                      <p:to>
                                        <p:strVal val="visible"/>
                                      </p:to>
                                    </p:set>
                                    <p:animEffect filter="fade" transition="in">
                                      <p:cBhvr>
                                        <p:cTn dur="1000" id="49"/>
                                        <p:tgtEl>
                                          <p:spTgt spid="15"/>
                                        </p:tgtEl>
                                      </p:cBhvr>
                                    </p:animEffect>
                                    <p:anim calcmode="lin" valueType="num">
                                      <p:cBhvr>
                                        <p:cTn dur="1000" fill="hold" id="50"/>
                                        <p:tgtEl>
                                          <p:spTgt spid="15"/>
                                        </p:tgtEl>
                                        <p:attrNameLst>
                                          <p:attrName>ppt_x</p:attrName>
                                        </p:attrNameLst>
                                      </p:cBhvr>
                                      <p:tavLst>
                                        <p:tav tm="0">
                                          <p:val>
                                            <p:strVal val="#ppt_x"/>
                                          </p:val>
                                        </p:tav>
                                        <p:tav tm="100000">
                                          <p:val>
                                            <p:strVal val="#ppt_x"/>
                                          </p:val>
                                        </p:tav>
                                      </p:tavLst>
                                    </p:anim>
                                    <p:anim calcmode="lin" valueType="num">
                                      <p:cBhvr>
                                        <p:cTn dur="1000" fill="hold" id="51"/>
                                        <p:tgtEl>
                                          <p:spTgt spid="15"/>
                                        </p:tgtEl>
                                        <p:attrNameLst>
                                          <p:attrName>ppt_y</p:attrName>
                                        </p:attrNameLst>
                                      </p:cBhvr>
                                      <p:tavLst>
                                        <p:tav tm="0">
                                          <p:val>
                                            <p:strVal val="#ppt_y+.1"/>
                                          </p:val>
                                        </p:tav>
                                        <p:tav tm="100000">
                                          <p:val>
                                            <p:strVal val="#ppt_y"/>
                                          </p:val>
                                        </p:tav>
                                      </p:tavLst>
                                    </p:anim>
                                  </p:childTnLst>
                                </p:cTn>
                              </p:par>
                            </p:childTnLst>
                          </p:cTn>
                        </p:par>
                        <p:par>
                          <p:cTn fill="hold" id="52" nodeType="afterGroup">
                            <p:stCondLst>
                              <p:cond delay="6500"/>
                            </p:stCondLst>
                            <p:childTnLst>
                              <p:par>
                                <p:cTn fill="hold" id="53" nodeType="afterEffect" presetClass="entr" presetID="47" presetSubtype="0">
                                  <p:stCondLst>
                                    <p:cond delay="0"/>
                                  </p:stCondLst>
                                  <p:childTnLst>
                                    <p:set>
                                      <p:cBhvr>
                                        <p:cTn dur="1" fill="hold" id="54">
                                          <p:stCondLst>
                                            <p:cond delay="0"/>
                                          </p:stCondLst>
                                        </p:cTn>
                                        <p:tgtEl>
                                          <p:spTgt spid="19"/>
                                        </p:tgtEl>
                                        <p:attrNameLst>
                                          <p:attrName>style.visibility</p:attrName>
                                        </p:attrNameLst>
                                      </p:cBhvr>
                                      <p:to>
                                        <p:strVal val="visible"/>
                                      </p:to>
                                    </p:set>
                                    <p:animEffect filter="fade" transition="in">
                                      <p:cBhvr>
                                        <p:cTn dur="1000" id="55"/>
                                        <p:tgtEl>
                                          <p:spTgt spid="19"/>
                                        </p:tgtEl>
                                      </p:cBhvr>
                                    </p:animEffect>
                                    <p:anim calcmode="lin" valueType="num">
                                      <p:cBhvr>
                                        <p:cTn dur="1000" fill="hold" id="56"/>
                                        <p:tgtEl>
                                          <p:spTgt spid="19"/>
                                        </p:tgtEl>
                                        <p:attrNameLst>
                                          <p:attrName>ppt_x</p:attrName>
                                        </p:attrNameLst>
                                      </p:cBhvr>
                                      <p:tavLst>
                                        <p:tav tm="0">
                                          <p:val>
                                            <p:strVal val="#ppt_x"/>
                                          </p:val>
                                        </p:tav>
                                        <p:tav tm="100000">
                                          <p:val>
                                            <p:strVal val="#ppt_x"/>
                                          </p:val>
                                        </p:tav>
                                      </p:tavLst>
                                    </p:anim>
                                    <p:anim calcmode="lin" valueType="num">
                                      <p:cBhvr>
                                        <p:cTn dur="1000" fill="hold" id="57"/>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P grpId="0" spid="6"/>
      <p:bldP grpId="0" spid="7"/>
      <p:bldP grpId="0" spid="8"/>
      <p:bldP grpId="0" spid="9"/>
      <p:bldP grpId="0" spid="10"/>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437" name="AutoShape 5"/>
          <p:cNvSpPr/>
          <p:nvPr/>
        </p:nvSpPr>
        <p:spPr bwMode="auto">
          <a:xfrm>
            <a:off x="1354756" y="1886415"/>
            <a:ext cx="9406301" cy="47545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599" y="0"/>
                </a:lnTo>
                <a:lnTo>
                  <a:pt x="21599"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gn="ctr"/>
            <a:r>
              <a:rPr altLang="en-US" lang="zh-CN" sz="1200">
                <a:solidFill>
                  <a:schemeClr val="tx1">
                    <a:lumMod val="50000"/>
                    <a:lumOff val="50000"/>
                  </a:schemeClr>
                </a:solidFill>
                <a:latin typeface="+mn-ea"/>
              </a:rPr>
              <a:t>此处添加详细文本描述，建议与标题相关并符合整体语言风格，语言描述尽量简洁生动。尽量将每页幻灯片的字数控制在200字以内，据统计每页幻灯片的最好控制在5分钟之内。此处添加详细文本描述，建议与标题相关并符合整体语言风格，语言描述尽量简洁生动。尽量将每页幻灯片的字数控制在200字以内，据统计每页幻灯片的最好控制在5分钟之内。</a:t>
            </a:r>
          </a:p>
        </p:txBody>
      </p:sp>
      <p:sp>
        <p:nvSpPr>
          <p:cNvPr id="18438" name="AutoShape 6"/>
          <p:cNvSpPr/>
          <p:nvPr/>
        </p:nvSpPr>
        <p:spPr bwMode="auto">
          <a:xfrm>
            <a:off x="8590432" y="3119746"/>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18439" name="AutoShape 7"/>
          <p:cNvSpPr/>
          <p:nvPr/>
        </p:nvSpPr>
        <p:spPr bwMode="auto">
          <a:xfrm>
            <a:off x="8591226" y="2812563"/>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18440" name="AutoShape 8"/>
          <p:cNvSpPr/>
          <p:nvPr/>
        </p:nvSpPr>
        <p:spPr bwMode="auto">
          <a:xfrm>
            <a:off x="8590432" y="4190514"/>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18441" name="AutoShape 9"/>
          <p:cNvSpPr/>
          <p:nvPr/>
        </p:nvSpPr>
        <p:spPr bwMode="auto">
          <a:xfrm>
            <a:off x="8591226" y="3883331"/>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18442" name="AutoShape 10"/>
          <p:cNvSpPr/>
          <p:nvPr/>
        </p:nvSpPr>
        <p:spPr bwMode="auto">
          <a:xfrm>
            <a:off x="8590432" y="5293826"/>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18443" name="AutoShape 11"/>
          <p:cNvSpPr/>
          <p:nvPr/>
        </p:nvSpPr>
        <p:spPr bwMode="auto">
          <a:xfrm>
            <a:off x="8591226" y="4986644"/>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18444" name="AutoShape 12"/>
          <p:cNvSpPr/>
          <p:nvPr/>
        </p:nvSpPr>
        <p:spPr bwMode="auto">
          <a:xfrm>
            <a:off x="1360311" y="3119746"/>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gn="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18445" name="AutoShape 13"/>
          <p:cNvSpPr/>
          <p:nvPr/>
        </p:nvSpPr>
        <p:spPr bwMode="auto">
          <a:xfrm>
            <a:off x="2383322" y="2812563"/>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18446" name="AutoShape 14"/>
          <p:cNvSpPr/>
          <p:nvPr/>
        </p:nvSpPr>
        <p:spPr bwMode="auto">
          <a:xfrm>
            <a:off x="1360311" y="4190514"/>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gn="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18447" name="AutoShape 15"/>
          <p:cNvSpPr/>
          <p:nvPr/>
        </p:nvSpPr>
        <p:spPr bwMode="auto">
          <a:xfrm>
            <a:off x="2383322" y="3883331"/>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sp>
        <p:nvSpPr>
          <p:cNvPr id="18448" name="AutoShape 16"/>
          <p:cNvSpPr/>
          <p:nvPr/>
        </p:nvSpPr>
        <p:spPr bwMode="auto">
          <a:xfrm>
            <a:off x="1360311" y="5293826"/>
            <a:ext cx="2181735" cy="3071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599"/>
                </a:lnTo>
                <a:lnTo>
                  <a:pt x="0" y="21599"/>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bIns="0" lIns="0" rIns="0" tIns="0"/>
          <a:lstStyle/>
          <a:p>
            <a:pPr algn="r">
              <a:defRPr/>
            </a:pPr>
            <a:r>
              <a:rPr altLang="en-US" lang="zh-CN" sz="900">
                <a:solidFill>
                  <a:schemeClr val="tx1">
                    <a:lumMod val="50000"/>
                    <a:lumOff val="50000"/>
                  </a:schemeClr>
                </a:solidFill>
                <a:ea charset="-122" pitchFamily="34" typeface="微软雅黑"/>
              </a:rPr>
              <a:t>所有文字都可以随意更改成您的文字内容 鼠标点击修改的地方</a:t>
            </a:r>
          </a:p>
        </p:txBody>
      </p:sp>
      <p:sp>
        <p:nvSpPr>
          <p:cNvPr id="18449" name="AutoShape 17"/>
          <p:cNvSpPr/>
          <p:nvPr/>
        </p:nvSpPr>
        <p:spPr bwMode="auto">
          <a:xfrm>
            <a:off x="2383322" y="4986644"/>
            <a:ext cx="1168248" cy="3048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0"/>
                </a:moveTo>
                <a:lnTo>
                  <a:pt x="21600" y="0"/>
                </a:lnTo>
                <a:lnTo>
                  <a:pt x="21600" y="21600"/>
                </a:lnTo>
                <a:lnTo>
                  <a:pt x="0" y="21600"/>
                </a:lnTo>
                <a:close/>
              </a:path>
            </a:pathLst>
          </a:custGeom>
          <a:noFill/>
          <a:ln>
            <a:noFill/>
          </a:ln>
          <a:effectLst/>
          <a:extLst>
            <a:ext uri="{909E8E84-426E-40DD-AFC4-6F175D3DCCD1}">
              <a14:hiddenFill>
                <a:solidFill>
                  <a:srgbClr val="FFFFFF"/>
                </a:solidFill>
              </a14:hiddenFill>
            </a:ex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19046" lIns="19046" rIns="19046" tIns="19046"/>
          <a:lstStyle/>
          <a:p>
            <a:pPr defTabSz="609290">
              <a:defRPr/>
            </a:pPr>
            <a:r>
              <a:rPr altLang="en-US" lang="zh-CN" sz="1600">
                <a:solidFill>
                  <a:schemeClr val="tx1">
                    <a:lumMod val="50000"/>
                    <a:lumOff val="50000"/>
                  </a:schemeClr>
                </a:solidFill>
                <a:ea charset="-122" pitchFamily="34" typeface="微软雅黑"/>
              </a:rPr>
              <a:t>这输入标题</a:t>
            </a:r>
          </a:p>
        </p:txBody>
      </p:sp>
      <p:grpSp>
        <p:nvGrpSpPr>
          <p:cNvPr id="2" name="组合 1"/>
          <p:cNvGrpSpPr/>
          <p:nvPr/>
        </p:nvGrpSpPr>
        <p:grpSpPr>
          <a:xfrm>
            <a:off x="4103947" y="2514906"/>
            <a:ext cx="3974584" cy="3939381"/>
            <a:chOff x="3078361" y="1916307"/>
            <a:chExt cx="2981326" cy="2955448"/>
          </a:xfrm>
        </p:grpSpPr>
        <p:sp>
          <p:nvSpPr>
            <p:cNvPr id="18450" name="AutoShape 18"/>
            <p:cNvSpPr/>
            <p:nvPr/>
          </p:nvSpPr>
          <p:spPr bwMode="auto">
            <a:xfrm>
              <a:off x="3280172" y="2064586"/>
              <a:ext cx="2574727" cy="2591600"/>
            </a:xfrm>
            <a:custGeom>
              <a:gdLst>
                <a:gd fmla="*/ 3432795 w 19679" name="T0"/>
                <a:gd fmla="*/ 3791607 h 19679" name="T1"/>
                <a:gd fmla="*/ 3432795 w 19679" name="T2"/>
                <a:gd fmla="*/ 3791607 h 19679" name="T3"/>
                <a:gd fmla="*/ 3432795 w 19679" name="T4"/>
                <a:gd fmla="*/ 3791607 h 19679" name="T5"/>
                <a:gd fmla="*/ 3432795 w 19679" name="T6"/>
                <a:gd fmla="*/ 3791607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close/>
                </a:path>
              </a:pathLst>
            </a:custGeom>
            <a:solidFill>
              <a:srgbClr val="FFFFFF"/>
            </a:solidFill>
            <a:ln cap="flat" cmpd="sng" w="63500">
              <a:solidFill>
                <a:schemeClr val="accent2"/>
              </a:solidFill>
              <a:prstDash val="solid"/>
              <a:bevel/>
            </a:ln>
            <a:effectLst/>
            <a:extLst>
              <a:ext uri="{AF507438-7753-43E0-B8FC-AC1667EBCBE1}">
                <a14:hiddenEffects>
                  <a:effectLst>
                    <a:outerShdw algn="ctr" blurRad="63500" dir="2700000" dist="38099" rotWithShape="0">
                      <a:srgbClr val="000000">
                        <a:alpha val="74997"/>
                      </a:srgbClr>
                    </a:outerShdw>
                  </a:effectLst>
                </a14:hiddenEffects>
              </a:ext>
            </a:extLst>
          </p:spPr>
          <p:txBody>
            <a:bodyPr anchor="ctr" bIns="17145" lIns="17145" rIns="17145" tIns="17145"/>
            <a:lstStyle/>
            <a:p>
              <a:endParaRPr altLang="en-US" lang="zh-CN">
                <a:solidFill>
                  <a:schemeClr val="tx1">
                    <a:lumMod val="50000"/>
                    <a:lumOff val="50000"/>
                  </a:schemeClr>
                </a:solidFill>
              </a:endParaRPr>
            </a:p>
          </p:txBody>
        </p:sp>
        <p:sp>
          <p:nvSpPr>
            <p:cNvPr id="18451" name="AutoShape 19"/>
            <p:cNvSpPr/>
            <p:nvPr/>
          </p:nvSpPr>
          <p:spPr bwMode="auto">
            <a:xfrm rot="10800000">
              <a:off x="4383881" y="4481705"/>
              <a:ext cx="387549" cy="390050"/>
            </a:xfrm>
            <a:custGeom>
              <a:gdLst>
                <a:gd fmla="*/ 516705 w 19679" name="T0"/>
                <a:gd fmla="*/ 570658 h 19679" name="T1"/>
                <a:gd fmla="*/ 516705 w 19679" name="T2"/>
                <a:gd fmla="*/ 570658 h 19679" name="T3"/>
                <a:gd fmla="*/ 516705 w 19679" name="T4"/>
                <a:gd fmla="*/ 570658 h 19679" name="T5"/>
                <a:gd fmla="*/ 516705 w 19679" name="T6"/>
                <a:gd fmla="*/ 570658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close/>
                </a:path>
              </a:pathLst>
            </a:custGeom>
            <a:solidFill>
              <a:srgbClr val="FFFFFF"/>
            </a:solidFill>
            <a:ln cap="flat" cmpd="sng" w="63500">
              <a:solidFill>
                <a:schemeClr val="accent2"/>
              </a:solidFill>
              <a:prstDash val="solid"/>
              <a:bevel/>
            </a:ln>
            <a:effectLst/>
            <a:extLst>
              <a:ext uri="{AF507438-7753-43E0-B8FC-AC1667EBCBE1}">
                <a14:hiddenEffects>
                  <a:effectLst>
                    <a:outerShdw algn="ctr" blurRad="63500" dir="2700000" dist="38099" rotWithShape="0">
                      <a:srgbClr val="000000">
                        <a:alpha val="74997"/>
                      </a:srgbClr>
                    </a:outerShdw>
                  </a:effectLst>
                </a14:hiddenEffects>
              </a:ext>
            </a:extLst>
          </p:spPr>
          <p:txBody>
            <a:bodyPr anchor="ctr" bIns="17145" lIns="17145" rIns="17145" tIns="17145"/>
            <a:lstStyle/>
            <a:p>
              <a:endParaRPr altLang="en-US" lang="zh-CN">
                <a:solidFill>
                  <a:schemeClr val="tx1">
                    <a:lumMod val="50000"/>
                    <a:lumOff val="50000"/>
                  </a:schemeClr>
                </a:solidFill>
              </a:endParaRPr>
            </a:p>
          </p:txBody>
        </p:sp>
        <p:sp>
          <p:nvSpPr>
            <p:cNvPr id="18452" name="AutoShape 20"/>
            <p:cNvSpPr/>
            <p:nvPr/>
          </p:nvSpPr>
          <p:spPr bwMode="auto">
            <a:xfrm rot="10800000">
              <a:off x="3443288" y="4081532"/>
              <a:ext cx="387549" cy="390050"/>
            </a:xfrm>
            <a:custGeom>
              <a:gdLst>
                <a:gd fmla="*/ 516705 w 19679" name="T0"/>
                <a:gd fmla="*/ 570658 h 19679" name="T1"/>
                <a:gd fmla="*/ 516705 w 19679" name="T2"/>
                <a:gd fmla="*/ 570658 h 19679" name="T3"/>
                <a:gd fmla="*/ 516705 w 19679" name="T4"/>
                <a:gd fmla="*/ 570658 h 19679" name="T5"/>
                <a:gd fmla="*/ 516705 w 19679" name="T6"/>
                <a:gd fmla="*/ 570658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close/>
                </a:path>
              </a:pathLst>
            </a:custGeom>
            <a:solidFill>
              <a:srgbClr val="FFFFFF"/>
            </a:solidFill>
            <a:ln cap="flat" cmpd="sng" w="63500">
              <a:solidFill>
                <a:schemeClr val="accent2"/>
              </a:solidFill>
              <a:prstDash val="solid"/>
              <a:bevel/>
            </a:ln>
            <a:effectLst/>
            <a:extLst>
              <a:ext uri="{AF507438-7753-43E0-B8FC-AC1667EBCBE1}">
                <a14:hiddenEffects>
                  <a:effectLst>
                    <a:outerShdw algn="ctr" blurRad="63500" dir="2700000" dist="38099" rotWithShape="0">
                      <a:srgbClr val="000000">
                        <a:alpha val="74997"/>
                      </a:srgbClr>
                    </a:outerShdw>
                  </a:effectLst>
                </a14:hiddenEffects>
              </a:ext>
            </a:extLst>
          </p:spPr>
          <p:txBody>
            <a:bodyPr anchor="ctr" bIns="17145" lIns="17145" rIns="17145" tIns="17145"/>
            <a:lstStyle/>
            <a:p>
              <a:endParaRPr altLang="en-US" lang="zh-CN">
                <a:solidFill>
                  <a:schemeClr val="tx1">
                    <a:lumMod val="50000"/>
                    <a:lumOff val="50000"/>
                  </a:schemeClr>
                </a:solidFill>
              </a:endParaRPr>
            </a:p>
          </p:txBody>
        </p:sp>
        <p:sp>
          <p:nvSpPr>
            <p:cNvPr id="18453" name="AutoShape 21"/>
            <p:cNvSpPr/>
            <p:nvPr/>
          </p:nvSpPr>
          <p:spPr bwMode="auto">
            <a:xfrm rot="10800000">
              <a:off x="5253038" y="4095824"/>
              <a:ext cx="387549" cy="390050"/>
            </a:xfrm>
            <a:custGeom>
              <a:gdLst>
                <a:gd fmla="*/ 516705 w 19679" name="T0"/>
                <a:gd fmla="*/ 570658 h 19679" name="T1"/>
                <a:gd fmla="*/ 516705 w 19679" name="T2"/>
                <a:gd fmla="*/ 570658 h 19679" name="T3"/>
                <a:gd fmla="*/ 516705 w 19679" name="T4"/>
                <a:gd fmla="*/ 570658 h 19679" name="T5"/>
                <a:gd fmla="*/ 516705 w 19679" name="T6"/>
                <a:gd fmla="*/ 570658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close/>
                </a:path>
              </a:pathLst>
            </a:custGeom>
            <a:solidFill>
              <a:srgbClr val="FFFFFF"/>
            </a:solidFill>
            <a:ln cap="flat" cmpd="sng" w="63500">
              <a:solidFill>
                <a:schemeClr val="accent2"/>
              </a:solidFill>
              <a:prstDash val="solid"/>
              <a:bevel/>
            </a:ln>
            <a:effectLst/>
            <a:extLst>
              <a:ext uri="{AF507438-7753-43E0-B8FC-AC1667EBCBE1}">
                <a14:hiddenEffects>
                  <a:effectLst>
                    <a:outerShdw algn="ctr" blurRad="63500" dir="2700000" dist="38099" rotWithShape="0">
                      <a:srgbClr val="000000">
                        <a:alpha val="74997"/>
                      </a:srgbClr>
                    </a:outerShdw>
                  </a:effectLst>
                </a14:hiddenEffects>
              </a:ext>
            </a:extLst>
          </p:spPr>
          <p:txBody>
            <a:bodyPr anchor="ctr" bIns="17145" lIns="17145" rIns="17145" tIns="17145"/>
            <a:lstStyle/>
            <a:p>
              <a:endParaRPr altLang="en-US" lang="zh-CN">
                <a:solidFill>
                  <a:schemeClr val="tx1">
                    <a:lumMod val="50000"/>
                    <a:lumOff val="50000"/>
                  </a:schemeClr>
                </a:solidFill>
              </a:endParaRPr>
            </a:p>
          </p:txBody>
        </p:sp>
        <p:sp>
          <p:nvSpPr>
            <p:cNvPr id="18454" name="AutoShape 22"/>
            <p:cNvSpPr/>
            <p:nvPr/>
          </p:nvSpPr>
          <p:spPr bwMode="auto">
            <a:xfrm rot="-4">
              <a:off x="4460677" y="4565671"/>
              <a:ext cx="232767" cy="193536"/>
            </a:xfrm>
            <a:custGeom>
              <a:gdLst>
                <a:gd fmla="*/ 310356 w 21600" name="T0"/>
                <a:gd fmla="*/ 257969 h 21600" name="T1"/>
                <a:gd fmla="*/ 310356 w 21600" name="T2"/>
                <a:gd fmla="*/ 257969 h 21600" name="T3"/>
                <a:gd fmla="*/ 310356 w 21600" name="T4"/>
                <a:gd fmla="*/ 257969 h 21600" name="T5"/>
                <a:gd fmla="*/ 310356 w 21600" name="T6"/>
                <a:gd fmla="*/ 257969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0708" y="14020"/>
                  </a:moveTo>
                  <a:cubicBezTo>
                    <a:pt x="20951" y="14020"/>
                    <a:pt x="21161" y="14125"/>
                    <a:pt x="21335" y="14334"/>
                  </a:cubicBezTo>
                  <a:cubicBezTo>
                    <a:pt x="21511" y="14548"/>
                    <a:pt x="21600" y="14810"/>
                    <a:pt x="21600" y="15115"/>
                  </a:cubicBezTo>
                  <a:lnTo>
                    <a:pt x="21600" y="20504"/>
                  </a:lnTo>
                  <a:cubicBezTo>
                    <a:pt x="21600" y="20815"/>
                    <a:pt x="21511" y="21071"/>
                    <a:pt x="21335" y="21285"/>
                  </a:cubicBezTo>
                  <a:cubicBezTo>
                    <a:pt x="21161" y="21494"/>
                    <a:pt x="20951" y="21599"/>
                    <a:pt x="20708" y="21599"/>
                  </a:cubicBezTo>
                  <a:lnTo>
                    <a:pt x="16197" y="21599"/>
                  </a:lnTo>
                  <a:cubicBezTo>
                    <a:pt x="15940" y="21599"/>
                    <a:pt x="15729" y="21494"/>
                    <a:pt x="15563" y="21285"/>
                  </a:cubicBezTo>
                  <a:cubicBezTo>
                    <a:pt x="15399" y="21071"/>
                    <a:pt x="15316" y="20815"/>
                    <a:pt x="15316" y="20504"/>
                  </a:cubicBezTo>
                  <a:lnTo>
                    <a:pt x="15316" y="15115"/>
                  </a:lnTo>
                  <a:cubicBezTo>
                    <a:pt x="15316" y="14810"/>
                    <a:pt x="15399" y="14548"/>
                    <a:pt x="15570" y="14334"/>
                  </a:cubicBezTo>
                  <a:cubicBezTo>
                    <a:pt x="15737" y="14125"/>
                    <a:pt x="15945" y="14020"/>
                    <a:pt x="16197" y="14020"/>
                  </a:cubicBezTo>
                  <a:lnTo>
                    <a:pt x="17788" y="14020"/>
                  </a:lnTo>
                  <a:lnTo>
                    <a:pt x="17788" y="11869"/>
                  </a:lnTo>
                  <a:cubicBezTo>
                    <a:pt x="17788" y="11699"/>
                    <a:pt x="17707" y="11610"/>
                    <a:pt x="17543" y="11602"/>
                  </a:cubicBezTo>
                  <a:lnTo>
                    <a:pt x="11473" y="11602"/>
                  </a:lnTo>
                  <a:lnTo>
                    <a:pt x="11473" y="14019"/>
                  </a:lnTo>
                  <a:lnTo>
                    <a:pt x="13054" y="14019"/>
                  </a:lnTo>
                  <a:cubicBezTo>
                    <a:pt x="13296" y="14019"/>
                    <a:pt x="13507" y="14125"/>
                    <a:pt x="13681" y="14334"/>
                  </a:cubicBezTo>
                  <a:cubicBezTo>
                    <a:pt x="13857" y="14548"/>
                    <a:pt x="13945" y="14810"/>
                    <a:pt x="13945" y="15115"/>
                  </a:cubicBezTo>
                  <a:lnTo>
                    <a:pt x="13945" y="20504"/>
                  </a:lnTo>
                  <a:cubicBezTo>
                    <a:pt x="13945" y="20815"/>
                    <a:pt x="13857" y="21071"/>
                    <a:pt x="13681" y="21285"/>
                  </a:cubicBezTo>
                  <a:cubicBezTo>
                    <a:pt x="13507" y="21494"/>
                    <a:pt x="13296" y="21599"/>
                    <a:pt x="13054" y="21599"/>
                  </a:cubicBezTo>
                  <a:lnTo>
                    <a:pt x="8543" y="21599"/>
                  </a:lnTo>
                  <a:cubicBezTo>
                    <a:pt x="8298" y="21599"/>
                    <a:pt x="8090" y="21494"/>
                    <a:pt x="7913" y="21285"/>
                  </a:cubicBezTo>
                  <a:cubicBezTo>
                    <a:pt x="7740" y="21071"/>
                    <a:pt x="7651" y="20815"/>
                    <a:pt x="7651" y="20504"/>
                  </a:cubicBezTo>
                  <a:lnTo>
                    <a:pt x="7651" y="15115"/>
                  </a:lnTo>
                  <a:cubicBezTo>
                    <a:pt x="7651" y="14810"/>
                    <a:pt x="7740" y="14548"/>
                    <a:pt x="7913" y="14334"/>
                  </a:cubicBezTo>
                  <a:cubicBezTo>
                    <a:pt x="8090" y="14125"/>
                    <a:pt x="8298" y="14019"/>
                    <a:pt x="8543" y="14019"/>
                  </a:cubicBezTo>
                  <a:lnTo>
                    <a:pt x="10124" y="14019"/>
                  </a:lnTo>
                  <a:lnTo>
                    <a:pt x="10124" y="11602"/>
                  </a:lnTo>
                  <a:lnTo>
                    <a:pt x="4056" y="11602"/>
                  </a:lnTo>
                  <a:cubicBezTo>
                    <a:pt x="3901" y="11602"/>
                    <a:pt x="3821" y="11690"/>
                    <a:pt x="3821" y="11869"/>
                  </a:cubicBezTo>
                  <a:lnTo>
                    <a:pt x="3821" y="14020"/>
                  </a:lnTo>
                  <a:lnTo>
                    <a:pt x="5402" y="14020"/>
                  </a:lnTo>
                  <a:cubicBezTo>
                    <a:pt x="5661" y="14020"/>
                    <a:pt x="5874" y="14125"/>
                    <a:pt x="6053" y="14334"/>
                  </a:cubicBezTo>
                  <a:cubicBezTo>
                    <a:pt x="6229" y="14548"/>
                    <a:pt x="6315" y="14810"/>
                    <a:pt x="6315" y="15115"/>
                  </a:cubicBezTo>
                  <a:lnTo>
                    <a:pt x="6315" y="20504"/>
                  </a:lnTo>
                  <a:cubicBezTo>
                    <a:pt x="6315" y="20815"/>
                    <a:pt x="6229" y="21071"/>
                    <a:pt x="6053" y="21285"/>
                  </a:cubicBezTo>
                  <a:cubicBezTo>
                    <a:pt x="5877" y="21494"/>
                    <a:pt x="5664" y="21599"/>
                    <a:pt x="5402" y="21599"/>
                  </a:cubicBezTo>
                  <a:lnTo>
                    <a:pt x="913" y="21599"/>
                  </a:lnTo>
                  <a:cubicBezTo>
                    <a:pt x="658" y="21599"/>
                    <a:pt x="440" y="21494"/>
                    <a:pt x="261" y="21285"/>
                  </a:cubicBezTo>
                  <a:cubicBezTo>
                    <a:pt x="88" y="21071"/>
                    <a:pt x="0" y="20815"/>
                    <a:pt x="0" y="20504"/>
                  </a:cubicBezTo>
                  <a:lnTo>
                    <a:pt x="0" y="15115"/>
                  </a:lnTo>
                  <a:cubicBezTo>
                    <a:pt x="0" y="14810"/>
                    <a:pt x="88" y="14548"/>
                    <a:pt x="261" y="14334"/>
                  </a:cubicBezTo>
                  <a:cubicBezTo>
                    <a:pt x="438" y="14125"/>
                    <a:pt x="656" y="14020"/>
                    <a:pt x="913" y="14020"/>
                  </a:cubicBezTo>
                  <a:lnTo>
                    <a:pt x="2472" y="14020"/>
                  </a:lnTo>
                  <a:lnTo>
                    <a:pt x="2472" y="11869"/>
                  </a:lnTo>
                  <a:cubicBezTo>
                    <a:pt x="2472" y="11352"/>
                    <a:pt x="2629" y="10911"/>
                    <a:pt x="2942" y="10544"/>
                  </a:cubicBezTo>
                  <a:cubicBezTo>
                    <a:pt x="3253" y="10180"/>
                    <a:pt x="3622" y="9997"/>
                    <a:pt x="4053" y="9997"/>
                  </a:cubicBezTo>
                  <a:lnTo>
                    <a:pt x="10121" y="9997"/>
                  </a:lnTo>
                  <a:lnTo>
                    <a:pt x="10121" y="7550"/>
                  </a:lnTo>
                  <a:lnTo>
                    <a:pt x="8540" y="7550"/>
                  </a:lnTo>
                  <a:cubicBezTo>
                    <a:pt x="8295" y="7550"/>
                    <a:pt x="8087" y="7450"/>
                    <a:pt x="7911" y="7247"/>
                  </a:cubicBezTo>
                  <a:cubicBezTo>
                    <a:pt x="7737" y="7045"/>
                    <a:pt x="7649" y="6789"/>
                    <a:pt x="7649" y="6484"/>
                  </a:cubicBezTo>
                  <a:lnTo>
                    <a:pt x="7649" y="1066"/>
                  </a:lnTo>
                  <a:cubicBezTo>
                    <a:pt x="7649" y="775"/>
                    <a:pt x="7737" y="522"/>
                    <a:pt x="7911" y="314"/>
                  </a:cubicBezTo>
                  <a:cubicBezTo>
                    <a:pt x="8087" y="102"/>
                    <a:pt x="8295" y="0"/>
                    <a:pt x="8540" y="0"/>
                  </a:cubicBezTo>
                  <a:lnTo>
                    <a:pt x="13052" y="0"/>
                  </a:lnTo>
                  <a:cubicBezTo>
                    <a:pt x="13294" y="0"/>
                    <a:pt x="13504" y="102"/>
                    <a:pt x="13678" y="314"/>
                  </a:cubicBezTo>
                  <a:cubicBezTo>
                    <a:pt x="13854" y="522"/>
                    <a:pt x="13943" y="775"/>
                    <a:pt x="13943" y="1066"/>
                  </a:cubicBezTo>
                  <a:lnTo>
                    <a:pt x="13943" y="6484"/>
                  </a:lnTo>
                  <a:cubicBezTo>
                    <a:pt x="13943" y="6789"/>
                    <a:pt x="13854" y="7045"/>
                    <a:pt x="13678" y="7247"/>
                  </a:cubicBezTo>
                  <a:cubicBezTo>
                    <a:pt x="13504" y="7450"/>
                    <a:pt x="13294" y="7550"/>
                    <a:pt x="13052" y="7550"/>
                  </a:cubicBezTo>
                  <a:lnTo>
                    <a:pt x="11470" y="7550"/>
                  </a:lnTo>
                  <a:lnTo>
                    <a:pt x="11470" y="9997"/>
                  </a:lnTo>
                  <a:lnTo>
                    <a:pt x="17541" y="9997"/>
                  </a:lnTo>
                  <a:cubicBezTo>
                    <a:pt x="17969" y="9997"/>
                    <a:pt x="18339" y="10177"/>
                    <a:pt x="18652" y="10538"/>
                  </a:cubicBezTo>
                  <a:cubicBezTo>
                    <a:pt x="18966" y="10899"/>
                    <a:pt x="19122" y="11343"/>
                    <a:pt x="19122" y="11869"/>
                  </a:cubicBezTo>
                  <a:lnTo>
                    <a:pt x="19122" y="14020"/>
                  </a:lnTo>
                  <a:lnTo>
                    <a:pt x="20708" y="14020"/>
                  </a:lnTo>
                  <a:close/>
                </a:path>
              </a:pathLst>
            </a:custGeom>
            <a:solidFill>
              <a:schemeClr val="accent3"/>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sp>
          <p:nvSpPr>
            <p:cNvPr id="18455" name="AutoShape 23"/>
            <p:cNvSpPr/>
            <p:nvPr/>
          </p:nvSpPr>
          <p:spPr bwMode="auto">
            <a:xfrm rot="-4">
              <a:off x="3520083" y="4171452"/>
              <a:ext cx="232172" cy="193536"/>
            </a:xfrm>
            <a:custGeom>
              <a:gdLst>
                <a:gd fmla="*/ 309563 w 21600" name="T0"/>
                <a:gd fmla="*/ 257957 h 21579" name="T1"/>
                <a:gd fmla="*/ 309563 w 21600" name="T2"/>
                <a:gd fmla="*/ 257957 h 21579" name="T3"/>
                <a:gd fmla="*/ 309563 w 21600" name="T4"/>
                <a:gd fmla="*/ 257957 h 21579" name="T5"/>
                <a:gd fmla="*/ 309563 w 21600" name="T6"/>
                <a:gd fmla="*/ 257957 h 215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579" w="21600">
                  <a:moveTo>
                    <a:pt x="21600" y="9391"/>
                  </a:moveTo>
                  <a:cubicBezTo>
                    <a:pt x="21600"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600" y="8895"/>
                    <a:pt x="21600"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1"/>
                  </a:cubicBezTo>
                  <a:lnTo>
                    <a:pt x="18459" y="2855"/>
                  </a:lnTo>
                  <a:close/>
                </a:path>
              </a:pathLst>
            </a:custGeom>
            <a:solidFill>
              <a:schemeClr val="accent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sp>
          <p:nvSpPr>
            <p:cNvPr id="18456" name="AutoShape 24"/>
            <p:cNvSpPr/>
            <p:nvPr/>
          </p:nvSpPr>
          <p:spPr bwMode="auto">
            <a:xfrm rot="-4">
              <a:off x="5331024" y="4182171"/>
              <a:ext cx="232172" cy="232244"/>
            </a:xfrm>
            <a:custGeom>
              <a:gdLst>
                <a:gd fmla="*/ 309563 w 21600" name="T0"/>
                <a:gd fmla="*/ 309563 h 21600" name="T1"/>
                <a:gd fmla="*/ 309563 w 21600" name="T2"/>
                <a:gd fmla="*/ 309563 h 21600" name="T3"/>
                <a:gd fmla="*/ 309563 w 21600" name="T4"/>
                <a:gd fmla="*/ 309563 h 21600" name="T5"/>
                <a:gd fmla="*/ 309563 w 21600" name="T6"/>
                <a:gd fmla="*/ 309563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19987" y="2580"/>
                  </a:moveTo>
                  <a:cubicBezTo>
                    <a:pt x="20419" y="2580"/>
                    <a:pt x="20793" y="2735"/>
                    <a:pt x="21116" y="3052"/>
                  </a:cubicBezTo>
                  <a:cubicBezTo>
                    <a:pt x="21438" y="3372"/>
                    <a:pt x="21599" y="3743"/>
                    <a:pt x="21599" y="4175"/>
                  </a:cubicBezTo>
                  <a:lnTo>
                    <a:pt x="21599" y="19987"/>
                  </a:lnTo>
                  <a:cubicBezTo>
                    <a:pt x="21599" y="20419"/>
                    <a:pt x="21438" y="20796"/>
                    <a:pt x="21116" y="21116"/>
                  </a:cubicBezTo>
                  <a:cubicBezTo>
                    <a:pt x="20793" y="21438"/>
                    <a:pt x="20419" y="21600"/>
                    <a:pt x="19987" y="21600"/>
                  </a:cubicBezTo>
                  <a:lnTo>
                    <a:pt x="1612" y="21600"/>
                  </a:lnTo>
                  <a:cubicBezTo>
                    <a:pt x="1180" y="21600"/>
                    <a:pt x="806" y="21438"/>
                    <a:pt x="483" y="21116"/>
                  </a:cubicBezTo>
                  <a:cubicBezTo>
                    <a:pt x="161" y="20796"/>
                    <a:pt x="0" y="20419"/>
                    <a:pt x="0" y="19987"/>
                  </a:cubicBezTo>
                  <a:lnTo>
                    <a:pt x="0" y="4175"/>
                  </a:lnTo>
                  <a:cubicBezTo>
                    <a:pt x="0" y="3743"/>
                    <a:pt x="161" y="3372"/>
                    <a:pt x="483" y="3052"/>
                  </a:cubicBezTo>
                  <a:cubicBezTo>
                    <a:pt x="806" y="2735"/>
                    <a:pt x="1180" y="2580"/>
                    <a:pt x="1612" y="2580"/>
                  </a:cubicBezTo>
                  <a:lnTo>
                    <a:pt x="2150" y="2580"/>
                  </a:lnTo>
                  <a:lnTo>
                    <a:pt x="2150" y="2401"/>
                  </a:lnTo>
                  <a:cubicBezTo>
                    <a:pt x="2150" y="2116"/>
                    <a:pt x="2196" y="1828"/>
                    <a:pt x="2288" y="1540"/>
                  </a:cubicBezTo>
                  <a:cubicBezTo>
                    <a:pt x="2381" y="1249"/>
                    <a:pt x="2530" y="990"/>
                    <a:pt x="2738" y="766"/>
                  </a:cubicBezTo>
                  <a:cubicBezTo>
                    <a:pt x="2942" y="541"/>
                    <a:pt x="3216" y="360"/>
                    <a:pt x="3555" y="213"/>
                  </a:cubicBezTo>
                  <a:cubicBezTo>
                    <a:pt x="3895" y="75"/>
                    <a:pt x="4310" y="0"/>
                    <a:pt x="4796" y="0"/>
                  </a:cubicBezTo>
                  <a:cubicBezTo>
                    <a:pt x="5283" y="0"/>
                    <a:pt x="5698" y="75"/>
                    <a:pt x="6037" y="213"/>
                  </a:cubicBezTo>
                  <a:cubicBezTo>
                    <a:pt x="6377" y="360"/>
                    <a:pt x="6651" y="541"/>
                    <a:pt x="6858" y="766"/>
                  </a:cubicBezTo>
                  <a:cubicBezTo>
                    <a:pt x="7062" y="990"/>
                    <a:pt x="7215" y="1255"/>
                    <a:pt x="7313" y="1546"/>
                  </a:cubicBezTo>
                  <a:cubicBezTo>
                    <a:pt x="7411" y="1840"/>
                    <a:pt x="7457" y="2125"/>
                    <a:pt x="7457" y="2401"/>
                  </a:cubicBezTo>
                  <a:lnTo>
                    <a:pt x="7457" y="2580"/>
                  </a:lnTo>
                  <a:lnTo>
                    <a:pt x="8133" y="2580"/>
                  </a:lnTo>
                  <a:lnTo>
                    <a:pt x="8133" y="2401"/>
                  </a:lnTo>
                  <a:cubicBezTo>
                    <a:pt x="8133" y="2116"/>
                    <a:pt x="8179" y="1828"/>
                    <a:pt x="8269" y="1540"/>
                  </a:cubicBezTo>
                  <a:cubicBezTo>
                    <a:pt x="8364" y="1249"/>
                    <a:pt x="8511" y="990"/>
                    <a:pt x="8718" y="766"/>
                  </a:cubicBezTo>
                  <a:cubicBezTo>
                    <a:pt x="8925" y="541"/>
                    <a:pt x="9199" y="360"/>
                    <a:pt x="9538" y="213"/>
                  </a:cubicBezTo>
                  <a:cubicBezTo>
                    <a:pt x="9878" y="74"/>
                    <a:pt x="10293" y="0"/>
                    <a:pt x="10779" y="0"/>
                  </a:cubicBezTo>
                  <a:cubicBezTo>
                    <a:pt x="11266" y="0"/>
                    <a:pt x="11678" y="74"/>
                    <a:pt x="12020" y="213"/>
                  </a:cubicBezTo>
                  <a:cubicBezTo>
                    <a:pt x="12360" y="360"/>
                    <a:pt x="12636" y="541"/>
                    <a:pt x="12852" y="766"/>
                  </a:cubicBezTo>
                  <a:cubicBezTo>
                    <a:pt x="13068" y="990"/>
                    <a:pt x="13227" y="1255"/>
                    <a:pt x="13322" y="1546"/>
                  </a:cubicBezTo>
                  <a:cubicBezTo>
                    <a:pt x="13417" y="1840"/>
                    <a:pt x="13469" y="2125"/>
                    <a:pt x="13469" y="2401"/>
                  </a:cubicBezTo>
                  <a:lnTo>
                    <a:pt x="13469" y="2580"/>
                  </a:lnTo>
                  <a:lnTo>
                    <a:pt x="14142" y="2580"/>
                  </a:lnTo>
                  <a:lnTo>
                    <a:pt x="14142" y="2401"/>
                  </a:lnTo>
                  <a:cubicBezTo>
                    <a:pt x="14142" y="2116"/>
                    <a:pt x="14191" y="1828"/>
                    <a:pt x="14286" y="1540"/>
                  </a:cubicBezTo>
                  <a:cubicBezTo>
                    <a:pt x="14384" y="1249"/>
                    <a:pt x="14534" y="990"/>
                    <a:pt x="14741" y="765"/>
                  </a:cubicBezTo>
                  <a:cubicBezTo>
                    <a:pt x="14948" y="541"/>
                    <a:pt x="15219" y="359"/>
                    <a:pt x="15556" y="213"/>
                  </a:cubicBezTo>
                  <a:cubicBezTo>
                    <a:pt x="15890" y="74"/>
                    <a:pt x="16305" y="0"/>
                    <a:pt x="16803" y="0"/>
                  </a:cubicBezTo>
                  <a:cubicBezTo>
                    <a:pt x="17289" y="0"/>
                    <a:pt x="17704" y="74"/>
                    <a:pt x="18044" y="213"/>
                  </a:cubicBezTo>
                  <a:cubicBezTo>
                    <a:pt x="18383" y="359"/>
                    <a:pt x="18657" y="541"/>
                    <a:pt x="18864" y="765"/>
                  </a:cubicBezTo>
                  <a:cubicBezTo>
                    <a:pt x="19069" y="990"/>
                    <a:pt x="19218" y="1255"/>
                    <a:pt x="19311" y="1546"/>
                  </a:cubicBezTo>
                  <a:cubicBezTo>
                    <a:pt x="19403" y="1839"/>
                    <a:pt x="19449" y="2125"/>
                    <a:pt x="19449" y="2401"/>
                  </a:cubicBezTo>
                  <a:lnTo>
                    <a:pt x="19449" y="2580"/>
                  </a:lnTo>
                  <a:lnTo>
                    <a:pt x="19987" y="2580"/>
                  </a:lnTo>
                  <a:close/>
                  <a:moveTo>
                    <a:pt x="6066" y="7968"/>
                  </a:moveTo>
                  <a:lnTo>
                    <a:pt x="2179" y="7968"/>
                  </a:lnTo>
                  <a:lnTo>
                    <a:pt x="2179" y="11443"/>
                  </a:lnTo>
                  <a:lnTo>
                    <a:pt x="6066" y="11443"/>
                  </a:lnTo>
                  <a:lnTo>
                    <a:pt x="6066" y="7968"/>
                  </a:lnTo>
                  <a:close/>
                  <a:moveTo>
                    <a:pt x="6066" y="11976"/>
                  </a:moveTo>
                  <a:lnTo>
                    <a:pt x="2179" y="11976"/>
                  </a:lnTo>
                  <a:lnTo>
                    <a:pt x="2179" y="15452"/>
                  </a:lnTo>
                  <a:lnTo>
                    <a:pt x="6066" y="15452"/>
                  </a:lnTo>
                  <a:lnTo>
                    <a:pt x="6066" y="11976"/>
                  </a:lnTo>
                  <a:close/>
                  <a:moveTo>
                    <a:pt x="6066" y="15976"/>
                  </a:moveTo>
                  <a:lnTo>
                    <a:pt x="2179" y="15976"/>
                  </a:lnTo>
                  <a:lnTo>
                    <a:pt x="2179" y="19422"/>
                  </a:lnTo>
                  <a:lnTo>
                    <a:pt x="6066" y="19422"/>
                  </a:lnTo>
                  <a:lnTo>
                    <a:pt x="6066" y="15976"/>
                  </a:lnTo>
                  <a:close/>
                  <a:moveTo>
                    <a:pt x="3754" y="5543"/>
                  </a:moveTo>
                  <a:cubicBezTo>
                    <a:pt x="3754" y="6067"/>
                    <a:pt x="4102" y="6323"/>
                    <a:pt x="4799" y="6323"/>
                  </a:cubicBezTo>
                  <a:cubicBezTo>
                    <a:pt x="5499" y="6323"/>
                    <a:pt x="5847" y="6067"/>
                    <a:pt x="5847" y="5543"/>
                  </a:cubicBezTo>
                  <a:lnTo>
                    <a:pt x="5847" y="2398"/>
                  </a:lnTo>
                  <a:cubicBezTo>
                    <a:pt x="5847" y="1877"/>
                    <a:pt x="5499" y="1612"/>
                    <a:pt x="4799" y="1612"/>
                  </a:cubicBezTo>
                  <a:cubicBezTo>
                    <a:pt x="4102" y="1612"/>
                    <a:pt x="3754" y="1877"/>
                    <a:pt x="3754" y="2398"/>
                  </a:cubicBezTo>
                  <a:lnTo>
                    <a:pt x="3754" y="5543"/>
                  </a:lnTo>
                  <a:close/>
                  <a:moveTo>
                    <a:pt x="10535" y="7968"/>
                  </a:moveTo>
                  <a:lnTo>
                    <a:pt x="6607" y="7968"/>
                  </a:lnTo>
                  <a:lnTo>
                    <a:pt x="6607" y="11443"/>
                  </a:lnTo>
                  <a:lnTo>
                    <a:pt x="10535" y="11443"/>
                  </a:lnTo>
                  <a:lnTo>
                    <a:pt x="10535" y="7968"/>
                  </a:lnTo>
                  <a:close/>
                  <a:moveTo>
                    <a:pt x="10535" y="11976"/>
                  </a:moveTo>
                  <a:lnTo>
                    <a:pt x="6607" y="11976"/>
                  </a:lnTo>
                  <a:lnTo>
                    <a:pt x="6607" y="15452"/>
                  </a:lnTo>
                  <a:lnTo>
                    <a:pt x="10535" y="15452"/>
                  </a:lnTo>
                  <a:lnTo>
                    <a:pt x="10535" y="11976"/>
                  </a:lnTo>
                  <a:close/>
                  <a:moveTo>
                    <a:pt x="10535" y="15976"/>
                  </a:moveTo>
                  <a:lnTo>
                    <a:pt x="6607" y="15976"/>
                  </a:lnTo>
                  <a:lnTo>
                    <a:pt x="6607" y="19422"/>
                  </a:lnTo>
                  <a:lnTo>
                    <a:pt x="10535" y="19422"/>
                  </a:lnTo>
                  <a:lnTo>
                    <a:pt x="10535" y="15976"/>
                  </a:lnTo>
                  <a:close/>
                  <a:moveTo>
                    <a:pt x="9774" y="5543"/>
                  </a:moveTo>
                  <a:cubicBezTo>
                    <a:pt x="9774" y="5825"/>
                    <a:pt x="9849" y="6027"/>
                    <a:pt x="9996" y="6145"/>
                  </a:cubicBezTo>
                  <a:cubicBezTo>
                    <a:pt x="10143" y="6269"/>
                    <a:pt x="10405" y="6323"/>
                    <a:pt x="10782" y="6323"/>
                  </a:cubicBezTo>
                  <a:cubicBezTo>
                    <a:pt x="11159" y="6323"/>
                    <a:pt x="11427" y="6263"/>
                    <a:pt x="11588" y="6139"/>
                  </a:cubicBezTo>
                  <a:cubicBezTo>
                    <a:pt x="11750" y="6015"/>
                    <a:pt x="11830" y="5819"/>
                    <a:pt x="11830" y="5543"/>
                  </a:cubicBezTo>
                  <a:lnTo>
                    <a:pt x="11830" y="2398"/>
                  </a:lnTo>
                  <a:cubicBezTo>
                    <a:pt x="11830" y="2128"/>
                    <a:pt x="11750" y="1932"/>
                    <a:pt x="11588" y="1802"/>
                  </a:cubicBezTo>
                  <a:cubicBezTo>
                    <a:pt x="11427" y="1673"/>
                    <a:pt x="11159" y="1612"/>
                    <a:pt x="10782" y="1612"/>
                  </a:cubicBezTo>
                  <a:cubicBezTo>
                    <a:pt x="10405" y="1612"/>
                    <a:pt x="10143" y="1679"/>
                    <a:pt x="9996" y="1814"/>
                  </a:cubicBezTo>
                  <a:cubicBezTo>
                    <a:pt x="9849" y="1944"/>
                    <a:pt x="9774" y="2139"/>
                    <a:pt x="9774" y="2398"/>
                  </a:cubicBezTo>
                  <a:lnTo>
                    <a:pt x="9774" y="5543"/>
                  </a:lnTo>
                  <a:close/>
                  <a:moveTo>
                    <a:pt x="14986" y="7968"/>
                  </a:moveTo>
                  <a:lnTo>
                    <a:pt x="11073" y="7968"/>
                  </a:lnTo>
                  <a:lnTo>
                    <a:pt x="11073" y="11443"/>
                  </a:lnTo>
                  <a:lnTo>
                    <a:pt x="14986" y="11443"/>
                  </a:lnTo>
                  <a:lnTo>
                    <a:pt x="14986" y="7968"/>
                  </a:lnTo>
                  <a:close/>
                  <a:moveTo>
                    <a:pt x="14986" y="11976"/>
                  </a:moveTo>
                  <a:lnTo>
                    <a:pt x="11073" y="11976"/>
                  </a:lnTo>
                  <a:lnTo>
                    <a:pt x="11073" y="15452"/>
                  </a:lnTo>
                  <a:lnTo>
                    <a:pt x="14986" y="15452"/>
                  </a:lnTo>
                  <a:lnTo>
                    <a:pt x="14986" y="11976"/>
                  </a:lnTo>
                  <a:close/>
                  <a:moveTo>
                    <a:pt x="14986" y="15976"/>
                  </a:moveTo>
                  <a:lnTo>
                    <a:pt x="11073" y="15976"/>
                  </a:lnTo>
                  <a:lnTo>
                    <a:pt x="11073" y="19422"/>
                  </a:lnTo>
                  <a:lnTo>
                    <a:pt x="14986" y="19422"/>
                  </a:lnTo>
                  <a:lnTo>
                    <a:pt x="14986" y="15976"/>
                  </a:lnTo>
                  <a:close/>
                  <a:moveTo>
                    <a:pt x="19423" y="7968"/>
                  </a:moveTo>
                  <a:lnTo>
                    <a:pt x="15521" y="7968"/>
                  </a:lnTo>
                  <a:lnTo>
                    <a:pt x="15521" y="11443"/>
                  </a:lnTo>
                  <a:lnTo>
                    <a:pt x="19423" y="11443"/>
                  </a:lnTo>
                  <a:lnTo>
                    <a:pt x="19423" y="7968"/>
                  </a:lnTo>
                  <a:close/>
                  <a:moveTo>
                    <a:pt x="19423" y="11976"/>
                  </a:moveTo>
                  <a:lnTo>
                    <a:pt x="15521" y="11976"/>
                  </a:lnTo>
                  <a:lnTo>
                    <a:pt x="15521" y="15452"/>
                  </a:lnTo>
                  <a:lnTo>
                    <a:pt x="19423" y="15452"/>
                  </a:lnTo>
                  <a:lnTo>
                    <a:pt x="19423" y="11976"/>
                  </a:lnTo>
                  <a:close/>
                  <a:moveTo>
                    <a:pt x="19423" y="15976"/>
                  </a:moveTo>
                  <a:lnTo>
                    <a:pt x="15521" y="15976"/>
                  </a:lnTo>
                  <a:lnTo>
                    <a:pt x="15521" y="19422"/>
                  </a:lnTo>
                  <a:lnTo>
                    <a:pt x="19423" y="19422"/>
                  </a:lnTo>
                  <a:lnTo>
                    <a:pt x="19423" y="15976"/>
                  </a:lnTo>
                  <a:close/>
                  <a:moveTo>
                    <a:pt x="15758" y="5543"/>
                  </a:moveTo>
                  <a:cubicBezTo>
                    <a:pt x="15758" y="6067"/>
                    <a:pt x="16106" y="6323"/>
                    <a:pt x="16806" y="6323"/>
                  </a:cubicBezTo>
                  <a:cubicBezTo>
                    <a:pt x="17502" y="6323"/>
                    <a:pt x="17848" y="6067"/>
                    <a:pt x="17839" y="5543"/>
                  </a:cubicBezTo>
                  <a:lnTo>
                    <a:pt x="17839" y="2398"/>
                  </a:lnTo>
                  <a:cubicBezTo>
                    <a:pt x="17839" y="1877"/>
                    <a:pt x="17494" y="1612"/>
                    <a:pt x="16806" y="1612"/>
                  </a:cubicBezTo>
                  <a:cubicBezTo>
                    <a:pt x="16106" y="1612"/>
                    <a:pt x="15758" y="1877"/>
                    <a:pt x="15758" y="2398"/>
                  </a:cubicBezTo>
                  <a:lnTo>
                    <a:pt x="15758" y="5543"/>
                  </a:lnTo>
                  <a:close/>
                </a:path>
              </a:pathLst>
            </a:custGeom>
            <a:solidFill>
              <a:schemeClr val="accent4"/>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sp>
          <p:nvSpPr>
            <p:cNvPr id="18457" name="AutoShape 25"/>
            <p:cNvSpPr/>
            <p:nvPr/>
          </p:nvSpPr>
          <p:spPr bwMode="auto">
            <a:xfrm>
              <a:off x="4364831" y="1916307"/>
              <a:ext cx="387549" cy="390050"/>
            </a:xfrm>
            <a:custGeom>
              <a:gdLst>
                <a:gd fmla="*/ 516705 w 19679" name="T0"/>
                <a:gd fmla="*/ 570658 h 19679" name="T1"/>
                <a:gd fmla="*/ 516705 w 19679" name="T2"/>
                <a:gd fmla="*/ 570658 h 19679" name="T3"/>
                <a:gd fmla="*/ 516705 w 19679" name="T4"/>
                <a:gd fmla="*/ 570658 h 19679" name="T5"/>
                <a:gd fmla="*/ 516705 w 19679" name="T6"/>
                <a:gd fmla="*/ 570658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close/>
                </a:path>
              </a:pathLst>
            </a:custGeom>
            <a:solidFill>
              <a:srgbClr val="FFFFFF"/>
            </a:solidFill>
            <a:ln cap="flat" cmpd="sng" w="63500">
              <a:solidFill>
                <a:schemeClr val="accent2"/>
              </a:solidFill>
              <a:prstDash val="solid"/>
              <a:bevel/>
            </a:ln>
            <a:effectLst/>
            <a:extLst>
              <a:ext uri="{AF507438-7753-43E0-B8FC-AC1667EBCBE1}">
                <a14:hiddenEffects>
                  <a:effectLst>
                    <a:outerShdw algn="ctr" blurRad="63500" dir="2700000" dist="38099" rotWithShape="0">
                      <a:srgbClr val="000000">
                        <a:alpha val="74997"/>
                      </a:srgbClr>
                    </a:outerShdw>
                  </a:effectLst>
                </a14:hiddenEffects>
              </a:ext>
            </a:extLst>
          </p:spPr>
          <p:txBody>
            <a:bodyPr anchor="ctr" bIns="17145" lIns="17145" rIns="17145" tIns="17145"/>
            <a:lstStyle/>
            <a:p>
              <a:endParaRPr altLang="en-US" lang="zh-CN">
                <a:solidFill>
                  <a:schemeClr val="tx1">
                    <a:lumMod val="50000"/>
                    <a:lumOff val="50000"/>
                  </a:schemeClr>
                </a:solidFill>
              </a:endParaRPr>
            </a:p>
          </p:txBody>
        </p:sp>
        <p:sp>
          <p:nvSpPr>
            <p:cNvPr id="18458" name="AutoShape 26"/>
            <p:cNvSpPr/>
            <p:nvPr/>
          </p:nvSpPr>
          <p:spPr bwMode="auto">
            <a:xfrm>
              <a:off x="5400675" y="2411760"/>
              <a:ext cx="387549" cy="390050"/>
            </a:xfrm>
            <a:custGeom>
              <a:gdLst>
                <a:gd fmla="*/ 516705 w 19679" name="T0"/>
                <a:gd fmla="*/ 570658 h 19679" name="T1"/>
                <a:gd fmla="*/ 516705 w 19679" name="T2"/>
                <a:gd fmla="*/ 570658 h 19679" name="T3"/>
                <a:gd fmla="*/ 516705 w 19679" name="T4"/>
                <a:gd fmla="*/ 570658 h 19679" name="T5"/>
                <a:gd fmla="*/ 516705 w 19679" name="T6"/>
                <a:gd fmla="*/ 570658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close/>
                </a:path>
              </a:pathLst>
            </a:custGeom>
            <a:solidFill>
              <a:srgbClr val="FFFFFF"/>
            </a:solidFill>
            <a:ln cap="flat" cmpd="sng" w="63500">
              <a:solidFill>
                <a:schemeClr val="accent2"/>
              </a:solidFill>
              <a:prstDash val="solid"/>
              <a:bevel/>
            </a:ln>
            <a:effectLst/>
            <a:extLst>
              <a:ext uri="{AF507438-7753-43E0-B8FC-AC1667EBCBE1}">
                <a14:hiddenEffects>
                  <a:effectLst>
                    <a:outerShdw algn="ctr" blurRad="63500" dir="2700000" dist="38099" rotWithShape="0">
                      <a:srgbClr val="000000">
                        <a:alpha val="74997"/>
                      </a:srgbClr>
                    </a:outerShdw>
                  </a:effectLst>
                </a14:hiddenEffects>
              </a:ext>
            </a:extLst>
          </p:spPr>
          <p:txBody>
            <a:bodyPr anchor="ctr" bIns="17145" lIns="17145" rIns="17145" tIns="17145"/>
            <a:lstStyle/>
            <a:p>
              <a:endParaRPr altLang="en-US" lang="zh-CN">
                <a:solidFill>
                  <a:schemeClr val="tx1">
                    <a:lumMod val="50000"/>
                    <a:lumOff val="50000"/>
                  </a:schemeClr>
                </a:solidFill>
              </a:endParaRPr>
            </a:p>
          </p:txBody>
        </p:sp>
        <p:sp>
          <p:nvSpPr>
            <p:cNvPr id="18459" name="AutoShape 27"/>
            <p:cNvSpPr/>
            <p:nvPr/>
          </p:nvSpPr>
          <p:spPr bwMode="auto">
            <a:xfrm>
              <a:off x="3078361" y="3286544"/>
              <a:ext cx="387548" cy="390646"/>
            </a:xfrm>
            <a:custGeom>
              <a:gdLst>
                <a:gd fmla="*/ 516705 w 19679" name="T0"/>
                <a:gd fmla="*/ 571529 h 19679" name="T1"/>
                <a:gd fmla="*/ 516705 w 19679" name="T2"/>
                <a:gd fmla="*/ 571529 h 19679" name="T3"/>
                <a:gd fmla="*/ 516705 w 19679" name="T4"/>
                <a:gd fmla="*/ 571529 h 19679" name="T5"/>
                <a:gd fmla="*/ 516705 w 19679" name="T6"/>
                <a:gd fmla="*/ 571529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close/>
                </a:path>
              </a:pathLst>
            </a:custGeom>
            <a:solidFill>
              <a:srgbClr val="FFFFFF"/>
            </a:solidFill>
            <a:ln cap="flat" cmpd="sng" w="63500">
              <a:solidFill>
                <a:schemeClr val="accent2"/>
              </a:solidFill>
              <a:prstDash val="solid"/>
              <a:bevel/>
            </a:ln>
            <a:effectLst/>
            <a:extLst>
              <a:ext uri="{AF507438-7753-43E0-B8FC-AC1667EBCBE1}">
                <a14:hiddenEffects>
                  <a:effectLst>
                    <a:outerShdw algn="ctr" blurRad="63500" dir="2700000" dist="38099" rotWithShape="0">
                      <a:srgbClr val="000000">
                        <a:alpha val="74997"/>
                      </a:srgbClr>
                    </a:outerShdw>
                  </a:effectLst>
                </a14:hiddenEffects>
              </a:ext>
            </a:extLst>
          </p:spPr>
          <p:txBody>
            <a:bodyPr anchor="ctr" bIns="17145" lIns="17145" rIns="17145" tIns="17145"/>
            <a:lstStyle/>
            <a:p>
              <a:endParaRPr altLang="en-US" lang="zh-CN">
                <a:solidFill>
                  <a:schemeClr val="tx1">
                    <a:lumMod val="50000"/>
                    <a:lumOff val="50000"/>
                  </a:schemeClr>
                </a:solidFill>
              </a:endParaRPr>
            </a:p>
          </p:txBody>
        </p:sp>
        <p:sp>
          <p:nvSpPr>
            <p:cNvPr id="18460" name="AutoShape 28"/>
            <p:cNvSpPr/>
            <p:nvPr/>
          </p:nvSpPr>
          <p:spPr bwMode="auto">
            <a:xfrm>
              <a:off x="5672138" y="3286544"/>
              <a:ext cx="387549" cy="390646"/>
            </a:xfrm>
            <a:custGeom>
              <a:gdLst>
                <a:gd fmla="*/ 516705 w 19679" name="T0"/>
                <a:gd fmla="*/ 571529 h 19679" name="T1"/>
                <a:gd fmla="*/ 516705 w 19679" name="T2"/>
                <a:gd fmla="*/ 571529 h 19679" name="T3"/>
                <a:gd fmla="*/ 516705 w 19679" name="T4"/>
                <a:gd fmla="*/ 571529 h 19679" name="T5"/>
                <a:gd fmla="*/ 516705 w 19679" name="T6"/>
                <a:gd fmla="*/ 571529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close/>
                </a:path>
              </a:pathLst>
            </a:custGeom>
            <a:solidFill>
              <a:srgbClr val="FFFFFF"/>
            </a:solidFill>
            <a:ln cap="flat" cmpd="sng" w="63500">
              <a:solidFill>
                <a:schemeClr val="accent2"/>
              </a:solidFill>
              <a:prstDash val="solid"/>
              <a:bevel/>
            </a:ln>
            <a:effectLst/>
            <a:extLst>
              <a:ext uri="{AF507438-7753-43E0-B8FC-AC1667EBCBE1}">
                <a14:hiddenEffects>
                  <a:effectLst>
                    <a:outerShdw algn="ctr" blurRad="63500" dir="2700000" dist="38099" rotWithShape="0">
                      <a:srgbClr val="000000">
                        <a:alpha val="74997"/>
                      </a:srgbClr>
                    </a:outerShdw>
                  </a:effectLst>
                </a14:hiddenEffects>
              </a:ext>
            </a:extLst>
          </p:spPr>
          <p:txBody>
            <a:bodyPr anchor="ctr" bIns="17145" lIns="17145" rIns="17145" tIns="17145"/>
            <a:lstStyle/>
            <a:p>
              <a:endParaRPr altLang="en-US" lang="zh-CN">
                <a:solidFill>
                  <a:schemeClr val="tx1">
                    <a:lumMod val="50000"/>
                    <a:lumOff val="50000"/>
                  </a:schemeClr>
                </a:solidFill>
              </a:endParaRPr>
            </a:p>
          </p:txBody>
        </p:sp>
        <p:sp>
          <p:nvSpPr>
            <p:cNvPr id="18461" name="AutoShape 29"/>
            <p:cNvSpPr/>
            <p:nvPr/>
          </p:nvSpPr>
          <p:spPr bwMode="auto">
            <a:xfrm>
              <a:off x="3400425" y="2316481"/>
              <a:ext cx="387549" cy="390050"/>
            </a:xfrm>
            <a:custGeom>
              <a:gdLst>
                <a:gd fmla="*/ 516705 w 19679" name="T0"/>
                <a:gd fmla="*/ 570658 h 19679" name="T1"/>
                <a:gd fmla="*/ 516705 w 19679" name="T2"/>
                <a:gd fmla="*/ 570658 h 19679" name="T3"/>
                <a:gd fmla="*/ 516705 w 19679" name="T4"/>
                <a:gd fmla="*/ 570658 h 19679" name="T5"/>
                <a:gd fmla="*/ 516705 w 19679" name="T6"/>
                <a:gd fmla="*/ 570658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close/>
                </a:path>
              </a:pathLst>
            </a:custGeom>
            <a:solidFill>
              <a:srgbClr val="FFFFFF"/>
            </a:solidFill>
            <a:ln cap="flat" cmpd="sng" w="63500">
              <a:solidFill>
                <a:schemeClr val="accent2"/>
              </a:solidFill>
              <a:prstDash val="solid"/>
              <a:bevel/>
            </a:ln>
            <a:effectLst/>
            <a:extLst>
              <a:ext uri="{AF507438-7753-43E0-B8FC-AC1667EBCBE1}">
                <a14:hiddenEffects>
                  <a:effectLst>
                    <a:outerShdw algn="ctr" blurRad="63500" dir="2700000" dist="38099" rotWithShape="0">
                      <a:srgbClr val="000000">
                        <a:alpha val="74997"/>
                      </a:srgbClr>
                    </a:outerShdw>
                  </a:effectLst>
                </a14:hiddenEffects>
              </a:ext>
            </a:extLst>
          </p:spPr>
          <p:txBody>
            <a:bodyPr anchor="ctr" bIns="17145" lIns="17145" rIns="17145" tIns="17145"/>
            <a:lstStyle/>
            <a:p>
              <a:endParaRPr altLang="en-US" lang="zh-CN">
                <a:solidFill>
                  <a:schemeClr val="tx1">
                    <a:lumMod val="50000"/>
                    <a:lumOff val="50000"/>
                  </a:schemeClr>
                </a:solidFill>
              </a:endParaRPr>
            </a:p>
          </p:txBody>
        </p:sp>
        <p:sp>
          <p:nvSpPr>
            <p:cNvPr id="18462" name="AutoShape 30"/>
            <p:cNvSpPr/>
            <p:nvPr/>
          </p:nvSpPr>
          <p:spPr bwMode="auto">
            <a:xfrm>
              <a:off x="4443413" y="2002654"/>
              <a:ext cx="232172" cy="193536"/>
            </a:xfrm>
            <a:custGeom>
              <a:gdLst>
                <a:gd fmla="*/ 309563 w 21600" name="T0"/>
                <a:gd fmla="*/ 257969 h 21600" name="T1"/>
                <a:gd fmla="*/ 309563 w 21600" name="T2"/>
                <a:gd fmla="*/ 257969 h 21600" name="T3"/>
                <a:gd fmla="*/ 309563 w 21600" name="T4"/>
                <a:gd fmla="*/ 257969 h 21600" name="T5"/>
                <a:gd fmla="*/ 309563 w 21600" name="T6"/>
                <a:gd fmla="*/ 257969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0708" y="14020"/>
                  </a:moveTo>
                  <a:cubicBezTo>
                    <a:pt x="20951" y="14020"/>
                    <a:pt x="21161" y="14125"/>
                    <a:pt x="21335" y="14334"/>
                  </a:cubicBezTo>
                  <a:cubicBezTo>
                    <a:pt x="21511" y="14548"/>
                    <a:pt x="21600" y="14810"/>
                    <a:pt x="21600" y="15115"/>
                  </a:cubicBezTo>
                  <a:lnTo>
                    <a:pt x="21600" y="20504"/>
                  </a:lnTo>
                  <a:cubicBezTo>
                    <a:pt x="21600" y="20815"/>
                    <a:pt x="21511" y="21071"/>
                    <a:pt x="21335" y="21285"/>
                  </a:cubicBezTo>
                  <a:cubicBezTo>
                    <a:pt x="21161" y="21494"/>
                    <a:pt x="20951" y="21599"/>
                    <a:pt x="20708" y="21599"/>
                  </a:cubicBezTo>
                  <a:lnTo>
                    <a:pt x="16197" y="21599"/>
                  </a:lnTo>
                  <a:cubicBezTo>
                    <a:pt x="15940" y="21599"/>
                    <a:pt x="15729" y="21494"/>
                    <a:pt x="15563" y="21285"/>
                  </a:cubicBezTo>
                  <a:cubicBezTo>
                    <a:pt x="15399" y="21071"/>
                    <a:pt x="15316" y="20815"/>
                    <a:pt x="15316" y="20504"/>
                  </a:cubicBezTo>
                  <a:lnTo>
                    <a:pt x="15316" y="15115"/>
                  </a:lnTo>
                  <a:cubicBezTo>
                    <a:pt x="15316" y="14810"/>
                    <a:pt x="15399" y="14548"/>
                    <a:pt x="15570" y="14334"/>
                  </a:cubicBezTo>
                  <a:cubicBezTo>
                    <a:pt x="15737" y="14125"/>
                    <a:pt x="15945" y="14020"/>
                    <a:pt x="16197" y="14020"/>
                  </a:cubicBezTo>
                  <a:lnTo>
                    <a:pt x="17788" y="14020"/>
                  </a:lnTo>
                  <a:lnTo>
                    <a:pt x="17788" y="11869"/>
                  </a:lnTo>
                  <a:cubicBezTo>
                    <a:pt x="17788" y="11699"/>
                    <a:pt x="17707" y="11610"/>
                    <a:pt x="17543" y="11602"/>
                  </a:cubicBezTo>
                  <a:lnTo>
                    <a:pt x="11473" y="11602"/>
                  </a:lnTo>
                  <a:lnTo>
                    <a:pt x="11473" y="14019"/>
                  </a:lnTo>
                  <a:lnTo>
                    <a:pt x="13054" y="14019"/>
                  </a:lnTo>
                  <a:cubicBezTo>
                    <a:pt x="13296" y="14019"/>
                    <a:pt x="13507" y="14125"/>
                    <a:pt x="13681" y="14334"/>
                  </a:cubicBezTo>
                  <a:cubicBezTo>
                    <a:pt x="13857" y="14548"/>
                    <a:pt x="13945" y="14810"/>
                    <a:pt x="13945" y="15115"/>
                  </a:cubicBezTo>
                  <a:lnTo>
                    <a:pt x="13945" y="20504"/>
                  </a:lnTo>
                  <a:cubicBezTo>
                    <a:pt x="13945" y="20815"/>
                    <a:pt x="13857" y="21071"/>
                    <a:pt x="13681" y="21285"/>
                  </a:cubicBezTo>
                  <a:cubicBezTo>
                    <a:pt x="13507" y="21494"/>
                    <a:pt x="13296" y="21599"/>
                    <a:pt x="13054" y="21599"/>
                  </a:cubicBezTo>
                  <a:lnTo>
                    <a:pt x="8543" y="21599"/>
                  </a:lnTo>
                  <a:cubicBezTo>
                    <a:pt x="8298" y="21599"/>
                    <a:pt x="8090" y="21494"/>
                    <a:pt x="7913" y="21285"/>
                  </a:cubicBezTo>
                  <a:cubicBezTo>
                    <a:pt x="7740" y="21071"/>
                    <a:pt x="7652" y="20815"/>
                    <a:pt x="7652" y="20504"/>
                  </a:cubicBezTo>
                  <a:lnTo>
                    <a:pt x="7652" y="15115"/>
                  </a:lnTo>
                  <a:cubicBezTo>
                    <a:pt x="7652" y="14810"/>
                    <a:pt x="7740" y="14548"/>
                    <a:pt x="7913" y="14334"/>
                  </a:cubicBezTo>
                  <a:cubicBezTo>
                    <a:pt x="8090" y="14125"/>
                    <a:pt x="8298" y="14019"/>
                    <a:pt x="8543" y="14019"/>
                  </a:cubicBezTo>
                  <a:lnTo>
                    <a:pt x="10124" y="14019"/>
                  </a:lnTo>
                  <a:lnTo>
                    <a:pt x="10124" y="11602"/>
                  </a:lnTo>
                  <a:lnTo>
                    <a:pt x="4056" y="11602"/>
                  </a:lnTo>
                  <a:cubicBezTo>
                    <a:pt x="3901" y="11602"/>
                    <a:pt x="3821" y="11690"/>
                    <a:pt x="3821" y="11869"/>
                  </a:cubicBezTo>
                  <a:lnTo>
                    <a:pt x="3821" y="14020"/>
                  </a:lnTo>
                  <a:lnTo>
                    <a:pt x="5402" y="14020"/>
                  </a:lnTo>
                  <a:cubicBezTo>
                    <a:pt x="5661" y="14020"/>
                    <a:pt x="5874" y="14125"/>
                    <a:pt x="6053" y="14334"/>
                  </a:cubicBezTo>
                  <a:cubicBezTo>
                    <a:pt x="6229" y="14548"/>
                    <a:pt x="6315" y="14810"/>
                    <a:pt x="6315" y="15115"/>
                  </a:cubicBezTo>
                  <a:lnTo>
                    <a:pt x="6315" y="20504"/>
                  </a:lnTo>
                  <a:cubicBezTo>
                    <a:pt x="6315" y="20815"/>
                    <a:pt x="6229" y="21071"/>
                    <a:pt x="6053" y="21285"/>
                  </a:cubicBezTo>
                  <a:cubicBezTo>
                    <a:pt x="5877" y="21494"/>
                    <a:pt x="5664" y="21599"/>
                    <a:pt x="5402" y="21599"/>
                  </a:cubicBezTo>
                  <a:lnTo>
                    <a:pt x="913" y="21599"/>
                  </a:lnTo>
                  <a:cubicBezTo>
                    <a:pt x="658" y="21599"/>
                    <a:pt x="440" y="21494"/>
                    <a:pt x="261" y="21285"/>
                  </a:cubicBezTo>
                  <a:cubicBezTo>
                    <a:pt x="88" y="21071"/>
                    <a:pt x="0" y="20815"/>
                    <a:pt x="0" y="20504"/>
                  </a:cubicBezTo>
                  <a:lnTo>
                    <a:pt x="0" y="15115"/>
                  </a:lnTo>
                  <a:cubicBezTo>
                    <a:pt x="0" y="14810"/>
                    <a:pt x="88" y="14548"/>
                    <a:pt x="261" y="14334"/>
                  </a:cubicBezTo>
                  <a:cubicBezTo>
                    <a:pt x="438" y="14125"/>
                    <a:pt x="656" y="14020"/>
                    <a:pt x="913" y="14020"/>
                  </a:cubicBezTo>
                  <a:lnTo>
                    <a:pt x="2472" y="14020"/>
                  </a:lnTo>
                  <a:lnTo>
                    <a:pt x="2472" y="11869"/>
                  </a:lnTo>
                  <a:cubicBezTo>
                    <a:pt x="2472" y="11352"/>
                    <a:pt x="2629" y="10911"/>
                    <a:pt x="2942" y="10544"/>
                  </a:cubicBezTo>
                  <a:cubicBezTo>
                    <a:pt x="3253" y="10180"/>
                    <a:pt x="3622" y="9997"/>
                    <a:pt x="4053" y="9997"/>
                  </a:cubicBezTo>
                  <a:lnTo>
                    <a:pt x="10121" y="9997"/>
                  </a:lnTo>
                  <a:lnTo>
                    <a:pt x="10121" y="7550"/>
                  </a:lnTo>
                  <a:lnTo>
                    <a:pt x="8540" y="7550"/>
                  </a:lnTo>
                  <a:cubicBezTo>
                    <a:pt x="8295" y="7550"/>
                    <a:pt x="8087" y="7450"/>
                    <a:pt x="7911" y="7247"/>
                  </a:cubicBezTo>
                  <a:cubicBezTo>
                    <a:pt x="7737" y="7045"/>
                    <a:pt x="7649" y="6789"/>
                    <a:pt x="7649" y="6484"/>
                  </a:cubicBezTo>
                  <a:lnTo>
                    <a:pt x="7649" y="1066"/>
                  </a:lnTo>
                  <a:cubicBezTo>
                    <a:pt x="7649" y="775"/>
                    <a:pt x="7737" y="522"/>
                    <a:pt x="7911" y="314"/>
                  </a:cubicBezTo>
                  <a:cubicBezTo>
                    <a:pt x="8087" y="102"/>
                    <a:pt x="8295" y="0"/>
                    <a:pt x="8540" y="0"/>
                  </a:cubicBezTo>
                  <a:lnTo>
                    <a:pt x="13052" y="0"/>
                  </a:lnTo>
                  <a:cubicBezTo>
                    <a:pt x="13294" y="0"/>
                    <a:pt x="13504" y="102"/>
                    <a:pt x="13678" y="314"/>
                  </a:cubicBezTo>
                  <a:cubicBezTo>
                    <a:pt x="13854" y="522"/>
                    <a:pt x="13943" y="775"/>
                    <a:pt x="13943" y="1066"/>
                  </a:cubicBezTo>
                  <a:lnTo>
                    <a:pt x="13943" y="6484"/>
                  </a:lnTo>
                  <a:cubicBezTo>
                    <a:pt x="13943" y="6789"/>
                    <a:pt x="13854" y="7045"/>
                    <a:pt x="13678" y="7247"/>
                  </a:cubicBezTo>
                  <a:cubicBezTo>
                    <a:pt x="13504" y="7450"/>
                    <a:pt x="13294" y="7550"/>
                    <a:pt x="13052" y="7550"/>
                  </a:cubicBezTo>
                  <a:lnTo>
                    <a:pt x="11470" y="7550"/>
                  </a:lnTo>
                  <a:lnTo>
                    <a:pt x="11470" y="9997"/>
                  </a:lnTo>
                  <a:lnTo>
                    <a:pt x="17541" y="9997"/>
                  </a:lnTo>
                  <a:cubicBezTo>
                    <a:pt x="17969" y="9997"/>
                    <a:pt x="18339" y="10177"/>
                    <a:pt x="18652" y="10538"/>
                  </a:cubicBezTo>
                  <a:cubicBezTo>
                    <a:pt x="18966" y="10899"/>
                    <a:pt x="19122" y="11343"/>
                    <a:pt x="19122" y="11869"/>
                  </a:cubicBezTo>
                  <a:lnTo>
                    <a:pt x="19122" y="14020"/>
                  </a:lnTo>
                  <a:lnTo>
                    <a:pt x="20708" y="14020"/>
                  </a:lnTo>
                  <a:close/>
                </a:path>
              </a:pathLst>
            </a:custGeom>
            <a:solidFill>
              <a:schemeClr val="accent2"/>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sp>
          <p:nvSpPr>
            <p:cNvPr id="18463" name="AutoShape 31"/>
            <p:cNvSpPr/>
            <p:nvPr/>
          </p:nvSpPr>
          <p:spPr bwMode="auto">
            <a:xfrm>
              <a:off x="3157538" y="3371700"/>
              <a:ext cx="232172" cy="232839"/>
            </a:xfrm>
            <a:custGeom>
              <a:gdLst>
                <a:gd fmla="*/ 309563 w 21600" name="T0"/>
                <a:gd fmla="*/ 310357 h 21600" name="T1"/>
                <a:gd fmla="*/ 309563 w 21600" name="T2"/>
                <a:gd fmla="*/ 310357 h 21600" name="T3"/>
                <a:gd fmla="*/ 309563 w 21600" name="T4"/>
                <a:gd fmla="*/ 310357 h 21600" name="T5"/>
                <a:gd fmla="*/ 309563 w 21600" name="T6"/>
                <a:gd fmla="*/ 310357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1357" y="18801"/>
                  </a:moveTo>
                  <a:cubicBezTo>
                    <a:pt x="21518" y="18965"/>
                    <a:pt x="21600" y="19177"/>
                    <a:pt x="21600" y="19436"/>
                  </a:cubicBezTo>
                  <a:cubicBezTo>
                    <a:pt x="21600" y="19580"/>
                    <a:pt x="21518" y="19775"/>
                    <a:pt x="21357" y="20018"/>
                  </a:cubicBezTo>
                  <a:cubicBezTo>
                    <a:pt x="21193" y="20261"/>
                    <a:pt x="20989" y="20504"/>
                    <a:pt x="20746" y="20741"/>
                  </a:cubicBezTo>
                  <a:cubicBezTo>
                    <a:pt x="20503" y="20978"/>
                    <a:pt x="20260" y="21184"/>
                    <a:pt x="20023" y="21348"/>
                  </a:cubicBezTo>
                  <a:cubicBezTo>
                    <a:pt x="19783" y="21518"/>
                    <a:pt x="19593" y="21599"/>
                    <a:pt x="19447" y="21599"/>
                  </a:cubicBezTo>
                  <a:cubicBezTo>
                    <a:pt x="19189" y="21599"/>
                    <a:pt x="18975" y="21515"/>
                    <a:pt x="18811" y="21343"/>
                  </a:cubicBezTo>
                  <a:lnTo>
                    <a:pt x="13957" y="16502"/>
                  </a:lnTo>
                  <a:cubicBezTo>
                    <a:pt x="13217" y="16980"/>
                    <a:pt x="12428" y="17350"/>
                    <a:pt x="11589" y="17604"/>
                  </a:cubicBezTo>
                  <a:cubicBezTo>
                    <a:pt x="10750" y="17864"/>
                    <a:pt x="9891" y="17991"/>
                    <a:pt x="9007" y="17991"/>
                  </a:cubicBezTo>
                  <a:cubicBezTo>
                    <a:pt x="7769" y="17991"/>
                    <a:pt x="6608" y="17759"/>
                    <a:pt x="5517" y="17290"/>
                  </a:cubicBezTo>
                  <a:cubicBezTo>
                    <a:pt x="4427" y="16822"/>
                    <a:pt x="3469" y="16175"/>
                    <a:pt x="2644" y="15353"/>
                  </a:cubicBezTo>
                  <a:cubicBezTo>
                    <a:pt x="1816" y="14534"/>
                    <a:pt x="1172" y="13580"/>
                    <a:pt x="700" y="12487"/>
                  </a:cubicBezTo>
                  <a:cubicBezTo>
                    <a:pt x="231" y="11400"/>
                    <a:pt x="0" y="10236"/>
                    <a:pt x="0" y="8999"/>
                  </a:cubicBezTo>
                  <a:cubicBezTo>
                    <a:pt x="0" y="7768"/>
                    <a:pt x="231" y="6602"/>
                    <a:pt x="700" y="5515"/>
                  </a:cubicBezTo>
                  <a:cubicBezTo>
                    <a:pt x="1169" y="4422"/>
                    <a:pt x="1816" y="3467"/>
                    <a:pt x="2644" y="2645"/>
                  </a:cubicBezTo>
                  <a:cubicBezTo>
                    <a:pt x="3469" y="1827"/>
                    <a:pt x="4424" y="1180"/>
                    <a:pt x="5512" y="708"/>
                  </a:cubicBezTo>
                  <a:cubicBezTo>
                    <a:pt x="6600" y="237"/>
                    <a:pt x="7764" y="0"/>
                    <a:pt x="9007" y="0"/>
                  </a:cubicBezTo>
                  <a:cubicBezTo>
                    <a:pt x="10244" y="0"/>
                    <a:pt x="11403" y="237"/>
                    <a:pt x="12488" y="708"/>
                  </a:cubicBezTo>
                  <a:cubicBezTo>
                    <a:pt x="13573" y="1180"/>
                    <a:pt x="14530" y="1827"/>
                    <a:pt x="15358" y="2645"/>
                  </a:cubicBezTo>
                  <a:cubicBezTo>
                    <a:pt x="16183" y="3467"/>
                    <a:pt x="16830" y="4422"/>
                    <a:pt x="17299" y="5515"/>
                  </a:cubicBezTo>
                  <a:cubicBezTo>
                    <a:pt x="17768" y="6602"/>
                    <a:pt x="18003" y="7768"/>
                    <a:pt x="18003" y="8999"/>
                  </a:cubicBezTo>
                  <a:cubicBezTo>
                    <a:pt x="18003" y="9886"/>
                    <a:pt x="17873" y="10747"/>
                    <a:pt x="17616" y="11589"/>
                  </a:cubicBezTo>
                  <a:cubicBezTo>
                    <a:pt x="17359" y="12433"/>
                    <a:pt x="16991" y="13218"/>
                    <a:pt x="16514" y="13947"/>
                  </a:cubicBezTo>
                  <a:lnTo>
                    <a:pt x="21357" y="18801"/>
                  </a:lnTo>
                  <a:close/>
                  <a:moveTo>
                    <a:pt x="3596" y="8999"/>
                  </a:moveTo>
                  <a:cubicBezTo>
                    <a:pt x="3596" y="9759"/>
                    <a:pt x="3740" y="10465"/>
                    <a:pt x="4028" y="11117"/>
                  </a:cubicBezTo>
                  <a:cubicBezTo>
                    <a:pt x="4317" y="11770"/>
                    <a:pt x="4707" y="12337"/>
                    <a:pt x="5193" y="12820"/>
                  </a:cubicBezTo>
                  <a:cubicBezTo>
                    <a:pt x="5679" y="13300"/>
                    <a:pt x="6252" y="13684"/>
                    <a:pt x="6908" y="13969"/>
                  </a:cubicBezTo>
                  <a:cubicBezTo>
                    <a:pt x="7566" y="14252"/>
                    <a:pt x="8264" y="14393"/>
                    <a:pt x="9004" y="14393"/>
                  </a:cubicBezTo>
                  <a:cubicBezTo>
                    <a:pt x="9744" y="14393"/>
                    <a:pt x="10439" y="14252"/>
                    <a:pt x="11092" y="13969"/>
                  </a:cubicBezTo>
                  <a:cubicBezTo>
                    <a:pt x="11745" y="13684"/>
                    <a:pt x="12318" y="13300"/>
                    <a:pt x="12801" y="12820"/>
                  </a:cubicBezTo>
                  <a:cubicBezTo>
                    <a:pt x="13290" y="12337"/>
                    <a:pt x="13677" y="11770"/>
                    <a:pt x="13965" y="11117"/>
                  </a:cubicBezTo>
                  <a:cubicBezTo>
                    <a:pt x="14254" y="10465"/>
                    <a:pt x="14398" y="9759"/>
                    <a:pt x="14398" y="8999"/>
                  </a:cubicBezTo>
                  <a:cubicBezTo>
                    <a:pt x="14398" y="8259"/>
                    <a:pt x="14254" y="7565"/>
                    <a:pt x="13965" y="6912"/>
                  </a:cubicBezTo>
                  <a:cubicBezTo>
                    <a:pt x="13674" y="6257"/>
                    <a:pt x="13290" y="5684"/>
                    <a:pt x="12801" y="5192"/>
                  </a:cubicBezTo>
                  <a:cubicBezTo>
                    <a:pt x="12315" y="4704"/>
                    <a:pt x="11745" y="4317"/>
                    <a:pt x="11092" y="4032"/>
                  </a:cubicBezTo>
                  <a:cubicBezTo>
                    <a:pt x="10439" y="3749"/>
                    <a:pt x="9741" y="3605"/>
                    <a:pt x="9004" y="3605"/>
                  </a:cubicBezTo>
                  <a:cubicBezTo>
                    <a:pt x="8267" y="3605"/>
                    <a:pt x="7566" y="3749"/>
                    <a:pt x="6908" y="4032"/>
                  </a:cubicBezTo>
                  <a:cubicBezTo>
                    <a:pt x="6252" y="4317"/>
                    <a:pt x="5676" y="4704"/>
                    <a:pt x="5193" y="5192"/>
                  </a:cubicBezTo>
                  <a:cubicBezTo>
                    <a:pt x="4707" y="5684"/>
                    <a:pt x="4317" y="6257"/>
                    <a:pt x="4028" y="6912"/>
                  </a:cubicBezTo>
                  <a:cubicBezTo>
                    <a:pt x="3740" y="7565"/>
                    <a:pt x="3596" y="8256"/>
                    <a:pt x="3596" y="8999"/>
                  </a:cubicBezTo>
                  <a:moveTo>
                    <a:pt x="9007" y="5591"/>
                  </a:moveTo>
                  <a:cubicBezTo>
                    <a:pt x="9185" y="5591"/>
                    <a:pt x="9343" y="5656"/>
                    <a:pt x="9473" y="5785"/>
                  </a:cubicBezTo>
                  <a:cubicBezTo>
                    <a:pt x="9603" y="5918"/>
                    <a:pt x="9668" y="6082"/>
                    <a:pt x="9668" y="6279"/>
                  </a:cubicBezTo>
                  <a:cubicBezTo>
                    <a:pt x="9668" y="6460"/>
                    <a:pt x="9603" y="6616"/>
                    <a:pt x="9473" y="6745"/>
                  </a:cubicBezTo>
                  <a:cubicBezTo>
                    <a:pt x="9343" y="6878"/>
                    <a:pt x="9185" y="6943"/>
                    <a:pt x="9007" y="6943"/>
                  </a:cubicBezTo>
                  <a:cubicBezTo>
                    <a:pt x="8439" y="6943"/>
                    <a:pt x="7953" y="7144"/>
                    <a:pt x="7552" y="7536"/>
                  </a:cubicBezTo>
                  <a:cubicBezTo>
                    <a:pt x="7151" y="7934"/>
                    <a:pt x="6950" y="8423"/>
                    <a:pt x="6950" y="8996"/>
                  </a:cubicBezTo>
                  <a:cubicBezTo>
                    <a:pt x="6950" y="9180"/>
                    <a:pt x="6885" y="9332"/>
                    <a:pt x="6755" y="9465"/>
                  </a:cubicBezTo>
                  <a:cubicBezTo>
                    <a:pt x="6622" y="9595"/>
                    <a:pt x="6467" y="9657"/>
                    <a:pt x="6289" y="9657"/>
                  </a:cubicBezTo>
                  <a:cubicBezTo>
                    <a:pt x="6080" y="9657"/>
                    <a:pt x="5913" y="9595"/>
                    <a:pt x="5786" y="9465"/>
                  </a:cubicBezTo>
                  <a:cubicBezTo>
                    <a:pt x="5659" y="9332"/>
                    <a:pt x="5599" y="9180"/>
                    <a:pt x="5599" y="8996"/>
                  </a:cubicBezTo>
                  <a:cubicBezTo>
                    <a:pt x="5599" y="8539"/>
                    <a:pt x="5684" y="8104"/>
                    <a:pt x="5862" y="7686"/>
                  </a:cubicBezTo>
                  <a:cubicBezTo>
                    <a:pt x="6037" y="7271"/>
                    <a:pt x="6280" y="6907"/>
                    <a:pt x="6597" y="6590"/>
                  </a:cubicBezTo>
                  <a:cubicBezTo>
                    <a:pt x="6905" y="6277"/>
                    <a:pt x="7264" y="6028"/>
                    <a:pt x="7676" y="5856"/>
                  </a:cubicBezTo>
                  <a:cubicBezTo>
                    <a:pt x="8086" y="5681"/>
                    <a:pt x="8529" y="5591"/>
                    <a:pt x="9007" y="5591"/>
                  </a:cubicBezTo>
                </a:path>
              </a:pathLst>
            </a:custGeom>
            <a:solidFill>
              <a:schemeClr val="accent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sp>
          <p:nvSpPr>
            <p:cNvPr id="18464" name="AutoShape 32"/>
            <p:cNvSpPr/>
            <p:nvPr/>
          </p:nvSpPr>
          <p:spPr bwMode="auto">
            <a:xfrm>
              <a:off x="5479257" y="2518354"/>
              <a:ext cx="232767" cy="193536"/>
            </a:xfrm>
            <a:custGeom>
              <a:gdLst>
                <a:gd fmla="*/ 310357 w 21600" name="T0"/>
                <a:gd fmla="*/ 257957 h 21579" name="T1"/>
                <a:gd fmla="*/ 310357 w 21600" name="T2"/>
                <a:gd fmla="*/ 257957 h 21579" name="T3"/>
                <a:gd fmla="*/ 310357 w 21600" name="T4"/>
                <a:gd fmla="*/ 257957 h 21579" name="T5"/>
                <a:gd fmla="*/ 310357 w 21600" name="T6"/>
                <a:gd fmla="*/ 257957 h 215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579" w="21600">
                  <a:moveTo>
                    <a:pt x="21600" y="9391"/>
                  </a:moveTo>
                  <a:cubicBezTo>
                    <a:pt x="21600"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600"/>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600" y="8895"/>
                    <a:pt x="21600"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1"/>
                  </a:cubicBezTo>
                  <a:lnTo>
                    <a:pt x="18459" y="2855"/>
                  </a:lnTo>
                  <a:close/>
                </a:path>
              </a:pathLst>
            </a:custGeom>
            <a:solidFill>
              <a:schemeClr val="accent4"/>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sp>
          <p:nvSpPr>
            <p:cNvPr id="18465" name="AutoShape 33"/>
            <p:cNvSpPr/>
            <p:nvPr/>
          </p:nvSpPr>
          <p:spPr bwMode="auto">
            <a:xfrm>
              <a:off x="3477816" y="2387940"/>
              <a:ext cx="232172" cy="232244"/>
            </a:xfrm>
            <a:custGeom>
              <a:gdLst>
                <a:gd fmla="*/ 309563 w 21600" name="T0"/>
                <a:gd fmla="*/ 309563 h 21600" name="T1"/>
                <a:gd fmla="*/ 309563 w 21600" name="T2"/>
                <a:gd fmla="*/ 309563 h 21600" name="T3"/>
                <a:gd fmla="*/ 309563 w 21600" name="T4"/>
                <a:gd fmla="*/ 309563 h 21600" name="T5"/>
                <a:gd fmla="*/ 309563 w 21600" name="T6"/>
                <a:gd fmla="*/ 309563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19987" y="2580"/>
                  </a:moveTo>
                  <a:cubicBezTo>
                    <a:pt x="20419" y="2580"/>
                    <a:pt x="20793" y="2735"/>
                    <a:pt x="21116" y="3052"/>
                  </a:cubicBezTo>
                  <a:cubicBezTo>
                    <a:pt x="21438" y="3372"/>
                    <a:pt x="21599" y="3743"/>
                    <a:pt x="21599" y="4175"/>
                  </a:cubicBezTo>
                  <a:lnTo>
                    <a:pt x="21599" y="19987"/>
                  </a:lnTo>
                  <a:cubicBezTo>
                    <a:pt x="21599" y="20419"/>
                    <a:pt x="21438" y="20796"/>
                    <a:pt x="21116" y="21116"/>
                  </a:cubicBezTo>
                  <a:cubicBezTo>
                    <a:pt x="20793" y="21438"/>
                    <a:pt x="20419" y="21600"/>
                    <a:pt x="19987" y="21600"/>
                  </a:cubicBezTo>
                  <a:lnTo>
                    <a:pt x="1612" y="21600"/>
                  </a:lnTo>
                  <a:cubicBezTo>
                    <a:pt x="1180" y="21600"/>
                    <a:pt x="806" y="21438"/>
                    <a:pt x="483" y="21116"/>
                  </a:cubicBezTo>
                  <a:cubicBezTo>
                    <a:pt x="161" y="20796"/>
                    <a:pt x="0" y="20419"/>
                    <a:pt x="0" y="19987"/>
                  </a:cubicBezTo>
                  <a:lnTo>
                    <a:pt x="0" y="4175"/>
                  </a:lnTo>
                  <a:cubicBezTo>
                    <a:pt x="0" y="3743"/>
                    <a:pt x="161" y="3372"/>
                    <a:pt x="483" y="3052"/>
                  </a:cubicBezTo>
                  <a:cubicBezTo>
                    <a:pt x="806" y="2735"/>
                    <a:pt x="1180" y="2580"/>
                    <a:pt x="1612" y="2580"/>
                  </a:cubicBezTo>
                  <a:lnTo>
                    <a:pt x="2150" y="2580"/>
                  </a:lnTo>
                  <a:lnTo>
                    <a:pt x="2150" y="2401"/>
                  </a:lnTo>
                  <a:cubicBezTo>
                    <a:pt x="2150" y="2116"/>
                    <a:pt x="2196" y="1828"/>
                    <a:pt x="2288" y="1540"/>
                  </a:cubicBezTo>
                  <a:cubicBezTo>
                    <a:pt x="2381" y="1249"/>
                    <a:pt x="2530" y="990"/>
                    <a:pt x="2738" y="766"/>
                  </a:cubicBezTo>
                  <a:cubicBezTo>
                    <a:pt x="2942" y="541"/>
                    <a:pt x="3216" y="360"/>
                    <a:pt x="3555" y="213"/>
                  </a:cubicBezTo>
                  <a:cubicBezTo>
                    <a:pt x="3895" y="75"/>
                    <a:pt x="4310" y="0"/>
                    <a:pt x="4796" y="0"/>
                  </a:cubicBezTo>
                  <a:cubicBezTo>
                    <a:pt x="5283" y="0"/>
                    <a:pt x="5698" y="75"/>
                    <a:pt x="6037" y="213"/>
                  </a:cubicBezTo>
                  <a:cubicBezTo>
                    <a:pt x="6377" y="360"/>
                    <a:pt x="6651" y="541"/>
                    <a:pt x="6858" y="766"/>
                  </a:cubicBezTo>
                  <a:cubicBezTo>
                    <a:pt x="7062" y="990"/>
                    <a:pt x="7215" y="1255"/>
                    <a:pt x="7313" y="1546"/>
                  </a:cubicBezTo>
                  <a:cubicBezTo>
                    <a:pt x="7411" y="1840"/>
                    <a:pt x="7457" y="2125"/>
                    <a:pt x="7457" y="2401"/>
                  </a:cubicBezTo>
                  <a:lnTo>
                    <a:pt x="7457" y="2580"/>
                  </a:lnTo>
                  <a:lnTo>
                    <a:pt x="8133" y="2580"/>
                  </a:lnTo>
                  <a:lnTo>
                    <a:pt x="8133" y="2401"/>
                  </a:lnTo>
                  <a:cubicBezTo>
                    <a:pt x="8133" y="2116"/>
                    <a:pt x="8179" y="1828"/>
                    <a:pt x="8269" y="1540"/>
                  </a:cubicBezTo>
                  <a:cubicBezTo>
                    <a:pt x="8364" y="1249"/>
                    <a:pt x="8511" y="990"/>
                    <a:pt x="8718" y="766"/>
                  </a:cubicBezTo>
                  <a:cubicBezTo>
                    <a:pt x="8925" y="541"/>
                    <a:pt x="9199" y="360"/>
                    <a:pt x="9538" y="213"/>
                  </a:cubicBezTo>
                  <a:cubicBezTo>
                    <a:pt x="9878" y="74"/>
                    <a:pt x="10293" y="0"/>
                    <a:pt x="10779" y="0"/>
                  </a:cubicBezTo>
                  <a:cubicBezTo>
                    <a:pt x="11266" y="0"/>
                    <a:pt x="11678" y="74"/>
                    <a:pt x="12020" y="213"/>
                  </a:cubicBezTo>
                  <a:cubicBezTo>
                    <a:pt x="12360" y="360"/>
                    <a:pt x="12636" y="541"/>
                    <a:pt x="12852" y="766"/>
                  </a:cubicBezTo>
                  <a:cubicBezTo>
                    <a:pt x="13068" y="990"/>
                    <a:pt x="13227" y="1255"/>
                    <a:pt x="13322" y="1546"/>
                  </a:cubicBezTo>
                  <a:cubicBezTo>
                    <a:pt x="13417" y="1840"/>
                    <a:pt x="13469" y="2125"/>
                    <a:pt x="13469" y="2401"/>
                  </a:cubicBezTo>
                  <a:lnTo>
                    <a:pt x="13469" y="2580"/>
                  </a:lnTo>
                  <a:lnTo>
                    <a:pt x="14142" y="2580"/>
                  </a:lnTo>
                  <a:lnTo>
                    <a:pt x="14142" y="2401"/>
                  </a:lnTo>
                  <a:cubicBezTo>
                    <a:pt x="14142" y="2116"/>
                    <a:pt x="14191" y="1828"/>
                    <a:pt x="14286" y="1540"/>
                  </a:cubicBezTo>
                  <a:cubicBezTo>
                    <a:pt x="14384" y="1249"/>
                    <a:pt x="14534" y="990"/>
                    <a:pt x="14741" y="765"/>
                  </a:cubicBezTo>
                  <a:cubicBezTo>
                    <a:pt x="14948" y="541"/>
                    <a:pt x="15219" y="359"/>
                    <a:pt x="15556" y="213"/>
                  </a:cubicBezTo>
                  <a:cubicBezTo>
                    <a:pt x="15890" y="74"/>
                    <a:pt x="16305" y="0"/>
                    <a:pt x="16803" y="0"/>
                  </a:cubicBezTo>
                  <a:cubicBezTo>
                    <a:pt x="17289" y="0"/>
                    <a:pt x="17704" y="74"/>
                    <a:pt x="18044" y="213"/>
                  </a:cubicBezTo>
                  <a:cubicBezTo>
                    <a:pt x="18383" y="359"/>
                    <a:pt x="18657" y="541"/>
                    <a:pt x="18864" y="765"/>
                  </a:cubicBezTo>
                  <a:cubicBezTo>
                    <a:pt x="19069" y="990"/>
                    <a:pt x="19218" y="1255"/>
                    <a:pt x="19311" y="1546"/>
                  </a:cubicBezTo>
                  <a:cubicBezTo>
                    <a:pt x="19403" y="1839"/>
                    <a:pt x="19449" y="2125"/>
                    <a:pt x="19449" y="2401"/>
                  </a:cubicBezTo>
                  <a:lnTo>
                    <a:pt x="19449" y="2580"/>
                  </a:lnTo>
                  <a:lnTo>
                    <a:pt x="19987" y="2580"/>
                  </a:lnTo>
                  <a:close/>
                  <a:moveTo>
                    <a:pt x="6066" y="7968"/>
                  </a:moveTo>
                  <a:lnTo>
                    <a:pt x="2179" y="7968"/>
                  </a:lnTo>
                  <a:lnTo>
                    <a:pt x="2179" y="11443"/>
                  </a:lnTo>
                  <a:lnTo>
                    <a:pt x="6066" y="11443"/>
                  </a:lnTo>
                  <a:lnTo>
                    <a:pt x="6066" y="7968"/>
                  </a:lnTo>
                  <a:close/>
                  <a:moveTo>
                    <a:pt x="6066" y="11976"/>
                  </a:moveTo>
                  <a:lnTo>
                    <a:pt x="2179" y="11976"/>
                  </a:lnTo>
                  <a:lnTo>
                    <a:pt x="2179" y="15452"/>
                  </a:lnTo>
                  <a:lnTo>
                    <a:pt x="6066" y="15452"/>
                  </a:lnTo>
                  <a:lnTo>
                    <a:pt x="6066" y="11976"/>
                  </a:lnTo>
                  <a:close/>
                  <a:moveTo>
                    <a:pt x="6066" y="15976"/>
                  </a:moveTo>
                  <a:lnTo>
                    <a:pt x="2179" y="15976"/>
                  </a:lnTo>
                  <a:lnTo>
                    <a:pt x="2179" y="19422"/>
                  </a:lnTo>
                  <a:lnTo>
                    <a:pt x="6066" y="19422"/>
                  </a:lnTo>
                  <a:lnTo>
                    <a:pt x="6066" y="15976"/>
                  </a:lnTo>
                  <a:close/>
                  <a:moveTo>
                    <a:pt x="3754" y="5543"/>
                  </a:moveTo>
                  <a:cubicBezTo>
                    <a:pt x="3754" y="6067"/>
                    <a:pt x="4102" y="6323"/>
                    <a:pt x="4799" y="6323"/>
                  </a:cubicBezTo>
                  <a:cubicBezTo>
                    <a:pt x="5499" y="6323"/>
                    <a:pt x="5847" y="6067"/>
                    <a:pt x="5847" y="5543"/>
                  </a:cubicBezTo>
                  <a:lnTo>
                    <a:pt x="5847" y="2398"/>
                  </a:lnTo>
                  <a:cubicBezTo>
                    <a:pt x="5847" y="1877"/>
                    <a:pt x="5499" y="1612"/>
                    <a:pt x="4799" y="1612"/>
                  </a:cubicBezTo>
                  <a:cubicBezTo>
                    <a:pt x="4102" y="1612"/>
                    <a:pt x="3754" y="1877"/>
                    <a:pt x="3754" y="2398"/>
                  </a:cubicBezTo>
                  <a:lnTo>
                    <a:pt x="3754" y="5543"/>
                  </a:lnTo>
                  <a:close/>
                  <a:moveTo>
                    <a:pt x="10535" y="7968"/>
                  </a:moveTo>
                  <a:lnTo>
                    <a:pt x="6607" y="7968"/>
                  </a:lnTo>
                  <a:lnTo>
                    <a:pt x="6607" y="11443"/>
                  </a:lnTo>
                  <a:lnTo>
                    <a:pt x="10535" y="11443"/>
                  </a:lnTo>
                  <a:lnTo>
                    <a:pt x="10535" y="7968"/>
                  </a:lnTo>
                  <a:close/>
                  <a:moveTo>
                    <a:pt x="10535" y="11976"/>
                  </a:moveTo>
                  <a:lnTo>
                    <a:pt x="6607" y="11976"/>
                  </a:lnTo>
                  <a:lnTo>
                    <a:pt x="6607" y="15452"/>
                  </a:lnTo>
                  <a:lnTo>
                    <a:pt x="10535" y="15452"/>
                  </a:lnTo>
                  <a:lnTo>
                    <a:pt x="10535" y="11976"/>
                  </a:lnTo>
                  <a:close/>
                  <a:moveTo>
                    <a:pt x="10535" y="15976"/>
                  </a:moveTo>
                  <a:lnTo>
                    <a:pt x="6607" y="15976"/>
                  </a:lnTo>
                  <a:lnTo>
                    <a:pt x="6607" y="19422"/>
                  </a:lnTo>
                  <a:lnTo>
                    <a:pt x="10535" y="19422"/>
                  </a:lnTo>
                  <a:lnTo>
                    <a:pt x="10535" y="15976"/>
                  </a:lnTo>
                  <a:close/>
                  <a:moveTo>
                    <a:pt x="9774" y="5543"/>
                  </a:moveTo>
                  <a:cubicBezTo>
                    <a:pt x="9774" y="5825"/>
                    <a:pt x="9849" y="6027"/>
                    <a:pt x="9996" y="6145"/>
                  </a:cubicBezTo>
                  <a:cubicBezTo>
                    <a:pt x="10143" y="6269"/>
                    <a:pt x="10405" y="6323"/>
                    <a:pt x="10782" y="6323"/>
                  </a:cubicBezTo>
                  <a:cubicBezTo>
                    <a:pt x="11159" y="6323"/>
                    <a:pt x="11427" y="6263"/>
                    <a:pt x="11588" y="6139"/>
                  </a:cubicBezTo>
                  <a:cubicBezTo>
                    <a:pt x="11750" y="6015"/>
                    <a:pt x="11830" y="5819"/>
                    <a:pt x="11830" y="5543"/>
                  </a:cubicBezTo>
                  <a:lnTo>
                    <a:pt x="11830" y="2398"/>
                  </a:lnTo>
                  <a:cubicBezTo>
                    <a:pt x="11830" y="2128"/>
                    <a:pt x="11750" y="1932"/>
                    <a:pt x="11588" y="1802"/>
                  </a:cubicBezTo>
                  <a:cubicBezTo>
                    <a:pt x="11427" y="1673"/>
                    <a:pt x="11159" y="1612"/>
                    <a:pt x="10782" y="1612"/>
                  </a:cubicBezTo>
                  <a:cubicBezTo>
                    <a:pt x="10405" y="1612"/>
                    <a:pt x="10143" y="1679"/>
                    <a:pt x="9996" y="1814"/>
                  </a:cubicBezTo>
                  <a:cubicBezTo>
                    <a:pt x="9849" y="1944"/>
                    <a:pt x="9774" y="2139"/>
                    <a:pt x="9774" y="2398"/>
                  </a:cubicBezTo>
                  <a:lnTo>
                    <a:pt x="9774" y="5543"/>
                  </a:lnTo>
                  <a:close/>
                  <a:moveTo>
                    <a:pt x="14986" y="7968"/>
                  </a:moveTo>
                  <a:lnTo>
                    <a:pt x="11073" y="7968"/>
                  </a:lnTo>
                  <a:lnTo>
                    <a:pt x="11073" y="11443"/>
                  </a:lnTo>
                  <a:lnTo>
                    <a:pt x="14986" y="11443"/>
                  </a:lnTo>
                  <a:lnTo>
                    <a:pt x="14986" y="7968"/>
                  </a:lnTo>
                  <a:close/>
                  <a:moveTo>
                    <a:pt x="14986" y="11976"/>
                  </a:moveTo>
                  <a:lnTo>
                    <a:pt x="11073" y="11976"/>
                  </a:lnTo>
                  <a:lnTo>
                    <a:pt x="11073" y="15452"/>
                  </a:lnTo>
                  <a:lnTo>
                    <a:pt x="14986" y="15452"/>
                  </a:lnTo>
                  <a:lnTo>
                    <a:pt x="14986" y="11976"/>
                  </a:lnTo>
                  <a:close/>
                  <a:moveTo>
                    <a:pt x="14986" y="15976"/>
                  </a:moveTo>
                  <a:lnTo>
                    <a:pt x="11073" y="15976"/>
                  </a:lnTo>
                  <a:lnTo>
                    <a:pt x="11073" y="19422"/>
                  </a:lnTo>
                  <a:lnTo>
                    <a:pt x="14986" y="19422"/>
                  </a:lnTo>
                  <a:lnTo>
                    <a:pt x="14986" y="15976"/>
                  </a:lnTo>
                  <a:close/>
                  <a:moveTo>
                    <a:pt x="19423" y="7968"/>
                  </a:moveTo>
                  <a:lnTo>
                    <a:pt x="15521" y="7968"/>
                  </a:lnTo>
                  <a:lnTo>
                    <a:pt x="15521" y="11443"/>
                  </a:lnTo>
                  <a:lnTo>
                    <a:pt x="19423" y="11443"/>
                  </a:lnTo>
                  <a:lnTo>
                    <a:pt x="19423" y="7968"/>
                  </a:lnTo>
                  <a:close/>
                  <a:moveTo>
                    <a:pt x="19423" y="11976"/>
                  </a:moveTo>
                  <a:lnTo>
                    <a:pt x="15521" y="11976"/>
                  </a:lnTo>
                  <a:lnTo>
                    <a:pt x="15521" y="15452"/>
                  </a:lnTo>
                  <a:lnTo>
                    <a:pt x="19423" y="15452"/>
                  </a:lnTo>
                  <a:lnTo>
                    <a:pt x="19423" y="11976"/>
                  </a:lnTo>
                  <a:close/>
                  <a:moveTo>
                    <a:pt x="19423" y="15976"/>
                  </a:moveTo>
                  <a:lnTo>
                    <a:pt x="15521" y="15976"/>
                  </a:lnTo>
                  <a:lnTo>
                    <a:pt x="15521" y="19422"/>
                  </a:lnTo>
                  <a:lnTo>
                    <a:pt x="19423" y="19422"/>
                  </a:lnTo>
                  <a:lnTo>
                    <a:pt x="19423" y="15976"/>
                  </a:lnTo>
                  <a:close/>
                  <a:moveTo>
                    <a:pt x="15758" y="5543"/>
                  </a:moveTo>
                  <a:cubicBezTo>
                    <a:pt x="15758" y="6067"/>
                    <a:pt x="16106" y="6323"/>
                    <a:pt x="16806" y="6323"/>
                  </a:cubicBezTo>
                  <a:cubicBezTo>
                    <a:pt x="17502" y="6323"/>
                    <a:pt x="17848" y="6067"/>
                    <a:pt x="17839" y="5543"/>
                  </a:cubicBezTo>
                  <a:lnTo>
                    <a:pt x="17839" y="2398"/>
                  </a:lnTo>
                  <a:cubicBezTo>
                    <a:pt x="17839" y="1877"/>
                    <a:pt x="17494" y="1612"/>
                    <a:pt x="16806" y="1612"/>
                  </a:cubicBezTo>
                  <a:cubicBezTo>
                    <a:pt x="16106" y="1612"/>
                    <a:pt x="15758" y="1877"/>
                    <a:pt x="15758" y="2398"/>
                  </a:cubicBezTo>
                  <a:lnTo>
                    <a:pt x="15758" y="5543"/>
                  </a:lnTo>
                  <a:close/>
                </a:path>
              </a:pathLst>
            </a:custGeom>
            <a:solidFill>
              <a:schemeClr val="accent3"/>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sp>
          <p:nvSpPr>
            <p:cNvPr id="18466" name="AutoShape 34"/>
            <p:cNvSpPr/>
            <p:nvPr/>
          </p:nvSpPr>
          <p:spPr bwMode="auto">
            <a:xfrm>
              <a:off x="5757268" y="3376464"/>
              <a:ext cx="232172" cy="205446"/>
            </a:xfrm>
            <a:custGeom>
              <a:gdLst>
                <a:gd fmla="*/ 309563 w 21600" name="T0"/>
                <a:gd fmla="*/ 273844 h 21600" name="T1"/>
                <a:gd fmla="*/ 309563 w 21600" name="T2"/>
                <a:gd fmla="*/ 273844 h 21600" name="T3"/>
                <a:gd fmla="*/ 309563 w 21600" name="T4"/>
                <a:gd fmla="*/ 273844 h 21600" name="T5"/>
                <a:gd fmla="*/ 309563 w 21600" name="T6"/>
                <a:gd fmla="*/ 273844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1600" y="8639"/>
                  </a:moveTo>
                  <a:cubicBezTo>
                    <a:pt x="21600" y="3959"/>
                    <a:pt x="16676" y="0"/>
                    <a:pt x="10800" y="0"/>
                  </a:cubicBezTo>
                  <a:cubicBezTo>
                    <a:pt x="4764" y="0"/>
                    <a:pt x="0" y="3959"/>
                    <a:pt x="0" y="8639"/>
                  </a:cubicBezTo>
                  <a:cubicBezTo>
                    <a:pt x="0" y="12059"/>
                    <a:pt x="2382" y="14939"/>
                    <a:pt x="5876" y="16379"/>
                  </a:cubicBezTo>
                  <a:cubicBezTo>
                    <a:pt x="6035" y="17279"/>
                    <a:pt x="5717" y="19079"/>
                    <a:pt x="3335" y="21599"/>
                  </a:cubicBezTo>
                  <a:cubicBezTo>
                    <a:pt x="3335" y="21599"/>
                    <a:pt x="8576" y="19979"/>
                    <a:pt x="11435" y="17279"/>
                  </a:cubicBezTo>
                  <a:cubicBezTo>
                    <a:pt x="17152" y="16919"/>
                    <a:pt x="21600" y="13139"/>
                    <a:pt x="21600" y="8639"/>
                  </a:cubicBezTo>
                  <a:close/>
                </a:path>
              </a:pathLst>
            </a:custGeom>
            <a:solidFill>
              <a:schemeClr val="accent3"/>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bIns="17145" lIns="17145" rIns="17145" tIns="17145"/>
            <a:lstStyle/>
            <a:p>
              <a:endParaRPr altLang="en-US" lang="zh-CN">
                <a:solidFill>
                  <a:schemeClr val="tx1">
                    <a:lumMod val="50000"/>
                    <a:lumOff val="50000"/>
                  </a:schemeClr>
                </a:solidFill>
              </a:endParaRPr>
            </a:p>
          </p:txBody>
        </p:sp>
        <p:sp>
          <p:nvSpPr>
            <p:cNvPr id="18467" name="AutoShape 35"/>
            <p:cNvSpPr/>
            <p:nvPr/>
          </p:nvSpPr>
          <p:spPr bwMode="auto">
            <a:xfrm>
              <a:off x="3694509" y="2545151"/>
              <a:ext cx="1753791" cy="1754332"/>
            </a:xfrm>
            <a:custGeom>
              <a:gdLst>
                <a:gd fmla="*/ 2338269 w 19679" name="T0"/>
                <a:gd fmla="*/ 2566653 h 19679" name="T1"/>
                <a:gd fmla="*/ 2338269 w 19679" name="T2"/>
                <a:gd fmla="*/ 2566653 h 19679" name="T3"/>
                <a:gd fmla="*/ 2338269 w 19679" name="T4"/>
                <a:gd fmla="*/ 2566653 h 19679" name="T5"/>
                <a:gd fmla="*/ 2338269 w 19679" name="T6"/>
                <a:gd fmla="*/ 2566653 h 19679"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19679" w="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solidFill>
              <a:schemeClr val="accent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0" lIns="0" rIns="0" tIns="0"/>
            <a:lstStyle/>
            <a:p>
              <a:endParaRPr altLang="en-US" lang="zh-CN">
                <a:solidFill>
                  <a:schemeClr val="tx1">
                    <a:lumMod val="50000"/>
                    <a:lumOff val="50000"/>
                  </a:schemeClr>
                </a:solidFill>
              </a:endParaRPr>
            </a:p>
          </p:txBody>
        </p:sp>
        <p:sp>
          <p:nvSpPr>
            <p:cNvPr id="18468" name="AutoShape 36"/>
            <p:cNvSpPr/>
            <p:nvPr/>
          </p:nvSpPr>
          <p:spPr bwMode="auto">
            <a:xfrm>
              <a:off x="4358878" y="3150771"/>
              <a:ext cx="440531" cy="440667"/>
            </a:xfrm>
            <a:custGeom>
              <a:gdLst>
                <a:gd fmla="*/ 587375 w 21600" name="T0"/>
                <a:gd fmla="*/ 587375 h 21600" name="T1"/>
                <a:gd fmla="*/ 587375 w 21600" name="T2"/>
                <a:gd fmla="*/ 587375 h 21600" name="T3"/>
                <a:gd fmla="*/ 587375 w 21600" name="T4"/>
                <a:gd fmla="*/ 587375 h 21600" name="T5"/>
                <a:gd fmla="*/ 587375 w 21600" name="T6"/>
                <a:gd fmla="*/ 587375 h 21600"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21600" w="21600">
                  <a:moveTo>
                    <a:pt x="21357" y="18801"/>
                  </a:moveTo>
                  <a:cubicBezTo>
                    <a:pt x="21518" y="18965"/>
                    <a:pt x="21599" y="19177"/>
                    <a:pt x="21599" y="19436"/>
                  </a:cubicBezTo>
                  <a:cubicBezTo>
                    <a:pt x="21599" y="19580"/>
                    <a:pt x="21518" y="19775"/>
                    <a:pt x="21357" y="20018"/>
                  </a:cubicBezTo>
                  <a:cubicBezTo>
                    <a:pt x="21193" y="20261"/>
                    <a:pt x="20989" y="20504"/>
                    <a:pt x="20746" y="20741"/>
                  </a:cubicBezTo>
                  <a:cubicBezTo>
                    <a:pt x="20503" y="20978"/>
                    <a:pt x="20260" y="21184"/>
                    <a:pt x="20023" y="21348"/>
                  </a:cubicBezTo>
                  <a:cubicBezTo>
                    <a:pt x="19783" y="21518"/>
                    <a:pt x="19593" y="21600"/>
                    <a:pt x="19447" y="21600"/>
                  </a:cubicBezTo>
                  <a:cubicBezTo>
                    <a:pt x="19189" y="21600"/>
                    <a:pt x="18975" y="21515"/>
                    <a:pt x="18811" y="21343"/>
                  </a:cubicBezTo>
                  <a:lnTo>
                    <a:pt x="13957" y="16502"/>
                  </a:lnTo>
                  <a:cubicBezTo>
                    <a:pt x="13217" y="16980"/>
                    <a:pt x="12428" y="17350"/>
                    <a:pt x="11589" y="17604"/>
                  </a:cubicBezTo>
                  <a:cubicBezTo>
                    <a:pt x="10750" y="17864"/>
                    <a:pt x="9891" y="17991"/>
                    <a:pt x="9007" y="17991"/>
                  </a:cubicBezTo>
                  <a:cubicBezTo>
                    <a:pt x="7769" y="17991"/>
                    <a:pt x="6608" y="17759"/>
                    <a:pt x="5517" y="17290"/>
                  </a:cubicBezTo>
                  <a:cubicBezTo>
                    <a:pt x="4427" y="16822"/>
                    <a:pt x="3469" y="16175"/>
                    <a:pt x="2644" y="15353"/>
                  </a:cubicBezTo>
                  <a:cubicBezTo>
                    <a:pt x="1816" y="14534"/>
                    <a:pt x="1172" y="13580"/>
                    <a:pt x="700" y="12487"/>
                  </a:cubicBezTo>
                  <a:cubicBezTo>
                    <a:pt x="231" y="11400"/>
                    <a:pt x="0" y="10236"/>
                    <a:pt x="0" y="8999"/>
                  </a:cubicBezTo>
                  <a:cubicBezTo>
                    <a:pt x="0" y="7768"/>
                    <a:pt x="231" y="6602"/>
                    <a:pt x="700" y="5515"/>
                  </a:cubicBezTo>
                  <a:cubicBezTo>
                    <a:pt x="1169" y="4422"/>
                    <a:pt x="1816" y="3467"/>
                    <a:pt x="2644" y="2645"/>
                  </a:cubicBezTo>
                  <a:cubicBezTo>
                    <a:pt x="3469" y="1827"/>
                    <a:pt x="4424" y="1180"/>
                    <a:pt x="5512" y="708"/>
                  </a:cubicBezTo>
                  <a:cubicBezTo>
                    <a:pt x="6600" y="237"/>
                    <a:pt x="7764" y="0"/>
                    <a:pt x="9007" y="0"/>
                  </a:cubicBezTo>
                  <a:cubicBezTo>
                    <a:pt x="10244" y="0"/>
                    <a:pt x="11403" y="237"/>
                    <a:pt x="12488" y="708"/>
                  </a:cubicBezTo>
                  <a:cubicBezTo>
                    <a:pt x="13573" y="1180"/>
                    <a:pt x="14530" y="1827"/>
                    <a:pt x="15358" y="2645"/>
                  </a:cubicBezTo>
                  <a:cubicBezTo>
                    <a:pt x="16183" y="3467"/>
                    <a:pt x="16830" y="4422"/>
                    <a:pt x="17299" y="5515"/>
                  </a:cubicBezTo>
                  <a:cubicBezTo>
                    <a:pt x="17768" y="6602"/>
                    <a:pt x="18003" y="7768"/>
                    <a:pt x="18003" y="8999"/>
                  </a:cubicBezTo>
                  <a:cubicBezTo>
                    <a:pt x="18003" y="9886"/>
                    <a:pt x="17873" y="10747"/>
                    <a:pt x="17616" y="11589"/>
                  </a:cubicBezTo>
                  <a:cubicBezTo>
                    <a:pt x="17359" y="12433"/>
                    <a:pt x="16991" y="13218"/>
                    <a:pt x="16514" y="13947"/>
                  </a:cubicBezTo>
                  <a:lnTo>
                    <a:pt x="21357" y="18801"/>
                  </a:lnTo>
                  <a:close/>
                  <a:moveTo>
                    <a:pt x="3596" y="8999"/>
                  </a:moveTo>
                  <a:cubicBezTo>
                    <a:pt x="3596" y="9759"/>
                    <a:pt x="3740" y="10465"/>
                    <a:pt x="4028" y="11117"/>
                  </a:cubicBezTo>
                  <a:cubicBezTo>
                    <a:pt x="4317" y="11770"/>
                    <a:pt x="4707" y="12337"/>
                    <a:pt x="5193" y="12820"/>
                  </a:cubicBezTo>
                  <a:cubicBezTo>
                    <a:pt x="5679" y="13300"/>
                    <a:pt x="6252" y="13684"/>
                    <a:pt x="6908" y="13969"/>
                  </a:cubicBezTo>
                  <a:cubicBezTo>
                    <a:pt x="7566" y="14252"/>
                    <a:pt x="8264" y="14393"/>
                    <a:pt x="9004" y="14393"/>
                  </a:cubicBezTo>
                  <a:cubicBezTo>
                    <a:pt x="9744" y="14393"/>
                    <a:pt x="10439" y="14252"/>
                    <a:pt x="11092" y="13969"/>
                  </a:cubicBezTo>
                  <a:cubicBezTo>
                    <a:pt x="11745" y="13684"/>
                    <a:pt x="12318" y="13300"/>
                    <a:pt x="12801" y="12820"/>
                  </a:cubicBezTo>
                  <a:cubicBezTo>
                    <a:pt x="13290" y="12337"/>
                    <a:pt x="13677" y="11770"/>
                    <a:pt x="13965" y="11117"/>
                  </a:cubicBezTo>
                  <a:cubicBezTo>
                    <a:pt x="14254" y="10465"/>
                    <a:pt x="14398" y="9759"/>
                    <a:pt x="14398" y="8999"/>
                  </a:cubicBezTo>
                  <a:cubicBezTo>
                    <a:pt x="14398" y="8259"/>
                    <a:pt x="14254" y="7565"/>
                    <a:pt x="13965" y="6912"/>
                  </a:cubicBezTo>
                  <a:cubicBezTo>
                    <a:pt x="13674" y="6257"/>
                    <a:pt x="13290" y="5684"/>
                    <a:pt x="12801" y="5192"/>
                  </a:cubicBezTo>
                  <a:cubicBezTo>
                    <a:pt x="12315" y="4704"/>
                    <a:pt x="11745" y="4317"/>
                    <a:pt x="11092" y="4032"/>
                  </a:cubicBezTo>
                  <a:cubicBezTo>
                    <a:pt x="10439" y="3749"/>
                    <a:pt x="9741" y="3605"/>
                    <a:pt x="9004" y="3605"/>
                  </a:cubicBezTo>
                  <a:cubicBezTo>
                    <a:pt x="8267" y="3605"/>
                    <a:pt x="7566" y="3749"/>
                    <a:pt x="6908" y="4032"/>
                  </a:cubicBezTo>
                  <a:cubicBezTo>
                    <a:pt x="6252" y="4317"/>
                    <a:pt x="5676" y="4704"/>
                    <a:pt x="5193" y="5192"/>
                  </a:cubicBezTo>
                  <a:cubicBezTo>
                    <a:pt x="4707" y="5684"/>
                    <a:pt x="4317" y="6257"/>
                    <a:pt x="4028" y="6912"/>
                  </a:cubicBezTo>
                  <a:cubicBezTo>
                    <a:pt x="3740" y="7565"/>
                    <a:pt x="3596" y="8256"/>
                    <a:pt x="3596" y="8999"/>
                  </a:cubicBezTo>
                  <a:moveTo>
                    <a:pt x="9007" y="5591"/>
                  </a:moveTo>
                  <a:cubicBezTo>
                    <a:pt x="9185" y="5591"/>
                    <a:pt x="9343" y="5656"/>
                    <a:pt x="9473" y="5785"/>
                  </a:cubicBezTo>
                  <a:cubicBezTo>
                    <a:pt x="9603" y="5918"/>
                    <a:pt x="9668" y="6082"/>
                    <a:pt x="9668" y="6279"/>
                  </a:cubicBezTo>
                  <a:cubicBezTo>
                    <a:pt x="9668" y="6460"/>
                    <a:pt x="9603" y="6616"/>
                    <a:pt x="9473" y="6745"/>
                  </a:cubicBezTo>
                  <a:cubicBezTo>
                    <a:pt x="9343" y="6878"/>
                    <a:pt x="9185" y="6943"/>
                    <a:pt x="9007" y="6943"/>
                  </a:cubicBezTo>
                  <a:cubicBezTo>
                    <a:pt x="8439" y="6943"/>
                    <a:pt x="7953" y="7144"/>
                    <a:pt x="7552" y="7536"/>
                  </a:cubicBezTo>
                  <a:cubicBezTo>
                    <a:pt x="7151" y="7934"/>
                    <a:pt x="6950" y="8423"/>
                    <a:pt x="6950" y="8996"/>
                  </a:cubicBezTo>
                  <a:cubicBezTo>
                    <a:pt x="6950" y="9180"/>
                    <a:pt x="6885" y="9332"/>
                    <a:pt x="6755" y="9465"/>
                  </a:cubicBezTo>
                  <a:cubicBezTo>
                    <a:pt x="6622" y="9595"/>
                    <a:pt x="6467" y="9657"/>
                    <a:pt x="6289" y="9657"/>
                  </a:cubicBezTo>
                  <a:cubicBezTo>
                    <a:pt x="6080" y="9657"/>
                    <a:pt x="5913" y="9595"/>
                    <a:pt x="5786" y="9465"/>
                  </a:cubicBezTo>
                  <a:cubicBezTo>
                    <a:pt x="5659" y="9332"/>
                    <a:pt x="5599" y="9180"/>
                    <a:pt x="5599" y="8996"/>
                  </a:cubicBezTo>
                  <a:cubicBezTo>
                    <a:pt x="5599" y="8539"/>
                    <a:pt x="5684" y="8104"/>
                    <a:pt x="5862" y="7686"/>
                  </a:cubicBezTo>
                  <a:cubicBezTo>
                    <a:pt x="6037" y="7271"/>
                    <a:pt x="6280" y="6907"/>
                    <a:pt x="6597" y="6590"/>
                  </a:cubicBezTo>
                  <a:cubicBezTo>
                    <a:pt x="6905" y="6277"/>
                    <a:pt x="7264" y="6028"/>
                    <a:pt x="7676" y="5856"/>
                  </a:cubicBezTo>
                  <a:cubicBezTo>
                    <a:pt x="8086" y="5681"/>
                    <a:pt x="8529" y="5591"/>
                    <a:pt x="9007" y="5591"/>
                  </a:cubicBezTo>
                </a:path>
              </a:pathLst>
            </a:custGeom>
            <a:solidFill>
              <a:srgbClr val="FFFFFF"/>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7"/>
                      </a:srgbClr>
                    </a:outerShdw>
                  </a:effectLst>
                </a14:hiddenEffects>
              </a:ext>
            </a:extLst>
          </p:spPr>
          <p:txBody>
            <a:bodyPr anchor="ctr" bIns="14288" lIns="14288" rIns="14288" tIns="14288"/>
            <a:lstStyle/>
            <a:p>
              <a:endParaRPr altLang="en-US" lang="zh-CN">
                <a:solidFill>
                  <a:schemeClr val="tx1">
                    <a:lumMod val="50000"/>
                    <a:lumOff val="50000"/>
                  </a:schemeClr>
                </a:solidFill>
              </a:endParaRPr>
            </a:p>
          </p:txBody>
        </p:sp>
      </p:grpSp>
      <p:sp>
        <p:nvSpPr>
          <p:cNvPr id="3" name="标题 2"/>
          <p:cNvSpPr>
            <a:spLocks noGrp="1"/>
          </p:cNvSpPr>
          <p:nvPr>
            <p:ph type="title"/>
          </p:nvPr>
        </p:nvSpPr>
        <p:spPr/>
        <p:txBody>
          <a:bodyPr>
            <a:normAutofit/>
          </a:bodyPr>
          <a:lstStyle/>
          <a:p>
            <a:r>
              <a:rPr altLang="en-US" lang="zh-CN"/>
              <a:t>单击此处添加标题</a:t>
            </a:r>
          </a:p>
        </p:txBody>
      </p:sp>
    </p:spTree>
    <p:extLst>
      <p:ext uri="{BB962C8B-B14F-4D97-AF65-F5344CB8AC3E}">
        <p14:creationId val="127474826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18437"/>
                                        </p:tgtEl>
                                        <p:attrNameLst>
                                          <p:attrName>style.visibility</p:attrName>
                                        </p:attrNameLst>
                                      </p:cBhvr>
                                      <p:to>
                                        <p:strVal val="visible"/>
                                      </p:to>
                                    </p:set>
                                    <p:animEffect filter="wipe(left)" transition="in">
                                      <p:cBhvr>
                                        <p:cTn dur="500" id="7"/>
                                        <p:tgtEl>
                                          <p:spTgt spid="18437"/>
                                        </p:tgtEl>
                                      </p:cBhvr>
                                    </p:animEffect>
                                  </p:childTnLst>
                                </p:cTn>
                              </p:par>
                            </p:childTnLst>
                          </p:cTn>
                        </p:par>
                        <p:par>
                          <p:cTn fill="hold" id="8" nodeType="afterGroup">
                            <p:stCondLst>
                              <p:cond delay="500"/>
                            </p:stCondLst>
                            <p:childTnLst>
                              <p:par>
                                <p:cTn fill="hold" id="9" nodeType="afterEffect" presetClass="entr" presetID="35" presetSubtype="0">
                                  <p:stCondLst>
                                    <p:cond delay="0"/>
                                  </p:stCondLst>
                                  <p:childTnLst>
                                    <p:set>
                                      <p:cBhvr>
                                        <p:cTn dur="1" fill="hold" id="10">
                                          <p:stCondLst>
                                            <p:cond delay="0"/>
                                          </p:stCondLst>
                                        </p:cTn>
                                        <p:tgtEl>
                                          <p:spTgt spid="2"/>
                                        </p:tgtEl>
                                        <p:attrNameLst>
                                          <p:attrName>style.visibility</p:attrName>
                                        </p:attrNameLst>
                                      </p:cBhvr>
                                      <p:to>
                                        <p:strVal val="visible"/>
                                      </p:to>
                                    </p:set>
                                    <p:animEffect filter="fade" transition="in">
                                      <p:cBhvr>
                                        <p:cTn dur="2000" id="11"/>
                                        <p:tgtEl>
                                          <p:spTgt spid="2"/>
                                        </p:tgtEl>
                                      </p:cBhvr>
                                    </p:animEffect>
                                    <p:anim calcmode="lin" valueType="num">
                                      <p:cBhvr>
                                        <p:cTn dur="2000" fill="hold" id="12"/>
                                        <p:tgtEl>
                                          <p:spTgt spid="2"/>
                                        </p:tgtEl>
                                        <p:attrNameLst>
                                          <p:attrName>style.rotation</p:attrName>
                                        </p:attrNameLst>
                                      </p:cBhvr>
                                      <p:tavLst>
                                        <p:tav tm="0">
                                          <p:val>
                                            <p:fltVal val="720"/>
                                          </p:val>
                                        </p:tav>
                                        <p:tav tm="100000">
                                          <p:val>
                                            <p:fltVal val="0"/>
                                          </p:val>
                                        </p:tav>
                                      </p:tavLst>
                                    </p:anim>
                                    <p:anim calcmode="lin" valueType="num">
                                      <p:cBhvr>
                                        <p:cTn dur="2000" fill="hold" id="13"/>
                                        <p:tgtEl>
                                          <p:spTgt spid="2"/>
                                        </p:tgtEl>
                                        <p:attrNameLst>
                                          <p:attrName>ppt_h</p:attrName>
                                        </p:attrNameLst>
                                      </p:cBhvr>
                                      <p:tavLst>
                                        <p:tav tm="0">
                                          <p:val>
                                            <p:fltVal val="0"/>
                                          </p:val>
                                        </p:tav>
                                        <p:tav tm="100000">
                                          <p:val>
                                            <p:strVal val="#ppt_h"/>
                                          </p:val>
                                        </p:tav>
                                      </p:tavLst>
                                    </p:anim>
                                    <p:anim calcmode="lin" valueType="num">
                                      <p:cBhvr>
                                        <p:cTn dur="2000" fill="hold" id="14"/>
                                        <p:tgtEl>
                                          <p:spTgt spid="2"/>
                                        </p:tgtEl>
                                        <p:attrNameLst>
                                          <p:attrName>ppt_w</p:attrName>
                                        </p:attrNameLst>
                                      </p:cBhvr>
                                      <p:tavLst>
                                        <p:tav tm="0">
                                          <p:val>
                                            <p:fltVal val="0"/>
                                          </p:val>
                                        </p:tav>
                                        <p:tav tm="100000">
                                          <p:val>
                                            <p:strVal val="#ppt_w"/>
                                          </p:val>
                                        </p:tav>
                                      </p:tavLst>
                                    </p:anim>
                                  </p:childTnLst>
                                </p:cTn>
                              </p:par>
                            </p:childTnLst>
                          </p:cTn>
                        </p:par>
                        <p:par>
                          <p:cTn fill="hold" id="15" nodeType="afterGroup">
                            <p:stCondLst>
                              <p:cond delay="2500"/>
                            </p:stCondLst>
                            <p:childTnLst>
                              <p:par>
                                <p:cTn fill="hold" grpId="0" id="16" nodeType="afterEffect" presetClass="entr" presetID="9" presetSubtype="0">
                                  <p:stCondLst>
                                    <p:cond delay="0"/>
                                  </p:stCondLst>
                                  <p:childTnLst>
                                    <p:set>
                                      <p:cBhvr>
                                        <p:cTn dur="1" fill="hold" id="17">
                                          <p:stCondLst>
                                            <p:cond delay="0"/>
                                          </p:stCondLst>
                                        </p:cTn>
                                        <p:tgtEl>
                                          <p:spTgt spid="18438"/>
                                        </p:tgtEl>
                                        <p:attrNameLst>
                                          <p:attrName>style.visibility</p:attrName>
                                        </p:attrNameLst>
                                      </p:cBhvr>
                                      <p:to>
                                        <p:strVal val="visible"/>
                                      </p:to>
                                    </p:set>
                                    <p:animEffect filter="dissolve" transition="in">
                                      <p:cBhvr>
                                        <p:cTn dur="500" id="18"/>
                                        <p:tgtEl>
                                          <p:spTgt spid="18438"/>
                                        </p:tgtEl>
                                      </p:cBhvr>
                                    </p:animEffect>
                                  </p:childTnLst>
                                </p:cTn>
                              </p:par>
                            </p:childTnLst>
                          </p:cTn>
                        </p:par>
                        <p:par>
                          <p:cTn fill="hold" id="19" nodeType="afterGroup">
                            <p:stCondLst>
                              <p:cond delay="3000"/>
                            </p:stCondLst>
                            <p:childTnLst>
                              <p:par>
                                <p:cTn fill="hold" grpId="0" id="20" nodeType="afterEffect" presetClass="entr" presetID="2" presetSubtype="2">
                                  <p:stCondLst>
                                    <p:cond delay="0"/>
                                  </p:stCondLst>
                                  <p:childTnLst>
                                    <p:set>
                                      <p:cBhvr>
                                        <p:cTn dur="1" fill="hold" id="21">
                                          <p:stCondLst>
                                            <p:cond delay="0"/>
                                          </p:stCondLst>
                                        </p:cTn>
                                        <p:tgtEl>
                                          <p:spTgt spid="18439"/>
                                        </p:tgtEl>
                                        <p:attrNameLst>
                                          <p:attrName>style.visibility</p:attrName>
                                        </p:attrNameLst>
                                      </p:cBhvr>
                                      <p:to>
                                        <p:strVal val="visible"/>
                                      </p:to>
                                    </p:set>
                                    <p:anim calcmode="lin" valueType="num">
                                      <p:cBhvr additive="base">
                                        <p:cTn dur="500" fill="hold" id="22"/>
                                        <p:tgtEl>
                                          <p:spTgt spid="18439"/>
                                        </p:tgtEl>
                                        <p:attrNameLst>
                                          <p:attrName>ppt_x</p:attrName>
                                        </p:attrNameLst>
                                      </p:cBhvr>
                                      <p:tavLst>
                                        <p:tav tm="0">
                                          <p:val>
                                            <p:strVal val="1+#ppt_w/2"/>
                                          </p:val>
                                        </p:tav>
                                        <p:tav tm="100000">
                                          <p:val>
                                            <p:strVal val="#ppt_x"/>
                                          </p:val>
                                        </p:tav>
                                      </p:tavLst>
                                    </p:anim>
                                    <p:anim calcmode="lin" valueType="num">
                                      <p:cBhvr additive="base">
                                        <p:cTn dur="500" fill="hold" id="23"/>
                                        <p:tgtEl>
                                          <p:spTgt spid="18439"/>
                                        </p:tgtEl>
                                        <p:attrNameLst>
                                          <p:attrName>ppt_y</p:attrName>
                                        </p:attrNameLst>
                                      </p:cBhvr>
                                      <p:tavLst>
                                        <p:tav tm="0">
                                          <p:val>
                                            <p:strVal val="#ppt_y"/>
                                          </p:val>
                                        </p:tav>
                                        <p:tav tm="100000">
                                          <p:val>
                                            <p:strVal val="#ppt_y"/>
                                          </p:val>
                                        </p:tav>
                                      </p:tavLst>
                                    </p:anim>
                                  </p:childTnLst>
                                </p:cTn>
                              </p:par>
                              <p:par>
                                <p:cTn fill="hold" grpId="0" id="24" nodeType="withEffect" presetClass="entr" presetID="9" presetSubtype="0">
                                  <p:stCondLst>
                                    <p:cond delay="0"/>
                                  </p:stCondLst>
                                  <p:childTnLst>
                                    <p:set>
                                      <p:cBhvr>
                                        <p:cTn dur="1" fill="hold" id="25">
                                          <p:stCondLst>
                                            <p:cond delay="0"/>
                                          </p:stCondLst>
                                        </p:cTn>
                                        <p:tgtEl>
                                          <p:spTgt spid="18440"/>
                                        </p:tgtEl>
                                        <p:attrNameLst>
                                          <p:attrName>style.visibility</p:attrName>
                                        </p:attrNameLst>
                                      </p:cBhvr>
                                      <p:to>
                                        <p:strVal val="visible"/>
                                      </p:to>
                                    </p:set>
                                    <p:animEffect filter="dissolve" transition="in">
                                      <p:cBhvr>
                                        <p:cTn dur="500" id="26"/>
                                        <p:tgtEl>
                                          <p:spTgt spid="18440"/>
                                        </p:tgtEl>
                                      </p:cBhvr>
                                    </p:animEffect>
                                  </p:childTnLst>
                                </p:cTn>
                              </p:par>
                            </p:childTnLst>
                          </p:cTn>
                        </p:par>
                        <p:par>
                          <p:cTn fill="hold" id="27" nodeType="afterGroup">
                            <p:stCondLst>
                              <p:cond delay="3500"/>
                            </p:stCondLst>
                            <p:childTnLst>
                              <p:par>
                                <p:cTn fill="hold" grpId="0" id="28" nodeType="afterEffect" presetClass="entr" presetID="2" presetSubtype="2">
                                  <p:stCondLst>
                                    <p:cond delay="0"/>
                                  </p:stCondLst>
                                  <p:childTnLst>
                                    <p:set>
                                      <p:cBhvr>
                                        <p:cTn dur="1" fill="hold" id="29">
                                          <p:stCondLst>
                                            <p:cond delay="0"/>
                                          </p:stCondLst>
                                        </p:cTn>
                                        <p:tgtEl>
                                          <p:spTgt spid="18441"/>
                                        </p:tgtEl>
                                        <p:attrNameLst>
                                          <p:attrName>style.visibility</p:attrName>
                                        </p:attrNameLst>
                                      </p:cBhvr>
                                      <p:to>
                                        <p:strVal val="visible"/>
                                      </p:to>
                                    </p:set>
                                    <p:anim calcmode="lin" valueType="num">
                                      <p:cBhvr additive="base">
                                        <p:cTn dur="500" fill="hold" id="30"/>
                                        <p:tgtEl>
                                          <p:spTgt spid="18441"/>
                                        </p:tgtEl>
                                        <p:attrNameLst>
                                          <p:attrName>ppt_x</p:attrName>
                                        </p:attrNameLst>
                                      </p:cBhvr>
                                      <p:tavLst>
                                        <p:tav tm="0">
                                          <p:val>
                                            <p:strVal val="1+#ppt_w/2"/>
                                          </p:val>
                                        </p:tav>
                                        <p:tav tm="100000">
                                          <p:val>
                                            <p:strVal val="#ppt_x"/>
                                          </p:val>
                                        </p:tav>
                                      </p:tavLst>
                                    </p:anim>
                                    <p:anim calcmode="lin" valueType="num">
                                      <p:cBhvr additive="base">
                                        <p:cTn dur="500" fill="hold" id="31"/>
                                        <p:tgtEl>
                                          <p:spTgt spid="18441"/>
                                        </p:tgtEl>
                                        <p:attrNameLst>
                                          <p:attrName>ppt_y</p:attrName>
                                        </p:attrNameLst>
                                      </p:cBhvr>
                                      <p:tavLst>
                                        <p:tav tm="0">
                                          <p:val>
                                            <p:strVal val="#ppt_y"/>
                                          </p:val>
                                        </p:tav>
                                        <p:tav tm="100000">
                                          <p:val>
                                            <p:strVal val="#ppt_y"/>
                                          </p:val>
                                        </p:tav>
                                      </p:tavLst>
                                    </p:anim>
                                  </p:childTnLst>
                                </p:cTn>
                              </p:par>
                              <p:par>
                                <p:cTn fill="hold" grpId="0" id="32" nodeType="withEffect" presetClass="entr" presetID="9" presetSubtype="0">
                                  <p:stCondLst>
                                    <p:cond delay="0"/>
                                  </p:stCondLst>
                                  <p:childTnLst>
                                    <p:set>
                                      <p:cBhvr>
                                        <p:cTn dur="1" fill="hold" id="33">
                                          <p:stCondLst>
                                            <p:cond delay="0"/>
                                          </p:stCondLst>
                                        </p:cTn>
                                        <p:tgtEl>
                                          <p:spTgt spid="18442"/>
                                        </p:tgtEl>
                                        <p:attrNameLst>
                                          <p:attrName>style.visibility</p:attrName>
                                        </p:attrNameLst>
                                      </p:cBhvr>
                                      <p:to>
                                        <p:strVal val="visible"/>
                                      </p:to>
                                    </p:set>
                                    <p:animEffect filter="dissolve" transition="in">
                                      <p:cBhvr>
                                        <p:cTn dur="500" id="34"/>
                                        <p:tgtEl>
                                          <p:spTgt spid="18442"/>
                                        </p:tgtEl>
                                      </p:cBhvr>
                                    </p:animEffect>
                                  </p:childTnLst>
                                </p:cTn>
                              </p:par>
                            </p:childTnLst>
                          </p:cTn>
                        </p:par>
                        <p:par>
                          <p:cTn fill="hold" id="35" nodeType="afterGroup">
                            <p:stCondLst>
                              <p:cond delay="4000"/>
                            </p:stCondLst>
                            <p:childTnLst>
                              <p:par>
                                <p:cTn fill="hold" grpId="0" id="36" nodeType="afterEffect" presetClass="entr" presetID="2" presetSubtype="2">
                                  <p:stCondLst>
                                    <p:cond delay="0"/>
                                  </p:stCondLst>
                                  <p:childTnLst>
                                    <p:set>
                                      <p:cBhvr>
                                        <p:cTn dur="1" fill="hold" id="37">
                                          <p:stCondLst>
                                            <p:cond delay="0"/>
                                          </p:stCondLst>
                                        </p:cTn>
                                        <p:tgtEl>
                                          <p:spTgt spid="18443"/>
                                        </p:tgtEl>
                                        <p:attrNameLst>
                                          <p:attrName>style.visibility</p:attrName>
                                        </p:attrNameLst>
                                      </p:cBhvr>
                                      <p:to>
                                        <p:strVal val="visible"/>
                                      </p:to>
                                    </p:set>
                                    <p:anim calcmode="lin" valueType="num">
                                      <p:cBhvr additive="base">
                                        <p:cTn dur="500" fill="hold" id="38"/>
                                        <p:tgtEl>
                                          <p:spTgt spid="18443"/>
                                        </p:tgtEl>
                                        <p:attrNameLst>
                                          <p:attrName>ppt_x</p:attrName>
                                        </p:attrNameLst>
                                      </p:cBhvr>
                                      <p:tavLst>
                                        <p:tav tm="0">
                                          <p:val>
                                            <p:strVal val="1+#ppt_w/2"/>
                                          </p:val>
                                        </p:tav>
                                        <p:tav tm="100000">
                                          <p:val>
                                            <p:strVal val="#ppt_x"/>
                                          </p:val>
                                        </p:tav>
                                      </p:tavLst>
                                    </p:anim>
                                    <p:anim calcmode="lin" valueType="num">
                                      <p:cBhvr additive="base">
                                        <p:cTn dur="500" fill="hold" id="39"/>
                                        <p:tgtEl>
                                          <p:spTgt spid="18443"/>
                                        </p:tgtEl>
                                        <p:attrNameLst>
                                          <p:attrName>ppt_y</p:attrName>
                                        </p:attrNameLst>
                                      </p:cBhvr>
                                      <p:tavLst>
                                        <p:tav tm="0">
                                          <p:val>
                                            <p:strVal val="#ppt_y"/>
                                          </p:val>
                                        </p:tav>
                                        <p:tav tm="100000">
                                          <p:val>
                                            <p:strVal val="#ppt_y"/>
                                          </p:val>
                                        </p:tav>
                                      </p:tavLst>
                                    </p:anim>
                                  </p:childTnLst>
                                </p:cTn>
                              </p:par>
                              <p:par>
                                <p:cTn fill="hold" grpId="0" id="40" nodeType="withEffect" presetClass="entr" presetID="9" presetSubtype="0">
                                  <p:stCondLst>
                                    <p:cond delay="0"/>
                                  </p:stCondLst>
                                  <p:childTnLst>
                                    <p:set>
                                      <p:cBhvr>
                                        <p:cTn dur="1" fill="hold" id="41">
                                          <p:stCondLst>
                                            <p:cond delay="0"/>
                                          </p:stCondLst>
                                        </p:cTn>
                                        <p:tgtEl>
                                          <p:spTgt spid="18444"/>
                                        </p:tgtEl>
                                        <p:attrNameLst>
                                          <p:attrName>style.visibility</p:attrName>
                                        </p:attrNameLst>
                                      </p:cBhvr>
                                      <p:to>
                                        <p:strVal val="visible"/>
                                      </p:to>
                                    </p:set>
                                    <p:animEffect filter="dissolve" transition="in">
                                      <p:cBhvr>
                                        <p:cTn dur="500" id="42"/>
                                        <p:tgtEl>
                                          <p:spTgt spid="18444"/>
                                        </p:tgtEl>
                                      </p:cBhvr>
                                    </p:animEffect>
                                  </p:childTnLst>
                                </p:cTn>
                              </p:par>
                            </p:childTnLst>
                          </p:cTn>
                        </p:par>
                        <p:par>
                          <p:cTn fill="hold" id="43" nodeType="afterGroup">
                            <p:stCondLst>
                              <p:cond delay="4500"/>
                            </p:stCondLst>
                            <p:childTnLst>
                              <p:par>
                                <p:cTn fill="hold" grpId="0" id="44" nodeType="afterEffect" presetClass="entr" presetID="2" presetSubtype="8">
                                  <p:stCondLst>
                                    <p:cond delay="0"/>
                                  </p:stCondLst>
                                  <p:childTnLst>
                                    <p:set>
                                      <p:cBhvr>
                                        <p:cTn dur="1" fill="hold" id="45">
                                          <p:stCondLst>
                                            <p:cond delay="0"/>
                                          </p:stCondLst>
                                        </p:cTn>
                                        <p:tgtEl>
                                          <p:spTgt spid="18445"/>
                                        </p:tgtEl>
                                        <p:attrNameLst>
                                          <p:attrName>style.visibility</p:attrName>
                                        </p:attrNameLst>
                                      </p:cBhvr>
                                      <p:to>
                                        <p:strVal val="visible"/>
                                      </p:to>
                                    </p:set>
                                    <p:anim calcmode="lin" valueType="num">
                                      <p:cBhvr additive="base">
                                        <p:cTn dur="500" fill="hold" id="46"/>
                                        <p:tgtEl>
                                          <p:spTgt spid="18445"/>
                                        </p:tgtEl>
                                        <p:attrNameLst>
                                          <p:attrName>ppt_x</p:attrName>
                                        </p:attrNameLst>
                                      </p:cBhvr>
                                      <p:tavLst>
                                        <p:tav tm="0">
                                          <p:val>
                                            <p:strVal val="0-#ppt_w/2"/>
                                          </p:val>
                                        </p:tav>
                                        <p:tav tm="100000">
                                          <p:val>
                                            <p:strVal val="#ppt_x"/>
                                          </p:val>
                                        </p:tav>
                                      </p:tavLst>
                                    </p:anim>
                                    <p:anim calcmode="lin" valueType="num">
                                      <p:cBhvr additive="base">
                                        <p:cTn dur="500" fill="hold" id="47"/>
                                        <p:tgtEl>
                                          <p:spTgt spid="18445"/>
                                        </p:tgtEl>
                                        <p:attrNameLst>
                                          <p:attrName>ppt_y</p:attrName>
                                        </p:attrNameLst>
                                      </p:cBhvr>
                                      <p:tavLst>
                                        <p:tav tm="0">
                                          <p:val>
                                            <p:strVal val="#ppt_y"/>
                                          </p:val>
                                        </p:tav>
                                        <p:tav tm="100000">
                                          <p:val>
                                            <p:strVal val="#ppt_y"/>
                                          </p:val>
                                        </p:tav>
                                      </p:tavLst>
                                    </p:anim>
                                  </p:childTnLst>
                                </p:cTn>
                              </p:par>
                              <p:par>
                                <p:cTn fill="hold" grpId="0" id="48" nodeType="withEffect" presetClass="entr" presetID="9" presetSubtype="0">
                                  <p:stCondLst>
                                    <p:cond delay="0"/>
                                  </p:stCondLst>
                                  <p:childTnLst>
                                    <p:set>
                                      <p:cBhvr>
                                        <p:cTn dur="1" fill="hold" id="49">
                                          <p:stCondLst>
                                            <p:cond delay="0"/>
                                          </p:stCondLst>
                                        </p:cTn>
                                        <p:tgtEl>
                                          <p:spTgt spid="18446"/>
                                        </p:tgtEl>
                                        <p:attrNameLst>
                                          <p:attrName>style.visibility</p:attrName>
                                        </p:attrNameLst>
                                      </p:cBhvr>
                                      <p:to>
                                        <p:strVal val="visible"/>
                                      </p:to>
                                    </p:set>
                                    <p:animEffect filter="dissolve" transition="in">
                                      <p:cBhvr>
                                        <p:cTn dur="500" id="50"/>
                                        <p:tgtEl>
                                          <p:spTgt spid="18446"/>
                                        </p:tgtEl>
                                      </p:cBhvr>
                                    </p:animEffect>
                                  </p:childTnLst>
                                </p:cTn>
                              </p:par>
                            </p:childTnLst>
                          </p:cTn>
                        </p:par>
                        <p:par>
                          <p:cTn fill="hold" id="51" nodeType="afterGroup">
                            <p:stCondLst>
                              <p:cond delay="5000"/>
                            </p:stCondLst>
                            <p:childTnLst>
                              <p:par>
                                <p:cTn fill="hold" grpId="0" id="52" nodeType="afterEffect" presetClass="entr" presetID="2" presetSubtype="8">
                                  <p:stCondLst>
                                    <p:cond delay="0"/>
                                  </p:stCondLst>
                                  <p:childTnLst>
                                    <p:set>
                                      <p:cBhvr>
                                        <p:cTn dur="1" fill="hold" id="53">
                                          <p:stCondLst>
                                            <p:cond delay="0"/>
                                          </p:stCondLst>
                                        </p:cTn>
                                        <p:tgtEl>
                                          <p:spTgt spid="18447"/>
                                        </p:tgtEl>
                                        <p:attrNameLst>
                                          <p:attrName>style.visibility</p:attrName>
                                        </p:attrNameLst>
                                      </p:cBhvr>
                                      <p:to>
                                        <p:strVal val="visible"/>
                                      </p:to>
                                    </p:set>
                                    <p:anim calcmode="lin" valueType="num">
                                      <p:cBhvr additive="base">
                                        <p:cTn dur="500" fill="hold" id="54"/>
                                        <p:tgtEl>
                                          <p:spTgt spid="18447"/>
                                        </p:tgtEl>
                                        <p:attrNameLst>
                                          <p:attrName>ppt_x</p:attrName>
                                        </p:attrNameLst>
                                      </p:cBhvr>
                                      <p:tavLst>
                                        <p:tav tm="0">
                                          <p:val>
                                            <p:strVal val="0-#ppt_w/2"/>
                                          </p:val>
                                        </p:tav>
                                        <p:tav tm="100000">
                                          <p:val>
                                            <p:strVal val="#ppt_x"/>
                                          </p:val>
                                        </p:tav>
                                      </p:tavLst>
                                    </p:anim>
                                    <p:anim calcmode="lin" valueType="num">
                                      <p:cBhvr additive="base">
                                        <p:cTn dur="500" fill="hold" id="55"/>
                                        <p:tgtEl>
                                          <p:spTgt spid="18447"/>
                                        </p:tgtEl>
                                        <p:attrNameLst>
                                          <p:attrName>ppt_y</p:attrName>
                                        </p:attrNameLst>
                                      </p:cBhvr>
                                      <p:tavLst>
                                        <p:tav tm="0">
                                          <p:val>
                                            <p:strVal val="#ppt_y"/>
                                          </p:val>
                                        </p:tav>
                                        <p:tav tm="100000">
                                          <p:val>
                                            <p:strVal val="#ppt_y"/>
                                          </p:val>
                                        </p:tav>
                                      </p:tavLst>
                                    </p:anim>
                                  </p:childTnLst>
                                </p:cTn>
                              </p:par>
                              <p:par>
                                <p:cTn fill="hold" grpId="0" id="56" nodeType="withEffect" presetClass="entr" presetID="9" presetSubtype="0">
                                  <p:stCondLst>
                                    <p:cond delay="0"/>
                                  </p:stCondLst>
                                  <p:childTnLst>
                                    <p:set>
                                      <p:cBhvr>
                                        <p:cTn dur="1" fill="hold" id="57">
                                          <p:stCondLst>
                                            <p:cond delay="0"/>
                                          </p:stCondLst>
                                        </p:cTn>
                                        <p:tgtEl>
                                          <p:spTgt spid="18448"/>
                                        </p:tgtEl>
                                        <p:attrNameLst>
                                          <p:attrName>style.visibility</p:attrName>
                                        </p:attrNameLst>
                                      </p:cBhvr>
                                      <p:to>
                                        <p:strVal val="visible"/>
                                      </p:to>
                                    </p:set>
                                    <p:animEffect filter="dissolve" transition="in">
                                      <p:cBhvr>
                                        <p:cTn dur="500" id="58"/>
                                        <p:tgtEl>
                                          <p:spTgt spid="18448"/>
                                        </p:tgtEl>
                                      </p:cBhvr>
                                    </p:animEffect>
                                  </p:childTnLst>
                                </p:cTn>
                              </p:par>
                            </p:childTnLst>
                          </p:cTn>
                        </p:par>
                        <p:par>
                          <p:cTn fill="hold" id="59" nodeType="afterGroup">
                            <p:stCondLst>
                              <p:cond delay="5500"/>
                            </p:stCondLst>
                            <p:childTnLst>
                              <p:par>
                                <p:cTn fill="hold" grpId="0" id="60" nodeType="afterEffect" presetClass="entr" presetID="2" presetSubtype="8">
                                  <p:stCondLst>
                                    <p:cond delay="0"/>
                                  </p:stCondLst>
                                  <p:childTnLst>
                                    <p:set>
                                      <p:cBhvr>
                                        <p:cTn dur="1" fill="hold" id="61">
                                          <p:stCondLst>
                                            <p:cond delay="0"/>
                                          </p:stCondLst>
                                        </p:cTn>
                                        <p:tgtEl>
                                          <p:spTgt spid="18449"/>
                                        </p:tgtEl>
                                        <p:attrNameLst>
                                          <p:attrName>style.visibility</p:attrName>
                                        </p:attrNameLst>
                                      </p:cBhvr>
                                      <p:to>
                                        <p:strVal val="visible"/>
                                      </p:to>
                                    </p:set>
                                    <p:anim calcmode="lin" valueType="num">
                                      <p:cBhvr additive="base">
                                        <p:cTn dur="500" fill="hold" id="62"/>
                                        <p:tgtEl>
                                          <p:spTgt spid="18449"/>
                                        </p:tgtEl>
                                        <p:attrNameLst>
                                          <p:attrName>ppt_x</p:attrName>
                                        </p:attrNameLst>
                                      </p:cBhvr>
                                      <p:tavLst>
                                        <p:tav tm="0">
                                          <p:val>
                                            <p:strVal val="0-#ppt_w/2"/>
                                          </p:val>
                                        </p:tav>
                                        <p:tav tm="100000">
                                          <p:val>
                                            <p:strVal val="#ppt_x"/>
                                          </p:val>
                                        </p:tav>
                                      </p:tavLst>
                                    </p:anim>
                                    <p:anim calcmode="lin" valueType="num">
                                      <p:cBhvr additive="base">
                                        <p:cTn dur="500" fill="hold" id="63"/>
                                        <p:tgtEl>
                                          <p:spTgt spid="18449"/>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437"/>
      <p:bldP grpId="0" spid="18438"/>
      <p:bldP grpId="0" spid="18439"/>
      <p:bldP grpId="0" spid="18440"/>
      <p:bldP grpId="0" spid="18441"/>
      <p:bldP grpId="0" spid="18442"/>
      <p:bldP grpId="0" spid="18443"/>
      <p:bldP grpId="0" spid="18444"/>
      <p:bldP grpId="0" spid="18445"/>
      <p:bldP grpId="0" spid="18446"/>
      <p:bldP grpId="0" spid="18447"/>
      <p:bldP grpId="0" spid="18448"/>
      <p:bldP grpId="0" spid="18449"/>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5" name="组合 44"/>
          <p:cNvGrpSpPr/>
          <p:nvPr/>
        </p:nvGrpSpPr>
        <p:grpSpPr>
          <a:xfrm>
            <a:off x="2171689" y="2964740"/>
            <a:ext cx="2065275" cy="1942127"/>
            <a:chOff x="1574308" y="1981867"/>
            <a:chExt cx="1549158" cy="1456595"/>
          </a:xfrm>
        </p:grpSpPr>
        <p:sp>
          <p:nvSpPr>
            <p:cNvPr id="12" name="Freeform 7"/>
            <p:cNvSpPr/>
            <p:nvPr/>
          </p:nvSpPr>
          <p:spPr bwMode="auto">
            <a:xfrm>
              <a:off x="1574308" y="1981867"/>
              <a:ext cx="1549158" cy="1456595"/>
            </a:xfrm>
            <a:custGeom>
              <a:gdLst>
                <a:gd fmla="*/ 188 w 215" name="T0"/>
                <a:gd fmla="*/ 67 h 202" name="T1"/>
                <a:gd fmla="*/ 200 w 215" name="T2"/>
                <a:gd fmla="*/ 54 h 202" name="T3"/>
                <a:gd fmla="*/ 208 w 215" name="T4"/>
                <a:gd fmla="*/ 49 h 202" name="T5"/>
                <a:gd fmla="*/ 215 w 215" name="T6"/>
                <a:gd fmla="*/ 52 h 202" name="T7"/>
                <a:gd fmla="*/ 188 w 215" name="T8"/>
                <a:gd fmla="*/ 25 h 202" name="T9"/>
                <a:gd fmla="*/ 191 w 215" name="T10"/>
                <a:gd fmla="*/ 32 h 202" name="T11"/>
                <a:gd fmla="*/ 185 w 215" name="T12"/>
                <a:gd fmla="*/ 43 h 202" name="T13"/>
                <a:gd fmla="*/ 173 w 215" name="T14"/>
                <a:gd fmla="*/ 56 h 202" name="T15"/>
                <a:gd fmla="*/ 168 w 215" name="T16"/>
                <a:gd fmla="*/ 57 h 202" name="T17"/>
                <a:gd fmla="*/ 163 w 215" name="T18"/>
                <a:gd fmla="*/ 56 h 202" name="T19"/>
                <a:gd fmla="*/ 111 w 215" name="T20"/>
                <a:gd fmla="*/ 6 h 202" name="T21"/>
                <a:gd fmla="*/ 87 w 215" name="T22"/>
                <a:gd fmla="*/ 7 h 202" name="T23"/>
                <a:gd fmla="*/ 6 w 215" name="T24"/>
                <a:gd fmla="*/ 91 h 202" name="T25"/>
                <a:gd fmla="*/ 7 w 215" name="T26"/>
                <a:gd fmla="*/ 115 h 202" name="T27"/>
                <a:gd fmla="*/ 91 w 215" name="T28"/>
                <a:gd fmla="*/ 196 h 202" name="T29"/>
                <a:gd fmla="*/ 115 w 215" name="T30"/>
                <a:gd fmla="*/ 195 h 202" name="T31"/>
                <a:gd fmla="*/ 196 w 215" name="T32"/>
                <a:gd fmla="*/ 111 h 202" name="T33"/>
                <a:gd fmla="*/ 195 w 215" name="T34"/>
                <a:gd fmla="*/ 87 h 202" name="T35"/>
                <a:gd fmla="*/ 186 w 215" name="T36"/>
                <a:gd fmla="*/ 78 h 202" name="T37"/>
                <a:gd fmla="*/ 185 w 215" name="T38"/>
                <a:gd fmla="*/ 74 h 202" name="T39"/>
                <a:gd fmla="*/ 188 w 215" name="T40"/>
                <a:gd fmla="*/ 67 h 202"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01" w="215">
                  <a:moveTo>
                    <a:pt x="188" y="67"/>
                  </a:moveTo>
                  <a:cubicBezTo>
                    <a:pt x="200" y="54"/>
                    <a:pt x="200" y="54"/>
                    <a:pt x="200" y="54"/>
                  </a:cubicBezTo>
                  <a:cubicBezTo>
                    <a:pt x="201" y="53"/>
                    <a:pt x="206" y="49"/>
                    <a:pt x="208" y="49"/>
                  </a:cubicBezTo>
                  <a:cubicBezTo>
                    <a:pt x="211" y="49"/>
                    <a:pt x="214" y="50"/>
                    <a:pt x="215" y="52"/>
                  </a:cubicBezTo>
                  <a:cubicBezTo>
                    <a:pt x="188" y="25"/>
                    <a:pt x="188" y="25"/>
                    <a:pt x="188" y="25"/>
                  </a:cubicBezTo>
                  <a:cubicBezTo>
                    <a:pt x="190" y="27"/>
                    <a:pt x="191" y="30"/>
                    <a:pt x="191" y="32"/>
                  </a:cubicBezTo>
                  <a:cubicBezTo>
                    <a:pt x="192" y="35"/>
                    <a:pt x="187" y="41"/>
                    <a:pt x="185" y="43"/>
                  </a:cubicBezTo>
                  <a:cubicBezTo>
                    <a:pt x="173" y="56"/>
                    <a:pt x="173" y="56"/>
                    <a:pt x="173" y="56"/>
                  </a:cubicBezTo>
                  <a:cubicBezTo>
                    <a:pt x="172" y="57"/>
                    <a:pt x="170" y="57"/>
                    <a:pt x="168" y="57"/>
                  </a:cubicBezTo>
                  <a:cubicBezTo>
                    <a:pt x="166" y="57"/>
                    <a:pt x="164" y="57"/>
                    <a:pt x="163" y="56"/>
                  </a:cubicBezTo>
                  <a:cubicBezTo>
                    <a:pt x="111" y="6"/>
                    <a:pt x="111" y="6"/>
                    <a:pt x="111" y="6"/>
                  </a:cubicBezTo>
                  <a:cubicBezTo>
                    <a:pt x="104" y="0"/>
                    <a:pt x="93" y="0"/>
                    <a:pt x="87" y="7"/>
                  </a:cubicBezTo>
                  <a:cubicBezTo>
                    <a:pt x="6" y="91"/>
                    <a:pt x="6" y="91"/>
                    <a:pt x="6" y="91"/>
                  </a:cubicBezTo>
                  <a:cubicBezTo>
                    <a:pt x="0" y="98"/>
                    <a:pt x="0" y="109"/>
                    <a:pt x="7" y="115"/>
                  </a:cubicBezTo>
                  <a:cubicBezTo>
                    <a:pt x="91" y="196"/>
                    <a:pt x="91" y="196"/>
                    <a:pt x="91" y="196"/>
                  </a:cubicBezTo>
                  <a:cubicBezTo>
                    <a:pt x="98" y="202"/>
                    <a:pt x="109" y="202"/>
                    <a:pt x="115" y="195"/>
                  </a:cubicBezTo>
                  <a:cubicBezTo>
                    <a:pt x="196" y="111"/>
                    <a:pt x="196" y="111"/>
                    <a:pt x="196" y="111"/>
                  </a:cubicBezTo>
                  <a:cubicBezTo>
                    <a:pt x="202" y="104"/>
                    <a:pt x="202" y="93"/>
                    <a:pt x="195" y="87"/>
                  </a:cubicBezTo>
                  <a:cubicBezTo>
                    <a:pt x="186" y="78"/>
                    <a:pt x="186" y="78"/>
                    <a:pt x="186" y="78"/>
                  </a:cubicBezTo>
                  <a:cubicBezTo>
                    <a:pt x="185" y="77"/>
                    <a:pt x="185" y="75"/>
                    <a:pt x="185" y="74"/>
                  </a:cubicBezTo>
                  <a:cubicBezTo>
                    <a:pt x="185" y="71"/>
                    <a:pt x="186" y="68"/>
                    <a:pt x="188" y="67"/>
                  </a:cubicBezTo>
                  <a:close/>
                </a:path>
              </a:pathLst>
            </a:custGeom>
            <a:solidFill>
              <a:schemeClr val="tx2"/>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3" name="图片 12"/>
            <p:cNvPicPr>
              <a:picLocks noChangeAspect="1"/>
            </p:cNvPicPr>
            <p:nvPr/>
          </p:nvPicPr>
          <p:blipFill>
            <a:blip r:embed="rId3">
              <a:extLst>
                <a:ext uri="{28A0092B-C50C-407E-A947-70E740481C1C}">
                  <a14:useLocalDpi val="0"/>
                </a:ext>
              </a:extLst>
            </a:blip>
            <a:stretch>
              <a:fillRect/>
            </a:stretch>
          </p:blipFill>
          <p:spPr>
            <a:xfrm>
              <a:off x="1654897" y="2099541"/>
              <a:ext cx="1322992" cy="1275349"/>
            </a:xfrm>
            <a:prstGeom prst="rect">
              <a:avLst/>
            </a:prstGeom>
          </p:spPr>
        </p:pic>
        <p:grpSp>
          <p:nvGrpSpPr>
            <p:cNvPr id="22" name="组合 21"/>
            <p:cNvGrpSpPr/>
            <p:nvPr/>
          </p:nvGrpSpPr>
          <p:grpSpPr>
            <a:xfrm>
              <a:off x="2053607" y="2501644"/>
              <a:ext cx="486001" cy="395682"/>
              <a:chOff x="4956176" y="3307627"/>
              <a:chExt cx="358775" cy="292100"/>
            </a:xfrm>
          </p:grpSpPr>
          <p:sp>
            <p:nvSpPr>
              <p:cNvPr id="23" name="Freeform 19"/>
              <p:cNvSpPr>
                <a:spLocks noEditPoints="1"/>
              </p:cNvSpPr>
              <p:nvPr/>
            </p:nvSpPr>
            <p:spPr bwMode="auto">
              <a:xfrm>
                <a:off x="5068888" y="3407640"/>
                <a:ext cx="146050" cy="158750"/>
              </a:xfrm>
              <a:custGeom>
                <a:gdLst>
                  <a:gd fmla="*/ 7 w 13" name="T0"/>
                  <a:gd fmla="*/ 0 h 14" name="T1"/>
                  <a:gd fmla="*/ 0 w 13" name="T2"/>
                  <a:gd fmla="*/ 7 h 14" name="T3"/>
                  <a:gd fmla="*/ 7 w 13" name="T4"/>
                  <a:gd fmla="*/ 14 h 14" name="T5"/>
                  <a:gd fmla="*/ 13 w 13" name="T6"/>
                  <a:gd fmla="*/ 7 h 14" name="T7"/>
                  <a:gd fmla="*/ 7 w 13" name="T8"/>
                  <a:gd fmla="*/ 0 h 14" name="T9"/>
                  <a:gd fmla="*/ 7 w 13" name="T10"/>
                  <a:gd fmla="*/ 12 h 14" name="T11"/>
                  <a:gd fmla="*/ 1 w 13" name="T12"/>
                  <a:gd fmla="*/ 7 h 14" name="T13"/>
                  <a:gd fmla="*/ 7 w 13" name="T14"/>
                  <a:gd fmla="*/ 2 h 14" name="T15"/>
                  <a:gd fmla="*/ 12 w 13" name="T16"/>
                  <a:gd fmla="*/ 7 h 14" name="T17"/>
                  <a:gd fmla="*/ 7 w 13" name="T18"/>
                  <a:gd fmla="*/ 12 h 1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4" w="13">
                    <a:moveTo>
                      <a:pt x="7" y="0"/>
                    </a:moveTo>
                    <a:cubicBezTo>
                      <a:pt x="3" y="0"/>
                      <a:pt x="0" y="3"/>
                      <a:pt x="0" y="7"/>
                    </a:cubicBezTo>
                    <a:cubicBezTo>
                      <a:pt x="0" y="11"/>
                      <a:pt x="3" y="14"/>
                      <a:pt x="7" y="14"/>
                    </a:cubicBezTo>
                    <a:cubicBezTo>
                      <a:pt x="10" y="14"/>
                      <a:pt x="13" y="11"/>
                      <a:pt x="13" y="7"/>
                    </a:cubicBezTo>
                    <a:cubicBezTo>
                      <a:pt x="13" y="3"/>
                      <a:pt x="10" y="0"/>
                      <a:pt x="7" y="0"/>
                    </a:cubicBezTo>
                    <a:close/>
                    <a:moveTo>
                      <a:pt x="7" y="12"/>
                    </a:moveTo>
                    <a:cubicBezTo>
                      <a:pt x="4" y="12"/>
                      <a:pt x="1" y="10"/>
                      <a:pt x="1" y="7"/>
                    </a:cubicBezTo>
                    <a:cubicBezTo>
                      <a:pt x="1" y="4"/>
                      <a:pt x="4" y="2"/>
                      <a:pt x="7" y="2"/>
                    </a:cubicBezTo>
                    <a:cubicBezTo>
                      <a:pt x="10" y="2"/>
                      <a:pt x="12" y="4"/>
                      <a:pt x="12" y="7"/>
                    </a:cubicBezTo>
                    <a:cubicBezTo>
                      <a:pt x="12" y="10"/>
                      <a:pt x="10" y="12"/>
                      <a:pt x="7" y="12"/>
                    </a:cubicBezTo>
                    <a:close/>
                  </a:path>
                </a:pathLst>
              </a:custGeom>
              <a:solidFill>
                <a:schemeClr val="tx2"/>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Freeform 20"/>
              <p:cNvSpPr>
                <a:spLocks noEditPoints="1"/>
              </p:cNvSpPr>
              <p:nvPr/>
            </p:nvSpPr>
            <p:spPr bwMode="auto">
              <a:xfrm>
                <a:off x="4956176" y="3307627"/>
                <a:ext cx="358775" cy="292100"/>
              </a:xfrm>
              <a:custGeom>
                <a:gdLst>
                  <a:gd fmla="*/ 30 w 32" name="T0"/>
                  <a:gd fmla="*/ 5 h 26" name="T1"/>
                  <a:gd fmla="*/ 23 w 32" name="T2"/>
                  <a:gd fmla="*/ 5 h 26" name="T3"/>
                  <a:gd fmla="*/ 23 w 32" name="T4"/>
                  <a:gd fmla="*/ 2 h 26" name="T5"/>
                  <a:gd fmla="*/ 21 w 32" name="T6"/>
                  <a:gd fmla="*/ 0 h 26" name="T7"/>
                  <a:gd fmla="*/ 13 w 32" name="T8"/>
                  <a:gd fmla="*/ 0 h 26" name="T9"/>
                  <a:gd fmla="*/ 11 w 32" name="T10"/>
                  <a:gd fmla="*/ 2 h 26" name="T11"/>
                  <a:gd fmla="*/ 11 w 32" name="T12"/>
                  <a:gd fmla="*/ 5 h 26" name="T13"/>
                  <a:gd fmla="*/ 9 w 32" name="T14"/>
                  <a:gd fmla="*/ 5 h 26" name="T15"/>
                  <a:gd fmla="*/ 9 w 32" name="T16"/>
                  <a:gd fmla="*/ 5 h 26" name="T17"/>
                  <a:gd fmla="*/ 8 w 32" name="T18"/>
                  <a:gd fmla="*/ 3 h 26" name="T19"/>
                  <a:gd fmla="*/ 4 w 32" name="T20"/>
                  <a:gd fmla="*/ 3 h 26" name="T21"/>
                  <a:gd fmla="*/ 3 w 32" name="T22"/>
                  <a:gd fmla="*/ 5 h 26" name="T23"/>
                  <a:gd fmla="*/ 3 w 32" name="T24"/>
                  <a:gd fmla="*/ 5 h 26" name="T25"/>
                  <a:gd fmla="*/ 2 w 32" name="T26"/>
                  <a:gd fmla="*/ 5 h 26" name="T27"/>
                  <a:gd fmla="*/ 0 w 32" name="T28"/>
                  <a:gd fmla="*/ 7 h 26" name="T29"/>
                  <a:gd fmla="*/ 0 w 32" name="T30"/>
                  <a:gd fmla="*/ 24 h 26" name="T31"/>
                  <a:gd fmla="*/ 2 w 32" name="T32"/>
                  <a:gd fmla="*/ 26 h 26" name="T33"/>
                  <a:gd fmla="*/ 30 w 32" name="T34"/>
                  <a:gd fmla="*/ 26 h 26" name="T35"/>
                  <a:gd fmla="*/ 32 w 32" name="T36"/>
                  <a:gd fmla="*/ 24 h 26" name="T37"/>
                  <a:gd fmla="*/ 32 w 32" name="T38"/>
                  <a:gd fmla="*/ 7 h 26" name="T39"/>
                  <a:gd fmla="*/ 30 w 32" name="T40"/>
                  <a:gd fmla="*/ 5 h 26" name="T41"/>
                  <a:gd fmla="*/ 7 w 32" name="T42"/>
                  <a:gd fmla="*/ 9 h 26" name="T43"/>
                  <a:gd fmla="*/ 3 w 32" name="T44"/>
                  <a:gd fmla="*/ 9 h 26" name="T45"/>
                  <a:gd fmla="*/ 2 w 32" name="T46"/>
                  <a:gd fmla="*/ 8 h 26" name="T47"/>
                  <a:gd fmla="*/ 3 w 32" name="T48"/>
                  <a:gd fmla="*/ 7 h 26" name="T49"/>
                  <a:gd fmla="*/ 7 w 32" name="T50"/>
                  <a:gd fmla="*/ 7 h 26" name="T51"/>
                  <a:gd fmla="*/ 8 w 32" name="T52"/>
                  <a:gd fmla="*/ 8 h 26" name="T53"/>
                  <a:gd fmla="*/ 7 w 32" name="T54"/>
                  <a:gd fmla="*/ 9 h 26" name="T55"/>
                  <a:gd fmla="*/ 14 w 32" name="T56"/>
                  <a:gd fmla="*/ 2 h 26" name="T57"/>
                  <a:gd fmla="*/ 20 w 32" name="T58"/>
                  <a:gd fmla="*/ 2 h 26" name="T59"/>
                  <a:gd fmla="*/ 21 w 32" name="T60"/>
                  <a:gd fmla="*/ 2 h 26" name="T61"/>
                  <a:gd fmla="*/ 20 w 32" name="T62"/>
                  <a:gd fmla="*/ 3 h 26" name="T63"/>
                  <a:gd fmla="*/ 14 w 32" name="T64"/>
                  <a:gd fmla="*/ 3 h 26" name="T65"/>
                  <a:gd fmla="*/ 13 w 32" name="T66"/>
                  <a:gd fmla="*/ 2 h 26" name="T67"/>
                  <a:gd fmla="*/ 14 w 32" name="T68"/>
                  <a:gd fmla="*/ 2 h 26" name="T69"/>
                  <a:gd fmla="*/ 17 w 32" name="T70"/>
                  <a:gd fmla="*/ 24 h 26" name="T71"/>
                  <a:gd fmla="*/ 9 w 32" name="T72"/>
                  <a:gd fmla="*/ 16 h 26" name="T73"/>
                  <a:gd fmla="*/ 17 w 32" name="T74"/>
                  <a:gd fmla="*/ 8 h 26" name="T75"/>
                  <a:gd fmla="*/ 25 w 32" name="T76"/>
                  <a:gd fmla="*/ 16 h 26" name="T77"/>
                  <a:gd fmla="*/ 17 w 32" name="T78"/>
                  <a:gd fmla="*/ 24 h 26" name="T79"/>
                  <a:gd fmla="*/ 29 w 32" name="T80"/>
                  <a:gd fmla="*/ 9 h 26" name="T81"/>
                  <a:gd fmla="*/ 27 w 32" name="T82"/>
                  <a:gd fmla="*/ 8 h 26" name="T83"/>
                  <a:gd fmla="*/ 29 w 32" name="T84"/>
                  <a:gd fmla="*/ 7 h 26" name="T85"/>
                  <a:gd fmla="*/ 30 w 32" name="T86"/>
                  <a:gd fmla="*/ 8 h 26" name="T87"/>
                  <a:gd fmla="*/ 29 w 32" name="T88"/>
                  <a:gd fmla="*/ 9 h 26"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26" w="32">
                    <a:moveTo>
                      <a:pt x="30" y="5"/>
                    </a:moveTo>
                    <a:cubicBezTo>
                      <a:pt x="23" y="5"/>
                      <a:pt x="23" y="5"/>
                      <a:pt x="23" y="5"/>
                    </a:cubicBezTo>
                    <a:cubicBezTo>
                      <a:pt x="23" y="2"/>
                      <a:pt x="23" y="2"/>
                      <a:pt x="23" y="2"/>
                    </a:cubicBezTo>
                    <a:cubicBezTo>
                      <a:pt x="23" y="1"/>
                      <a:pt x="22" y="0"/>
                      <a:pt x="21" y="0"/>
                    </a:cubicBezTo>
                    <a:cubicBezTo>
                      <a:pt x="13" y="0"/>
                      <a:pt x="13" y="0"/>
                      <a:pt x="13" y="0"/>
                    </a:cubicBezTo>
                    <a:cubicBezTo>
                      <a:pt x="12" y="0"/>
                      <a:pt x="11" y="1"/>
                      <a:pt x="11" y="2"/>
                    </a:cubicBezTo>
                    <a:cubicBezTo>
                      <a:pt x="11" y="5"/>
                      <a:pt x="11" y="5"/>
                      <a:pt x="11" y="5"/>
                    </a:cubicBezTo>
                    <a:cubicBezTo>
                      <a:pt x="9" y="5"/>
                      <a:pt x="9" y="5"/>
                      <a:pt x="9" y="5"/>
                    </a:cubicBezTo>
                    <a:cubicBezTo>
                      <a:pt x="9" y="5"/>
                      <a:pt x="9" y="5"/>
                      <a:pt x="9" y="5"/>
                    </a:cubicBezTo>
                    <a:cubicBezTo>
                      <a:pt x="9" y="4"/>
                      <a:pt x="9" y="3"/>
                      <a:pt x="8" y="3"/>
                    </a:cubicBezTo>
                    <a:cubicBezTo>
                      <a:pt x="4" y="3"/>
                      <a:pt x="4" y="3"/>
                      <a:pt x="4" y="3"/>
                    </a:cubicBezTo>
                    <a:cubicBezTo>
                      <a:pt x="3" y="3"/>
                      <a:pt x="3" y="4"/>
                      <a:pt x="3" y="5"/>
                    </a:cubicBezTo>
                    <a:cubicBezTo>
                      <a:pt x="3" y="5"/>
                      <a:pt x="3" y="5"/>
                      <a:pt x="3" y="5"/>
                    </a:cubicBezTo>
                    <a:cubicBezTo>
                      <a:pt x="2" y="5"/>
                      <a:pt x="2" y="5"/>
                      <a:pt x="2" y="5"/>
                    </a:cubicBezTo>
                    <a:cubicBezTo>
                      <a:pt x="1" y="5"/>
                      <a:pt x="0" y="6"/>
                      <a:pt x="0" y="7"/>
                    </a:cubicBezTo>
                    <a:cubicBezTo>
                      <a:pt x="0" y="24"/>
                      <a:pt x="0" y="24"/>
                      <a:pt x="0" y="24"/>
                    </a:cubicBezTo>
                    <a:cubicBezTo>
                      <a:pt x="0" y="26"/>
                      <a:pt x="1" y="26"/>
                      <a:pt x="2" y="26"/>
                    </a:cubicBezTo>
                    <a:cubicBezTo>
                      <a:pt x="30" y="26"/>
                      <a:pt x="30" y="26"/>
                      <a:pt x="30" y="26"/>
                    </a:cubicBezTo>
                    <a:cubicBezTo>
                      <a:pt x="31" y="26"/>
                      <a:pt x="32" y="26"/>
                      <a:pt x="32" y="24"/>
                    </a:cubicBezTo>
                    <a:cubicBezTo>
                      <a:pt x="32" y="7"/>
                      <a:pt x="32" y="7"/>
                      <a:pt x="32" y="7"/>
                    </a:cubicBezTo>
                    <a:cubicBezTo>
                      <a:pt x="32" y="6"/>
                      <a:pt x="31" y="5"/>
                      <a:pt x="30" y="5"/>
                    </a:cubicBezTo>
                    <a:close/>
                    <a:moveTo>
                      <a:pt x="7" y="9"/>
                    </a:moveTo>
                    <a:cubicBezTo>
                      <a:pt x="3" y="9"/>
                      <a:pt x="3" y="9"/>
                      <a:pt x="3" y="9"/>
                    </a:cubicBezTo>
                    <a:cubicBezTo>
                      <a:pt x="3" y="9"/>
                      <a:pt x="2" y="9"/>
                      <a:pt x="2" y="8"/>
                    </a:cubicBezTo>
                    <a:cubicBezTo>
                      <a:pt x="2" y="8"/>
                      <a:pt x="3" y="7"/>
                      <a:pt x="3" y="7"/>
                    </a:cubicBezTo>
                    <a:cubicBezTo>
                      <a:pt x="7" y="7"/>
                      <a:pt x="7" y="7"/>
                      <a:pt x="7" y="7"/>
                    </a:cubicBezTo>
                    <a:cubicBezTo>
                      <a:pt x="7" y="7"/>
                      <a:pt x="8" y="8"/>
                      <a:pt x="8" y="8"/>
                    </a:cubicBezTo>
                    <a:cubicBezTo>
                      <a:pt x="8" y="9"/>
                      <a:pt x="7" y="9"/>
                      <a:pt x="7" y="9"/>
                    </a:cubicBezTo>
                    <a:close/>
                    <a:moveTo>
                      <a:pt x="14" y="2"/>
                    </a:moveTo>
                    <a:cubicBezTo>
                      <a:pt x="20" y="2"/>
                      <a:pt x="20" y="2"/>
                      <a:pt x="20" y="2"/>
                    </a:cubicBezTo>
                    <a:cubicBezTo>
                      <a:pt x="20" y="2"/>
                      <a:pt x="21" y="2"/>
                      <a:pt x="21" y="2"/>
                    </a:cubicBezTo>
                    <a:cubicBezTo>
                      <a:pt x="21" y="3"/>
                      <a:pt x="20" y="3"/>
                      <a:pt x="20" y="3"/>
                    </a:cubicBezTo>
                    <a:cubicBezTo>
                      <a:pt x="14" y="3"/>
                      <a:pt x="14" y="3"/>
                      <a:pt x="14" y="3"/>
                    </a:cubicBezTo>
                    <a:cubicBezTo>
                      <a:pt x="13" y="3"/>
                      <a:pt x="13" y="3"/>
                      <a:pt x="13" y="2"/>
                    </a:cubicBezTo>
                    <a:cubicBezTo>
                      <a:pt x="13" y="2"/>
                      <a:pt x="13" y="2"/>
                      <a:pt x="14" y="2"/>
                    </a:cubicBezTo>
                    <a:close/>
                    <a:moveTo>
                      <a:pt x="17" y="24"/>
                    </a:moveTo>
                    <a:cubicBezTo>
                      <a:pt x="12" y="24"/>
                      <a:pt x="9" y="20"/>
                      <a:pt x="9" y="16"/>
                    </a:cubicBezTo>
                    <a:cubicBezTo>
                      <a:pt x="9" y="11"/>
                      <a:pt x="12" y="8"/>
                      <a:pt x="17" y="8"/>
                    </a:cubicBezTo>
                    <a:cubicBezTo>
                      <a:pt x="21" y="8"/>
                      <a:pt x="25" y="11"/>
                      <a:pt x="25" y="16"/>
                    </a:cubicBezTo>
                    <a:cubicBezTo>
                      <a:pt x="25" y="20"/>
                      <a:pt x="21" y="24"/>
                      <a:pt x="17" y="24"/>
                    </a:cubicBezTo>
                    <a:close/>
                    <a:moveTo>
                      <a:pt x="29" y="9"/>
                    </a:moveTo>
                    <a:cubicBezTo>
                      <a:pt x="28" y="9"/>
                      <a:pt x="27" y="9"/>
                      <a:pt x="27" y="8"/>
                    </a:cubicBezTo>
                    <a:cubicBezTo>
                      <a:pt x="27" y="7"/>
                      <a:pt x="28" y="7"/>
                      <a:pt x="29" y="7"/>
                    </a:cubicBezTo>
                    <a:cubicBezTo>
                      <a:pt x="29" y="7"/>
                      <a:pt x="30" y="7"/>
                      <a:pt x="30" y="8"/>
                    </a:cubicBezTo>
                    <a:cubicBezTo>
                      <a:pt x="30" y="9"/>
                      <a:pt x="29" y="9"/>
                      <a:pt x="29" y="9"/>
                    </a:cubicBezTo>
                    <a:close/>
                  </a:path>
                </a:pathLst>
              </a:custGeom>
              <a:solidFill>
                <a:schemeClr val="tx2"/>
              </a:solidFill>
              <a:ln>
                <a:noFill/>
              </a:ln>
              <a:ex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grpSp>
        <p:nvGrpSpPr>
          <p:cNvPr id="44" name="组合 43"/>
          <p:cNvGrpSpPr/>
          <p:nvPr/>
        </p:nvGrpSpPr>
        <p:grpSpPr>
          <a:xfrm>
            <a:off x="3900662" y="2091328"/>
            <a:ext cx="1940518" cy="2094025"/>
            <a:chOff x="2871206" y="1326807"/>
            <a:chExt cx="1455578" cy="1570519"/>
          </a:xfrm>
        </p:grpSpPr>
        <p:sp>
          <p:nvSpPr>
            <p:cNvPr id="10" name="Freeform 8"/>
            <p:cNvSpPr/>
            <p:nvPr/>
          </p:nvSpPr>
          <p:spPr bwMode="auto">
            <a:xfrm>
              <a:off x="2871206" y="1326807"/>
              <a:ext cx="1455578" cy="1570519"/>
            </a:xfrm>
            <a:custGeom>
              <a:gdLst>
                <a:gd fmla="*/ 195 w 202" name="T0"/>
                <a:gd fmla="*/ 87 h 218" name="T1"/>
                <a:gd fmla="*/ 111 w 202" name="T2"/>
                <a:gd fmla="*/ 7 h 218" name="T3"/>
                <a:gd fmla="*/ 87 w 202" name="T4"/>
                <a:gd fmla="*/ 7 h 218" name="T5"/>
                <a:gd fmla="*/ 7 w 202" name="T6"/>
                <a:gd fmla="*/ 91 h 218" name="T7"/>
                <a:gd fmla="*/ 7 w 202" name="T8"/>
                <a:gd fmla="*/ 115 h 218" name="T9"/>
                <a:gd fmla="*/ 91 w 202" name="T10"/>
                <a:gd fmla="*/ 196 h 218" name="T11"/>
                <a:gd fmla="*/ 116 w 202" name="T12"/>
                <a:gd fmla="*/ 195 h 218" name="T13"/>
                <a:gd fmla="*/ 121 w 202" name="T14"/>
                <a:gd fmla="*/ 189 h 218" name="T15"/>
                <a:gd fmla="*/ 127 w 202" name="T16"/>
                <a:gd fmla="*/ 187 h 218" name="T17"/>
                <a:gd fmla="*/ 134 w 202" name="T18"/>
                <a:gd fmla="*/ 190 h 218" name="T19"/>
                <a:gd fmla="*/ 147 w 202" name="T20"/>
                <a:gd fmla="*/ 202 h 218" name="T21"/>
                <a:gd fmla="*/ 152 w 202" name="T22"/>
                <a:gd fmla="*/ 211 h 218" name="T23"/>
                <a:gd fmla="*/ 149 w 202" name="T24"/>
                <a:gd fmla="*/ 218 h 218" name="T25"/>
                <a:gd fmla="*/ 175 w 202" name="T26"/>
                <a:gd fmla="*/ 191 h 218" name="T27"/>
                <a:gd fmla="*/ 168 w 202" name="T28"/>
                <a:gd fmla="*/ 194 h 218" name="T29"/>
                <a:gd fmla="*/ 158 w 202" name="T30"/>
                <a:gd fmla="*/ 188 h 218" name="T31"/>
                <a:gd fmla="*/ 145 w 202" name="T32"/>
                <a:gd fmla="*/ 176 h 218" name="T33"/>
                <a:gd fmla="*/ 143 w 202" name="T34"/>
                <a:gd fmla="*/ 170 h 218" name="T35"/>
                <a:gd fmla="*/ 145 w 202" name="T36"/>
                <a:gd fmla="*/ 164 h 218" name="T37"/>
                <a:gd fmla="*/ 129 w 202" name="T38"/>
                <a:gd fmla="*/ 181 h 218" name="T39"/>
                <a:gd fmla="*/ 196 w 202" name="T40"/>
                <a:gd fmla="*/ 111 h 218" name="T41"/>
                <a:gd fmla="*/ 195 w 202" name="T42"/>
                <a:gd fmla="*/ 87 h 218"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18" w="201">
                  <a:moveTo>
                    <a:pt x="195" y="87"/>
                  </a:moveTo>
                  <a:cubicBezTo>
                    <a:pt x="111" y="7"/>
                    <a:pt x="111" y="7"/>
                    <a:pt x="111" y="7"/>
                  </a:cubicBezTo>
                  <a:cubicBezTo>
                    <a:pt x="104" y="0"/>
                    <a:pt x="94" y="0"/>
                    <a:pt x="87" y="7"/>
                  </a:cubicBezTo>
                  <a:cubicBezTo>
                    <a:pt x="7" y="91"/>
                    <a:pt x="7" y="91"/>
                    <a:pt x="7" y="91"/>
                  </a:cubicBezTo>
                  <a:cubicBezTo>
                    <a:pt x="0" y="98"/>
                    <a:pt x="0" y="109"/>
                    <a:pt x="7" y="115"/>
                  </a:cubicBezTo>
                  <a:cubicBezTo>
                    <a:pt x="91" y="196"/>
                    <a:pt x="91" y="196"/>
                    <a:pt x="91" y="196"/>
                  </a:cubicBezTo>
                  <a:cubicBezTo>
                    <a:pt x="98" y="202"/>
                    <a:pt x="109" y="202"/>
                    <a:pt x="116" y="195"/>
                  </a:cubicBezTo>
                  <a:cubicBezTo>
                    <a:pt x="121" y="189"/>
                    <a:pt x="121" y="189"/>
                    <a:pt x="121" y="189"/>
                  </a:cubicBezTo>
                  <a:cubicBezTo>
                    <a:pt x="123" y="188"/>
                    <a:pt x="125" y="187"/>
                    <a:pt x="127" y="187"/>
                  </a:cubicBezTo>
                  <a:cubicBezTo>
                    <a:pt x="130" y="187"/>
                    <a:pt x="132" y="188"/>
                    <a:pt x="134" y="190"/>
                  </a:cubicBezTo>
                  <a:cubicBezTo>
                    <a:pt x="147" y="202"/>
                    <a:pt x="147" y="202"/>
                    <a:pt x="147" y="202"/>
                  </a:cubicBezTo>
                  <a:cubicBezTo>
                    <a:pt x="148" y="204"/>
                    <a:pt x="152" y="209"/>
                    <a:pt x="152" y="211"/>
                  </a:cubicBezTo>
                  <a:cubicBezTo>
                    <a:pt x="152" y="213"/>
                    <a:pt x="151" y="216"/>
                    <a:pt x="149" y="218"/>
                  </a:cubicBezTo>
                  <a:cubicBezTo>
                    <a:pt x="175" y="191"/>
                    <a:pt x="175" y="191"/>
                    <a:pt x="175" y="191"/>
                  </a:cubicBezTo>
                  <a:cubicBezTo>
                    <a:pt x="174" y="193"/>
                    <a:pt x="171" y="194"/>
                    <a:pt x="168" y="194"/>
                  </a:cubicBezTo>
                  <a:cubicBezTo>
                    <a:pt x="166" y="194"/>
                    <a:pt x="160" y="190"/>
                    <a:pt x="158" y="188"/>
                  </a:cubicBezTo>
                  <a:cubicBezTo>
                    <a:pt x="145" y="176"/>
                    <a:pt x="145" y="176"/>
                    <a:pt x="145" y="176"/>
                  </a:cubicBezTo>
                  <a:cubicBezTo>
                    <a:pt x="144" y="174"/>
                    <a:pt x="143" y="172"/>
                    <a:pt x="143" y="170"/>
                  </a:cubicBezTo>
                  <a:cubicBezTo>
                    <a:pt x="143" y="168"/>
                    <a:pt x="144" y="166"/>
                    <a:pt x="145" y="164"/>
                  </a:cubicBezTo>
                  <a:cubicBezTo>
                    <a:pt x="129" y="181"/>
                    <a:pt x="129" y="181"/>
                    <a:pt x="129" y="181"/>
                  </a:cubicBezTo>
                  <a:cubicBezTo>
                    <a:pt x="196" y="111"/>
                    <a:pt x="196" y="111"/>
                    <a:pt x="196" y="111"/>
                  </a:cubicBezTo>
                  <a:cubicBezTo>
                    <a:pt x="202" y="104"/>
                    <a:pt x="202" y="93"/>
                    <a:pt x="195" y="87"/>
                  </a:cubicBezTo>
                  <a:close/>
                </a:path>
              </a:pathLst>
            </a:custGeom>
            <a:solidFill>
              <a:schemeClr val="accent1"/>
            </a:solidFill>
            <a:ln>
              <a:noFill/>
            </a:ln>
          </p:spPr>
          <p:txBody>
            <a:bodyPr anchor="t" anchorCtr="0" bIns="34290" compatLnSpc="1" lIns="68580" numCol="1" rIns="68580" tIns="34290" vert="horz" wrap="square">
              <a:prstTxWarp prst="textNoShape">
                <a:avLst/>
              </a:prstTxWarp>
            </a:bodyPr>
            <a:lstStyle/>
            <a:p>
              <a:endParaRPr altLang="en-US" lang="zh-CN"/>
            </a:p>
          </p:txBody>
        </p:sp>
        <p:pic>
          <p:nvPicPr>
            <p:cNvPr id="11" name="图片 10"/>
            <p:cNvPicPr>
              <a:picLocks noChangeAspect="1"/>
            </p:cNvPicPr>
            <p:nvPr/>
          </p:nvPicPr>
          <p:blipFill>
            <a:blip r:embed="rId3">
              <a:extLst>
                <a:ext uri="{28A0092B-C50C-407E-A947-70E740481C1C}">
                  <a14:useLocalDpi val="0"/>
                </a:ext>
              </a:extLst>
            </a:blip>
            <a:stretch>
              <a:fillRect/>
            </a:stretch>
          </p:blipFill>
          <p:spPr>
            <a:xfrm>
              <a:off x="2966488" y="1457930"/>
              <a:ext cx="1322992" cy="1275349"/>
            </a:xfrm>
            <a:prstGeom prst="rect">
              <a:avLst/>
            </a:prstGeom>
          </p:spPr>
        </p:pic>
        <p:grpSp>
          <p:nvGrpSpPr>
            <p:cNvPr id="25" name="组合 24"/>
            <p:cNvGrpSpPr/>
            <p:nvPr/>
          </p:nvGrpSpPr>
          <p:grpSpPr>
            <a:xfrm>
              <a:off x="3344861" y="1831326"/>
              <a:ext cx="497855" cy="448070"/>
              <a:chOff x="6980238" y="2261465"/>
              <a:chExt cx="349250" cy="314325"/>
            </a:xfrm>
          </p:grpSpPr>
          <p:sp>
            <p:nvSpPr>
              <p:cNvPr id="26" name="Oval 21"/>
              <p:cNvSpPr>
                <a:spLocks noChangeArrowheads="1"/>
              </p:cNvSpPr>
              <p:nvPr/>
            </p:nvSpPr>
            <p:spPr bwMode="auto">
              <a:xfrm>
                <a:off x="7024688" y="2261465"/>
                <a:ext cx="123825" cy="111125"/>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ea typeface="微软雅黑"/>
                </a:endParaRPr>
              </a:p>
            </p:txBody>
          </p:sp>
          <p:sp>
            <p:nvSpPr>
              <p:cNvPr id="27" name="Freeform 22"/>
              <p:cNvSpPr/>
              <p:nvPr/>
            </p:nvSpPr>
            <p:spPr bwMode="auto">
              <a:xfrm>
                <a:off x="6980238" y="2407515"/>
                <a:ext cx="214312" cy="168275"/>
              </a:xfrm>
              <a:custGeom>
                <a:gdLst>
                  <a:gd fmla="*/ 10 w 19" name="T0"/>
                  <a:gd fmla="*/ 0 h 15" name="T1"/>
                  <a:gd fmla="*/ 0 w 19" name="T2"/>
                  <a:gd fmla="*/ 15 h 15" name="T3"/>
                  <a:gd fmla="*/ 19 w 19" name="T4"/>
                  <a:gd fmla="*/ 15 h 15" name="T5"/>
                  <a:gd fmla="*/ 10 w 19" name="T6"/>
                  <a:gd fmla="*/ 0 h 15" name="T7"/>
                </a:gdLst>
                <a:cxnLst>
                  <a:cxn ang="0">
                    <a:pos x="T0" y="T1"/>
                  </a:cxn>
                  <a:cxn ang="0">
                    <a:pos x="T2" y="T3"/>
                  </a:cxn>
                  <a:cxn ang="0">
                    <a:pos x="T4" y="T5"/>
                  </a:cxn>
                  <a:cxn ang="0">
                    <a:pos x="T6" y="T7"/>
                  </a:cxn>
                </a:cxnLst>
                <a:rect b="b" l="0" r="r" t="0"/>
                <a:pathLst>
                  <a:path h="15" w="19">
                    <a:moveTo>
                      <a:pt x="10" y="0"/>
                    </a:moveTo>
                    <a:cubicBezTo>
                      <a:pt x="2" y="0"/>
                      <a:pt x="0" y="15"/>
                      <a:pt x="0" y="15"/>
                    </a:cubicBezTo>
                    <a:cubicBezTo>
                      <a:pt x="19" y="15"/>
                      <a:pt x="19" y="15"/>
                      <a:pt x="19" y="15"/>
                    </a:cubicBezTo>
                    <a:cubicBezTo>
                      <a:pt x="19" y="15"/>
                      <a:pt x="17" y="0"/>
                      <a:pt x="10" y="0"/>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 name="Oval 23"/>
              <p:cNvSpPr>
                <a:spLocks noChangeArrowheads="1"/>
              </p:cNvSpPr>
              <p:nvPr/>
            </p:nvSpPr>
            <p:spPr bwMode="auto">
              <a:xfrm>
                <a:off x="7216776" y="2339252"/>
                <a:ext cx="88900" cy="90488"/>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ea typeface="微软雅黑"/>
                </a:endParaRPr>
              </a:p>
            </p:txBody>
          </p:sp>
          <p:sp>
            <p:nvSpPr>
              <p:cNvPr id="29" name="Freeform 24"/>
              <p:cNvSpPr/>
              <p:nvPr/>
            </p:nvSpPr>
            <p:spPr bwMode="auto">
              <a:xfrm>
                <a:off x="7194551" y="2451965"/>
                <a:ext cx="134937" cy="123825"/>
              </a:xfrm>
              <a:custGeom>
                <a:gdLst>
                  <a:gd fmla="*/ 6 w 12" name="T0"/>
                  <a:gd fmla="*/ 0 h 11" name="T1"/>
                  <a:gd fmla="*/ 0 w 12" name="T2"/>
                  <a:gd fmla="*/ 5 h 11" name="T3"/>
                  <a:gd fmla="*/ 2 w 12" name="T4"/>
                  <a:gd fmla="*/ 11 h 11" name="T5"/>
                  <a:gd fmla="*/ 12 w 12" name="T6"/>
                  <a:gd fmla="*/ 11 h 11" name="T7"/>
                  <a:gd fmla="*/ 6 w 12" name="T8"/>
                  <a:gd fmla="*/ 0 h 11" name="T9"/>
                </a:gdLst>
                <a:cxnLst>
                  <a:cxn ang="0">
                    <a:pos x="T0" y="T1"/>
                  </a:cxn>
                  <a:cxn ang="0">
                    <a:pos x="T2" y="T3"/>
                  </a:cxn>
                  <a:cxn ang="0">
                    <a:pos x="T4" y="T5"/>
                  </a:cxn>
                  <a:cxn ang="0">
                    <a:pos x="T6" y="T7"/>
                  </a:cxn>
                  <a:cxn ang="0">
                    <a:pos x="T8" y="T9"/>
                  </a:cxn>
                </a:cxnLst>
                <a:rect b="b" l="0" r="r" t="0"/>
                <a:pathLst>
                  <a:path h="11" w="12">
                    <a:moveTo>
                      <a:pt x="6" y="0"/>
                    </a:moveTo>
                    <a:cubicBezTo>
                      <a:pt x="3" y="0"/>
                      <a:pt x="1" y="2"/>
                      <a:pt x="0" y="5"/>
                    </a:cubicBezTo>
                    <a:cubicBezTo>
                      <a:pt x="1" y="8"/>
                      <a:pt x="2" y="11"/>
                      <a:pt x="2" y="11"/>
                    </a:cubicBezTo>
                    <a:cubicBezTo>
                      <a:pt x="12" y="11"/>
                      <a:pt x="12" y="11"/>
                      <a:pt x="12" y="11"/>
                    </a:cubicBezTo>
                    <a:cubicBezTo>
                      <a:pt x="12" y="11"/>
                      <a:pt x="11" y="0"/>
                      <a:pt x="6" y="0"/>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46" name="组合 45"/>
          <p:cNvGrpSpPr/>
          <p:nvPr/>
        </p:nvGrpSpPr>
        <p:grpSpPr>
          <a:xfrm>
            <a:off x="4909569" y="3686924"/>
            <a:ext cx="1987980" cy="1950265"/>
            <a:chOff x="3627985" y="2515884"/>
            <a:chExt cx="1491179" cy="1462699"/>
          </a:xfrm>
        </p:grpSpPr>
        <p:sp>
          <p:nvSpPr>
            <p:cNvPr id="6" name="Freeform 9"/>
            <p:cNvSpPr/>
            <p:nvPr/>
          </p:nvSpPr>
          <p:spPr bwMode="auto">
            <a:xfrm>
              <a:off x="3627985" y="2515884"/>
              <a:ext cx="1491179" cy="1462699"/>
            </a:xfrm>
            <a:custGeom>
              <a:gdLst>
                <a:gd fmla="*/ 177 w 207" name="T0"/>
                <a:gd fmla="*/ 70 h 203" name="T1"/>
                <a:gd fmla="*/ 176 w 207" name="T2"/>
                <a:gd fmla="*/ 66 h 203" name="T3"/>
                <a:gd fmla="*/ 179 w 207" name="T4"/>
                <a:gd fmla="*/ 58 h 203" name="T5"/>
                <a:gd fmla="*/ 191 w 207" name="T6"/>
                <a:gd fmla="*/ 46 h 203" name="T7"/>
                <a:gd fmla="*/ 200 w 207" name="T8"/>
                <a:gd fmla="*/ 41 h 203" name="T9"/>
                <a:gd fmla="*/ 207 w 207" name="T10"/>
                <a:gd fmla="*/ 43 h 203" name="T11"/>
                <a:gd fmla="*/ 180 w 207" name="T12"/>
                <a:gd fmla="*/ 17 h 203" name="T13"/>
                <a:gd fmla="*/ 183 w 207" name="T14"/>
                <a:gd fmla="*/ 24 h 203" name="T15"/>
                <a:gd fmla="*/ 177 w 207" name="T16"/>
                <a:gd fmla="*/ 35 h 203" name="T17"/>
                <a:gd fmla="*/ 165 w 207" name="T18"/>
                <a:gd fmla="*/ 48 h 203" name="T19"/>
                <a:gd fmla="*/ 159 w 207" name="T20"/>
                <a:gd fmla="*/ 49 h 203" name="T21"/>
                <a:gd fmla="*/ 154 w 207" name="T22"/>
                <a:gd fmla="*/ 48 h 203" name="T23"/>
                <a:gd fmla="*/ 111 w 207" name="T24"/>
                <a:gd fmla="*/ 7 h 203" name="T25"/>
                <a:gd fmla="*/ 87 w 207" name="T26"/>
                <a:gd fmla="*/ 7 h 203" name="T27"/>
                <a:gd fmla="*/ 7 w 207" name="T28"/>
                <a:gd fmla="*/ 92 h 203" name="T29"/>
                <a:gd fmla="*/ 7 w 207" name="T30"/>
                <a:gd fmla="*/ 116 h 203" name="T31"/>
                <a:gd fmla="*/ 92 w 207" name="T32"/>
                <a:gd fmla="*/ 196 h 203" name="T33"/>
                <a:gd fmla="*/ 116 w 207" name="T34"/>
                <a:gd fmla="*/ 196 h 203" name="T35"/>
                <a:gd fmla="*/ 196 w 207" name="T36"/>
                <a:gd fmla="*/ 111 h 203" name="T37"/>
                <a:gd fmla="*/ 195 w 207" name="T38"/>
                <a:gd fmla="*/ 87 h 203" name="T39"/>
                <a:gd fmla="*/ 177 w 207" name="T40"/>
                <a:gd fmla="*/ 70 h 203"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03" w="206">
                  <a:moveTo>
                    <a:pt x="177" y="70"/>
                  </a:moveTo>
                  <a:cubicBezTo>
                    <a:pt x="177" y="69"/>
                    <a:pt x="176" y="67"/>
                    <a:pt x="176" y="66"/>
                  </a:cubicBezTo>
                  <a:cubicBezTo>
                    <a:pt x="176" y="63"/>
                    <a:pt x="177" y="60"/>
                    <a:pt x="179" y="58"/>
                  </a:cubicBezTo>
                  <a:cubicBezTo>
                    <a:pt x="191" y="46"/>
                    <a:pt x="191" y="46"/>
                    <a:pt x="191" y="46"/>
                  </a:cubicBezTo>
                  <a:cubicBezTo>
                    <a:pt x="193" y="45"/>
                    <a:pt x="198" y="41"/>
                    <a:pt x="200" y="41"/>
                  </a:cubicBezTo>
                  <a:cubicBezTo>
                    <a:pt x="203" y="41"/>
                    <a:pt x="205" y="42"/>
                    <a:pt x="207" y="43"/>
                  </a:cubicBezTo>
                  <a:cubicBezTo>
                    <a:pt x="180" y="17"/>
                    <a:pt x="180" y="17"/>
                    <a:pt x="180" y="17"/>
                  </a:cubicBezTo>
                  <a:cubicBezTo>
                    <a:pt x="182" y="19"/>
                    <a:pt x="183" y="21"/>
                    <a:pt x="183" y="24"/>
                  </a:cubicBezTo>
                  <a:cubicBezTo>
                    <a:pt x="183" y="27"/>
                    <a:pt x="179" y="33"/>
                    <a:pt x="177" y="35"/>
                  </a:cubicBezTo>
                  <a:cubicBezTo>
                    <a:pt x="165" y="48"/>
                    <a:pt x="165" y="48"/>
                    <a:pt x="165" y="48"/>
                  </a:cubicBezTo>
                  <a:cubicBezTo>
                    <a:pt x="163" y="49"/>
                    <a:pt x="161" y="49"/>
                    <a:pt x="159" y="49"/>
                  </a:cubicBezTo>
                  <a:cubicBezTo>
                    <a:pt x="157" y="49"/>
                    <a:pt x="155" y="49"/>
                    <a:pt x="154" y="48"/>
                  </a:cubicBezTo>
                  <a:cubicBezTo>
                    <a:pt x="111" y="7"/>
                    <a:pt x="111" y="7"/>
                    <a:pt x="111" y="7"/>
                  </a:cubicBezTo>
                  <a:cubicBezTo>
                    <a:pt x="105" y="0"/>
                    <a:pt x="94" y="1"/>
                    <a:pt x="87" y="7"/>
                  </a:cubicBezTo>
                  <a:cubicBezTo>
                    <a:pt x="7" y="92"/>
                    <a:pt x="7" y="92"/>
                    <a:pt x="7" y="92"/>
                  </a:cubicBezTo>
                  <a:cubicBezTo>
                    <a:pt x="0" y="98"/>
                    <a:pt x="1" y="109"/>
                    <a:pt x="7" y="116"/>
                  </a:cubicBezTo>
                  <a:cubicBezTo>
                    <a:pt x="92" y="196"/>
                    <a:pt x="92" y="196"/>
                    <a:pt x="92" y="196"/>
                  </a:cubicBezTo>
                  <a:cubicBezTo>
                    <a:pt x="98" y="203"/>
                    <a:pt x="109" y="202"/>
                    <a:pt x="116" y="196"/>
                  </a:cubicBezTo>
                  <a:cubicBezTo>
                    <a:pt x="196" y="111"/>
                    <a:pt x="196" y="111"/>
                    <a:pt x="196" y="111"/>
                  </a:cubicBezTo>
                  <a:cubicBezTo>
                    <a:pt x="203" y="105"/>
                    <a:pt x="202" y="94"/>
                    <a:pt x="195" y="87"/>
                  </a:cubicBezTo>
                  <a:lnTo>
                    <a:pt x="177" y="70"/>
                  </a:ln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43" name="组合 42"/>
            <p:cNvGrpSpPr/>
            <p:nvPr/>
          </p:nvGrpSpPr>
          <p:grpSpPr>
            <a:xfrm>
              <a:off x="3728303" y="2652248"/>
              <a:ext cx="1322992" cy="1275349"/>
              <a:chOff x="3728303" y="2652248"/>
              <a:chExt cx="1322992" cy="1275349"/>
            </a:xfrm>
          </p:grpSpPr>
          <p:pic>
            <p:nvPicPr>
              <p:cNvPr id="7" name="图片 6"/>
              <p:cNvPicPr>
                <a:picLocks noChangeAspect="1"/>
              </p:cNvPicPr>
              <p:nvPr/>
            </p:nvPicPr>
            <p:blipFill>
              <a:blip r:embed="rId3">
                <a:extLst>
                  <a:ext uri="{28A0092B-C50C-407E-A947-70E740481C1C}">
                    <a14:useLocalDpi val="0"/>
                  </a:ext>
                </a:extLst>
              </a:blip>
              <a:stretch>
                <a:fillRect/>
              </a:stretch>
            </p:blipFill>
            <p:spPr>
              <a:xfrm>
                <a:off x="3728303" y="2652248"/>
                <a:ext cx="1322992" cy="1275349"/>
              </a:xfrm>
              <a:prstGeom prst="rect">
                <a:avLst/>
              </a:prstGeom>
            </p:spPr>
          </p:pic>
          <p:sp>
            <p:nvSpPr>
              <p:cNvPr id="30" name="Freeform 25"/>
              <p:cNvSpPr>
                <a:spLocks noEditPoints="1"/>
              </p:cNvSpPr>
              <p:nvPr/>
            </p:nvSpPr>
            <p:spPr bwMode="auto">
              <a:xfrm>
                <a:off x="4093418" y="3033873"/>
                <a:ext cx="466732" cy="434859"/>
              </a:xfrm>
              <a:custGeom>
                <a:gdLst>
                  <a:gd fmla="*/ 27 w 29" name="T0"/>
                  <a:gd fmla="*/ 0 h 27" name="T1"/>
                  <a:gd fmla="*/ 8 w 29" name="T2"/>
                  <a:gd fmla="*/ 0 h 27" name="T3"/>
                  <a:gd fmla="*/ 6 w 29" name="T4"/>
                  <a:gd fmla="*/ 2 h 27" name="T5"/>
                  <a:gd fmla="*/ 6 w 29" name="T6"/>
                  <a:gd fmla="*/ 4 h 27" name="T7"/>
                  <a:gd fmla="*/ 6 w 29" name="T8"/>
                  <a:gd fmla="*/ 4 h 27" name="T9"/>
                  <a:gd fmla="*/ 6 w 29" name="T10"/>
                  <a:gd fmla="*/ 22 h 27" name="T11"/>
                  <a:gd fmla="*/ 4 w 29" name="T12"/>
                  <a:gd fmla="*/ 21 h 27" name="T13"/>
                  <a:gd fmla="*/ 0 w 29" name="T14"/>
                  <a:gd fmla="*/ 24 h 27" name="T15"/>
                  <a:gd fmla="*/ 4 w 29" name="T16"/>
                  <a:gd fmla="*/ 27 h 27" name="T17"/>
                  <a:gd fmla="*/ 8 w 29" name="T18"/>
                  <a:gd fmla="*/ 24 h 27" name="T19"/>
                  <a:gd fmla="*/ 8 w 29" name="T20"/>
                  <a:gd fmla="*/ 24 h 27" name="T21"/>
                  <a:gd fmla="*/ 8 w 29" name="T22"/>
                  <a:gd fmla="*/ 24 h 27" name="T23"/>
                  <a:gd fmla="*/ 8 w 29" name="T24"/>
                  <a:gd fmla="*/ 10 h 27" name="T25"/>
                  <a:gd fmla="*/ 28 w 29" name="T26"/>
                  <a:gd fmla="*/ 10 h 27" name="T27"/>
                  <a:gd fmla="*/ 28 w 29" name="T28"/>
                  <a:gd fmla="*/ 22 h 27" name="T29"/>
                  <a:gd fmla="*/ 25 w 29" name="T30"/>
                  <a:gd fmla="*/ 21 h 27" name="T31"/>
                  <a:gd fmla="*/ 21 w 29" name="T32"/>
                  <a:gd fmla="*/ 24 h 27" name="T33"/>
                  <a:gd fmla="*/ 25 w 29" name="T34"/>
                  <a:gd fmla="*/ 27 h 27" name="T35"/>
                  <a:gd fmla="*/ 29 w 29" name="T36"/>
                  <a:gd fmla="*/ 24 h 27" name="T37"/>
                  <a:gd fmla="*/ 29 w 29" name="T38"/>
                  <a:gd fmla="*/ 24 h 27" name="T39"/>
                  <a:gd fmla="*/ 29 w 29" name="T40"/>
                  <a:gd fmla="*/ 24 h 27" name="T41"/>
                  <a:gd fmla="*/ 29 w 29" name="T42"/>
                  <a:gd fmla="*/ 4 h 27" name="T43"/>
                  <a:gd fmla="*/ 29 w 29" name="T44"/>
                  <a:gd fmla="*/ 4 h 27" name="T45"/>
                  <a:gd fmla="*/ 29 w 29" name="T46"/>
                  <a:gd fmla="*/ 2 h 27" name="T47"/>
                  <a:gd fmla="*/ 27 w 29" name="T48"/>
                  <a:gd fmla="*/ 0 h 27" name="T49"/>
                  <a:gd fmla="*/ 8 w 29" name="T50"/>
                  <a:gd fmla="*/ 8 h 27" name="T51"/>
                  <a:gd fmla="*/ 8 w 29" name="T52"/>
                  <a:gd fmla="*/ 6 h 27" name="T53"/>
                  <a:gd fmla="*/ 8 w 29" name="T54"/>
                  <a:gd fmla="*/ 6 h 27" name="T55"/>
                  <a:gd fmla="*/ 27 w 29" name="T56"/>
                  <a:gd fmla="*/ 6 h 27" name="T57"/>
                  <a:gd fmla="*/ 28 w 29" name="T58"/>
                  <a:gd fmla="*/ 6 h 27" name="T59"/>
                  <a:gd fmla="*/ 28 w 29" name="T60"/>
                  <a:gd fmla="*/ 8 h 27" name="T61"/>
                  <a:gd fmla="*/ 8 w 29" name="T62"/>
                  <a:gd fmla="*/ 8 h 27"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7" w="28">
                    <a:moveTo>
                      <a:pt x="27" y="0"/>
                    </a:moveTo>
                    <a:cubicBezTo>
                      <a:pt x="8" y="0"/>
                      <a:pt x="8" y="0"/>
                      <a:pt x="8" y="0"/>
                    </a:cubicBezTo>
                    <a:cubicBezTo>
                      <a:pt x="7" y="0"/>
                      <a:pt x="6" y="1"/>
                      <a:pt x="6" y="2"/>
                    </a:cubicBezTo>
                    <a:cubicBezTo>
                      <a:pt x="6" y="4"/>
                      <a:pt x="6" y="4"/>
                      <a:pt x="6" y="4"/>
                    </a:cubicBezTo>
                    <a:cubicBezTo>
                      <a:pt x="6" y="4"/>
                      <a:pt x="6" y="4"/>
                      <a:pt x="6" y="4"/>
                    </a:cubicBezTo>
                    <a:cubicBezTo>
                      <a:pt x="6" y="22"/>
                      <a:pt x="6" y="22"/>
                      <a:pt x="6" y="22"/>
                    </a:cubicBezTo>
                    <a:cubicBezTo>
                      <a:pt x="5" y="21"/>
                      <a:pt x="5" y="21"/>
                      <a:pt x="4" y="21"/>
                    </a:cubicBezTo>
                    <a:cubicBezTo>
                      <a:pt x="1" y="21"/>
                      <a:pt x="0" y="23"/>
                      <a:pt x="0" y="24"/>
                    </a:cubicBezTo>
                    <a:cubicBezTo>
                      <a:pt x="0" y="26"/>
                      <a:pt x="1" y="27"/>
                      <a:pt x="4" y="27"/>
                    </a:cubicBezTo>
                    <a:cubicBezTo>
                      <a:pt x="6" y="27"/>
                      <a:pt x="8" y="26"/>
                      <a:pt x="8" y="24"/>
                    </a:cubicBezTo>
                    <a:cubicBezTo>
                      <a:pt x="8" y="24"/>
                      <a:pt x="8" y="24"/>
                      <a:pt x="8" y="24"/>
                    </a:cubicBezTo>
                    <a:cubicBezTo>
                      <a:pt x="8" y="24"/>
                      <a:pt x="8" y="24"/>
                      <a:pt x="8" y="24"/>
                    </a:cubicBezTo>
                    <a:cubicBezTo>
                      <a:pt x="8" y="10"/>
                      <a:pt x="8" y="10"/>
                      <a:pt x="8" y="10"/>
                    </a:cubicBezTo>
                    <a:cubicBezTo>
                      <a:pt x="28" y="10"/>
                      <a:pt x="28" y="10"/>
                      <a:pt x="28" y="10"/>
                    </a:cubicBezTo>
                    <a:cubicBezTo>
                      <a:pt x="28" y="22"/>
                      <a:pt x="28" y="22"/>
                      <a:pt x="28" y="22"/>
                    </a:cubicBezTo>
                    <a:cubicBezTo>
                      <a:pt x="27" y="21"/>
                      <a:pt x="26" y="21"/>
                      <a:pt x="25" y="21"/>
                    </a:cubicBezTo>
                    <a:cubicBezTo>
                      <a:pt x="23" y="21"/>
                      <a:pt x="21" y="23"/>
                      <a:pt x="21" y="24"/>
                    </a:cubicBezTo>
                    <a:cubicBezTo>
                      <a:pt x="21" y="26"/>
                      <a:pt x="23" y="27"/>
                      <a:pt x="25" y="27"/>
                    </a:cubicBezTo>
                    <a:cubicBezTo>
                      <a:pt x="27" y="27"/>
                      <a:pt x="29" y="26"/>
                      <a:pt x="29" y="24"/>
                    </a:cubicBezTo>
                    <a:cubicBezTo>
                      <a:pt x="29" y="24"/>
                      <a:pt x="29" y="24"/>
                      <a:pt x="29" y="24"/>
                    </a:cubicBezTo>
                    <a:cubicBezTo>
                      <a:pt x="29" y="24"/>
                      <a:pt x="29" y="24"/>
                      <a:pt x="29" y="24"/>
                    </a:cubicBezTo>
                    <a:cubicBezTo>
                      <a:pt x="29" y="4"/>
                      <a:pt x="29" y="4"/>
                      <a:pt x="29" y="4"/>
                    </a:cubicBezTo>
                    <a:cubicBezTo>
                      <a:pt x="29" y="4"/>
                      <a:pt x="29" y="4"/>
                      <a:pt x="29" y="4"/>
                    </a:cubicBezTo>
                    <a:cubicBezTo>
                      <a:pt x="29" y="2"/>
                      <a:pt x="29" y="2"/>
                      <a:pt x="29" y="2"/>
                    </a:cubicBezTo>
                    <a:cubicBezTo>
                      <a:pt x="29" y="1"/>
                      <a:pt x="28" y="0"/>
                      <a:pt x="27" y="0"/>
                    </a:cubicBezTo>
                    <a:close/>
                    <a:moveTo>
                      <a:pt x="8" y="8"/>
                    </a:moveTo>
                    <a:cubicBezTo>
                      <a:pt x="8" y="6"/>
                      <a:pt x="8" y="6"/>
                      <a:pt x="8" y="6"/>
                    </a:cubicBezTo>
                    <a:cubicBezTo>
                      <a:pt x="8" y="6"/>
                      <a:pt x="8" y="6"/>
                      <a:pt x="8" y="6"/>
                    </a:cubicBezTo>
                    <a:cubicBezTo>
                      <a:pt x="27" y="6"/>
                      <a:pt x="27" y="6"/>
                      <a:pt x="27" y="6"/>
                    </a:cubicBezTo>
                    <a:cubicBezTo>
                      <a:pt x="27" y="6"/>
                      <a:pt x="27" y="6"/>
                      <a:pt x="28" y="6"/>
                    </a:cubicBezTo>
                    <a:cubicBezTo>
                      <a:pt x="28" y="8"/>
                      <a:pt x="28" y="8"/>
                      <a:pt x="28" y="8"/>
                    </a:cubicBezTo>
                    <a:lnTo>
                      <a:pt x="8" y="8"/>
                    </a:ln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42" name="组合 41"/>
          <p:cNvGrpSpPr/>
          <p:nvPr/>
        </p:nvGrpSpPr>
        <p:grpSpPr>
          <a:xfrm>
            <a:off x="6547358" y="2725354"/>
            <a:ext cx="1950011" cy="1942127"/>
            <a:chOff x="4852664" y="1794707"/>
            <a:chExt cx="1462699" cy="1456595"/>
          </a:xfrm>
        </p:grpSpPr>
        <p:sp>
          <p:nvSpPr>
            <p:cNvPr id="8" name="Freeform 10"/>
            <p:cNvSpPr/>
            <p:nvPr/>
          </p:nvSpPr>
          <p:spPr bwMode="auto">
            <a:xfrm>
              <a:off x="4852664" y="1794707"/>
              <a:ext cx="1462699" cy="1456595"/>
            </a:xfrm>
            <a:custGeom>
              <a:gdLst>
                <a:gd fmla="*/ 116 w 203" name="T0"/>
                <a:gd fmla="*/ 195 h 202" name="T1"/>
                <a:gd fmla="*/ 92 w 203" name="T2"/>
                <a:gd fmla="*/ 196 h 202" name="T3"/>
                <a:gd fmla="*/ 8 w 203" name="T4"/>
                <a:gd fmla="*/ 115 h 202" name="T5"/>
                <a:gd fmla="*/ 7 w 203" name="T6"/>
                <a:gd fmla="*/ 91 h 202" name="T7"/>
                <a:gd fmla="*/ 87 w 203" name="T8"/>
                <a:gd fmla="*/ 7 h 202" name="T9"/>
                <a:gd fmla="*/ 111 w 203" name="T10"/>
                <a:gd fmla="*/ 6 h 202" name="T11"/>
                <a:gd fmla="*/ 196 w 203" name="T12"/>
                <a:gd fmla="*/ 87 h 202" name="T13"/>
                <a:gd fmla="*/ 196 w 203" name="T14"/>
                <a:gd fmla="*/ 111 h 202" name="T15"/>
                <a:gd fmla="*/ 116 w 203" name="T16"/>
                <a:gd fmla="*/ 195 h 20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01" w="203">
                  <a:moveTo>
                    <a:pt x="116" y="195"/>
                  </a:moveTo>
                  <a:cubicBezTo>
                    <a:pt x="109" y="202"/>
                    <a:pt x="98" y="202"/>
                    <a:pt x="92" y="196"/>
                  </a:cubicBezTo>
                  <a:cubicBezTo>
                    <a:pt x="8" y="115"/>
                    <a:pt x="8" y="115"/>
                    <a:pt x="8" y="115"/>
                  </a:cubicBezTo>
                  <a:cubicBezTo>
                    <a:pt x="1" y="109"/>
                    <a:pt x="0" y="98"/>
                    <a:pt x="7" y="91"/>
                  </a:cubicBezTo>
                  <a:cubicBezTo>
                    <a:pt x="87" y="7"/>
                    <a:pt x="87" y="7"/>
                    <a:pt x="87" y="7"/>
                  </a:cubicBezTo>
                  <a:cubicBezTo>
                    <a:pt x="94" y="0"/>
                    <a:pt x="105" y="0"/>
                    <a:pt x="111" y="6"/>
                  </a:cubicBezTo>
                  <a:cubicBezTo>
                    <a:pt x="196" y="87"/>
                    <a:pt x="196" y="87"/>
                    <a:pt x="196" y="87"/>
                  </a:cubicBezTo>
                  <a:cubicBezTo>
                    <a:pt x="202" y="93"/>
                    <a:pt x="203" y="104"/>
                    <a:pt x="196" y="111"/>
                  </a:cubicBezTo>
                  <a:lnTo>
                    <a:pt x="116" y="195"/>
                  </a:lnTo>
                  <a:close/>
                </a:path>
              </a:pathLst>
            </a:custGeom>
            <a:solidFill>
              <a:schemeClr val="accent3"/>
            </a:solidFill>
            <a:ln>
              <a:noFill/>
            </a:ln>
          </p:spPr>
          <p:txBody>
            <a:bodyPr anchor="t" anchorCtr="0" bIns="45720" compatLnSpc="1" lIns="91440" numCol="1" rIns="91440" tIns="45720" vert="horz" wrap="square">
              <a:prstTxWarp prst="textNoShape">
                <a:avLst/>
              </a:prstTxWarp>
            </a:bodyPr>
            <a:lstStyle/>
            <a:p>
              <a:endParaRPr altLang="en-US" lang="zh-CN"/>
            </a:p>
          </p:txBody>
        </p:sp>
        <p:pic>
          <p:nvPicPr>
            <p:cNvPr id="9" name="图片 8"/>
            <p:cNvPicPr>
              <a:picLocks noChangeAspect="1"/>
            </p:cNvPicPr>
            <p:nvPr/>
          </p:nvPicPr>
          <p:blipFill>
            <a:blip r:embed="rId3">
              <a:extLst>
                <a:ext uri="{28A0092B-C50C-407E-A947-70E740481C1C}">
                  <a14:useLocalDpi val="0"/>
                </a:ext>
              </a:extLst>
            </a:blip>
            <a:stretch>
              <a:fillRect/>
            </a:stretch>
          </p:blipFill>
          <p:spPr>
            <a:xfrm>
              <a:off x="4948975" y="1918797"/>
              <a:ext cx="1322992" cy="1275349"/>
            </a:xfrm>
            <a:prstGeom prst="rect">
              <a:avLst/>
            </a:prstGeom>
          </p:spPr>
        </p:pic>
        <p:grpSp>
          <p:nvGrpSpPr>
            <p:cNvPr id="31" name="组合 30"/>
            <p:cNvGrpSpPr/>
            <p:nvPr/>
          </p:nvGrpSpPr>
          <p:grpSpPr>
            <a:xfrm>
              <a:off x="5318383" y="2261742"/>
              <a:ext cx="522524" cy="522526"/>
              <a:chOff x="10050463" y="2969490"/>
              <a:chExt cx="382587" cy="382588"/>
            </a:xfrm>
          </p:grpSpPr>
          <p:sp>
            <p:nvSpPr>
              <p:cNvPr id="32" name="Freeform 26"/>
              <p:cNvSpPr>
                <a:spLocks noEditPoints="1"/>
              </p:cNvSpPr>
              <p:nvPr/>
            </p:nvSpPr>
            <p:spPr bwMode="auto">
              <a:xfrm>
                <a:off x="10050463" y="2969490"/>
                <a:ext cx="382587" cy="382588"/>
              </a:xfrm>
              <a:custGeom>
                <a:gdLst>
                  <a:gd fmla="*/ 17 w 34" name="T0"/>
                  <a:gd fmla="*/ 0 h 34" name="T1"/>
                  <a:gd fmla="*/ 0 w 34" name="T2"/>
                  <a:gd fmla="*/ 17 h 34" name="T3"/>
                  <a:gd fmla="*/ 17 w 34" name="T4"/>
                  <a:gd fmla="*/ 34 h 34" name="T5"/>
                  <a:gd fmla="*/ 34 w 34" name="T6"/>
                  <a:gd fmla="*/ 17 h 34" name="T7"/>
                  <a:gd fmla="*/ 17 w 34" name="T8"/>
                  <a:gd fmla="*/ 0 h 34" name="T9"/>
                  <a:gd fmla="*/ 17 w 34" name="T10"/>
                  <a:gd fmla="*/ 31 h 34" name="T11"/>
                  <a:gd fmla="*/ 2 w 34" name="T12"/>
                  <a:gd fmla="*/ 17 h 34" name="T13"/>
                  <a:gd fmla="*/ 17 w 34" name="T14"/>
                  <a:gd fmla="*/ 2 h 34" name="T15"/>
                  <a:gd fmla="*/ 31 w 34" name="T16"/>
                  <a:gd fmla="*/ 17 h 34" name="T17"/>
                  <a:gd fmla="*/ 17 w 34" name="T18"/>
                  <a:gd fmla="*/ 31 h 3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4" w="34">
                    <a:moveTo>
                      <a:pt x="17" y="0"/>
                    </a:moveTo>
                    <a:cubicBezTo>
                      <a:pt x="7" y="0"/>
                      <a:pt x="0" y="7"/>
                      <a:pt x="0" y="17"/>
                    </a:cubicBezTo>
                    <a:cubicBezTo>
                      <a:pt x="0" y="26"/>
                      <a:pt x="7" y="34"/>
                      <a:pt x="17" y="34"/>
                    </a:cubicBezTo>
                    <a:cubicBezTo>
                      <a:pt x="26" y="34"/>
                      <a:pt x="34" y="26"/>
                      <a:pt x="34" y="17"/>
                    </a:cubicBezTo>
                    <a:cubicBezTo>
                      <a:pt x="34" y="7"/>
                      <a:pt x="26" y="0"/>
                      <a:pt x="17" y="0"/>
                    </a:cubicBezTo>
                    <a:close/>
                    <a:moveTo>
                      <a:pt x="17" y="31"/>
                    </a:moveTo>
                    <a:cubicBezTo>
                      <a:pt x="9" y="31"/>
                      <a:pt x="2" y="25"/>
                      <a:pt x="2" y="17"/>
                    </a:cubicBezTo>
                    <a:cubicBezTo>
                      <a:pt x="2" y="9"/>
                      <a:pt x="9" y="2"/>
                      <a:pt x="17" y="2"/>
                    </a:cubicBezTo>
                    <a:cubicBezTo>
                      <a:pt x="25" y="2"/>
                      <a:pt x="31" y="9"/>
                      <a:pt x="31" y="17"/>
                    </a:cubicBezTo>
                    <a:cubicBezTo>
                      <a:pt x="31" y="25"/>
                      <a:pt x="25" y="31"/>
                      <a:pt x="17" y="31"/>
                    </a:cubicBezTo>
                    <a:close/>
                  </a:path>
                </a:pathLst>
              </a:custGeom>
              <a:solidFill>
                <a:schemeClr val="accent3"/>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33" name="Freeform 27"/>
              <p:cNvSpPr>
                <a:spLocks noEditPoints="1"/>
              </p:cNvSpPr>
              <p:nvPr/>
            </p:nvSpPr>
            <p:spPr bwMode="auto">
              <a:xfrm>
                <a:off x="10094913" y="3013940"/>
                <a:ext cx="293687" cy="282575"/>
              </a:xfrm>
              <a:custGeom>
                <a:gdLst>
                  <a:gd fmla="*/ 13 w 26" name="T0"/>
                  <a:gd fmla="*/ 0 h 25" name="T1"/>
                  <a:gd fmla="*/ 0 w 26" name="T2"/>
                  <a:gd fmla="*/ 13 h 25" name="T3"/>
                  <a:gd fmla="*/ 13 w 26" name="T4"/>
                  <a:gd fmla="*/ 25 h 25" name="T5"/>
                  <a:gd fmla="*/ 26 w 26" name="T6"/>
                  <a:gd fmla="*/ 13 h 25" name="T7"/>
                  <a:gd fmla="*/ 13 w 26" name="T8"/>
                  <a:gd fmla="*/ 0 h 25" name="T9"/>
                  <a:gd fmla="*/ 21 w 26" name="T10"/>
                  <a:gd fmla="*/ 14 h 25" name="T11"/>
                  <a:gd fmla="*/ 12 w 26" name="T12"/>
                  <a:gd fmla="*/ 14 h 25" name="T13"/>
                  <a:gd fmla="*/ 12 w 26" name="T14"/>
                  <a:gd fmla="*/ 3 h 25" name="T15"/>
                  <a:gd fmla="*/ 14 w 26" name="T16"/>
                  <a:gd fmla="*/ 3 h 25" name="T17"/>
                  <a:gd fmla="*/ 14 w 26" name="T18"/>
                  <a:gd fmla="*/ 12 h 25" name="T19"/>
                  <a:gd fmla="*/ 21 w 26" name="T20"/>
                  <a:gd fmla="*/ 12 h 25" name="T21"/>
                  <a:gd fmla="*/ 21 w 26" name="T22"/>
                  <a:gd fmla="*/ 14 h 2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5" w="26">
                    <a:moveTo>
                      <a:pt x="13" y="0"/>
                    </a:moveTo>
                    <a:cubicBezTo>
                      <a:pt x="6" y="0"/>
                      <a:pt x="0" y="6"/>
                      <a:pt x="0" y="13"/>
                    </a:cubicBezTo>
                    <a:cubicBezTo>
                      <a:pt x="0" y="20"/>
                      <a:pt x="6" y="25"/>
                      <a:pt x="13" y="25"/>
                    </a:cubicBezTo>
                    <a:cubicBezTo>
                      <a:pt x="20" y="25"/>
                      <a:pt x="26" y="20"/>
                      <a:pt x="26" y="13"/>
                    </a:cubicBezTo>
                    <a:cubicBezTo>
                      <a:pt x="26" y="6"/>
                      <a:pt x="20" y="0"/>
                      <a:pt x="13" y="0"/>
                    </a:cubicBezTo>
                    <a:close/>
                    <a:moveTo>
                      <a:pt x="21" y="14"/>
                    </a:moveTo>
                    <a:cubicBezTo>
                      <a:pt x="12" y="14"/>
                      <a:pt x="12" y="14"/>
                      <a:pt x="12" y="14"/>
                    </a:cubicBezTo>
                    <a:cubicBezTo>
                      <a:pt x="12" y="3"/>
                      <a:pt x="12" y="3"/>
                      <a:pt x="12" y="3"/>
                    </a:cubicBezTo>
                    <a:cubicBezTo>
                      <a:pt x="14" y="3"/>
                      <a:pt x="14" y="3"/>
                      <a:pt x="14" y="3"/>
                    </a:cubicBezTo>
                    <a:cubicBezTo>
                      <a:pt x="14" y="12"/>
                      <a:pt x="14" y="12"/>
                      <a:pt x="14" y="12"/>
                    </a:cubicBezTo>
                    <a:cubicBezTo>
                      <a:pt x="21" y="12"/>
                      <a:pt x="21" y="12"/>
                      <a:pt x="21" y="12"/>
                    </a:cubicBezTo>
                    <a:lnTo>
                      <a:pt x="21" y="14"/>
                    </a:lnTo>
                    <a:close/>
                  </a:path>
                </a:pathLst>
              </a:custGeom>
              <a:solidFill>
                <a:schemeClr val="accent3"/>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2" name="组合 1"/>
          <p:cNvGrpSpPr/>
          <p:nvPr/>
        </p:nvGrpSpPr>
        <p:grpSpPr>
          <a:xfrm>
            <a:off x="815308" y="4734600"/>
            <a:ext cx="2860336" cy="1212800"/>
            <a:chOff x="611560" y="3334925"/>
            <a:chExt cx="2145531" cy="909600"/>
          </a:xfrm>
        </p:grpSpPr>
        <p:sp>
          <p:nvSpPr>
            <p:cNvPr id="38" name="文本框 50"/>
            <p:cNvSpPr txBox="1"/>
            <p:nvPr/>
          </p:nvSpPr>
          <p:spPr>
            <a:xfrm>
              <a:off x="689187" y="3334925"/>
              <a:ext cx="374381" cy="371475"/>
            </a:xfrm>
            <a:prstGeom prst="rect">
              <a:avLst/>
            </a:prstGeom>
            <a:noFill/>
          </p:spPr>
          <p:txBody>
            <a:bodyPr bIns="34290" lIns="68580" rIns="68580" rtlCol="0" tIns="34290" wrap="none">
              <a:spAutoFit/>
            </a:bodyPr>
            <a:lstStyle/>
            <a:p>
              <a:pPr algn="ctr"/>
              <a:r>
                <a:rPr altLang="zh-CN" b="1" lang="en-US" sz="2800">
                  <a:solidFill>
                    <a:srgbClr val="605E5E"/>
                  </a:solidFill>
                  <a:latin typeface="+mj-lt"/>
                  <a:ea typeface="微软雅黑"/>
                  <a:cs charset="-79" panose="02010803020104030203" pitchFamily="2" typeface="Aharoni"/>
                </a:rPr>
                <a:t>01</a:t>
              </a:r>
            </a:p>
          </p:txBody>
        </p:sp>
        <p:sp>
          <p:nvSpPr>
            <p:cNvPr id="39" name="文本框 51"/>
            <p:cNvSpPr txBox="1"/>
            <p:nvPr/>
          </p:nvSpPr>
          <p:spPr>
            <a:xfrm>
              <a:off x="611560" y="3764923"/>
              <a:ext cx="2145531" cy="494005"/>
            </a:xfrm>
            <a:prstGeom prst="rect">
              <a:avLst/>
            </a:prstGeom>
            <a:noFill/>
          </p:spPr>
          <p:txBody>
            <a:bodyPr bIns="34290" lIns="68580" rIns="68580" rtlCol="0" tIns="34290" wrap="square">
              <a:spAutoFit/>
            </a:bodyPr>
            <a:lstStyle/>
            <a:p>
              <a:pPr algn="just">
                <a:lnSpc>
                  <a:spcPct val="121000"/>
                </a:lnSpc>
                <a:spcAft>
                  <a:spcPts val="800"/>
                </a:spcAft>
              </a:pPr>
              <a:r>
                <a:rPr altLang="en-US" lang="zh-CN" sz="1600">
                  <a:latin typeface="微软雅黑"/>
                  <a:ea typeface="微软雅黑"/>
                </a:rPr>
                <a:t>这里输入您的文这里输入您的文字</a:t>
              </a:r>
            </a:p>
          </p:txBody>
        </p:sp>
      </p:grpSp>
      <p:grpSp>
        <p:nvGrpSpPr>
          <p:cNvPr id="35" name="组合 34"/>
          <p:cNvGrpSpPr/>
          <p:nvPr/>
        </p:nvGrpSpPr>
        <p:grpSpPr>
          <a:xfrm>
            <a:off x="5423219" y="1075393"/>
            <a:ext cx="2860336" cy="1203691"/>
            <a:chOff x="4067944" y="590521"/>
            <a:chExt cx="2145531" cy="902768"/>
          </a:xfrm>
        </p:grpSpPr>
        <p:sp>
          <p:nvSpPr>
            <p:cNvPr id="34" name="文本框 46"/>
            <p:cNvSpPr txBox="1"/>
            <p:nvPr/>
          </p:nvSpPr>
          <p:spPr>
            <a:xfrm>
              <a:off x="4130083" y="590521"/>
              <a:ext cx="374381" cy="371475"/>
            </a:xfrm>
            <a:prstGeom prst="rect">
              <a:avLst/>
            </a:prstGeom>
            <a:noFill/>
          </p:spPr>
          <p:txBody>
            <a:bodyPr bIns="34290" lIns="68580" rIns="68580" rtlCol="0" tIns="34290" wrap="none">
              <a:spAutoFit/>
            </a:bodyPr>
            <a:lstStyle/>
            <a:p>
              <a:pPr algn="ctr"/>
              <a:r>
                <a:rPr altLang="zh-CN" b="1" lang="en-US" sz="2800">
                  <a:solidFill>
                    <a:srgbClr val="605E5E"/>
                  </a:solidFill>
                  <a:latin typeface="+mj-lt"/>
                  <a:ea typeface="微软雅黑"/>
                  <a:cs charset="-79" panose="02010803020104030203" pitchFamily="2" typeface="Aharoni"/>
                </a:rPr>
                <a:t>02</a:t>
              </a:r>
            </a:p>
          </p:txBody>
        </p:sp>
        <p:sp>
          <p:nvSpPr>
            <p:cNvPr id="51" name="文本框 51"/>
            <p:cNvSpPr txBox="1"/>
            <p:nvPr/>
          </p:nvSpPr>
          <p:spPr>
            <a:xfrm>
              <a:off x="4067944" y="1013687"/>
              <a:ext cx="2145531" cy="494004"/>
            </a:xfrm>
            <a:prstGeom prst="rect">
              <a:avLst/>
            </a:prstGeom>
            <a:noFill/>
          </p:spPr>
          <p:txBody>
            <a:bodyPr bIns="34290" lIns="68580" rIns="68580" rtlCol="0" tIns="34290" wrap="square">
              <a:spAutoFit/>
            </a:bodyPr>
            <a:lstStyle/>
            <a:p>
              <a:pPr algn="just">
                <a:lnSpc>
                  <a:spcPct val="121000"/>
                </a:lnSpc>
                <a:spcAft>
                  <a:spcPts val="800"/>
                </a:spcAft>
              </a:pPr>
              <a:r>
                <a:rPr altLang="en-US" lang="zh-CN" sz="1600">
                  <a:latin typeface="微软雅黑"/>
                  <a:ea typeface="微软雅黑"/>
                </a:rPr>
                <a:t>这里输入您的文这里输入您的文字</a:t>
              </a:r>
            </a:p>
          </p:txBody>
        </p:sp>
      </p:grpSp>
      <p:grpSp>
        <p:nvGrpSpPr>
          <p:cNvPr id="37" name="组合 36"/>
          <p:cNvGrpSpPr/>
          <p:nvPr/>
        </p:nvGrpSpPr>
        <p:grpSpPr>
          <a:xfrm>
            <a:off x="8689703" y="2561024"/>
            <a:ext cx="2860336" cy="1243032"/>
            <a:chOff x="6518125" y="1704743"/>
            <a:chExt cx="2145531" cy="932274"/>
          </a:xfrm>
        </p:grpSpPr>
        <p:sp>
          <p:nvSpPr>
            <p:cNvPr id="36" name="文本框 48"/>
            <p:cNvSpPr txBox="1"/>
            <p:nvPr/>
          </p:nvSpPr>
          <p:spPr>
            <a:xfrm>
              <a:off x="6599758" y="1704743"/>
              <a:ext cx="374381" cy="371475"/>
            </a:xfrm>
            <a:prstGeom prst="rect">
              <a:avLst/>
            </a:prstGeom>
            <a:noFill/>
          </p:spPr>
          <p:txBody>
            <a:bodyPr bIns="34290" lIns="68580" rIns="68580" rtlCol="0" tIns="34290" wrap="none">
              <a:spAutoFit/>
            </a:bodyPr>
            <a:lstStyle/>
            <a:p>
              <a:pPr algn="ctr"/>
              <a:r>
                <a:rPr altLang="zh-CN" b="1" lang="en-US" sz="2800">
                  <a:solidFill>
                    <a:srgbClr val="605E5E"/>
                  </a:solidFill>
                  <a:latin typeface="+mj-lt"/>
                  <a:ea typeface="微软雅黑"/>
                  <a:cs charset="-79" panose="02010803020104030203" pitchFamily="2" typeface="Aharoni"/>
                </a:rPr>
                <a:t>04</a:t>
              </a:r>
            </a:p>
          </p:txBody>
        </p:sp>
        <p:sp>
          <p:nvSpPr>
            <p:cNvPr id="52" name="文本框 51"/>
            <p:cNvSpPr txBox="1"/>
            <p:nvPr/>
          </p:nvSpPr>
          <p:spPr>
            <a:xfrm>
              <a:off x="6518124" y="2157415"/>
              <a:ext cx="2145531" cy="494005"/>
            </a:xfrm>
            <a:prstGeom prst="rect">
              <a:avLst/>
            </a:prstGeom>
            <a:noFill/>
          </p:spPr>
          <p:txBody>
            <a:bodyPr bIns="34290" lIns="68580" rIns="68580" rtlCol="0" tIns="34290" wrap="square">
              <a:spAutoFit/>
            </a:bodyPr>
            <a:lstStyle/>
            <a:p>
              <a:pPr algn="just">
                <a:lnSpc>
                  <a:spcPct val="121000"/>
                </a:lnSpc>
                <a:spcAft>
                  <a:spcPts val="800"/>
                </a:spcAft>
              </a:pPr>
              <a:r>
                <a:rPr altLang="en-US" lang="zh-CN" sz="1600">
                  <a:latin typeface="微软雅黑"/>
                  <a:ea typeface="微软雅黑"/>
                </a:rPr>
                <a:t>这里输入您的文这里输入您的文字</a:t>
              </a:r>
            </a:p>
          </p:txBody>
        </p:sp>
      </p:grpSp>
      <p:grpSp>
        <p:nvGrpSpPr>
          <p:cNvPr id="41" name="组合 40"/>
          <p:cNvGrpSpPr/>
          <p:nvPr/>
        </p:nvGrpSpPr>
        <p:grpSpPr>
          <a:xfrm>
            <a:off x="6811990" y="5122868"/>
            <a:ext cx="2860336" cy="1227216"/>
            <a:chOff x="5109657" y="3626126"/>
            <a:chExt cx="2145531" cy="920412"/>
          </a:xfrm>
        </p:grpSpPr>
        <p:sp>
          <p:nvSpPr>
            <p:cNvPr id="40" name="文本框 52"/>
            <p:cNvSpPr txBox="1"/>
            <p:nvPr/>
          </p:nvSpPr>
          <p:spPr>
            <a:xfrm>
              <a:off x="5189684" y="3626125"/>
              <a:ext cx="374381" cy="371475"/>
            </a:xfrm>
            <a:prstGeom prst="rect">
              <a:avLst/>
            </a:prstGeom>
            <a:noFill/>
          </p:spPr>
          <p:txBody>
            <a:bodyPr bIns="34290" lIns="68580" rIns="68580" rtlCol="0" tIns="34290" wrap="none">
              <a:spAutoFit/>
            </a:bodyPr>
            <a:lstStyle/>
            <a:p>
              <a:pPr algn="ctr"/>
              <a:r>
                <a:rPr altLang="zh-CN" b="1" lang="en-US" sz="2800">
                  <a:solidFill>
                    <a:srgbClr val="605E5E"/>
                  </a:solidFill>
                  <a:latin typeface="+mj-lt"/>
                  <a:ea typeface="微软雅黑"/>
                  <a:cs charset="-79" panose="02010803020104030203" pitchFamily="2" typeface="Aharoni"/>
                </a:rPr>
                <a:t>03</a:t>
              </a:r>
            </a:p>
          </p:txBody>
        </p:sp>
        <p:sp>
          <p:nvSpPr>
            <p:cNvPr id="53" name="文本框 51"/>
            <p:cNvSpPr txBox="1"/>
            <p:nvPr/>
          </p:nvSpPr>
          <p:spPr>
            <a:xfrm>
              <a:off x="5109657" y="4066935"/>
              <a:ext cx="2145531" cy="494005"/>
            </a:xfrm>
            <a:prstGeom prst="rect">
              <a:avLst/>
            </a:prstGeom>
            <a:noFill/>
          </p:spPr>
          <p:txBody>
            <a:bodyPr bIns="34290" lIns="68580" rIns="68580" rtlCol="0" tIns="34290" wrap="square">
              <a:spAutoFit/>
            </a:bodyPr>
            <a:lstStyle/>
            <a:p>
              <a:pPr algn="just">
                <a:lnSpc>
                  <a:spcPct val="121000"/>
                </a:lnSpc>
                <a:spcAft>
                  <a:spcPts val="800"/>
                </a:spcAft>
              </a:pPr>
              <a:r>
                <a:rPr altLang="en-US" lang="zh-CN" sz="1600">
                  <a:latin typeface="微软雅黑"/>
                  <a:ea typeface="微软雅黑"/>
                </a:rPr>
                <a:t>这里输入您的文这里输入您的文字</a:t>
              </a:r>
            </a:p>
          </p:txBody>
        </p:sp>
      </p:grpSp>
      <p:grpSp>
        <p:nvGrpSpPr>
          <p:cNvPr id="48" name="组合 47"/>
          <p:cNvGrpSpPr/>
          <p:nvPr/>
        </p:nvGrpSpPr>
        <p:grpSpPr>
          <a:xfrm>
            <a:off x="8375777" y="2873124"/>
            <a:ext cx="366135" cy="682187"/>
            <a:chOff x="6369366" y="1913155"/>
            <a:chExt cx="274637" cy="511640"/>
          </a:xfrm>
        </p:grpSpPr>
        <p:sp>
          <p:nvSpPr>
            <p:cNvPr id="16" name="Freeform 13"/>
            <p:cNvSpPr/>
            <p:nvPr/>
          </p:nvSpPr>
          <p:spPr bwMode="auto">
            <a:xfrm>
              <a:off x="6369366" y="1913155"/>
              <a:ext cx="266500" cy="511640"/>
            </a:xfrm>
            <a:custGeom>
              <a:gdLst>
                <a:gd fmla="*/ 0 w 262" name="T0"/>
                <a:gd fmla="*/ 503 h 503" name="T1"/>
                <a:gd fmla="*/ 0 w 262" name="T2"/>
                <a:gd fmla="*/ 262 h 503" name="T3"/>
                <a:gd fmla="*/ 262 w 262" name="T4"/>
                <a:gd fmla="*/ 0 h 503" name="T5"/>
              </a:gdLst>
              <a:cxnLst>
                <a:cxn ang="0">
                  <a:pos x="T0" y="T1"/>
                </a:cxn>
                <a:cxn ang="0">
                  <a:pos x="T2" y="T3"/>
                </a:cxn>
                <a:cxn ang="0">
                  <a:pos x="T4" y="T5"/>
                </a:cxn>
              </a:cxnLst>
              <a:rect b="b" l="0" r="r" t="0"/>
              <a:pathLst>
                <a:path h="502" w="262">
                  <a:moveTo>
                    <a:pt x="0" y="503"/>
                  </a:moveTo>
                  <a:lnTo>
                    <a:pt x="0" y="262"/>
                  </a:lnTo>
                  <a:lnTo>
                    <a:pt x="262" y="0"/>
                  </a:lnTo>
                </a:path>
              </a:pathLst>
            </a:custGeom>
            <a:noFill/>
            <a:ln cap="rnd" w="12700">
              <a:solidFill>
                <a:srgbClr val="9C968A"/>
              </a:solidFill>
              <a:prstDash val="solid"/>
              <a:round/>
            </a:ln>
            <a:extLst>
              <a:ext uri="{909E8E84-426E-40DD-AFC4-6F175D3DCCD1}">
                <a14:hiddenFill>
                  <a:solidFill>
                    <a:srgbClr val="FFFFFF"/>
                  </a:solidFill>
                </a14:hiddenFill>
              </a:ext>
            </a:extLst>
          </p:spPr>
          <p:txBody>
            <a:bodyPr anchor="t" anchorCtr="0" bIns="34290" compatLnSpc="1" lIns="68580" numCol="1" rIns="68580" tIns="34290" vert="horz" wrap="square">
              <a:prstTxWarp prst="textNoShape">
                <a:avLst/>
              </a:prstTxWarp>
            </a:bodyPr>
            <a:lstStyle/>
            <a:p>
              <a:endParaRPr altLang="en-US" lang="zh-CN"/>
            </a:p>
          </p:txBody>
        </p:sp>
        <p:sp>
          <p:nvSpPr>
            <p:cNvPr id="18" name="Freeform 15"/>
            <p:cNvSpPr/>
            <p:nvPr/>
          </p:nvSpPr>
          <p:spPr bwMode="auto">
            <a:xfrm>
              <a:off x="6571784" y="1913155"/>
              <a:ext cx="72219" cy="65099"/>
            </a:xfrm>
            <a:custGeom>
              <a:gdLst>
                <a:gd fmla="*/ 0 w 71" name="T0"/>
                <a:gd fmla="*/ 14 h 64" name="T1"/>
                <a:gd fmla="*/ 71 w 71" name="T2"/>
                <a:gd fmla="*/ 0 h 64" name="T3"/>
                <a:gd fmla="*/ 49 w 71" name="T4"/>
                <a:gd fmla="*/ 64 h 64" name="T5"/>
                <a:gd fmla="*/ 0 w 71" name="T6"/>
                <a:gd fmla="*/ 14 h 64" name="T7"/>
              </a:gdLst>
              <a:cxnLst>
                <a:cxn ang="0">
                  <a:pos x="T0" y="T1"/>
                </a:cxn>
                <a:cxn ang="0">
                  <a:pos x="T2" y="T3"/>
                </a:cxn>
                <a:cxn ang="0">
                  <a:pos x="T4" y="T5"/>
                </a:cxn>
                <a:cxn ang="0">
                  <a:pos x="T6" y="T7"/>
                </a:cxn>
              </a:cxnLst>
              <a:rect b="b" l="0" r="r" t="0"/>
              <a:pathLst>
                <a:path h="64" w="71">
                  <a:moveTo>
                    <a:pt x="0" y="14"/>
                  </a:moveTo>
                  <a:lnTo>
                    <a:pt x="71" y="0"/>
                  </a:lnTo>
                  <a:lnTo>
                    <a:pt x="49" y="64"/>
                  </a:lnTo>
                  <a:lnTo>
                    <a:pt x="0" y="14"/>
                  </a:lnTo>
                  <a:close/>
                </a:path>
              </a:pathLst>
            </a:custGeom>
            <a:solidFill>
              <a:srgbClr val="9C968A"/>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a:p>
          </p:txBody>
        </p:sp>
      </p:grpSp>
      <p:grpSp>
        <p:nvGrpSpPr>
          <p:cNvPr id="49" name="组合 48"/>
          <p:cNvGrpSpPr/>
          <p:nvPr/>
        </p:nvGrpSpPr>
        <p:grpSpPr>
          <a:xfrm>
            <a:off x="4783455" y="1388628"/>
            <a:ext cx="586494" cy="903931"/>
            <a:chOff x="3533387" y="799783"/>
            <a:chExt cx="439928" cy="677948"/>
          </a:xfrm>
        </p:grpSpPr>
        <p:sp>
          <p:nvSpPr>
            <p:cNvPr id="15" name="Freeform 12"/>
            <p:cNvSpPr/>
            <p:nvPr/>
          </p:nvSpPr>
          <p:spPr bwMode="auto">
            <a:xfrm>
              <a:off x="3533387" y="835893"/>
              <a:ext cx="403819" cy="641838"/>
            </a:xfrm>
            <a:custGeom>
              <a:gdLst>
                <a:gd fmla="*/ 0 w 397" name="T0"/>
                <a:gd fmla="*/ 631 h 631" name="T1"/>
                <a:gd fmla="*/ 0 w 397" name="T2"/>
                <a:gd fmla="*/ 390 h 631" name="T3"/>
                <a:gd fmla="*/ 397 w 397" name="T4"/>
                <a:gd fmla="*/ 0 h 631" name="T5"/>
              </a:gdLst>
              <a:cxnLst>
                <a:cxn ang="0">
                  <a:pos x="T0" y="T1"/>
                </a:cxn>
                <a:cxn ang="0">
                  <a:pos x="T2" y="T3"/>
                </a:cxn>
                <a:cxn ang="0">
                  <a:pos x="T4" y="T5"/>
                </a:cxn>
              </a:cxnLst>
              <a:rect b="b" l="0" r="r" t="0"/>
              <a:pathLst>
                <a:path h="631" w="397">
                  <a:moveTo>
                    <a:pt x="0" y="631"/>
                  </a:moveTo>
                  <a:lnTo>
                    <a:pt x="0" y="390"/>
                  </a:lnTo>
                  <a:lnTo>
                    <a:pt x="397" y="0"/>
                  </a:lnTo>
                </a:path>
              </a:pathLst>
            </a:custGeom>
            <a:noFill/>
            <a:ln cap="rnd" w="12700">
              <a:solidFill>
                <a:srgbClr val="9C968A"/>
              </a:solidFill>
              <a:prstDash val="solid"/>
              <a:round/>
            </a:ln>
            <a:extLst>
              <a:ext uri="{909E8E84-426E-40DD-AFC4-6F175D3DCCD1}">
                <a14:hiddenFill>
                  <a:solidFill>
                    <a:srgbClr val="FFFFFF"/>
                  </a:solidFill>
                </a14:hiddenFill>
              </a:ext>
            </a:extLst>
          </p:spPr>
          <p:txBody>
            <a:bodyPr anchor="t" anchorCtr="0" bIns="34290" compatLnSpc="1" lIns="68580" numCol="1" rIns="68580" tIns="34290" vert="horz" wrap="square">
              <a:prstTxWarp prst="textNoShape">
                <a:avLst/>
              </a:prstTxWarp>
            </a:bodyPr>
            <a:lstStyle/>
            <a:p>
              <a:endParaRPr altLang="en-US" lang="zh-CN"/>
            </a:p>
          </p:txBody>
        </p:sp>
        <p:sp>
          <p:nvSpPr>
            <p:cNvPr id="19" name="Freeform 16"/>
            <p:cNvSpPr/>
            <p:nvPr/>
          </p:nvSpPr>
          <p:spPr bwMode="auto">
            <a:xfrm>
              <a:off x="3901096" y="799783"/>
              <a:ext cx="72219" cy="72220"/>
            </a:xfrm>
            <a:custGeom>
              <a:gdLst>
                <a:gd fmla="*/ 0 w 71" name="T0"/>
                <a:gd fmla="*/ 21 h 71" name="T1"/>
                <a:gd fmla="*/ 71 w 71" name="T2"/>
                <a:gd fmla="*/ 0 h 71" name="T3"/>
                <a:gd fmla="*/ 50 w 71" name="T4"/>
                <a:gd fmla="*/ 71 h 71" name="T5"/>
                <a:gd fmla="*/ 0 w 71" name="T6"/>
                <a:gd fmla="*/ 21 h 71" name="T7"/>
              </a:gdLst>
              <a:cxnLst>
                <a:cxn ang="0">
                  <a:pos x="T0" y="T1"/>
                </a:cxn>
                <a:cxn ang="0">
                  <a:pos x="T2" y="T3"/>
                </a:cxn>
                <a:cxn ang="0">
                  <a:pos x="T4" y="T5"/>
                </a:cxn>
                <a:cxn ang="0">
                  <a:pos x="T6" y="T7"/>
                </a:cxn>
              </a:cxnLst>
              <a:rect b="b" l="0" r="r" t="0"/>
              <a:pathLst>
                <a:path h="71" w="71">
                  <a:moveTo>
                    <a:pt x="0" y="21"/>
                  </a:moveTo>
                  <a:lnTo>
                    <a:pt x="71" y="0"/>
                  </a:lnTo>
                  <a:lnTo>
                    <a:pt x="50" y="71"/>
                  </a:lnTo>
                  <a:lnTo>
                    <a:pt x="0" y="21"/>
                  </a:lnTo>
                  <a:close/>
                </a:path>
              </a:pathLst>
            </a:custGeom>
            <a:solidFill>
              <a:srgbClr val="9C968A"/>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a:p>
          </p:txBody>
        </p:sp>
      </p:grpSp>
      <p:grpSp>
        <p:nvGrpSpPr>
          <p:cNvPr id="47" name="组合 46"/>
          <p:cNvGrpSpPr/>
          <p:nvPr/>
        </p:nvGrpSpPr>
        <p:grpSpPr>
          <a:xfrm flipH="1">
            <a:off x="2057302" y="4206419"/>
            <a:ext cx="443650" cy="868565"/>
            <a:chOff x="2315828" y="3517803"/>
            <a:chExt cx="411223" cy="651424"/>
          </a:xfrm>
        </p:grpSpPr>
        <p:sp>
          <p:nvSpPr>
            <p:cNvPr id="14" name="Freeform 11"/>
            <p:cNvSpPr/>
            <p:nvPr/>
          </p:nvSpPr>
          <p:spPr bwMode="auto">
            <a:xfrm>
              <a:off x="2315828" y="3517803"/>
              <a:ext cx="396699" cy="647942"/>
            </a:xfrm>
            <a:custGeom>
              <a:gdLst>
                <a:gd fmla="*/ 0 w 390" name="T0"/>
                <a:gd fmla="*/ 0 h 637" name="T1"/>
                <a:gd fmla="*/ 0 w 390" name="T2"/>
                <a:gd fmla="*/ 241 h 637" name="T3"/>
                <a:gd fmla="*/ 390 w 390" name="T4"/>
                <a:gd fmla="*/ 637 h 637" name="T5"/>
              </a:gdLst>
              <a:cxnLst>
                <a:cxn ang="0">
                  <a:pos x="T0" y="T1"/>
                </a:cxn>
                <a:cxn ang="0">
                  <a:pos x="T2" y="T3"/>
                </a:cxn>
                <a:cxn ang="0">
                  <a:pos x="T4" y="T5"/>
                </a:cxn>
              </a:cxnLst>
              <a:rect b="b" l="0" r="r" t="0"/>
              <a:pathLst>
                <a:path h="637" w="390">
                  <a:moveTo>
                    <a:pt x="0" y="0"/>
                  </a:moveTo>
                  <a:lnTo>
                    <a:pt x="0" y="241"/>
                  </a:lnTo>
                  <a:lnTo>
                    <a:pt x="390" y="637"/>
                  </a:lnTo>
                </a:path>
              </a:pathLst>
            </a:custGeom>
            <a:noFill/>
            <a:ln cap="rnd" w="12700">
              <a:solidFill>
                <a:srgbClr val="9C968A"/>
              </a:solidFill>
              <a:prstDash val="solid"/>
              <a:round/>
            </a:ln>
            <a:extLst>
              <a:ext uri="{909E8E84-426E-40DD-AFC4-6F175D3DCCD1}">
                <a14:hiddenFill>
                  <a:solidFill>
                    <a:srgbClr val="FFFFFF"/>
                  </a:solidFill>
                </a14:hiddenFill>
              </a:ext>
            </a:extLst>
          </p:spPr>
          <p:txBody>
            <a:bodyPr anchor="t" anchorCtr="0" bIns="34290" compatLnSpc="1" lIns="68580" numCol="1" rIns="68580" tIns="34290" vert="horz" wrap="square">
              <a:prstTxWarp prst="textNoShape">
                <a:avLst/>
              </a:prstTxWarp>
            </a:bodyPr>
            <a:lstStyle/>
            <a:p>
              <a:endParaRPr altLang="en-US" lang="zh-CN"/>
            </a:p>
          </p:txBody>
        </p:sp>
        <p:sp>
          <p:nvSpPr>
            <p:cNvPr id="20" name="Freeform 17"/>
            <p:cNvSpPr/>
            <p:nvPr/>
          </p:nvSpPr>
          <p:spPr bwMode="auto">
            <a:xfrm>
              <a:off x="2654832" y="4098025"/>
              <a:ext cx="72219" cy="71202"/>
            </a:xfrm>
            <a:custGeom>
              <a:gdLst>
                <a:gd fmla="*/ 0 w 71" name="T0"/>
                <a:gd fmla="*/ 49 h 70" name="T1"/>
                <a:gd fmla="*/ 50 w 71" name="T2"/>
                <a:gd fmla="*/ 0 h 70" name="T3"/>
                <a:gd fmla="*/ 71 w 71" name="T4"/>
                <a:gd fmla="*/ 70 h 70" name="T5"/>
                <a:gd fmla="*/ 0 w 71" name="T6"/>
                <a:gd fmla="*/ 49 h 70" name="T7"/>
              </a:gdLst>
              <a:cxnLst>
                <a:cxn ang="0">
                  <a:pos x="T0" y="T1"/>
                </a:cxn>
                <a:cxn ang="0">
                  <a:pos x="T2" y="T3"/>
                </a:cxn>
                <a:cxn ang="0">
                  <a:pos x="T4" y="T5"/>
                </a:cxn>
                <a:cxn ang="0">
                  <a:pos x="T6" y="T7"/>
                </a:cxn>
              </a:cxnLst>
              <a:rect b="b" l="0" r="r" t="0"/>
              <a:pathLst>
                <a:path h="70" w="71">
                  <a:moveTo>
                    <a:pt x="0" y="49"/>
                  </a:moveTo>
                  <a:lnTo>
                    <a:pt x="50" y="0"/>
                  </a:lnTo>
                  <a:lnTo>
                    <a:pt x="71" y="70"/>
                  </a:lnTo>
                  <a:lnTo>
                    <a:pt x="0" y="49"/>
                  </a:lnTo>
                  <a:close/>
                </a:path>
              </a:pathLst>
            </a:custGeom>
            <a:solidFill>
              <a:srgbClr val="9C968A"/>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a:p>
          </p:txBody>
        </p:sp>
      </p:grpSp>
      <p:grpSp>
        <p:nvGrpSpPr>
          <p:cNvPr id="50" name="组合 49"/>
          <p:cNvGrpSpPr/>
          <p:nvPr/>
        </p:nvGrpSpPr>
        <p:grpSpPr>
          <a:xfrm>
            <a:off x="6416050" y="5142935"/>
            <a:ext cx="374271" cy="382463"/>
            <a:chOff x="4384764" y="3954953"/>
            <a:chExt cx="280740" cy="534018"/>
          </a:xfrm>
        </p:grpSpPr>
        <p:sp>
          <p:nvSpPr>
            <p:cNvPr id="17" name="Freeform 14"/>
            <p:cNvSpPr/>
            <p:nvPr/>
          </p:nvSpPr>
          <p:spPr bwMode="auto">
            <a:xfrm>
              <a:off x="4384764" y="3954953"/>
              <a:ext cx="266500" cy="511640"/>
            </a:xfrm>
            <a:custGeom>
              <a:gdLst>
                <a:gd fmla="*/ 0 w 262" name="T0"/>
                <a:gd fmla="*/ 0 h 503" name="T1"/>
                <a:gd fmla="*/ 0 w 262" name="T2"/>
                <a:gd fmla="*/ 241 h 503" name="T3"/>
                <a:gd fmla="*/ 262 w 262" name="T4"/>
                <a:gd fmla="*/ 503 h 503" name="T5"/>
              </a:gdLst>
              <a:cxnLst>
                <a:cxn ang="0">
                  <a:pos x="T0" y="T1"/>
                </a:cxn>
                <a:cxn ang="0">
                  <a:pos x="T2" y="T3"/>
                </a:cxn>
                <a:cxn ang="0">
                  <a:pos x="T4" y="T5"/>
                </a:cxn>
              </a:cxnLst>
              <a:rect b="b" l="0" r="r" t="0"/>
              <a:pathLst>
                <a:path h="502" w="262">
                  <a:moveTo>
                    <a:pt x="0" y="0"/>
                  </a:moveTo>
                  <a:lnTo>
                    <a:pt x="0" y="241"/>
                  </a:lnTo>
                  <a:lnTo>
                    <a:pt x="262" y="503"/>
                  </a:lnTo>
                </a:path>
              </a:pathLst>
            </a:custGeom>
            <a:noFill/>
            <a:ln cap="rnd" w="12700">
              <a:solidFill>
                <a:srgbClr val="9C968A"/>
              </a:solidFill>
              <a:prstDash val="solid"/>
              <a:round/>
            </a:ln>
            <a:extLst>
              <a:ext uri="{909E8E84-426E-40DD-AFC4-6F175D3DCCD1}">
                <a14:hiddenFill>
                  <a:solidFill>
                    <a:srgbClr val="FFFFFF"/>
                  </a:solidFill>
                </a14:hiddenFill>
              </a:ext>
            </a:extLst>
          </p:spPr>
          <p:txBody>
            <a:bodyPr anchor="t" anchorCtr="0" bIns="34290" compatLnSpc="1" lIns="68580" numCol="1" rIns="68580" tIns="34290" vert="horz" wrap="square">
              <a:prstTxWarp prst="textNoShape">
                <a:avLst/>
              </a:prstTxWarp>
            </a:bodyPr>
            <a:lstStyle/>
            <a:p>
              <a:endParaRPr altLang="en-US" lang="zh-CN"/>
            </a:p>
          </p:txBody>
        </p:sp>
        <p:sp>
          <p:nvSpPr>
            <p:cNvPr id="21" name="Freeform 18"/>
            <p:cNvSpPr/>
            <p:nvPr/>
          </p:nvSpPr>
          <p:spPr bwMode="auto">
            <a:xfrm>
              <a:off x="4593285" y="4416751"/>
              <a:ext cx="72219" cy="72220"/>
            </a:xfrm>
            <a:custGeom>
              <a:gdLst>
                <a:gd fmla="*/ 0 w 71" name="T0"/>
                <a:gd fmla="*/ 49 h 71" name="T1"/>
                <a:gd fmla="*/ 50 w 71" name="T2"/>
                <a:gd fmla="*/ 0 h 71" name="T3"/>
                <a:gd fmla="*/ 71 w 71" name="T4"/>
                <a:gd fmla="*/ 71 h 71" name="T5"/>
                <a:gd fmla="*/ 0 w 71" name="T6"/>
                <a:gd fmla="*/ 49 h 71" name="T7"/>
              </a:gdLst>
              <a:cxnLst>
                <a:cxn ang="0">
                  <a:pos x="T0" y="T1"/>
                </a:cxn>
                <a:cxn ang="0">
                  <a:pos x="T2" y="T3"/>
                </a:cxn>
                <a:cxn ang="0">
                  <a:pos x="T4" y="T5"/>
                </a:cxn>
                <a:cxn ang="0">
                  <a:pos x="T6" y="T7"/>
                </a:cxn>
              </a:cxnLst>
              <a:rect b="b" l="0" r="r" t="0"/>
              <a:pathLst>
                <a:path h="71" w="71">
                  <a:moveTo>
                    <a:pt x="0" y="49"/>
                  </a:moveTo>
                  <a:lnTo>
                    <a:pt x="50" y="0"/>
                  </a:lnTo>
                  <a:lnTo>
                    <a:pt x="71" y="71"/>
                  </a:lnTo>
                  <a:lnTo>
                    <a:pt x="0" y="49"/>
                  </a:lnTo>
                  <a:close/>
                </a:path>
              </a:pathLst>
            </a:custGeom>
            <a:solidFill>
              <a:srgbClr val="9C968A"/>
            </a:solid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endParaRPr altLang="en-US" lang="zh-CN"/>
            </a:p>
          </p:txBody>
        </p:sp>
      </p:grpSp>
      <p:sp>
        <p:nvSpPr>
          <p:cNvPr id="3" name="标题 2"/>
          <p:cNvSpPr>
            <a:spLocks noGrp="1"/>
          </p:cNvSpPr>
          <p:nvPr>
            <p:ph type="title"/>
          </p:nvPr>
        </p:nvSpPr>
        <p:spPr/>
        <p:txBody>
          <a:bodyPr>
            <a:normAutofit/>
          </a:bodyPr>
          <a:lstStyle/>
          <a:p>
            <a:r>
              <a:rPr altLang="en-US" lang="zh-CN"/>
              <a:t>单击此处添加标题</a:t>
            </a:r>
          </a:p>
        </p:txBody>
      </p:sp>
    </p:spTree>
    <p:extLst>
      <p:ext uri="{BB962C8B-B14F-4D97-AF65-F5344CB8AC3E}">
        <p14:creationId val="1555504502"/>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3" presetSubtype="16">
                                  <p:stCondLst>
                                    <p:cond delay="0"/>
                                  </p:stCondLst>
                                  <p:childTnLst>
                                    <p:set>
                                      <p:cBhvr>
                                        <p:cTn dur="1" fill="hold" id="6">
                                          <p:stCondLst>
                                            <p:cond delay="0"/>
                                          </p:stCondLst>
                                        </p:cTn>
                                        <p:tgtEl>
                                          <p:spTgt spid="45"/>
                                        </p:tgtEl>
                                        <p:attrNameLst>
                                          <p:attrName>style.visibility</p:attrName>
                                        </p:attrNameLst>
                                      </p:cBhvr>
                                      <p:to>
                                        <p:strVal val="visible"/>
                                      </p:to>
                                    </p:set>
                                    <p:anim calcmode="lin" valueType="num">
                                      <p:cBhvr>
                                        <p:cTn dur="500" fill="hold" id="7"/>
                                        <p:tgtEl>
                                          <p:spTgt spid="45"/>
                                        </p:tgtEl>
                                        <p:attrNameLst>
                                          <p:attrName>ppt_w</p:attrName>
                                        </p:attrNameLst>
                                      </p:cBhvr>
                                      <p:tavLst>
                                        <p:tav tm="0">
                                          <p:val>
                                            <p:fltVal val="0"/>
                                          </p:val>
                                        </p:tav>
                                        <p:tav tm="100000">
                                          <p:val>
                                            <p:strVal val="#ppt_w"/>
                                          </p:val>
                                        </p:tav>
                                      </p:tavLst>
                                    </p:anim>
                                    <p:anim calcmode="lin" valueType="num">
                                      <p:cBhvr>
                                        <p:cTn dur="500" fill="hold" id="8"/>
                                        <p:tgtEl>
                                          <p:spTgt spid="45"/>
                                        </p:tgtEl>
                                        <p:attrNameLst>
                                          <p:attrName>ppt_h</p:attrName>
                                        </p:attrNameLst>
                                      </p:cBhvr>
                                      <p:tavLst>
                                        <p:tav tm="0">
                                          <p:val>
                                            <p:fltVal val="0"/>
                                          </p:val>
                                        </p:tav>
                                        <p:tav tm="100000">
                                          <p:val>
                                            <p:strVal val="#ppt_h"/>
                                          </p:val>
                                        </p:tav>
                                      </p:tavLst>
                                    </p:anim>
                                  </p:childTnLst>
                                </p:cTn>
                              </p:par>
                            </p:childTnLst>
                          </p:cTn>
                        </p:par>
                        <p:par>
                          <p:cTn fill="hold" id="9" nodeType="afterGroup">
                            <p:stCondLst>
                              <p:cond delay="500"/>
                            </p:stCondLst>
                            <p:childTnLst>
                              <p:par>
                                <p:cTn fill="hold" id="10" nodeType="afterEffect" presetClass="entr" presetID="22" presetSubtype="1">
                                  <p:stCondLst>
                                    <p:cond delay="0"/>
                                  </p:stCondLst>
                                  <p:childTnLst>
                                    <p:set>
                                      <p:cBhvr>
                                        <p:cTn dur="1" fill="hold" id="11">
                                          <p:stCondLst>
                                            <p:cond delay="0"/>
                                          </p:stCondLst>
                                        </p:cTn>
                                        <p:tgtEl>
                                          <p:spTgt spid="47"/>
                                        </p:tgtEl>
                                        <p:attrNameLst>
                                          <p:attrName>style.visibility</p:attrName>
                                        </p:attrNameLst>
                                      </p:cBhvr>
                                      <p:to>
                                        <p:strVal val="visible"/>
                                      </p:to>
                                    </p:set>
                                    <p:animEffect filter="wipe(up)" transition="in">
                                      <p:cBhvr>
                                        <p:cTn dur="250" id="12"/>
                                        <p:tgtEl>
                                          <p:spTgt spid="47"/>
                                        </p:tgtEl>
                                      </p:cBhvr>
                                    </p:animEffect>
                                  </p:childTnLst>
                                </p:cTn>
                              </p:par>
                            </p:childTnLst>
                          </p:cTn>
                        </p:par>
                        <p:par>
                          <p:cTn fill="hold" id="13" nodeType="afterGroup">
                            <p:stCondLst>
                              <p:cond delay="750"/>
                            </p:stCondLst>
                            <p:childTnLst>
                              <p:par>
                                <p:cTn decel="100000" fill="hold" id="14" nodeType="afterEffect" presetClass="entr" presetID="49" presetSubtype="0">
                                  <p:stCondLst>
                                    <p:cond delay="0"/>
                                  </p:stCondLst>
                                  <p:childTnLst>
                                    <p:set>
                                      <p:cBhvr>
                                        <p:cTn dur="1" fill="hold" id="15">
                                          <p:stCondLst>
                                            <p:cond delay="0"/>
                                          </p:stCondLst>
                                        </p:cTn>
                                        <p:tgtEl>
                                          <p:spTgt spid="2"/>
                                        </p:tgtEl>
                                        <p:attrNameLst>
                                          <p:attrName>style.visibility</p:attrName>
                                        </p:attrNameLst>
                                      </p:cBhvr>
                                      <p:to>
                                        <p:strVal val="visible"/>
                                      </p:to>
                                    </p:set>
                                    <p:anim calcmode="lin" valueType="num">
                                      <p:cBhvr>
                                        <p:cTn dur="500" fill="hold" id="16"/>
                                        <p:tgtEl>
                                          <p:spTgt spid="2"/>
                                        </p:tgtEl>
                                        <p:attrNameLst>
                                          <p:attrName>ppt_w</p:attrName>
                                        </p:attrNameLst>
                                      </p:cBhvr>
                                      <p:tavLst>
                                        <p:tav tm="0">
                                          <p:val>
                                            <p:fltVal val="0"/>
                                          </p:val>
                                        </p:tav>
                                        <p:tav tm="100000">
                                          <p:val>
                                            <p:strVal val="#ppt_w"/>
                                          </p:val>
                                        </p:tav>
                                      </p:tavLst>
                                    </p:anim>
                                    <p:anim calcmode="lin" valueType="num">
                                      <p:cBhvr>
                                        <p:cTn dur="500" fill="hold" id="17"/>
                                        <p:tgtEl>
                                          <p:spTgt spid="2"/>
                                        </p:tgtEl>
                                        <p:attrNameLst>
                                          <p:attrName>ppt_h</p:attrName>
                                        </p:attrNameLst>
                                      </p:cBhvr>
                                      <p:tavLst>
                                        <p:tav tm="0">
                                          <p:val>
                                            <p:fltVal val="0"/>
                                          </p:val>
                                        </p:tav>
                                        <p:tav tm="100000">
                                          <p:val>
                                            <p:strVal val="#ppt_h"/>
                                          </p:val>
                                        </p:tav>
                                      </p:tavLst>
                                    </p:anim>
                                    <p:anim calcmode="lin" valueType="num">
                                      <p:cBhvr>
                                        <p:cTn dur="500" fill="hold" id="18"/>
                                        <p:tgtEl>
                                          <p:spTgt spid="2"/>
                                        </p:tgtEl>
                                        <p:attrNameLst>
                                          <p:attrName>style.rotation</p:attrName>
                                        </p:attrNameLst>
                                      </p:cBhvr>
                                      <p:tavLst>
                                        <p:tav tm="0">
                                          <p:val>
                                            <p:fltVal val="360"/>
                                          </p:val>
                                        </p:tav>
                                        <p:tav tm="100000">
                                          <p:val>
                                            <p:fltVal val="0"/>
                                          </p:val>
                                        </p:tav>
                                      </p:tavLst>
                                    </p:anim>
                                    <p:animEffect filter="fade" transition="in">
                                      <p:cBhvr>
                                        <p:cTn dur="500" id="19"/>
                                        <p:tgtEl>
                                          <p:spTgt spid="2"/>
                                        </p:tgtEl>
                                      </p:cBhvr>
                                    </p:animEffect>
                                  </p:childTnLst>
                                </p:cTn>
                              </p:par>
                            </p:childTnLst>
                          </p:cTn>
                        </p:par>
                        <p:par>
                          <p:cTn fill="hold" id="20" nodeType="afterGroup">
                            <p:stCondLst>
                              <p:cond delay="1250"/>
                            </p:stCondLst>
                            <p:childTnLst>
                              <p:par>
                                <p:cTn fill="hold" id="21" nodeType="afterEffect" presetClass="entr" presetID="23" presetSubtype="16">
                                  <p:stCondLst>
                                    <p:cond delay="0"/>
                                  </p:stCondLst>
                                  <p:childTnLst>
                                    <p:set>
                                      <p:cBhvr>
                                        <p:cTn dur="1" fill="hold" id="22">
                                          <p:stCondLst>
                                            <p:cond delay="0"/>
                                          </p:stCondLst>
                                        </p:cTn>
                                        <p:tgtEl>
                                          <p:spTgt spid="44"/>
                                        </p:tgtEl>
                                        <p:attrNameLst>
                                          <p:attrName>style.visibility</p:attrName>
                                        </p:attrNameLst>
                                      </p:cBhvr>
                                      <p:to>
                                        <p:strVal val="visible"/>
                                      </p:to>
                                    </p:set>
                                    <p:anim calcmode="lin" valueType="num">
                                      <p:cBhvr>
                                        <p:cTn dur="500" fill="hold" id="23"/>
                                        <p:tgtEl>
                                          <p:spTgt spid="44"/>
                                        </p:tgtEl>
                                        <p:attrNameLst>
                                          <p:attrName>ppt_w</p:attrName>
                                        </p:attrNameLst>
                                      </p:cBhvr>
                                      <p:tavLst>
                                        <p:tav tm="0">
                                          <p:val>
                                            <p:fltVal val="0"/>
                                          </p:val>
                                        </p:tav>
                                        <p:tav tm="100000">
                                          <p:val>
                                            <p:strVal val="#ppt_w"/>
                                          </p:val>
                                        </p:tav>
                                      </p:tavLst>
                                    </p:anim>
                                    <p:anim calcmode="lin" valueType="num">
                                      <p:cBhvr>
                                        <p:cTn dur="500" fill="hold" id="24"/>
                                        <p:tgtEl>
                                          <p:spTgt spid="44"/>
                                        </p:tgtEl>
                                        <p:attrNameLst>
                                          <p:attrName>ppt_h</p:attrName>
                                        </p:attrNameLst>
                                      </p:cBhvr>
                                      <p:tavLst>
                                        <p:tav tm="0">
                                          <p:val>
                                            <p:fltVal val="0"/>
                                          </p:val>
                                        </p:tav>
                                        <p:tav tm="100000">
                                          <p:val>
                                            <p:strVal val="#ppt_h"/>
                                          </p:val>
                                        </p:tav>
                                      </p:tavLst>
                                    </p:anim>
                                  </p:childTnLst>
                                </p:cTn>
                              </p:par>
                            </p:childTnLst>
                          </p:cTn>
                        </p:par>
                        <p:par>
                          <p:cTn fill="hold" id="25" nodeType="afterGroup">
                            <p:stCondLst>
                              <p:cond delay="1750"/>
                            </p:stCondLst>
                            <p:childTnLst>
                              <p:par>
                                <p:cTn fill="hold" id="26" nodeType="afterEffect" presetClass="entr" presetID="22" presetSubtype="4">
                                  <p:stCondLst>
                                    <p:cond delay="0"/>
                                  </p:stCondLst>
                                  <p:childTnLst>
                                    <p:set>
                                      <p:cBhvr>
                                        <p:cTn dur="1" fill="hold" id="27">
                                          <p:stCondLst>
                                            <p:cond delay="0"/>
                                          </p:stCondLst>
                                        </p:cTn>
                                        <p:tgtEl>
                                          <p:spTgt spid="49"/>
                                        </p:tgtEl>
                                        <p:attrNameLst>
                                          <p:attrName>style.visibility</p:attrName>
                                        </p:attrNameLst>
                                      </p:cBhvr>
                                      <p:to>
                                        <p:strVal val="visible"/>
                                      </p:to>
                                    </p:set>
                                    <p:animEffect filter="wipe(down)" transition="in">
                                      <p:cBhvr>
                                        <p:cTn dur="250" id="28"/>
                                        <p:tgtEl>
                                          <p:spTgt spid="49"/>
                                        </p:tgtEl>
                                      </p:cBhvr>
                                    </p:animEffect>
                                  </p:childTnLst>
                                </p:cTn>
                              </p:par>
                            </p:childTnLst>
                          </p:cTn>
                        </p:par>
                        <p:par>
                          <p:cTn fill="hold" id="29" nodeType="afterGroup">
                            <p:stCondLst>
                              <p:cond delay="2000"/>
                            </p:stCondLst>
                            <p:childTnLst>
                              <p:par>
                                <p:cTn decel="100000" fill="hold" id="30" nodeType="afterEffect" presetClass="entr" presetID="49" presetSubtype="0">
                                  <p:stCondLst>
                                    <p:cond delay="0"/>
                                  </p:stCondLst>
                                  <p:childTnLst>
                                    <p:set>
                                      <p:cBhvr>
                                        <p:cTn dur="1" fill="hold" id="31">
                                          <p:stCondLst>
                                            <p:cond delay="0"/>
                                          </p:stCondLst>
                                        </p:cTn>
                                        <p:tgtEl>
                                          <p:spTgt spid="35"/>
                                        </p:tgtEl>
                                        <p:attrNameLst>
                                          <p:attrName>style.visibility</p:attrName>
                                        </p:attrNameLst>
                                      </p:cBhvr>
                                      <p:to>
                                        <p:strVal val="visible"/>
                                      </p:to>
                                    </p:set>
                                    <p:anim calcmode="lin" valueType="num">
                                      <p:cBhvr>
                                        <p:cTn dur="500" fill="hold" id="32"/>
                                        <p:tgtEl>
                                          <p:spTgt spid="35"/>
                                        </p:tgtEl>
                                        <p:attrNameLst>
                                          <p:attrName>ppt_w</p:attrName>
                                        </p:attrNameLst>
                                      </p:cBhvr>
                                      <p:tavLst>
                                        <p:tav tm="0">
                                          <p:val>
                                            <p:fltVal val="0"/>
                                          </p:val>
                                        </p:tav>
                                        <p:tav tm="100000">
                                          <p:val>
                                            <p:strVal val="#ppt_w"/>
                                          </p:val>
                                        </p:tav>
                                      </p:tavLst>
                                    </p:anim>
                                    <p:anim calcmode="lin" valueType="num">
                                      <p:cBhvr>
                                        <p:cTn dur="500" fill="hold" id="33"/>
                                        <p:tgtEl>
                                          <p:spTgt spid="35"/>
                                        </p:tgtEl>
                                        <p:attrNameLst>
                                          <p:attrName>ppt_h</p:attrName>
                                        </p:attrNameLst>
                                      </p:cBhvr>
                                      <p:tavLst>
                                        <p:tav tm="0">
                                          <p:val>
                                            <p:fltVal val="0"/>
                                          </p:val>
                                        </p:tav>
                                        <p:tav tm="100000">
                                          <p:val>
                                            <p:strVal val="#ppt_h"/>
                                          </p:val>
                                        </p:tav>
                                      </p:tavLst>
                                    </p:anim>
                                    <p:anim calcmode="lin" valueType="num">
                                      <p:cBhvr>
                                        <p:cTn dur="500" fill="hold" id="34"/>
                                        <p:tgtEl>
                                          <p:spTgt spid="35"/>
                                        </p:tgtEl>
                                        <p:attrNameLst>
                                          <p:attrName>style.rotation</p:attrName>
                                        </p:attrNameLst>
                                      </p:cBhvr>
                                      <p:tavLst>
                                        <p:tav tm="0">
                                          <p:val>
                                            <p:fltVal val="360"/>
                                          </p:val>
                                        </p:tav>
                                        <p:tav tm="100000">
                                          <p:val>
                                            <p:fltVal val="0"/>
                                          </p:val>
                                        </p:tav>
                                      </p:tavLst>
                                    </p:anim>
                                    <p:animEffect filter="fade" transition="in">
                                      <p:cBhvr>
                                        <p:cTn dur="500" id="35"/>
                                        <p:tgtEl>
                                          <p:spTgt spid="35"/>
                                        </p:tgtEl>
                                      </p:cBhvr>
                                    </p:animEffect>
                                  </p:childTnLst>
                                </p:cTn>
                              </p:par>
                            </p:childTnLst>
                          </p:cTn>
                        </p:par>
                        <p:par>
                          <p:cTn fill="hold" id="36" nodeType="afterGroup">
                            <p:stCondLst>
                              <p:cond delay="2500"/>
                            </p:stCondLst>
                            <p:childTnLst>
                              <p:par>
                                <p:cTn fill="hold" id="37" nodeType="afterEffect" presetClass="entr" presetID="23" presetSubtype="16">
                                  <p:stCondLst>
                                    <p:cond delay="0"/>
                                  </p:stCondLst>
                                  <p:childTnLst>
                                    <p:set>
                                      <p:cBhvr>
                                        <p:cTn dur="1" fill="hold" id="38">
                                          <p:stCondLst>
                                            <p:cond delay="0"/>
                                          </p:stCondLst>
                                        </p:cTn>
                                        <p:tgtEl>
                                          <p:spTgt spid="46"/>
                                        </p:tgtEl>
                                        <p:attrNameLst>
                                          <p:attrName>style.visibility</p:attrName>
                                        </p:attrNameLst>
                                      </p:cBhvr>
                                      <p:to>
                                        <p:strVal val="visible"/>
                                      </p:to>
                                    </p:set>
                                    <p:anim calcmode="lin" valueType="num">
                                      <p:cBhvr>
                                        <p:cTn dur="500" fill="hold" id="39"/>
                                        <p:tgtEl>
                                          <p:spTgt spid="46"/>
                                        </p:tgtEl>
                                        <p:attrNameLst>
                                          <p:attrName>ppt_w</p:attrName>
                                        </p:attrNameLst>
                                      </p:cBhvr>
                                      <p:tavLst>
                                        <p:tav tm="0">
                                          <p:val>
                                            <p:fltVal val="0"/>
                                          </p:val>
                                        </p:tav>
                                        <p:tav tm="100000">
                                          <p:val>
                                            <p:strVal val="#ppt_w"/>
                                          </p:val>
                                        </p:tav>
                                      </p:tavLst>
                                    </p:anim>
                                    <p:anim calcmode="lin" valueType="num">
                                      <p:cBhvr>
                                        <p:cTn dur="500" fill="hold" id="40"/>
                                        <p:tgtEl>
                                          <p:spTgt spid="46"/>
                                        </p:tgtEl>
                                        <p:attrNameLst>
                                          <p:attrName>ppt_h</p:attrName>
                                        </p:attrNameLst>
                                      </p:cBhvr>
                                      <p:tavLst>
                                        <p:tav tm="0">
                                          <p:val>
                                            <p:fltVal val="0"/>
                                          </p:val>
                                        </p:tav>
                                        <p:tav tm="100000">
                                          <p:val>
                                            <p:strVal val="#ppt_h"/>
                                          </p:val>
                                        </p:tav>
                                      </p:tavLst>
                                    </p:anim>
                                  </p:childTnLst>
                                </p:cTn>
                              </p:par>
                            </p:childTnLst>
                          </p:cTn>
                        </p:par>
                        <p:par>
                          <p:cTn fill="hold" id="41" nodeType="afterGroup">
                            <p:stCondLst>
                              <p:cond delay="3000"/>
                            </p:stCondLst>
                            <p:childTnLst>
                              <p:par>
                                <p:cTn fill="hold" id="42" nodeType="afterEffect" presetClass="entr" presetID="22" presetSubtype="1">
                                  <p:stCondLst>
                                    <p:cond delay="0"/>
                                  </p:stCondLst>
                                  <p:childTnLst>
                                    <p:set>
                                      <p:cBhvr>
                                        <p:cTn dur="1" fill="hold" id="43">
                                          <p:stCondLst>
                                            <p:cond delay="0"/>
                                          </p:stCondLst>
                                        </p:cTn>
                                        <p:tgtEl>
                                          <p:spTgt spid="50"/>
                                        </p:tgtEl>
                                        <p:attrNameLst>
                                          <p:attrName>style.visibility</p:attrName>
                                        </p:attrNameLst>
                                      </p:cBhvr>
                                      <p:to>
                                        <p:strVal val="visible"/>
                                      </p:to>
                                    </p:set>
                                    <p:animEffect filter="wipe(up)" transition="in">
                                      <p:cBhvr>
                                        <p:cTn dur="250" id="44"/>
                                        <p:tgtEl>
                                          <p:spTgt spid="50"/>
                                        </p:tgtEl>
                                      </p:cBhvr>
                                    </p:animEffect>
                                  </p:childTnLst>
                                </p:cTn>
                              </p:par>
                            </p:childTnLst>
                          </p:cTn>
                        </p:par>
                        <p:par>
                          <p:cTn fill="hold" id="45" nodeType="afterGroup">
                            <p:stCondLst>
                              <p:cond delay="3250"/>
                            </p:stCondLst>
                            <p:childTnLst>
                              <p:par>
                                <p:cTn decel="100000" fill="hold" id="46" nodeType="afterEffect" presetClass="entr" presetID="49" presetSubtype="0">
                                  <p:stCondLst>
                                    <p:cond delay="0"/>
                                  </p:stCondLst>
                                  <p:childTnLst>
                                    <p:set>
                                      <p:cBhvr>
                                        <p:cTn dur="1" fill="hold" id="47">
                                          <p:stCondLst>
                                            <p:cond delay="0"/>
                                          </p:stCondLst>
                                        </p:cTn>
                                        <p:tgtEl>
                                          <p:spTgt spid="41"/>
                                        </p:tgtEl>
                                        <p:attrNameLst>
                                          <p:attrName>style.visibility</p:attrName>
                                        </p:attrNameLst>
                                      </p:cBhvr>
                                      <p:to>
                                        <p:strVal val="visible"/>
                                      </p:to>
                                    </p:set>
                                    <p:anim calcmode="lin" valueType="num">
                                      <p:cBhvr>
                                        <p:cTn dur="500" fill="hold" id="48"/>
                                        <p:tgtEl>
                                          <p:spTgt spid="41"/>
                                        </p:tgtEl>
                                        <p:attrNameLst>
                                          <p:attrName>ppt_w</p:attrName>
                                        </p:attrNameLst>
                                      </p:cBhvr>
                                      <p:tavLst>
                                        <p:tav tm="0">
                                          <p:val>
                                            <p:fltVal val="0"/>
                                          </p:val>
                                        </p:tav>
                                        <p:tav tm="100000">
                                          <p:val>
                                            <p:strVal val="#ppt_w"/>
                                          </p:val>
                                        </p:tav>
                                      </p:tavLst>
                                    </p:anim>
                                    <p:anim calcmode="lin" valueType="num">
                                      <p:cBhvr>
                                        <p:cTn dur="500" fill="hold" id="49"/>
                                        <p:tgtEl>
                                          <p:spTgt spid="41"/>
                                        </p:tgtEl>
                                        <p:attrNameLst>
                                          <p:attrName>ppt_h</p:attrName>
                                        </p:attrNameLst>
                                      </p:cBhvr>
                                      <p:tavLst>
                                        <p:tav tm="0">
                                          <p:val>
                                            <p:fltVal val="0"/>
                                          </p:val>
                                        </p:tav>
                                        <p:tav tm="100000">
                                          <p:val>
                                            <p:strVal val="#ppt_h"/>
                                          </p:val>
                                        </p:tav>
                                      </p:tavLst>
                                    </p:anim>
                                    <p:anim calcmode="lin" valueType="num">
                                      <p:cBhvr>
                                        <p:cTn dur="500" fill="hold" id="50"/>
                                        <p:tgtEl>
                                          <p:spTgt spid="41"/>
                                        </p:tgtEl>
                                        <p:attrNameLst>
                                          <p:attrName>style.rotation</p:attrName>
                                        </p:attrNameLst>
                                      </p:cBhvr>
                                      <p:tavLst>
                                        <p:tav tm="0">
                                          <p:val>
                                            <p:fltVal val="360"/>
                                          </p:val>
                                        </p:tav>
                                        <p:tav tm="100000">
                                          <p:val>
                                            <p:fltVal val="0"/>
                                          </p:val>
                                        </p:tav>
                                      </p:tavLst>
                                    </p:anim>
                                    <p:animEffect filter="fade" transition="in">
                                      <p:cBhvr>
                                        <p:cTn dur="500" id="51"/>
                                        <p:tgtEl>
                                          <p:spTgt spid="41"/>
                                        </p:tgtEl>
                                      </p:cBhvr>
                                    </p:animEffect>
                                  </p:childTnLst>
                                </p:cTn>
                              </p:par>
                            </p:childTnLst>
                          </p:cTn>
                        </p:par>
                        <p:par>
                          <p:cTn fill="hold" id="52" nodeType="afterGroup">
                            <p:stCondLst>
                              <p:cond delay="3750"/>
                            </p:stCondLst>
                            <p:childTnLst>
                              <p:par>
                                <p:cTn fill="hold" id="53" nodeType="afterEffect" presetClass="entr" presetID="23" presetSubtype="16">
                                  <p:stCondLst>
                                    <p:cond delay="0"/>
                                  </p:stCondLst>
                                  <p:childTnLst>
                                    <p:set>
                                      <p:cBhvr>
                                        <p:cTn dur="1" fill="hold" id="54">
                                          <p:stCondLst>
                                            <p:cond delay="0"/>
                                          </p:stCondLst>
                                        </p:cTn>
                                        <p:tgtEl>
                                          <p:spTgt spid="42"/>
                                        </p:tgtEl>
                                        <p:attrNameLst>
                                          <p:attrName>style.visibility</p:attrName>
                                        </p:attrNameLst>
                                      </p:cBhvr>
                                      <p:to>
                                        <p:strVal val="visible"/>
                                      </p:to>
                                    </p:set>
                                    <p:anim calcmode="lin" valueType="num">
                                      <p:cBhvr>
                                        <p:cTn dur="500" fill="hold" id="55"/>
                                        <p:tgtEl>
                                          <p:spTgt spid="42"/>
                                        </p:tgtEl>
                                        <p:attrNameLst>
                                          <p:attrName>ppt_w</p:attrName>
                                        </p:attrNameLst>
                                      </p:cBhvr>
                                      <p:tavLst>
                                        <p:tav tm="0">
                                          <p:val>
                                            <p:fltVal val="0"/>
                                          </p:val>
                                        </p:tav>
                                        <p:tav tm="100000">
                                          <p:val>
                                            <p:strVal val="#ppt_w"/>
                                          </p:val>
                                        </p:tav>
                                      </p:tavLst>
                                    </p:anim>
                                    <p:anim calcmode="lin" valueType="num">
                                      <p:cBhvr>
                                        <p:cTn dur="500" fill="hold" id="56"/>
                                        <p:tgtEl>
                                          <p:spTgt spid="42"/>
                                        </p:tgtEl>
                                        <p:attrNameLst>
                                          <p:attrName>ppt_h</p:attrName>
                                        </p:attrNameLst>
                                      </p:cBhvr>
                                      <p:tavLst>
                                        <p:tav tm="0">
                                          <p:val>
                                            <p:fltVal val="0"/>
                                          </p:val>
                                        </p:tav>
                                        <p:tav tm="100000">
                                          <p:val>
                                            <p:strVal val="#ppt_h"/>
                                          </p:val>
                                        </p:tav>
                                      </p:tavLst>
                                    </p:anim>
                                  </p:childTnLst>
                                </p:cTn>
                              </p:par>
                            </p:childTnLst>
                          </p:cTn>
                        </p:par>
                        <p:par>
                          <p:cTn fill="hold" id="57" nodeType="afterGroup">
                            <p:stCondLst>
                              <p:cond delay="4250"/>
                            </p:stCondLst>
                            <p:childTnLst>
                              <p:par>
                                <p:cTn fill="hold" id="58" nodeType="afterEffect" presetClass="entr" presetID="22" presetSubtype="4">
                                  <p:stCondLst>
                                    <p:cond delay="0"/>
                                  </p:stCondLst>
                                  <p:childTnLst>
                                    <p:set>
                                      <p:cBhvr>
                                        <p:cTn dur="1" fill="hold" id="59">
                                          <p:stCondLst>
                                            <p:cond delay="0"/>
                                          </p:stCondLst>
                                        </p:cTn>
                                        <p:tgtEl>
                                          <p:spTgt spid="48"/>
                                        </p:tgtEl>
                                        <p:attrNameLst>
                                          <p:attrName>style.visibility</p:attrName>
                                        </p:attrNameLst>
                                      </p:cBhvr>
                                      <p:to>
                                        <p:strVal val="visible"/>
                                      </p:to>
                                    </p:set>
                                    <p:animEffect filter="wipe(down)" transition="in">
                                      <p:cBhvr>
                                        <p:cTn dur="250" id="60"/>
                                        <p:tgtEl>
                                          <p:spTgt spid="48"/>
                                        </p:tgtEl>
                                      </p:cBhvr>
                                    </p:animEffect>
                                  </p:childTnLst>
                                </p:cTn>
                              </p:par>
                            </p:childTnLst>
                          </p:cTn>
                        </p:par>
                        <p:par>
                          <p:cTn fill="hold" id="61" nodeType="afterGroup">
                            <p:stCondLst>
                              <p:cond delay="4500"/>
                            </p:stCondLst>
                            <p:childTnLst>
                              <p:par>
                                <p:cTn decel="100000" fill="hold" id="62" nodeType="afterEffect" presetClass="entr" presetID="49" presetSubtype="0">
                                  <p:stCondLst>
                                    <p:cond delay="0"/>
                                  </p:stCondLst>
                                  <p:childTnLst>
                                    <p:set>
                                      <p:cBhvr>
                                        <p:cTn dur="1" fill="hold" id="63">
                                          <p:stCondLst>
                                            <p:cond delay="0"/>
                                          </p:stCondLst>
                                        </p:cTn>
                                        <p:tgtEl>
                                          <p:spTgt spid="37"/>
                                        </p:tgtEl>
                                        <p:attrNameLst>
                                          <p:attrName>style.visibility</p:attrName>
                                        </p:attrNameLst>
                                      </p:cBhvr>
                                      <p:to>
                                        <p:strVal val="visible"/>
                                      </p:to>
                                    </p:set>
                                    <p:anim calcmode="lin" valueType="num">
                                      <p:cBhvr>
                                        <p:cTn dur="500" fill="hold" id="64"/>
                                        <p:tgtEl>
                                          <p:spTgt spid="37"/>
                                        </p:tgtEl>
                                        <p:attrNameLst>
                                          <p:attrName>ppt_w</p:attrName>
                                        </p:attrNameLst>
                                      </p:cBhvr>
                                      <p:tavLst>
                                        <p:tav tm="0">
                                          <p:val>
                                            <p:fltVal val="0"/>
                                          </p:val>
                                        </p:tav>
                                        <p:tav tm="100000">
                                          <p:val>
                                            <p:strVal val="#ppt_w"/>
                                          </p:val>
                                        </p:tav>
                                      </p:tavLst>
                                    </p:anim>
                                    <p:anim calcmode="lin" valueType="num">
                                      <p:cBhvr>
                                        <p:cTn dur="500" fill="hold" id="65"/>
                                        <p:tgtEl>
                                          <p:spTgt spid="37"/>
                                        </p:tgtEl>
                                        <p:attrNameLst>
                                          <p:attrName>ppt_h</p:attrName>
                                        </p:attrNameLst>
                                      </p:cBhvr>
                                      <p:tavLst>
                                        <p:tav tm="0">
                                          <p:val>
                                            <p:fltVal val="0"/>
                                          </p:val>
                                        </p:tav>
                                        <p:tav tm="100000">
                                          <p:val>
                                            <p:strVal val="#ppt_h"/>
                                          </p:val>
                                        </p:tav>
                                      </p:tavLst>
                                    </p:anim>
                                    <p:anim calcmode="lin" valueType="num">
                                      <p:cBhvr>
                                        <p:cTn dur="500" fill="hold" id="66"/>
                                        <p:tgtEl>
                                          <p:spTgt spid="37"/>
                                        </p:tgtEl>
                                        <p:attrNameLst>
                                          <p:attrName>style.rotation</p:attrName>
                                        </p:attrNameLst>
                                      </p:cBhvr>
                                      <p:tavLst>
                                        <p:tav tm="0">
                                          <p:val>
                                            <p:fltVal val="360"/>
                                          </p:val>
                                        </p:tav>
                                        <p:tav tm="100000">
                                          <p:val>
                                            <p:fltVal val="0"/>
                                          </p:val>
                                        </p:tav>
                                      </p:tavLst>
                                    </p:anim>
                                    <p:animEffect filter="fade" transition="in">
                                      <p:cBhvr>
                                        <p:cTn dur="500" id="67"/>
                                        <p:tgtEl>
                                          <p:spTgt spid="3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4" name="Oval 5"/>
          <p:cNvSpPr>
            <a:spLocks noChangeArrowheads="1"/>
          </p:cNvSpPr>
          <p:nvPr/>
        </p:nvSpPr>
        <p:spPr bwMode="auto">
          <a:xfrm>
            <a:off x="1303508" y="2051844"/>
            <a:ext cx="1521818" cy="1522413"/>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bIns="45711" lIns="91422" rIns="91422" tIns="45711"/>
          <a:lstStyle/>
          <a:p>
            <a:endParaRPr lang="id-ID"/>
          </a:p>
        </p:txBody>
      </p:sp>
      <p:grpSp>
        <p:nvGrpSpPr>
          <p:cNvPr id="25" name="Group 24"/>
          <p:cNvGrpSpPr/>
          <p:nvPr/>
        </p:nvGrpSpPr>
        <p:grpSpPr>
          <a:xfrm>
            <a:off x="1130448" y="1878014"/>
            <a:ext cx="1867937" cy="1868487"/>
            <a:chOff x="1119258" y="2257147"/>
            <a:chExt cx="1868076" cy="1868076"/>
          </a:xfrm>
        </p:grpSpPr>
        <p:sp>
          <p:nvSpPr>
            <p:cNvPr id="136253" name="Freeform 6"/>
            <p:cNvSpPr/>
            <p:nvPr/>
          </p:nvSpPr>
          <p:spPr bwMode="auto">
            <a:xfrm>
              <a:off x="2495041" y="2394505"/>
              <a:ext cx="356034" cy="354935"/>
            </a:xfrm>
            <a:custGeom>
              <a:gdLst>
                <a:gd fmla="*/ 612368160 w 207" name="T0"/>
                <a:gd fmla="*/ 537330238 h 206" name="T1"/>
                <a:gd fmla="*/ 76915384 w 207" name="T2"/>
                <a:gd fmla="*/ 0 h 206" name="T3"/>
                <a:gd fmla="*/ 0 w 207" name="T4"/>
                <a:gd fmla="*/ 130621249 h 206" name="T5"/>
                <a:gd fmla="*/ 482202474 w 207" name="T6"/>
                <a:gd fmla="*/ 611547836 h 206" name="T7"/>
                <a:gd fmla="*/ 612368160 w 207" name="T8"/>
                <a:gd fmla="*/ 537330238 h 20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6" w="206">
                  <a:moveTo>
                    <a:pt x="207" y="181"/>
                  </a:moveTo>
                  <a:cubicBezTo>
                    <a:pt x="162" y="107"/>
                    <a:pt x="100" y="45"/>
                    <a:pt x="26" y="0"/>
                  </a:cubicBezTo>
                  <a:cubicBezTo>
                    <a:pt x="0" y="44"/>
                    <a:pt x="0" y="44"/>
                    <a:pt x="0" y="44"/>
                  </a:cubicBezTo>
                  <a:cubicBezTo>
                    <a:pt x="66" y="85"/>
                    <a:pt x="122" y="140"/>
                    <a:pt x="163" y="206"/>
                  </a:cubicBezTo>
                  <a:lnTo>
                    <a:pt x="207" y="181"/>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54" name="Freeform 7"/>
            <p:cNvSpPr/>
            <p:nvPr/>
          </p:nvSpPr>
          <p:spPr bwMode="auto">
            <a:xfrm>
              <a:off x="2075273" y="2257147"/>
              <a:ext cx="427460" cy="191203"/>
            </a:xfrm>
            <a:custGeom>
              <a:gdLst>
                <a:gd fmla="*/ 0 w 248" name="T0"/>
                <a:gd fmla="*/ 0 h 111" name="T1"/>
                <a:gd fmla="*/ 0 w 248" name="T2"/>
                <a:gd fmla="*/ 151325978 h 111" name="T3"/>
                <a:gd fmla="*/ 659539755 w 248" name="T4"/>
                <a:gd fmla="*/ 329356642 h 111" name="T5"/>
                <a:gd fmla="*/ 736782466 w 248" name="T6"/>
                <a:gd fmla="*/ 198801166 h 111" name="T7"/>
                <a:gd fmla="*/ 0 w 248" name="T8"/>
                <a:gd fmla="*/ 0 h 1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0" w="248">
                  <a:moveTo>
                    <a:pt x="0" y="0"/>
                  </a:moveTo>
                  <a:cubicBezTo>
                    <a:pt x="0" y="51"/>
                    <a:pt x="0" y="51"/>
                    <a:pt x="0" y="51"/>
                  </a:cubicBezTo>
                  <a:cubicBezTo>
                    <a:pt x="80" y="53"/>
                    <a:pt x="156" y="75"/>
                    <a:pt x="222" y="111"/>
                  </a:cubicBezTo>
                  <a:cubicBezTo>
                    <a:pt x="248" y="67"/>
                    <a:pt x="248" y="67"/>
                    <a:pt x="248" y="67"/>
                  </a:cubicBezTo>
                  <a:cubicBezTo>
                    <a:pt x="174" y="26"/>
                    <a:pt x="90" y="2"/>
                    <a:pt x="0" y="0"/>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55" name="Freeform 8"/>
            <p:cNvSpPr/>
            <p:nvPr/>
          </p:nvSpPr>
          <p:spPr bwMode="auto">
            <a:xfrm>
              <a:off x="2796131" y="2743946"/>
              <a:ext cx="191203" cy="425262"/>
            </a:xfrm>
            <a:custGeom>
              <a:gdLst>
                <a:gd fmla="*/ 133523428 w 111" name="T0"/>
                <a:gd fmla="*/ 0 h 247" name="T1"/>
                <a:gd fmla="*/ 0 w 111" name="T2"/>
                <a:gd fmla="*/ 77070559 h 247" name="T3"/>
                <a:gd fmla="*/ 178030664 w 111" name="T4"/>
                <a:gd fmla="*/ 732177201 h 247" name="T5"/>
                <a:gd fmla="*/ 329356642 w 111" name="T6"/>
                <a:gd fmla="*/ 732177201 h 247" name="T7"/>
                <a:gd fmla="*/ 133523428 w 111" name="T8"/>
                <a:gd fmla="*/ 0 h 24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6" w="110">
                  <a:moveTo>
                    <a:pt x="45" y="0"/>
                  </a:moveTo>
                  <a:cubicBezTo>
                    <a:pt x="0" y="26"/>
                    <a:pt x="0" y="26"/>
                    <a:pt x="0" y="26"/>
                  </a:cubicBezTo>
                  <a:cubicBezTo>
                    <a:pt x="37" y="92"/>
                    <a:pt x="58" y="167"/>
                    <a:pt x="60" y="247"/>
                  </a:cubicBezTo>
                  <a:cubicBezTo>
                    <a:pt x="111" y="247"/>
                    <a:pt x="111" y="247"/>
                    <a:pt x="111" y="247"/>
                  </a:cubicBezTo>
                  <a:cubicBezTo>
                    <a:pt x="109" y="158"/>
                    <a:pt x="85" y="74"/>
                    <a:pt x="45" y="0"/>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56" name="Freeform 9"/>
            <p:cNvSpPr/>
            <p:nvPr/>
          </p:nvSpPr>
          <p:spPr bwMode="auto">
            <a:xfrm>
              <a:off x="2796131" y="3213162"/>
              <a:ext cx="191203" cy="427460"/>
            </a:xfrm>
            <a:custGeom>
              <a:gdLst>
                <a:gd fmla="*/ 178030664 w 111" name="T0"/>
                <a:gd fmla="*/ 0 h 248" name="T1"/>
                <a:gd fmla="*/ 0 w 111" name="T2"/>
                <a:gd fmla="*/ 659539755 h 248" name="T3"/>
                <a:gd fmla="*/ 133523428 w 111" name="T4"/>
                <a:gd fmla="*/ 736782466 h 248" name="T5"/>
                <a:gd fmla="*/ 329356642 w 111" name="T6"/>
                <a:gd fmla="*/ 0 h 248" name="T7"/>
                <a:gd fmla="*/ 178030664 w 111" name="T8"/>
                <a:gd fmla="*/ 0 h 24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8" w="110">
                  <a:moveTo>
                    <a:pt x="60" y="0"/>
                  </a:moveTo>
                  <a:cubicBezTo>
                    <a:pt x="58" y="80"/>
                    <a:pt x="37" y="156"/>
                    <a:pt x="0" y="222"/>
                  </a:cubicBezTo>
                  <a:cubicBezTo>
                    <a:pt x="45" y="248"/>
                    <a:pt x="45" y="248"/>
                    <a:pt x="45" y="248"/>
                  </a:cubicBezTo>
                  <a:cubicBezTo>
                    <a:pt x="85" y="174"/>
                    <a:pt x="109" y="90"/>
                    <a:pt x="111" y="0"/>
                  </a:cubicBezTo>
                  <a:lnTo>
                    <a:pt x="60" y="0"/>
                  </a:ln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57" name="Freeform 10"/>
            <p:cNvSpPr/>
            <p:nvPr/>
          </p:nvSpPr>
          <p:spPr bwMode="auto">
            <a:xfrm>
              <a:off x="2495041" y="3632930"/>
              <a:ext cx="356034" cy="356034"/>
            </a:xfrm>
            <a:custGeom>
              <a:gdLst>
                <a:gd fmla="*/ 612368160 w 207" name="T0"/>
                <a:gd fmla="*/ 76915384 h 207" name="T1"/>
                <a:gd fmla="*/ 482202474 w 207" name="T2"/>
                <a:gd fmla="*/ 0 h 207" name="T3"/>
                <a:gd fmla="*/ 0 w 207" name="T4"/>
                <a:gd fmla="*/ 482202474 h 207" name="T5"/>
                <a:gd fmla="*/ 76915384 w 207" name="T6"/>
                <a:gd fmla="*/ 612368160 h 207" name="T7"/>
                <a:gd fmla="*/ 612368160 w 207" name="T8"/>
                <a:gd fmla="*/ 76915384 h 20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6" w="206">
                  <a:moveTo>
                    <a:pt x="207" y="26"/>
                  </a:moveTo>
                  <a:cubicBezTo>
                    <a:pt x="163" y="0"/>
                    <a:pt x="163" y="0"/>
                    <a:pt x="163" y="0"/>
                  </a:cubicBezTo>
                  <a:cubicBezTo>
                    <a:pt x="122" y="66"/>
                    <a:pt x="66" y="122"/>
                    <a:pt x="0" y="163"/>
                  </a:cubicBezTo>
                  <a:cubicBezTo>
                    <a:pt x="26" y="207"/>
                    <a:pt x="26" y="207"/>
                    <a:pt x="26" y="207"/>
                  </a:cubicBezTo>
                  <a:cubicBezTo>
                    <a:pt x="100" y="162"/>
                    <a:pt x="162" y="100"/>
                    <a:pt x="207" y="26"/>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58" name="Freeform 11"/>
            <p:cNvSpPr/>
            <p:nvPr/>
          </p:nvSpPr>
          <p:spPr bwMode="auto">
            <a:xfrm>
              <a:off x="2075273" y="3936217"/>
              <a:ext cx="427460" cy="189006"/>
            </a:xfrm>
            <a:custGeom>
              <a:gdLst>
                <a:gd fmla="*/ 736782466 w 248" name="T0"/>
                <a:gd fmla="*/ 129902106 h 110" name="T1"/>
                <a:gd fmla="*/ 659539755 w 248" name="T2"/>
                <a:gd fmla="*/ 0 h 110" name="T3"/>
                <a:gd fmla="*/ 0 w 248" name="T4"/>
                <a:gd fmla="*/ 174187930 h 110" name="T5"/>
                <a:gd fmla="*/ 0 w 248" name="T6"/>
                <a:gd fmla="*/ 324756982 h 110" name="T7"/>
                <a:gd fmla="*/ 736782466 w 248" name="T8"/>
                <a:gd fmla="*/ 129902106 h 1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0" w="248">
                  <a:moveTo>
                    <a:pt x="248" y="44"/>
                  </a:moveTo>
                  <a:cubicBezTo>
                    <a:pt x="222" y="0"/>
                    <a:pt x="222" y="0"/>
                    <a:pt x="222" y="0"/>
                  </a:cubicBezTo>
                  <a:cubicBezTo>
                    <a:pt x="156" y="36"/>
                    <a:pt x="80" y="57"/>
                    <a:pt x="0" y="59"/>
                  </a:cubicBezTo>
                  <a:cubicBezTo>
                    <a:pt x="0" y="110"/>
                    <a:pt x="0" y="110"/>
                    <a:pt x="0" y="110"/>
                  </a:cubicBezTo>
                  <a:cubicBezTo>
                    <a:pt x="90" y="108"/>
                    <a:pt x="174" y="84"/>
                    <a:pt x="248" y="44"/>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32" name="Freeform 12"/>
            <p:cNvSpPr/>
            <p:nvPr/>
          </p:nvSpPr>
          <p:spPr bwMode="auto">
            <a:xfrm>
              <a:off x="1605927" y="3936352"/>
              <a:ext cx="425537" cy="188871"/>
            </a:xfrm>
            <a:custGeom>
              <a:gdLst>
                <a:gd fmla="*/ 0 w 247" name="T0"/>
                <a:gd fmla="*/ 44 h 110" name="T1"/>
                <a:gd fmla="*/ 247 w 247" name="T2"/>
                <a:gd fmla="*/ 110 h 110" name="T3"/>
                <a:gd fmla="*/ 247 w 247" name="T4"/>
                <a:gd fmla="*/ 59 h 110" name="T5"/>
                <a:gd fmla="*/ 26 w 247" name="T6"/>
                <a:gd fmla="*/ 0 h 110" name="T7"/>
                <a:gd fmla="*/ 0 w 247" name="T8"/>
                <a:gd fmla="*/ 44 h 110" name="T9"/>
              </a:gdLst>
              <a:cxnLst>
                <a:cxn ang="0">
                  <a:pos x="T0" y="T1"/>
                </a:cxn>
                <a:cxn ang="0">
                  <a:pos x="T2" y="T3"/>
                </a:cxn>
                <a:cxn ang="0">
                  <a:pos x="T4" y="T5"/>
                </a:cxn>
                <a:cxn ang="0">
                  <a:pos x="T6" y="T7"/>
                </a:cxn>
                <a:cxn ang="0">
                  <a:pos x="T8" y="T9"/>
                </a:cxn>
              </a:cxnLst>
              <a:rect b="b" l="0" r="r" t="0"/>
              <a:pathLst>
                <a:path h="110" w="246">
                  <a:moveTo>
                    <a:pt x="0" y="44"/>
                  </a:moveTo>
                  <a:cubicBezTo>
                    <a:pt x="74" y="84"/>
                    <a:pt x="158" y="108"/>
                    <a:pt x="247" y="110"/>
                  </a:cubicBezTo>
                  <a:cubicBezTo>
                    <a:pt x="247" y="59"/>
                    <a:pt x="247" y="59"/>
                    <a:pt x="247" y="59"/>
                  </a:cubicBezTo>
                  <a:cubicBezTo>
                    <a:pt x="167" y="57"/>
                    <a:pt x="92" y="36"/>
                    <a:pt x="26" y="0"/>
                  </a:cubicBezTo>
                  <a:lnTo>
                    <a:pt x="0" y="44"/>
                  </a:lnTo>
                  <a:close/>
                </a:path>
              </a:pathLst>
            </a:custGeom>
            <a:solidFill>
              <a:schemeClr val="accent1">
                <a:lumMod val="75000"/>
                <a:alpha val="24000"/>
              </a:schemeClr>
            </a:solidFill>
            <a:ln>
              <a:noFill/>
            </a:ln>
            <a:extLst/>
          </p:spPr>
          <p:txBody>
            <a:bodyPr/>
            <a:lstStyle/>
            <a:p>
              <a:pPr defTabSz="914233">
                <a:defRPr/>
              </a:pPr>
              <a:endParaRPr lang="id-ID">
                <a:latin typeface="+mn-lt"/>
                <a:ea typeface="+mn-ea"/>
              </a:endParaRPr>
            </a:p>
          </p:txBody>
        </p:sp>
        <p:sp>
          <p:nvSpPr>
            <p:cNvPr id="33" name="Freeform 13"/>
            <p:cNvSpPr/>
            <p:nvPr/>
          </p:nvSpPr>
          <p:spPr bwMode="auto">
            <a:xfrm>
              <a:off x="1256605" y="3633206"/>
              <a:ext cx="354879" cy="355522"/>
            </a:xfrm>
            <a:custGeom>
              <a:gdLst>
                <a:gd fmla="*/ 44 w 206" name="T0"/>
                <a:gd fmla="*/ 0 h 207" name="T1"/>
                <a:gd fmla="*/ 0 w 206" name="T2"/>
                <a:gd fmla="*/ 26 h 207" name="T3"/>
                <a:gd fmla="*/ 181 w 206" name="T4"/>
                <a:gd fmla="*/ 207 h 207" name="T5"/>
                <a:gd fmla="*/ 206 w 206" name="T6"/>
                <a:gd fmla="*/ 163 h 207" name="T7"/>
                <a:gd fmla="*/ 44 w 206" name="T8"/>
                <a:gd fmla="*/ 0 h 207" name="T9"/>
              </a:gdLst>
              <a:cxnLst>
                <a:cxn ang="0">
                  <a:pos x="T0" y="T1"/>
                </a:cxn>
                <a:cxn ang="0">
                  <a:pos x="T2" y="T3"/>
                </a:cxn>
                <a:cxn ang="0">
                  <a:pos x="T4" y="T5"/>
                </a:cxn>
                <a:cxn ang="0">
                  <a:pos x="T6" y="T7"/>
                </a:cxn>
                <a:cxn ang="0">
                  <a:pos x="T8" y="T9"/>
                </a:cxn>
              </a:cxnLst>
              <a:rect b="b" l="0" r="r" t="0"/>
              <a:pathLst>
                <a:path h="206" w="206">
                  <a:moveTo>
                    <a:pt x="44" y="0"/>
                  </a:moveTo>
                  <a:cubicBezTo>
                    <a:pt x="0" y="26"/>
                    <a:pt x="0" y="26"/>
                    <a:pt x="0" y="26"/>
                  </a:cubicBezTo>
                  <a:cubicBezTo>
                    <a:pt x="45" y="100"/>
                    <a:pt x="107" y="162"/>
                    <a:pt x="181" y="207"/>
                  </a:cubicBezTo>
                  <a:cubicBezTo>
                    <a:pt x="206" y="163"/>
                    <a:pt x="206" y="163"/>
                    <a:pt x="206" y="163"/>
                  </a:cubicBezTo>
                  <a:cubicBezTo>
                    <a:pt x="140" y="122"/>
                    <a:pt x="85" y="66"/>
                    <a:pt x="44" y="0"/>
                  </a:cubicBezTo>
                  <a:close/>
                </a:path>
              </a:pathLst>
            </a:custGeom>
            <a:solidFill>
              <a:schemeClr val="accent1">
                <a:lumMod val="75000"/>
                <a:alpha val="24000"/>
              </a:schemeClr>
            </a:solidFill>
            <a:ln>
              <a:noFill/>
            </a:ln>
            <a:extLst/>
          </p:spPr>
          <p:txBody>
            <a:bodyPr/>
            <a:lstStyle/>
            <a:p>
              <a:pPr defTabSz="914233">
                <a:defRPr/>
              </a:pPr>
              <a:endParaRPr lang="id-ID">
                <a:latin typeface="+mn-lt"/>
                <a:ea typeface="+mn-ea"/>
              </a:endParaRPr>
            </a:p>
          </p:txBody>
        </p:sp>
        <p:sp>
          <p:nvSpPr>
            <p:cNvPr id="34" name="Freeform 14"/>
            <p:cNvSpPr/>
            <p:nvPr/>
          </p:nvSpPr>
          <p:spPr bwMode="auto">
            <a:xfrm>
              <a:off x="1119258" y="3213405"/>
              <a:ext cx="191333" cy="426943"/>
            </a:xfrm>
            <a:custGeom>
              <a:gdLst>
                <a:gd fmla="*/ 0 w 111" name="T0"/>
                <a:gd fmla="*/ 0 h 248" name="T1"/>
                <a:gd fmla="*/ 67 w 111" name="T2"/>
                <a:gd fmla="*/ 248 h 248" name="T3"/>
                <a:gd fmla="*/ 111 w 111" name="T4"/>
                <a:gd fmla="*/ 222 h 248" name="T5"/>
                <a:gd fmla="*/ 51 w 111" name="T6"/>
                <a:gd fmla="*/ 0 h 248" name="T7"/>
                <a:gd fmla="*/ 0 w 111" name="T8"/>
                <a:gd fmla="*/ 0 h 248" name="T9"/>
              </a:gdLst>
              <a:cxnLst>
                <a:cxn ang="0">
                  <a:pos x="T0" y="T1"/>
                </a:cxn>
                <a:cxn ang="0">
                  <a:pos x="T2" y="T3"/>
                </a:cxn>
                <a:cxn ang="0">
                  <a:pos x="T4" y="T5"/>
                </a:cxn>
                <a:cxn ang="0">
                  <a:pos x="T6" y="T7"/>
                </a:cxn>
                <a:cxn ang="0">
                  <a:pos x="T8" y="T9"/>
                </a:cxn>
              </a:cxnLst>
              <a:rect b="b" l="0" r="r" t="0"/>
              <a:pathLst>
                <a:path h="248" w="110">
                  <a:moveTo>
                    <a:pt x="0" y="0"/>
                  </a:moveTo>
                  <a:cubicBezTo>
                    <a:pt x="2" y="90"/>
                    <a:pt x="26" y="174"/>
                    <a:pt x="67" y="248"/>
                  </a:cubicBezTo>
                  <a:cubicBezTo>
                    <a:pt x="111" y="222"/>
                    <a:pt x="111" y="222"/>
                    <a:pt x="111" y="222"/>
                  </a:cubicBezTo>
                  <a:cubicBezTo>
                    <a:pt x="75" y="156"/>
                    <a:pt x="53" y="80"/>
                    <a:pt x="51" y="0"/>
                  </a:cubicBezTo>
                  <a:lnTo>
                    <a:pt x="0" y="0"/>
                  </a:lnTo>
                  <a:close/>
                </a:path>
              </a:pathLst>
            </a:custGeom>
            <a:solidFill>
              <a:schemeClr val="accent1">
                <a:lumMod val="75000"/>
                <a:alpha val="24000"/>
              </a:schemeClr>
            </a:solidFill>
            <a:ln>
              <a:noFill/>
            </a:ln>
          </p:spPr>
          <p:txBody>
            <a:bodyPr/>
            <a:lstStyle/>
            <a:p>
              <a:pPr defTabSz="914233">
                <a:defRPr/>
              </a:pPr>
              <a:endParaRPr lang="id-ID">
                <a:latin charset="-122" panose="02010600030101010101" pitchFamily="2" typeface="宋体"/>
                <a:ea typeface="+mn-ea"/>
              </a:endParaRPr>
            </a:p>
          </p:txBody>
        </p:sp>
        <p:sp>
          <p:nvSpPr>
            <p:cNvPr id="35" name="Freeform 15"/>
            <p:cNvSpPr/>
            <p:nvPr/>
          </p:nvSpPr>
          <p:spPr bwMode="auto">
            <a:xfrm>
              <a:off x="1119258" y="2743609"/>
              <a:ext cx="191333" cy="425356"/>
            </a:xfrm>
            <a:custGeom>
              <a:gdLst>
                <a:gd fmla="*/ 51 w 111" name="T0"/>
                <a:gd fmla="*/ 247 h 247" name="T1"/>
                <a:gd fmla="*/ 111 w 111" name="T2"/>
                <a:gd fmla="*/ 26 h 247" name="T3"/>
                <a:gd fmla="*/ 67 w 111" name="T4"/>
                <a:gd fmla="*/ 0 h 247" name="T5"/>
                <a:gd fmla="*/ 0 w 111" name="T6"/>
                <a:gd fmla="*/ 247 h 247" name="T7"/>
                <a:gd fmla="*/ 51 w 111" name="T8"/>
                <a:gd fmla="*/ 247 h 247" name="T9"/>
              </a:gdLst>
              <a:cxnLst>
                <a:cxn ang="0">
                  <a:pos x="T0" y="T1"/>
                </a:cxn>
                <a:cxn ang="0">
                  <a:pos x="T2" y="T3"/>
                </a:cxn>
                <a:cxn ang="0">
                  <a:pos x="T4" y="T5"/>
                </a:cxn>
                <a:cxn ang="0">
                  <a:pos x="T6" y="T7"/>
                </a:cxn>
                <a:cxn ang="0">
                  <a:pos x="T8" y="T9"/>
                </a:cxn>
              </a:cxnLst>
              <a:rect b="b" l="0" r="r" t="0"/>
              <a:pathLst>
                <a:path h="246" w="110">
                  <a:moveTo>
                    <a:pt x="51" y="247"/>
                  </a:moveTo>
                  <a:cubicBezTo>
                    <a:pt x="53" y="167"/>
                    <a:pt x="75" y="92"/>
                    <a:pt x="111" y="26"/>
                  </a:cubicBezTo>
                  <a:cubicBezTo>
                    <a:pt x="67" y="0"/>
                    <a:pt x="67" y="0"/>
                    <a:pt x="67" y="0"/>
                  </a:cubicBezTo>
                  <a:cubicBezTo>
                    <a:pt x="26" y="74"/>
                    <a:pt x="2" y="158"/>
                    <a:pt x="0" y="247"/>
                  </a:cubicBezTo>
                  <a:lnTo>
                    <a:pt x="51" y="247"/>
                  </a:lnTo>
                  <a:close/>
                </a:path>
              </a:pathLst>
            </a:custGeom>
            <a:solidFill>
              <a:schemeClr val="accent1">
                <a:lumMod val="75000"/>
                <a:alpha val="25000"/>
              </a:schemeClr>
            </a:solidFill>
            <a:ln>
              <a:noFill/>
            </a:ln>
          </p:spPr>
          <p:txBody>
            <a:bodyPr/>
            <a:lstStyle/>
            <a:p>
              <a:pPr defTabSz="914233">
                <a:defRPr/>
              </a:pPr>
              <a:endParaRPr lang="id-ID">
                <a:latin typeface="+mn-lt"/>
                <a:ea typeface="+mn-ea"/>
              </a:endParaRPr>
            </a:p>
          </p:txBody>
        </p:sp>
        <p:sp>
          <p:nvSpPr>
            <p:cNvPr id="36" name="Freeform 16"/>
            <p:cNvSpPr/>
            <p:nvPr/>
          </p:nvSpPr>
          <p:spPr bwMode="auto">
            <a:xfrm>
              <a:off x="1256605" y="2394436"/>
              <a:ext cx="354879" cy="354728"/>
            </a:xfrm>
            <a:custGeom>
              <a:gdLst>
                <a:gd fmla="*/ 0 w 206" name="T0"/>
                <a:gd fmla="*/ 181 h 206" name="T1"/>
                <a:gd fmla="*/ 44 w 206" name="T2"/>
                <a:gd fmla="*/ 206 h 206" name="T3"/>
                <a:gd fmla="*/ 206 w 206" name="T4"/>
                <a:gd fmla="*/ 44 h 206" name="T5"/>
                <a:gd fmla="*/ 181 w 206" name="T6"/>
                <a:gd fmla="*/ 0 h 206" name="T7"/>
                <a:gd fmla="*/ 0 w 206" name="T8"/>
                <a:gd fmla="*/ 181 h 206" name="T9"/>
              </a:gdLst>
              <a:cxnLst>
                <a:cxn ang="0">
                  <a:pos x="T0" y="T1"/>
                </a:cxn>
                <a:cxn ang="0">
                  <a:pos x="T2" y="T3"/>
                </a:cxn>
                <a:cxn ang="0">
                  <a:pos x="T4" y="T5"/>
                </a:cxn>
                <a:cxn ang="0">
                  <a:pos x="T6" y="T7"/>
                </a:cxn>
                <a:cxn ang="0">
                  <a:pos x="T8" y="T9"/>
                </a:cxn>
              </a:cxnLst>
              <a:rect b="b" l="0" r="r" t="0"/>
              <a:pathLst>
                <a:path h="206" w="206">
                  <a:moveTo>
                    <a:pt x="0" y="181"/>
                  </a:moveTo>
                  <a:cubicBezTo>
                    <a:pt x="44" y="206"/>
                    <a:pt x="44" y="206"/>
                    <a:pt x="44" y="206"/>
                  </a:cubicBezTo>
                  <a:cubicBezTo>
                    <a:pt x="85" y="140"/>
                    <a:pt x="140" y="85"/>
                    <a:pt x="206" y="44"/>
                  </a:cubicBezTo>
                  <a:cubicBezTo>
                    <a:pt x="181" y="0"/>
                    <a:pt x="181" y="0"/>
                    <a:pt x="181" y="0"/>
                  </a:cubicBezTo>
                  <a:cubicBezTo>
                    <a:pt x="107" y="45"/>
                    <a:pt x="45" y="107"/>
                    <a:pt x="0" y="181"/>
                  </a:cubicBezTo>
                  <a:close/>
                </a:path>
              </a:pathLst>
            </a:custGeom>
            <a:solidFill>
              <a:schemeClr val="accent1">
                <a:lumMod val="75000"/>
                <a:alpha val="25000"/>
              </a:schemeClr>
            </a:solidFill>
            <a:ln>
              <a:noFill/>
            </a:ln>
          </p:spPr>
          <p:txBody>
            <a:bodyPr/>
            <a:lstStyle/>
            <a:p>
              <a:pPr defTabSz="914233">
                <a:defRPr/>
              </a:pPr>
              <a:endParaRPr lang="id-ID">
                <a:latin typeface="+mn-lt"/>
                <a:ea typeface="+mn-ea"/>
              </a:endParaRPr>
            </a:p>
          </p:txBody>
        </p:sp>
        <p:sp>
          <p:nvSpPr>
            <p:cNvPr id="37" name="Freeform 17"/>
            <p:cNvSpPr/>
            <p:nvPr/>
          </p:nvSpPr>
          <p:spPr bwMode="auto">
            <a:xfrm>
              <a:off x="1605927" y="2257147"/>
              <a:ext cx="425537" cy="191252"/>
            </a:xfrm>
            <a:custGeom>
              <a:gdLst>
                <a:gd fmla="*/ 0 w 247" name="T0"/>
                <a:gd fmla="*/ 67 h 111" name="T1"/>
                <a:gd fmla="*/ 25 w 247" name="T2"/>
                <a:gd fmla="*/ 111 h 111" name="T3"/>
                <a:gd fmla="*/ 247 w 247" name="T4"/>
                <a:gd fmla="*/ 51 h 111" name="T5"/>
                <a:gd fmla="*/ 247 w 247" name="T6"/>
                <a:gd fmla="*/ 0 h 111" name="T7"/>
                <a:gd fmla="*/ 0 w 247" name="T8"/>
                <a:gd fmla="*/ 67 h 111" name="T9"/>
              </a:gdLst>
              <a:cxnLst>
                <a:cxn ang="0">
                  <a:pos x="T0" y="T1"/>
                </a:cxn>
                <a:cxn ang="0">
                  <a:pos x="T2" y="T3"/>
                </a:cxn>
                <a:cxn ang="0">
                  <a:pos x="T4" y="T5"/>
                </a:cxn>
                <a:cxn ang="0">
                  <a:pos x="T6" y="T7"/>
                </a:cxn>
                <a:cxn ang="0">
                  <a:pos x="T8" y="T9"/>
                </a:cxn>
              </a:cxnLst>
              <a:rect b="b" l="0" r="r" t="0"/>
              <a:pathLst>
                <a:path h="110" w="246">
                  <a:moveTo>
                    <a:pt x="0" y="67"/>
                  </a:moveTo>
                  <a:cubicBezTo>
                    <a:pt x="25" y="111"/>
                    <a:pt x="25" y="111"/>
                    <a:pt x="25" y="111"/>
                  </a:cubicBezTo>
                  <a:cubicBezTo>
                    <a:pt x="92" y="75"/>
                    <a:pt x="167" y="53"/>
                    <a:pt x="247" y="51"/>
                  </a:cubicBezTo>
                  <a:cubicBezTo>
                    <a:pt x="247" y="0"/>
                    <a:pt x="247" y="0"/>
                    <a:pt x="247" y="0"/>
                  </a:cubicBezTo>
                  <a:cubicBezTo>
                    <a:pt x="158" y="2"/>
                    <a:pt x="74" y="26"/>
                    <a:pt x="0" y="67"/>
                  </a:cubicBezTo>
                  <a:close/>
                </a:path>
              </a:pathLst>
            </a:custGeom>
            <a:solidFill>
              <a:schemeClr val="accent1">
                <a:lumMod val="75000"/>
                <a:alpha val="25000"/>
              </a:schemeClr>
            </a:solidFill>
            <a:ln>
              <a:noFill/>
            </a:ln>
          </p:spPr>
          <p:txBody>
            <a:bodyPr/>
            <a:lstStyle/>
            <a:p>
              <a:pPr defTabSz="914233">
                <a:defRPr/>
              </a:pPr>
              <a:endParaRPr lang="id-ID">
                <a:latin typeface="+mn-lt"/>
                <a:ea typeface="+mn-ea"/>
              </a:endParaRPr>
            </a:p>
          </p:txBody>
        </p:sp>
      </p:grpSp>
      <p:sp>
        <p:nvSpPr>
          <p:cNvPr id="38" name="Oval 5"/>
          <p:cNvSpPr>
            <a:spLocks noChangeArrowheads="1"/>
          </p:cNvSpPr>
          <p:nvPr/>
        </p:nvSpPr>
        <p:spPr bwMode="auto">
          <a:xfrm>
            <a:off x="3984351" y="2051844"/>
            <a:ext cx="1521817" cy="1522413"/>
          </a:xfrm>
          <a:prstGeom prst="ellipse">
            <a:avLst/>
          </a:prstGeom>
          <a:solidFill>
            <a:schemeClr val="accent3"/>
          </a:solidFill>
          <a:ln>
            <a:noFill/>
          </a:ln>
          <a:extLst/>
        </p:spPr>
        <p:txBody>
          <a:bodyPr bIns="45711" lIns="91422" rIns="91422" tIns="45711"/>
          <a:lstStyle/>
          <a:p>
            <a:endParaRPr lang="id-ID"/>
          </a:p>
        </p:txBody>
      </p:sp>
      <p:grpSp>
        <p:nvGrpSpPr>
          <p:cNvPr id="39" name="Group 38"/>
          <p:cNvGrpSpPr/>
          <p:nvPr/>
        </p:nvGrpSpPr>
        <p:grpSpPr>
          <a:xfrm>
            <a:off x="3810498" y="1878014"/>
            <a:ext cx="1867937" cy="1868487"/>
            <a:chOff x="3800237" y="2257147"/>
            <a:chExt cx="1868076" cy="1868076"/>
          </a:xfrm>
        </p:grpSpPr>
        <p:sp>
          <p:nvSpPr>
            <p:cNvPr id="44" name="Freeform 6"/>
            <p:cNvSpPr/>
            <p:nvPr/>
          </p:nvSpPr>
          <p:spPr bwMode="auto">
            <a:xfrm>
              <a:off x="5176087" y="2394436"/>
              <a:ext cx="355673" cy="354728"/>
            </a:xfrm>
            <a:custGeom>
              <a:gdLst>
                <a:gd fmla="*/ 207 w 207" name="T0"/>
                <a:gd fmla="*/ 181 h 206" name="T1"/>
                <a:gd fmla="*/ 26 w 207" name="T2"/>
                <a:gd fmla="*/ 0 h 206" name="T3"/>
                <a:gd fmla="*/ 0 w 207" name="T4"/>
                <a:gd fmla="*/ 44 h 206" name="T5"/>
                <a:gd fmla="*/ 163 w 207" name="T6"/>
                <a:gd fmla="*/ 206 h 206" name="T7"/>
                <a:gd fmla="*/ 207 w 207" name="T8"/>
                <a:gd fmla="*/ 181 h 206" name="T9"/>
              </a:gdLst>
              <a:cxnLst>
                <a:cxn ang="0">
                  <a:pos x="T0" y="T1"/>
                </a:cxn>
                <a:cxn ang="0">
                  <a:pos x="T2" y="T3"/>
                </a:cxn>
                <a:cxn ang="0">
                  <a:pos x="T4" y="T5"/>
                </a:cxn>
                <a:cxn ang="0">
                  <a:pos x="T6" y="T7"/>
                </a:cxn>
                <a:cxn ang="0">
                  <a:pos x="T8" y="T9"/>
                </a:cxn>
              </a:cxnLst>
              <a:rect b="b" l="0" r="r" t="0"/>
              <a:pathLst>
                <a:path h="206" w="206">
                  <a:moveTo>
                    <a:pt x="207" y="181"/>
                  </a:moveTo>
                  <a:cubicBezTo>
                    <a:pt x="162" y="107"/>
                    <a:pt x="100" y="45"/>
                    <a:pt x="26" y="0"/>
                  </a:cubicBezTo>
                  <a:cubicBezTo>
                    <a:pt x="0" y="44"/>
                    <a:pt x="0" y="44"/>
                    <a:pt x="0" y="44"/>
                  </a:cubicBezTo>
                  <a:cubicBezTo>
                    <a:pt x="66" y="85"/>
                    <a:pt x="122" y="140"/>
                    <a:pt x="163" y="206"/>
                  </a:cubicBezTo>
                  <a:lnTo>
                    <a:pt x="207" y="181"/>
                  </a:lnTo>
                  <a:close/>
                </a:path>
              </a:pathLst>
            </a:custGeom>
            <a:solidFill>
              <a:schemeClr val="accent3"/>
            </a:solidFill>
            <a:ln>
              <a:noFill/>
            </a:ln>
            <a:extLst/>
          </p:spPr>
          <p:txBody>
            <a:bodyPr/>
            <a:lstStyle/>
            <a:p>
              <a:pPr defTabSz="914233">
                <a:defRPr/>
              </a:pPr>
              <a:endParaRPr lang="id-ID">
                <a:latin typeface="+mn-lt"/>
                <a:ea typeface="+mn-ea"/>
              </a:endParaRPr>
            </a:p>
          </p:txBody>
        </p:sp>
        <p:sp>
          <p:nvSpPr>
            <p:cNvPr id="45" name="Freeform 7"/>
            <p:cNvSpPr/>
            <p:nvPr/>
          </p:nvSpPr>
          <p:spPr bwMode="auto">
            <a:xfrm>
              <a:off x="4756107" y="2257147"/>
              <a:ext cx="427919" cy="191252"/>
            </a:xfrm>
            <a:custGeom>
              <a:gdLst>
                <a:gd fmla="*/ 0 w 248" name="T0"/>
                <a:gd fmla="*/ 0 h 111" name="T1"/>
                <a:gd fmla="*/ 0 w 248" name="T2"/>
                <a:gd fmla="*/ 51 h 111" name="T3"/>
                <a:gd fmla="*/ 222 w 248" name="T4"/>
                <a:gd fmla="*/ 111 h 111" name="T5"/>
                <a:gd fmla="*/ 248 w 248" name="T6"/>
                <a:gd fmla="*/ 67 h 111" name="T7"/>
                <a:gd fmla="*/ 0 w 248" name="T8"/>
                <a:gd fmla="*/ 0 h 111" name="T9"/>
              </a:gdLst>
              <a:cxnLst>
                <a:cxn ang="0">
                  <a:pos x="T0" y="T1"/>
                </a:cxn>
                <a:cxn ang="0">
                  <a:pos x="T2" y="T3"/>
                </a:cxn>
                <a:cxn ang="0">
                  <a:pos x="T4" y="T5"/>
                </a:cxn>
                <a:cxn ang="0">
                  <a:pos x="T6" y="T7"/>
                </a:cxn>
                <a:cxn ang="0">
                  <a:pos x="T8" y="T9"/>
                </a:cxn>
              </a:cxnLst>
              <a:rect b="b" l="0" r="r" t="0"/>
              <a:pathLst>
                <a:path h="110" w="248">
                  <a:moveTo>
                    <a:pt x="0" y="0"/>
                  </a:moveTo>
                  <a:cubicBezTo>
                    <a:pt x="0" y="51"/>
                    <a:pt x="0" y="51"/>
                    <a:pt x="0" y="51"/>
                  </a:cubicBezTo>
                  <a:cubicBezTo>
                    <a:pt x="80" y="53"/>
                    <a:pt x="156" y="75"/>
                    <a:pt x="222" y="111"/>
                  </a:cubicBezTo>
                  <a:cubicBezTo>
                    <a:pt x="248" y="67"/>
                    <a:pt x="248" y="67"/>
                    <a:pt x="248" y="67"/>
                  </a:cubicBezTo>
                  <a:cubicBezTo>
                    <a:pt x="174" y="26"/>
                    <a:pt x="90" y="2"/>
                    <a:pt x="0" y="0"/>
                  </a:cubicBezTo>
                  <a:close/>
                </a:path>
              </a:pathLst>
            </a:custGeom>
            <a:solidFill>
              <a:schemeClr val="accent3"/>
            </a:solidFill>
            <a:ln>
              <a:noFill/>
            </a:ln>
            <a:extLst/>
          </p:spPr>
          <p:txBody>
            <a:bodyPr/>
            <a:lstStyle/>
            <a:p>
              <a:pPr defTabSz="914233">
                <a:defRPr/>
              </a:pPr>
              <a:endParaRPr lang="id-ID">
                <a:latin typeface="+mn-lt"/>
                <a:ea typeface="+mn-ea"/>
              </a:endParaRPr>
            </a:p>
          </p:txBody>
        </p:sp>
        <p:sp>
          <p:nvSpPr>
            <p:cNvPr id="46" name="Freeform 8"/>
            <p:cNvSpPr/>
            <p:nvPr/>
          </p:nvSpPr>
          <p:spPr bwMode="auto">
            <a:xfrm>
              <a:off x="5476980" y="2743609"/>
              <a:ext cx="191333" cy="425356"/>
            </a:xfrm>
            <a:custGeom>
              <a:gdLst>
                <a:gd fmla="*/ 45 w 111" name="T0"/>
                <a:gd fmla="*/ 0 h 247" name="T1"/>
                <a:gd fmla="*/ 0 w 111" name="T2"/>
                <a:gd fmla="*/ 26 h 247" name="T3"/>
                <a:gd fmla="*/ 60 w 111" name="T4"/>
                <a:gd fmla="*/ 247 h 247" name="T5"/>
                <a:gd fmla="*/ 111 w 111" name="T6"/>
                <a:gd fmla="*/ 247 h 247" name="T7"/>
                <a:gd fmla="*/ 45 w 111" name="T8"/>
                <a:gd fmla="*/ 0 h 247" name="T9"/>
              </a:gdLst>
              <a:cxnLst>
                <a:cxn ang="0">
                  <a:pos x="T0" y="T1"/>
                </a:cxn>
                <a:cxn ang="0">
                  <a:pos x="T2" y="T3"/>
                </a:cxn>
                <a:cxn ang="0">
                  <a:pos x="T4" y="T5"/>
                </a:cxn>
                <a:cxn ang="0">
                  <a:pos x="T6" y="T7"/>
                </a:cxn>
                <a:cxn ang="0">
                  <a:pos x="T8" y="T9"/>
                </a:cxn>
              </a:cxnLst>
              <a:rect b="b" l="0" r="r" t="0"/>
              <a:pathLst>
                <a:path h="246" w="110">
                  <a:moveTo>
                    <a:pt x="45" y="0"/>
                  </a:moveTo>
                  <a:cubicBezTo>
                    <a:pt x="0" y="26"/>
                    <a:pt x="0" y="26"/>
                    <a:pt x="0" y="26"/>
                  </a:cubicBezTo>
                  <a:cubicBezTo>
                    <a:pt x="37" y="92"/>
                    <a:pt x="58" y="167"/>
                    <a:pt x="60" y="247"/>
                  </a:cubicBezTo>
                  <a:cubicBezTo>
                    <a:pt x="111" y="247"/>
                    <a:pt x="111" y="247"/>
                    <a:pt x="111" y="247"/>
                  </a:cubicBezTo>
                  <a:cubicBezTo>
                    <a:pt x="109" y="158"/>
                    <a:pt x="85" y="74"/>
                    <a:pt x="45" y="0"/>
                  </a:cubicBezTo>
                  <a:close/>
                </a:path>
              </a:pathLst>
            </a:custGeom>
            <a:solidFill>
              <a:schemeClr val="accent3"/>
            </a:solidFill>
            <a:ln>
              <a:noFill/>
            </a:ln>
            <a:extLst/>
          </p:spPr>
          <p:txBody>
            <a:bodyPr/>
            <a:lstStyle/>
            <a:p>
              <a:pPr defTabSz="914233">
                <a:defRPr/>
              </a:pPr>
              <a:endParaRPr lang="id-ID">
                <a:latin typeface="+mn-lt"/>
                <a:ea typeface="+mn-ea"/>
              </a:endParaRPr>
            </a:p>
          </p:txBody>
        </p:sp>
        <p:sp>
          <p:nvSpPr>
            <p:cNvPr id="47" name="Freeform 9"/>
            <p:cNvSpPr/>
            <p:nvPr/>
          </p:nvSpPr>
          <p:spPr bwMode="auto">
            <a:xfrm>
              <a:off x="5476980" y="3213405"/>
              <a:ext cx="191333" cy="426943"/>
            </a:xfrm>
            <a:custGeom>
              <a:gdLst>
                <a:gd fmla="*/ 60 w 111" name="T0"/>
                <a:gd fmla="*/ 0 h 248" name="T1"/>
                <a:gd fmla="*/ 0 w 111" name="T2"/>
                <a:gd fmla="*/ 222 h 248" name="T3"/>
                <a:gd fmla="*/ 45 w 111" name="T4"/>
                <a:gd fmla="*/ 248 h 248" name="T5"/>
                <a:gd fmla="*/ 111 w 111" name="T6"/>
                <a:gd fmla="*/ 0 h 248" name="T7"/>
                <a:gd fmla="*/ 60 w 111" name="T8"/>
                <a:gd fmla="*/ 0 h 248" name="T9"/>
              </a:gdLst>
              <a:cxnLst>
                <a:cxn ang="0">
                  <a:pos x="T0" y="T1"/>
                </a:cxn>
                <a:cxn ang="0">
                  <a:pos x="T2" y="T3"/>
                </a:cxn>
                <a:cxn ang="0">
                  <a:pos x="T4" y="T5"/>
                </a:cxn>
                <a:cxn ang="0">
                  <a:pos x="T6" y="T7"/>
                </a:cxn>
                <a:cxn ang="0">
                  <a:pos x="T8" y="T9"/>
                </a:cxn>
              </a:cxnLst>
              <a:rect b="b" l="0" r="r" t="0"/>
              <a:pathLst>
                <a:path h="248" w="110">
                  <a:moveTo>
                    <a:pt x="60" y="0"/>
                  </a:moveTo>
                  <a:cubicBezTo>
                    <a:pt x="58" y="80"/>
                    <a:pt x="37" y="156"/>
                    <a:pt x="0" y="222"/>
                  </a:cubicBezTo>
                  <a:cubicBezTo>
                    <a:pt x="45" y="248"/>
                    <a:pt x="45" y="248"/>
                    <a:pt x="45" y="248"/>
                  </a:cubicBezTo>
                  <a:cubicBezTo>
                    <a:pt x="85" y="174"/>
                    <a:pt x="109" y="90"/>
                    <a:pt x="111" y="0"/>
                  </a:cubicBezTo>
                  <a:lnTo>
                    <a:pt x="60" y="0"/>
                  </a:lnTo>
                  <a:close/>
                </a:path>
              </a:pathLst>
            </a:custGeom>
            <a:solidFill>
              <a:schemeClr val="accent3"/>
            </a:solidFill>
            <a:ln>
              <a:noFill/>
            </a:ln>
            <a:extLst/>
          </p:spPr>
          <p:txBody>
            <a:bodyPr/>
            <a:lstStyle/>
            <a:p>
              <a:pPr defTabSz="914233">
                <a:defRPr/>
              </a:pPr>
              <a:endParaRPr lang="id-ID">
                <a:latin typeface="+mn-lt"/>
                <a:ea typeface="+mn-ea"/>
              </a:endParaRPr>
            </a:p>
          </p:txBody>
        </p:sp>
        <p:sp>
          <p:nvSpPr>
            <p:cNvPr id="50" name="Freeform 10"/>
            <p:cNvSpPr/>
            <p:nvPr/>
          </p:nvSpPr>
          <p:spPr bwMode="auto">
            <a:xfrm>
              <a:off x="5176087" y="3633206"/>
              <a:ext cx="355673" cy="355522"/>
            </a:xfrm>
            <a:custGeom>
              <a:gdLst>
                <a:gd fmla="*/ 207 w 207" name="T0"/>
                <a:gd fmla="*/ 26 h 207" name="T1"/>
                <a:gd fmla="*/ 163 w 207" name="T2"/>
                <a:gd fmla="*/ 0 h 207" name="T3"/>
                <a:gd fmla="*/ 0 w 207" name="T4"/>
                <a:gd fmla="*/ 163 h 207" name="T5"/>
                <a:gd fmla="*/ 26 w 207" name="T6"/>
                <a:gd fmla="*/ 207 h 207" name="T7"/>
                <a:gd fmla="*/ 207 w 207" name="T8"/>
                <a:gd fmla="*/ 26 h 207" name="T9"/>
              </a:gdLst>
              <a:cxnLst>
                <a:cxn ang="0">
                  <a:pos x="T0" y="T1"/>
                </a:cxn>
                <a:cxn ang="0">
                  <a:pos x="T2" y="T3"/>
                </a:cxn>
                <a:cxn ang="0">
                  <a:pos x="T4" y="T5"/>
                </a:cxn>
                <a:cxn ang="0">
                  <a:pos x="T6" y="T7"/>
                </a:cxn>
                <a:cxn ang="0">
                  <a:pos x="T8" y="T9"/>
                </a:cxn>
              </a:cxnLst>
              <a:rect b="b" l="0" r="r" t="0"/>
              <a:pathLst>
                <a:path h="206" w="206">
                  <a:moveTo>
                    <a:pt x="207" y="26"/>
                  </a:moveTo>
                  <a:cubicBezTo>
                    <a:pt x="163" y="0"/>
                    <a:pt x="163" y="0"/>
                    <a:pt x="163" y="0"/>
                  </a:cubicBezTo>
                  <a:cubicBezTo>
                    <a:pt x="122" y="66"/>
                    <a:pt x="66" y="122"/>
                    <a:pt x="0" y="163"/>
                  </a:cubicBezTo>
                  <a:cubicBezTo>
                    <a:pt x="26" y="207"/>
                    <a:pt x="26" y="207"/>
                    <a:pt x="26" y="207"/>
                  </a:cubicBezTo>
                  <a:cubicBezTo>
                    <a:pt x="100" y="162"/>
                    <a:pt x="162" y="100"/>
                    <a:pt x="207" y="26"/>
                  </a:cubicBezTo>
                  <a:close/>
                </a:path>
              </a:pathLst>
            </a:custGeom>
            <a:solidFill>
              <a:schemeClr val="accent3"/>
            </a:solidFill>
            <a:ln>
              <a:noFill/>
            </a:ln>
            <a:extLst/>
          </p:spPr>
          <p:txBody>
            <a:bodyPr/>
            <a:lstStyle/>
            <a:p>
              <a:pPr defTabSz="914233">
                <a:defRPr/>
              </a:pPr>
              <a:endParaRPr lang="id-ID">
                <a:latin typeface="+mn-lt"/>
                <a:ea typeface="+mn-ea"/>
              </a:endParaRPr>
            </a:p>
          </p:txBody>
        </p:sp>
        <p:sp>
          <p:nvSpPr>
            <p:cNvPr id="51" name="Freeform 11"/>
            <p:cNvSpPr/>
            <p:nvPr/>
          </p:nvSpPr>
          <p:spPr bwMode="auto">
            <a:xfrm>
              <a:off x="4756107" y="3936352"/>
              <a:ext cx="427919" cy="188871"/>
            </a:xfrm>
            <a:custGeom>
              <a:gdLst>
                <a:gd fmla="*/ 248 w 248" name="T0"/>
                <a:gd fmla="*/ 44 h 110" name="T1"/>
                <a:gd fmla="*/ 222 w 248" name="T2"/>
                <a:gd fmla="*/ 0 h 110" name="T3"/>
                <a:gd fmla="*/ 0 w 248" name="T4"/>
                <a:gd fmla="*/ 59 h 110" name="T5"/>
                <a:gd fmla="*/ 0 w 248" name="T6"/>
                <a:gd fmla="*/ 110 h 110" name="T7"/>
                <a:gd fmla="*/ 248 w 248" name="T8"/>
                <a:gd fmla="*/ 44 h 110" name="T9"/>
              </a:gdLst>
              <a:cxnLst>
                <a:cxn ang="0">
                  <a:pos x="T0" y="T1"/>
                </a:cxn>
                <a:cxn ang="0">
                  <a:pos x="T2" y="T3"/>
                </a:cxn>
                <a:cxn ang="0">
                  <a:pos x="T4" y="T5"/>
                </a:cxn>
                <a:cxn ang="0">
                  <a:pos x="T6" y="T7"/>
                </a:cxn>
                <a:cxn ang="0">
                  <a:pos x="T8" y="T9"/>
                </a:cxn>
              </a:cxnLst>
              <a:rect b="b" l="0" r="r" t="0"/>
              <a:pathLst>
                <a:path h="110" w="248">
                  <a:moveTo>
                    <a:pt x="248" y="44"/>
                  </a:moveTo>
                  <a:cubicBezTo>
                    <a:pt x="222" y="0"/>
                    <a:pt x="222" y="0"/>
                    <a:pt x="222" y="0"/>
                  </a:cubicBezTo>
                  <a:cubicBezTo>
                    <a:pt x="156" y="36"/>
                    <a:pt x="80" y="57"/>
                    <a:pt x="0" y="59"/>
                  </a:cubicBezTo>
                  <a:cubicBezTo>
                    <a:pt x="0" y="110"/>
                    <a:pt x="0" y="110"/>
                    <a:pt x="0" y="110"/>
                  </a:cubicBezTo>
                  <a:cubicBezTo>
                    <a:pt x="90" y="108"/>
                    <a:pt x="174" y="84"/>
                    <a:pt x="248" y="44"/>
                  </a:cubicBezTo>
                  <a:close/>
                </a:path>
              </a:pathLst>
            </a:custGeom>
            <a:solidFill>
              <a:schemeClr val="accent3"/>
            </a:solidFill>
            <a:ln>
              <a:noFill/>
            </a:ln>
            <a:extLst/>
          </p:spPr>
          <p:txBody>
            <a:bodyPr/>
            <a:lstStyle/>
            <a:p>
              <a:pPr defTabSz="914233">
                <a:defRPr/>
              </a:pPr>
              <a:endParaRPr lang="id-ID">
                <a:latin typeface="+mn-lt"/>
                <a:ea typeface="+mn-ea"/>
              </a:endParaRPr>
            </a:p>
          </p:txBody>
        </p:sp>
        <p:sp>
          <p:nvSpPr>
            <p:cNvPr id="52" name="Freeform 12"/>
            <p:cNvSpPr/>
            <p:nvPr/>
          </p:nvSpPr>
          <p:spPr bwMode="auto">
            <a:xfrm>
              <a:off x="4286906" y="3936352"/>
              <a:ext cx="425537" cy="188871"/>
            </a:xfrm>
            <a:custGeom>
              <a:gdLst>
                <a:gd fmla="*/ 0 w 247" name="T0"/>
                <a:gd fmla="*/ 44 h 110" name="T1"/>
                <a:gd fmla="*/ 247 w 247" name="T2"/>
                <a:gd fmla="*/ 110 h 110" name="T3"/>
                <a:gd fmla="*/ 247 w 247" name="T4"/>
                <a:gd fmla="*/ 59 h 110" name="T5"/>
                <a:gd fmla="*/ 26 w 247" name="T6"/>
                <a:gd fmla="*/ 0 h 110" name="T7"/>
                <a:gd fmla="*/ 0 w 247" name="T8"/>
                <a:gd fmla="*/ 44 h 110" name="T9"/>
              </a:gdLst>
              <a:cxnLst>
                <a:cxn ang="0">
                  <a:pos x="T0" y="T1"/>
                </a:cxn>
                <a:cxn ang="0">
                  <a:pos x="T2" y="T3"/>
                </a:cxn>
                <a:cxn ang="0">
                  <a:pos x="T4" y="T5"/>
                </a:cxn>
                <a:cxn ang="0">
                  <a:pos x="T6" y="T7"/>
                </a:cxn>
                <a:cxn ang="0">
                  <a:pos x="T8" y="T9"/>
                </a:cxn>
              </a:cxnLst>
              <a:rect b="b" l="0" r="r" t="0"/>
              <a:pathLst>
                <a:path h="110" w="246">
                  <a:moveTo>
                    <a:pt x="0" y="44"/>
                  </a:moveTo>
                  <a:cubicBezTo>
                    <a:pt x="74" y="84"/>
                    <a:pt x="158" y="108"/>
                    <a:pt x="247" y="110"/>
                  </a:cubicBezTo>
                  <a:cubicBezTo>
                    <a:pt x="247" y="59"/>
                    <a:pt x="247" y="59"/>
                    <a:pt x="247" y="59"/>
                  </a:cubicBezTo>
                  <a:cubicBezTo>
                    <a:pt x="167" y="57"/>
                    <a:pt x="92" y="36"/>
                    <a:pt x="26" y="0"/>
                  </a:cubicBezTo>
                  <a:lnTo>
                    <a:pt x="0" y="44"/>
                  </a:lnTo>
                  <a:close/>
                </a:path>
              </a:pathLst>
            </a:custGeom>
            <a:solidFill>
              <a:schemeClr val="accent3"/>
            </a:solidFill>
            <a:ln>
              <a:noFill/>
            </a:ln>
            <a:extLst/>
          </p:spPr>
          <p:txBody>
            <a:bodyPr/>
            <a:lstStyle/>
            <a:p>
              <a:pPr defTabSz="914233">
                <a:defRPr/>
              </a:pPr>
              <a:endParaRPr lang="id-ID">
                <a:latin typeface="+mn-lt"/>
                <a:ea typeface="+mn-ea"/>
              </a:endParaRPr>
            </a:p>
          </p:txBody>
        </p:sp>
        <p:sp>
          <p:nvSpPr>
            <p:cNvPr id="53" name="Freeform 13"/>
            <p:cNvSpPr/>
            <p:nvPr/>
          </p:nvSpPr>
          <p:spPr bwMode="auto">
            <a:xfrm>
              <a:off x="3937584" y="3633206"/>
              <a:ext cx="354879" cy="355522"/>
            </a:xfrm>
            <a:custGeom>
              <a:gdLst>
                <a:gd fmla="*/ 44 w 206" name="T0"/>
                <a:gd fmla="*/ 0 h 207" name="T1"/>
                <a:gd fmla="*/ 0 w 206" name="T2"/>
                <a:gd fmla="*/ 26 h 207" name="T3"/>
                <a:gd fmla="*/ 181 w 206" name="T4"/>
                <a:gd fmla="*/ 207 h 207" name="T5"/>
                <a:gd fmla="*/ 206 w 206" name="T6"/>
                <a:gd fmla="*/ 163 h 207" name="T7"/>
                <a:gd fmla="*/ 44 w 206" name="T8"/>
                <a:gd fmla="*/ 0 h 207" name="T9"/>
              </a:gdLst>
              <a:cxnLst>
                <a:cxn ang="0">
                  <a:pos x="T0" y="T1"/>
                </a:cxn>
                <a:cxn ang="0">
                  <a:pos x="T2" y="T3"/>
                </a:cxn>
                <a:cxn ang="0">
                  <a:pos x="T4" y="T5"/>
                </a:cxn>
                <a:cxn ang="0">
                  <a:pos x="T6" y="T7"/>
                </a:cxn>
                <a:cxn ang="0">
                  <a:pos x="T8" y="T9"/>
                </a:cxn>
              </a:cxnLst>
              <a:rect b="b" l="0" r="r" t="0"/>
              <a:pathLst>
                <a:path h="206" w="206">
                  <a:moveTo>
                    <a:pt x="44" y="0"/>
                  </a:moveTo>
                  <a:cubicBezTo>
                    <a:pt x="0" y="26"/>
                    <a:pt x="0" y="26"/>
                    <a:pt x="0" y="26"/>
                  </a:cubicBezTo>
                  <a:cubicBezTo>
                    <a:pt x="45" y="100"/>
                    <a:pt x="107" y="162"/>
                    <a:pt x="181" y="207"/>
                  </a:cubicBezTo>
                  <a:cubicBezTo>
                    <a:pt x="206" y="163"/>
                    <a:pt x="206" y="163"/>
                    <a:pt x="206" y="163"/>
                  </a:cubicBezTo>
                  <a:cubicBezTo>
                    <a:pt x="140" y="122"/>
                    <a:pt x="85" y="66"/>
                    <a:pt x="44" y="0"/>
                  </a:cubicBezTo>
                  <a:close/>
                </a:path>
              </a:pathLst>
            </a:custGeom>
            <a:solidFill>
              <a:schemeClr val="accent3"/>
            </a:solidFill>
            <a:ln>
              <a:noFill/>
            </a:ln>
          </p:spPr>
          <p:txBody>
            <a:bodyPr/>
            <a:lstStyle/>
            <a:p>
              <a:pPr defTabSz="914233">
                <a:defRPr/>
              </a:pPr>
              <a:endParaRPr lang="id-ID">
                <a:latin typeface="+mn-lt"/>
                <a:ea typeface="+mn-ea"/>
              </a:endParaRPr>
            </a:p>
          </p:txBody>
        </p:sp>
        <p:sp>
          <p:nvSpPr>
            <p:cNvPr id="54" name="Freeform 14"/>
            <p:cNvSpPr/>
            <p:nvPr/>
          </p:nvSpPr>
          <p:spPr bwMode="auto">
            <a:xfrm>
              <a:off x="3800237" y="3213405"/>
              <a:ext cx="191333" cy="426943"/>
            </a:xfrm>
            <a:custGeom>
              <a:gdLst>
                <a:gd fmla="*/ 0 w 111" name="T0"/>
                <a:gd fmla="*/ 0 h 248" name="T1"/>
                <a:gd fmla="*/ 67 w 111" name="T2"/>
                <a:gd fmla="*/ 248 h 248" name="T3"/>
                <a:gd fmla="*/ 111 w 111" name="T4"/>
                <a:gd fmla="*/ 222 h 248" name="T5"/>
                <a:gd fmla="*/ 51 w 111" name="T6"/>
                <a:gd fmla="*/ 0 h 248" name="T7"/>
                <a:gd fmla="*/ 0 w 111" name="T8"/>
                <a:gd fmla="*/ 0 h 248" name="T9"/>
              </a:gdLst>
              <a:cxnLst>
                <a:cxn ang="0">
                  <a:pos x="T0" y="T1"/>
                </a:cxn>
                <a:cxn ang="0">
                  <a:pos x="T2" y="T3"/>
                </a:cxn>
                <a:cxn ang="0">
                  <a:pos x="T4" y="T5"/>
                </a:cxn>
                <a:cxn ang="0">
                  <a:pos x="T6" y="T7"/>
                </a:cxn>
                <a:cxn ang="0">
                  <a:pos x="T8" y="T9"/>
                </a:cxn>
              </a:cxnLst>
              <a:rect b="b" l="0" r="r" t="0"/>
              <a:pathLst>
                <a:path h="248" w="110">
                  <a:moveTo>
                    <a:pt x="0" y="0"/>
                  </a:moveTo>
                  <a:cubicBezTo>
                    <a:pt x="2" y="90"/>
                    <a:pt x="26" y="174"/>
                    <a:pt x="67" y="248"/>
                  </a:cubicBezTo>
                  <a:cubicBezTo>
                    <a:pt x="111" y="222"/>
                    <a:pt x="111" y="222"/>
                    <a:pt x="111" y="222"/>
                  </a:cubicBezTo>
                  <a:cubicBezTo>
                    <a:pt x="75" y="156"/>
                    <a:pt x="53" y="80"/>
                    <a:pt x="51" y="0"/>
                  </a:cubicBezTo>
                  <a:lnTo>
                    <a:pt x="0" y="0"/>
                  </a:lnTo>
                  <a:close/>
                </a:path>
              </a:pathLst>
            </a:custGeom>
            <a:solidFill>
              <a:schemeClr val="accent3"/>
            </a:solidFill>
            <a:ln>
              <a:noFill/>
            </a:ln>
          </p:spPr>
          <p:txBody>
            <a:bodyPr/>
            <a:lstStyle/>
            <a:p>
              <a:pPr defTabSz="914233">
                <a:defRPr/>
              </a:pPr>
              <a:endParaRPr lang="id-ID">
                <a:latin typeface="+mn-lt"/>
                <a:ea typeface="+mn-ea"/>
              </a:endParaRPr>
            </a:p>
          </p:txBody>
        </p:sp>
        <p:sp>
          <p:nvSpPr>
            <p:cNvPr id="55" name="Freeform 15"/>
            <p:cNvSpPr/>
            <p:nvPr/>
          </p:nvSpPr>
          <p:spPr bwMode="auto">
            <a:xfrm>
              <a:off x="3800237" y="2743609"/>
              <a:ext cx="191333" cy="425356"/>
            </a:xfrm>
            <a:custGeom>
              <a:gdLst>
                <a:gd fmla="*/ 51 w 111" name="T0"/>
                <a:gd fmla="*/ 247 h 247" name="T1"/>
                <a:gd fmla="*/ 111 w 111" name="T2"/>
                <a:gd fmla="*/ 26 h 247" name="T3"/>
                <a:gd fmla="*/ 67 w 111" name="T4"/>
                <a:gd fmla="*/ 0 h 247" name="T5"/>
                <a:gd fmla="*/ 0 w 111" name="T6"/>
                <a:gd fmla="*/ 247 h 247" name="T7"/>
                <a:gd fmla="*/ 51 w 111" name="T8"/>
                <a:gd fmla="*/ 247 h 247" name="T9"/>
              </a:gdLst>
              <a:cxnLst>
                <a:cxn ang="0">
                  <a:pos x="T0" y="T1"/>
                </a:cxn>
                <a:cxn ang="0">
                  <a:pos x="T2" y="T3"/>
                </a:cxn>
                <a:cxn ang="0">
                  <a:pos x="T4" y="T5"/>
                </a:cxn>
                <a:cxn ang="0">
                  <a:pos x="T6" y="T7"/>
                </a:cxn>
                <a:cxn ang="0">
                  <a:pos x="T8" y="T9"/>
                </a:cxn>
              </a:cxnLst>
              <a:rect b="b" l="0" r="r" t="0"/>
              <a:pathLst>
                <a:path h="246" w="110">
                  <a:moveTo>
                    <a:pt x="51" y="247"/>
                  </a:moveTo>
                  <a:cubicBezTo>
                    <a:pt x="53" y="167"/>
                    <a:pt x="75" y="92"/>
                    <a:pt x="111" y="26"/>
                  </a:cubicBezTo>
                  <a:cubicBezTo>
                    <a:pt x="67" y="0"/>
                    <a:pt x="67" y="0"/>
                    <a:pt x="67" y="0"/>
                  </a:cubicBezTo>
                  <a:cubicBezTo>
                    <a:pt x="26" y="74"/>
                    <a:pt x="2" y="158"/>
                    <a:pt x="0" y="247"/>
                  </a:cubicBezTo>
                  <a:lnTo>
                    <a:pt x="51" y="247"/>
                  </a:lnTo>
                  <a:close/>
                </a:path>
              </a:pathLst>
            </a:custGeom>
            <a:solidFill>
              <a:schemeClr val="accent3"/>
            </a:solidFill>
            <a:ln>
              <a:noFill/>
            </a:ln>
          </p:spPr>
          <p:txBody>
            <a:bodyPr/>
            <a:lstStyle/>
            <a:p>
              <a:pPr defTabSz="914233">
                <a:defRPr/>
              </a:pPr>
              <a:endParaRPr lang="id-ID">
                <a:latin typeface="+mn-lt"/>
                <a:ea typeface="+mn-ea"/>
              </a:endParaRPr>
            </a:p>
          </p:txBody>
        </p:sp>
        <p:sp>
          <p:nvSpPr>
            <p:cNvPr id="56" name="Freeform 16"/>
            <p:cNvSpPr/>
            <p:nvPr/>
          </p:nvSpPr>
          <p:spPr bwMode="auto">
            <a:xfrm>
              <a:off x="3937584" y="2394436"/>
              <a:ext cx="354879" cy="354728"/>
            </a:xfrm>
            <a:custGeom>
              <a:gdLst>
                <a:gd fmla="*/ 0 w 206" name="T0"/>
                <a:gd fmla="*/ 181 h 206" name="T1"/>
                <a:gd fmla="*/ 44 w 206" name="T2"/>
                <a:gd fmla="*/ 206 h 206" name="T3"/>
                <a:gd fmla="*/ 206 w 206" name="T4"/>
                <a:gd fmla="*/ 44 h 206" name="T5"/>
                <a:gd fmla="*/ 181 w 206" name="T6"/>
                <a:gd fmla="*/ 0 h 206" name="T7"/>
                <a:gd fmla="*/ 0 w 206" name="T8"/>
                <a:gd fmla="*/ 181 h 206" name="T9"/>
              </a:gdLst>
              <a:cxnLst>
                <a:cxn ang="0">
                  <a:pos x="T0" y="T1"/>
                </a:cxn>
                <a:cxn ang="0">
                  <a:pos x="T2" y="T3"/>
                </a:cxn>
                <a:cxn ang="0">
                  <a:pos x="T4" y="T5"/>
                </a:cxn>
                <a:cxn ang="0">
                  <a:pos x="T6" y="T7"/>
                </a:cxn>
                <a:cxn ang="0">
                  <a:pos x="T8" y="T9"/>
                </a:cxn>
              </a:cxnLst>
              <a:rect b="b" l="0" r="r" t="0"/>
              <a:pathLst>
                <a:path h="206" w="206">
                  <a:moveTo>
                    <a:pt x="0" y="181"/>
                  </a:moveTo>
                  <a:cubicBezTo>
                    <a:pt x="44" y="206"/>
                    <a:pt x="44" y="206"/>
                    <a:pt x="44" y="206"/>
                  </a:cubicBezTo>
                  <a:cubicBezTo>
                    <a:pt x="85" y="140"/>
                    <a:pt x="140" y="85"/>
                    <a:pt x="206" y="44"/>
                  </a:cubicBezTo>
                  <a:cubicBezTo>
                    <a:pt x="181" y="0"/>
                    <a:pt x="181" y="0"/>
                    <a:pt x="181" y="0"/>
                  </a:cubicBezTo>
                  <a:cubicBezTo>
                    <a:pt x="107" y="45"/>
                    <a:pt x="45" y="107"/>
                    <a:pt x="0" y="181"/>
                  </a:cubicBezTo>
                  <a:close/>
                </a:path>
              </a:pathLst>
            </a:custGeom>
            <a:solidFill>
              <a:schemeClr val="accent3">
                <a:alpha val="25000"/>
              </a:schemeClr>
            </a:solidFill>
            <a:ln>
              <a:noFill/>
            </a:ln>
          </p:spPr>
          <p:txBody>
            <a:bodyPr/>
            <a:lstStyle/>
            <a:p>
              <a:pPr defTabSz="914233">
                <a:defRPr/>
              </a:pPr>
              <a:endParaRPr lang="id-ID">
                <a:latin typeface="+mn-lt"/>
                <a:ea typeface="+mn-ea"/>
              </a:endParaRPr>
            </a:p>
          </p:txBody>
        </p:sp>
        <p:sp>
          <p:nvSpPr>
            <p:cNvPr id="58" name="Freeform 17"/>
            <p:cNvSpPr/>
            <p:nvPr/>
          </p:nvSpPr>
          <p:spPr bwMode="auto">
            <a:xfrm>
              <a:off x="4286906" y="2257147"/>
              <a:ext cx="425537" cy="191252"/>
            </a:xfrm>
            <a:custGeom>
              <a:gdLst>
                <a:gd fmla="*/ 0 w 247" name="T0"/>
                <a:gd fmla="*/ 67 h 111" name="T1"/>
                <a:gd fmla="*/ 25 w 247" name="T2"/>
                <a:gd fmla="*/ 111 h 111" name="T3"/>
                <a:gd fmla="*/ 247 w 247" name="T4"/>
                <a:gd fmla="*/ 51 h 111" name="T5"/>
                <a:gd fmla="*/ 247 w 247" name="T6"/>
                <a:gd fmla="*/ 0 h 111" name="T7"/>
                <a:gd fmla="*/ 0 w 247" name="T8"/>
                <a:gd fmla="*/ 67 h 111" name="T9"/>
              </a:gdLst>
              <a:cxnLst>
                <a:cxn ang="0">
                  <a:pos x="T0" y="T1"/>
                </a:cxn>
                <a:cxn ang="0">
                  <a:pos x="T2" y="T3"/>
                </a:cxn>
                <a:cxn ang="0">
                  <a:pos x="T4" y="T5"/>
                </a:cxn>
                <a:cxn ang="0">
                  <a:pos x="T6" y="T7"/>
                </a:cxn>
                <a:cxn ang="0">
                  <a:pos x="T8" y="T9"/>
                </a:cxn>
              </a:cxnLst>
              <a:rect b="b" l="0" r="r" t="0"/>
              <a:pathLst>
                <a:path h="110" w="246">
                  <a:moveTo>
                    <a:pt x="0" y="67"/>
                  </a:moveTo>
                  <a:cubicBezTo>
                    <a:pt x="25" y="111"/>
                    <a:pt x="25" y="111"/>
                    <a:pt x="25" y="111"/>
                  </a:cubicBezTo>
                  <a:cubicBezTo>
                    <a:pt x="92" y="75"/>
                    <a:pt x="167" y="53"/>
                    <a:pt x="247" y="51"/>
                  </a:cubicBezTo>
                  <a:cubicBezTo>
                    <a:pt x="247" y="0"/>
                    <a:pt x="247" y="0"/>
                    <a:pt x="247" y="0"/>
                  </a:cubicBezTo>
                  <a:cubicBezTo>
                    <a:pt x="158" y="2"/>
                    <a:pt x="74" y="26"/>
                    <a:pt x="0" y="67"/>
                  </a:cubicBezTo>
                  <a:close/>
                </a:path>
              </a:pathLst>
            </a:custGeom>
            <a:solidFill>
              <a:schemeClr val="accent3">
                <a:alpha val="25000"/>
              </a:schemeClr>
            </a:solidFill>
            <a:ln>
              <a:noFill/>
            </a:ln>
          </p:spPr>
          <p:txBody>
            <a:bodyPr/>
            <a:lstStyle/>
            <a:p>
              <a:pPr defTabSz="914233">
                <a:defRPr/>
              </a:pPr>
              <a:endParaRPr lang="id-ID">
                <a:latin typeface="+mn-lt"/>
                <a:ea typeface="+mn-ea"/>
              </a:endParaRPr>
            </a:p>
          </p:txBody>
        </p:sp>
      </p:grpSp>
      <p:sp>
        <p:nvSpPr>
          <p:cNvPr id="59" name="Oval 5"/>
          <p:cNvSpPr>
            <a:spLocks noChangeArrowheads="1"/>
          </p:cNvSpPr>
          <p:nvPr/>
        </p:nvSpPr>
        <p:spPr bwMode="auto">
          <a:xfrm>
            <a:off x="6730289" y="2051844"/>
            <a:ext cx="1521818" cy="1522413"/>
          </a:xfrm>
          <a:prstGeom prst="ellipse">
            <a:avLst/>
          </a:prstGeom>
          <a:solidFill>
            <a:schemeClr val="accent2"/>
          </a:solidFill>
          <a:ln>
            <a:noFill/>
          </a:ln>
          <a:extLst>
            <a:ext uri="{91240B29-F687-4F45-9708-019B960494DF}">
              <a14:hiddenLine w="9525">
                <a:solidFill>
                  <a:srgbClr val="000000"/>
                </a:solidFill>
                <a:round/>
                <a:headEnd/>
                <a:tailEnd/>
              </a14:hiddenLine>
            </a:ext>
          </a:extLst>
        </p:spPr>
        <p:txBody>
          <a:bodyPr bIns="45711" lIns="91422" rIns="91422" tIns="45711"/>
          <a:lstStyle/>
          <a:p>
            <a:endParaRPr lang="id-ID"/>
          </a:p>
        </p:txBody>
      </p:sp>
      <p:grpSp>
        <p:nvGrpSpPr>
          <p:cNvPr id="62" name="Group 61"/>
          <p:cNvGrpSpPr/>
          <p:nvPr/>
        </p:nvGrpSpPr>
        <p:grpSpPr>
          <a:xfrm>
            <a:off x="6556436" y="1878014"/>
            <a:ext cx="1867937" cy="1868487"/>
            <a:chOff x="6546413" y="2257147"/>
            <a:chExt cx="1868076" cy="1868076"/>
          </a:xfrm>
        </p:grpSpPr>
        <p:sp>
          <p:nvSpPr>
            <p:cNvPr id="136229" name="Freeform 6"/>
            <p:cNvSpPr/>
            <p:nvPr/>
          </p:nvSpPr>
          <p:spPr bwMode="auto">
            <a:xfrm>
              <a:off x="7922196" y="2394505"/>
              <a:ext cx="356034" cy="354935"/>
            </a:xfrm>
            <a:custGeom>
              <a:gdLst>
                <a:gd fmla="*/ 612368160 w 207" name="T0"/>
                <a:gd fmla="*/ 537330238 h 206" name="T1"/>
                <a:gd fmla="*/ 76915384 w 207" name="T2"/>
                <a:gd fmla="*/ 0 h 206" name="T3"/>
                <a:gd fmla="*/ 0 w 207" name="T4"/>
                <a:gd fmla="*/ 130621249 h 206" name="T5"/>
                <a:gd fmla="*/ 482202474 w 207" name="T6"/>
                <a:gd fmla="*/ 611547836 h 206" name="T7"/>
                <a:gd fmla="*/ 612368160 w 207" name="T8"/>
                <a:gd fmla="*/ 537330238 h 20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6" w="206">
                  <a:moveTo>
                    <a:pt x="207" y="181"/>
                  </a:moveTo>
                  <a:cubicBezTo>
                    <a:pt x="162" y="107"/>
                    <a:pt x="100" y="45"/>
                    <a:pt x="26" y="0"/>
                  </a:cubicBezTo>
                  <a:cubicBezTo>
                    <a:pt x="0" y="44"/>
                    <a:pt x="0" y="44"/>
                    <a:pt x="0" y="44"/>
                  </a:cubicBezTo>
                  <a:cubicBezTo>
                    <a:pt x="66" y="85"/>
                    <a:pt x="122" y="140"/>
                    <a:pt x="163" y="206"/>
                  </a:cubicBezTo>
                  <a:lnTo>
                    <a:pt x="207" y="181"/>
                  </a:ln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30" name="Freeform 7"/>
            <p:cNvSpPr/>
            <p:nvPr/>
          </p:nvSpPr>
          <p:spPr bwMode="auto">
            <a:xfrm>
              <a:off x="7502428" y="2257147"/>
              <a:ext cx="427460" cy="191203"/>
            </a:xfrm>
            <a:custGeom>
              <a:gdLst>
                <a:gd fmla="*/ 0 w 248" name="T0"/>
                <a:gd fmla="*/ 0 h 111" name="T1"/>
                <a:gd fmla="*/ 0 w 248" name="T2"/>
                <a:gd fmla="*/ 151325978 h 111" name="T3"/>
                <a:gd fmla="*/ 659539755 w 248" name="T4"/>
                <a:gd fmla="*/ 329356642 h 111" name="T5"/>
                <a:gd fmla="*/ 736782466 w 248" name="T6"/>
                <a:gd fmla="*/ 198801166 h 111" name="T7"/>
                <a:gd fmla="*/ 0 w 248" name="T8"/>
                <a:gd fmla="*/ 0 h 1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0" w="248">
                  <a:moveTo>
                    <a:pt x="0" y="0"/>
                  </a:moveTo>
                  <a:cubicBezTo>
                    <a:pt x="0" y="51"/>
                    <a:pt x="0" y="51"/>
                    <a:pt x="0" y="51"/>
                  </a:cubicBezTo>
                  <a:cubicBezTo>
                    <a:pt x="80" y="53"/>
                    <a:pt x="156" y="75"/>
                    <a:pt x="222" y="111"/>
                  </a:cubicBezTo>
                  <a:cubicBezTo>
                    <a:pt x="248" y="67"/>
                    <a:pt x="248" y="67"/>
                    <a:pt x="248" y="67"/>
                  </a:cubicBezTo>
                  <a:cubicBezTo>
                    <a:pt x="174" y="26"/>
                    <a:pt x="90" y="2"/>
                    <a:pt x="0" y="0"/>
                  </a:cubicBez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31" name="Freeform 8"/>
            <p:cNvSpPr/>
            <p:nvPr/>
          </p:nvSpPr>
          <p:spPr bwMode="auto">
            <a:xfrm>
              <a:off x="8223286" y="2743946"/>
              <a:ext cx="191203" cy="425262"/>
            </a:xfrm>
            <a:custGeom>
              <a:gdLst>
                <a:gd fmla="*/ 133523428 w 111" name="T0"/>
                <a:gd fmla="*/ 0 h 247" name="T1"/>
                <a:gd fmla="*/ 0 w 111" name="T2"/>
                <a:gd fmla="*/ 77070559 h 247" name="T3"/>
                <a:gd fmla="*/ 178030664 w 111" name="T4"/>
                <a:gd fmla="*/ 732177201 h 247" name="T5"/>
                <a:gd fmla="*/ 329356642 w 111" name="T6"/>
                <a:gd fmla="*/ 732177201 h 247" name="T7"/>
                <a:gd fmla="*/ 133523428 w 111" name="T8"/>
                <a:gd fmla="*/ 0 h 24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6" w="110">
                  <a:moveTo>
                    <a:pt x="45" y="0"/>
                  </a:moveTo>
                  <a:cubicBezTo>
                    <a:pt x="0" y="26"/>
                    <a:pt x="0" y="26"/>
                    <a:pt x="0" y="26"/>
                  </a:cubicBezTo>
                  <a:cubicBezTo>
                    <a:pt x="37" y="92"/>
                    <a:pt x="58" y="167"/>
                    <a:pt x="60" y="247"/>
                  </a:cubicBezTo>
                  <a:cubicBezTo>
                    <a:pt x="111" y="247"/>
                    <a:pt x="111" y="247"/>
                    <a:pt x="111" y="247"/>
                  </a:cubicBezTo>
                  <a:cubicBezTo>
                    <a:pt x="109" y="158"/>
                    <a:pt x="85" y="74"/>
                    <a:pt x="45" y="0"/>
                  </a:cubicBez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32" name="Freeform 9"/>
            <p:cNvSpPr/>
            <p:nvPr/>
          </p:nvSpPr>
          <p:spPr bwMode="auto">
            <a:xfrm>
              <a:off x="8223286" y="3213162"/>
              <a:ext cx="191203" cy="427460"/>
            </a:xfrm>
            <a:custGeom>
              <a:gdLst>
                <a:gd fmla="*/ 178030664 w 111" name="T0"/>
                <a:gd fmla="*/ 0 h 248" name="T1"/>
                <a:gd fmla="*/ 0 w 111" name="T2"/>
                <a:gd fmla="*/ 659539755 h 248" name="T3"/>
                <a:gd fmla="*/ 133523428 w 111" name="T4"/>
                <a:gd fmla="*/ 736782466 h 248" name="T5"/>
                <a:gd fmla="*/ 329356642 w 111" name="T6"/>
                <a:gd fmla="*/ 0 h 248" name="T7"/>
                <a:gd fmla="*/ 178030664 w 111" name="T8"/>
                <a:gd fmla="*/ 0 h 24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8" w="110">
                  <a:moveTo>
                    <a:pt x="60" y="0"/>
                  </a:moveTo>
                  <a:cubicBezTo>
                    <a:pt x="58" y="80"/>
                    <a:pt x="37" y="156"/>
                    <a:pt x="0" y="222"/>
                  </a:cubicBezTo>
                  <a:cubicBezTo>
                    <a:pt x="45" y="248"/>
                    <a:pt x="45" y="248"/>
                    <a:pt x="45" y="248"/>
                  </a:cubicBezTo>
                  <a:cubicBezTo>
                    <a:pt x="85" y="174"/>
                    <a:pt x="109" y="90"/>
                    <a:pt x="111" y="0"/>
                  </a:cubicBezTo>
                  <a:lnTo>
                    <a:pt x="60" y="0"/>
                  </a:ln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33" name="Freeform 10"/>
            <p:cNvSpPr/>
            <p:nvPr/>
          </p:nvSpPr>
          <p:spPr bwMode="auto">
            <a:xfrm>
              <a:off x="7922196" y="3632930"/>
              <a:ext cx="356034" cy="356034"/>
            </a:xfrm>
            <a:custGeom>
              <a:gdLst>
                <a:gd fmla="*/ 612368160 w 207" name="T0"/>
                <a:gd fmla="*/ 76915384 h 207" name="T1"/>
                <a:gd fmla="*/ 482202474 w 207" name="T2"/>
                <a:gd fmla="*/ 0 h 207" name="T3"/>
                <a:gd fmla="*/ 0 w 207" name="T4"/>
                <a:gd fmla="*/ 482202474 h 207" name="T5"/>
                <a:gd fmla="*/ 76915384 w 207" name="T6"/>
                <a:gd fmla="*/ 612368160 h 207" name="T7"/>
                <a:gd fmla="*/ 612368160 w 207" name="T8"/>
                <a:gd fmla="*/ 76915384 h 20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6" w="206">
                  <a:moveTo>
                    <a:pt x="207" y="26"/>
                  </a:moveTo>
                  <a:cubicBezTo>
                    <a:pt x="163" y="0"/>
                    <a:pt x="163" y="0"/>
                    <a:pt x="163" y="0"/>
                  </a:cubicBezTo>
                  <a:cubicBezTo>
                    <a:pt x="122" y="66"/>
                    <a:pt x="66" y="122"/>
                    <a:pt x="0" y="163"/>
                  </a:cubicBezTo>
                  <a:cubicBezTo>
                    <a:pt x="26" y="207"/>
                    <a:pt x="26" y="207"/>
                    <a:pt x="26" y="207"/>
                  </a:cubicBezTo>
                  <a:cubicBezTo>
                    <a:pt x="100" y="162"/>
                    <a:pt x="162" y="100"/>
                    <a:pt x="207" y="26"/>
                  </a:cubicBez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34" name="Freeform 11"/>
            <p:cNvSpPr/>
            <p:nvPr/>
          </p:nvSpPr>
          <p:spPr bwMode="auto">
            <a:xfrm>
              <a:off x="7502428" y="3936217"/>
              <a:ext cx="427460" cy="189006"/>
            </a:xfrm>
            <a:custGeom>
              <a:gdLst>
                <a:gd fmla="*/ 736782466 w 248" name="T0"/>
                <a:gd fmla="*/ 129902106 h 110" name="T1"/>
                <a:gd fmla="*/ 659539755 w 248" name="T2"/>
                <a:gd fmla="*/ 0 h 110" name="T3"/>
                <a:gd fmla="*/ 0 w 248" name="T4"/>
                <a:gd fmla="*/ 174187930 h 110" name="T5"/>
                <a:gd fmla="*/ 0 w 248" name="T6"/>
                <a:gd fmla="*/ 324756982 h 110" name="T7"/>
                <a:gd fmla="*/ 736782466 w 248" name="T8"/>
                <a:gd fmla="*/ 129902106 h 1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0" w="248">
                  <a:moveTo>
                    <a:pt x="248" y="44"/>
                  </a:moveTo>
                  <a:cubicBezTo>
                    <a:pt x="222" y="0"/>
                    <a:pt x="222" y="0"/>
                    <a:pt x="222" y="0"/>
                  </a:cubicBezTo>
                  <a:cubicBezTo>
                    <a:pt x="156" y="36"/>
                    <a:pt x="80" y="57"/>
                    <a:pt x="0" y="59"/>
                  </a:cubicBezTo>
                  <a:cubicBezTo>
                    <a:pt x="0" y="110"/>
                    <a:pt x="0" y="110"/>
                    <a:pt x="0" y="110"/>
                  </a:cubicBezTo>
                  <a:cubicBezTo>
                    <a:pt x="90" y="108"/>
                    <a:pt x="174" y="84"/>
                    <a:pt x="248" y="44"/>
                  </a:cubicBez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35" name="Freeform 12"/>
            <p:cNvSpPr/>
            <p:nvPr/>
          </p:nvSpPr>
          <p:spPr bwMode="auto">
            <a:xfrm>
              <a:off x="7033212" y="3936217"/>
              <a:ext cx="425262" cy="189006"/>
            </a:xfrm>
            <a:custGeom>
              <a:gdLst>
                <a:gd fmla="*/ 0 w 247" name="T0"/>
                <a:gd fmla="*/ 129902106 h 110" name="T1"/>
                <a:gd fmla="*/ 732177201 w 247" name="T2"/>
                <a:gd fmla="*/ 324756982 h 110" name="T3"/>
                <a:gd fmla="*/ 732177201 w 247" name="T4"/>
                <a:gd fmla="*/ 174187930 h 110" name="T5"/>
                <a:gd fmla="*/ 77070559 w 247" name="T6"/>
                <a:gd fmla="*/ 0 h 110" name="T7"/>
                <a:gd fmla="*/ 0 w 247" name="T8"/>
                <a:gd fmla="*/ 129902106 h 1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0" w="246">
                  <a:moveTo>
                    <a:pt x="0" y="44"/>
                  </a:moveTo>
                  <a:cubicBezTo>
                    <a:pt x="74" y="84"/>
                    <a:pt x="158" y="108"/>
                    <a:pt x="247" y="110"/>
                  </a:cubicBezTo>
                  <a:cubicBezTo>
                    <a:pt x="247" y="59"/>
                    <a:pt x="247" y="59"/>
                    <a:pt x="247" y="59"/>
                  </a:cubicBezTo>
                  <a:cubicBezTo>
                    <a:pt x="167" y="57"/>
                    <a:pt x="92" y="36"/>
                    <a:pt x="26" y="0"/>
                  </a:cubicBezTo>
                  <a:lnTo>
                    <a:pt x="0" y="44"/>
                  </a:lnTo>
                  <a:close/>
                </a:path>
              </a:pathLst>
            </a:custGeom>
            <a:solidFill>
              <a:schemeClr val="accent2">
                <a:alpha val="25098"/>
              </a:schemeClr>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36" name="Freeform 13"/>
            <p:cNvSpPr/>
            <p:nvPr/>
          </p:nvSpPr>
          <p:spPr bwMode="auto">
            <a:xfrm>
              <a:off x="6683771" y="3632930"/>
              <a:ext cx="354935" cy="356034"/>
            </a:xfrm>
            <a:custGeom>
              <a:gdLst>
                <a:gd fmla="*/ 130621249 w 206" name="T0"/>
                <a:gd fmla="*/ 0 h 207" name="T1"/>
                <a:gd fmla="*/ 0 w 206" name="T2"/>
                <a:gd fmla="*/ 76915384 h 207" name="T3"/>
                <a:gd fmla="*/ 537330238 w 206" name="T4"/>
                <a:gd fmla="*/ 612368160 h 207" name="T5"/>
                <a:gd fmla="*/ 611547836 w 206" name="T6"/>
                <a:gd fmla="*/ 482202474 h 207" name="T7"/>
                <a:gd fmla="*/ 130621249 w 206" name="T8"/>
                <a:gd fmla="*/ 0 h 20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6" w="206">
                  <a:moveTo>
                    <a:pt x="44" y="0"/>
                  </a:moveTo>
                  <a:cubicBezTo>
                    <a:pt x="0" y="26"/>
                    <a:pt x="0" y="26"/>
                    <a:pt x="0" y="26"/>
                  </a:cubicBezTo>
                  <a:cubicBezTo>
                    <a:pt x="45" y="100"/>
                    <a:pt x="107" y="162"/>
                    <a:pt x="181" y="207"/>
                  </a:cubicBezTo>
                  <a:cubicBezTo>
                    <a:pt x="206" y="163"/>
                    <a:pt x="206" y="163"/>
                    <a:pt x="206" y="163"/>
                  </a:cubicBezTo>
                  <a:cubicBezTo>
                    <a:pt x="140" y="122"/>
                    <a:pt x="85" y="66"/>
                    <a:pt x="44" y="0"/>
                  </a:cubicBezTo>
                  <a:close/>
                </a:path>
              </a:pathLst>
            </a:custGeom>
            <a:solidFill>
              <a:schemeClr val="accent2">
                <a:alpha val="25098"/>
              </a:schemeClr>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37" name="Freeform 14"/>
            <p:cNvSpPr/>
            <p:nvPr/>
          </p:nvSpPr>
          <p:spPr bwMode="auto">
            <a:xfrm>
              <a:off x="6546413" y="3213162"/>
              <a:ext cx="191203" cy="427460"/>
            </a:xfrm>
            <a:custGeom>
              <a:gdLst>
                <a:gd fmla="*/ 0 w 111" name="T0"/>
                <a:gd fmla="*/ 0 h 248" name="T1"/>
                <a:gd fmla="*/ 198801166 w 111" name="T2"/>
                <a:gd fmla="*/ 736782466 h 248" name="T3"/>
                <a:gd fmla="*/ 329356642 w 111" name="T4"/>
                <a:gd fmla="*/ 659539755 h 248" name="T5"/>
                <a:gd fmla="*/ 151325978 w 111" name="T6"/>
                <a:gd fmla="*/ 0 h 248" name="T7"/>
                <a:gd fmla="*/ 0 w 111" name="T8"/>
                <a:gd fmla="*/ 0 h 248"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8" w="110">
                  <a:moveTo>
                    <a:pt x="0" y="0"/>
                  </a:moveTo>
                  <a:cubicBezTo>
                    <a:pt x="2" y="90"/>
                    <a:pt x="26" y="174"/>
                    <a:pt x="67" y="248"/>
                  </a:cubicBezTo>
                  <a:cubicBezTo>
                    <a:pt x="111" y="222"/>
                    <a:pt x="111" y="222"/>
                    <a:pt x="111" y="222"/>
                  </a:cubicBezTo>
                  <a:cubicBezTo>
                    <a:pt x="75" y="156"/>
                    <a:pt x="53" y="80"/>
                    <a:pt x="51" y="0"/>
                  </a:cubicBezTo>
                  <a:lnTo>
                    <a:pt x="0" y="0"/>
                  </a:lnTo>
                  <a:close/>
                </a:path>
              </a:pathLst>
            </a:custGeom>
            <a:solidFill>
              <a:schemeClr val="accent2">
                <a:alpha val="25098"/>
              </a:schemeClr>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38" name="Freeform 15"/>
            <p:cNvSpPr/>
            <p:nvPr/>
          </p:nvSpPr>
          <p:spPr bwMode="auto">
            <a:xfrm>
              <a:off x="6546413" y="2743946"/>
              <a:ext cx="191203" cy="425262"/>
            </a:xfrm>
            <a:custGeom>
              <a:gdLst>
                <a:gd fmla="*/ 151325978 w 111" name="T0"/>
                <a:gd fmla="*/ 732177201 h 247" name="T1"/>
                <a:gd fmla="*/ 329356642 w 111" name="T2"/>
                <a:gd fmla="*/ 77070559 h 247" name="T3"/>
                <a:gd fmla="*/ 198801166 w 111" name="T4"/>
                <a:gd fmla="*/ 0 h 247" name="T5"/>
                <a:gd fmla="*/ 0 w 111" name="T6"/>
                <a:gd fmla="*/ 732177201 h 247" name="T7"/>
                <a:gd fmla="*/ 151325978 w 111" name="T8"/>
                <a:gd fmla="*/ 732177201 h 247"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46" w="110">
                  <a:moveTo>
                    <a:pt x="51" y="247"/>
                  </a:moveTo>
                  <a:cubicBezTo>
                    <a:pt x="53" y="167"/>
                    <a:pt x="75" y="92"/>
                    <a:pt x="111" y="26"/>
                  </a:cubicBezTo>
                  <a:cubicBezTo>
                    <a:pt x="67" y="0"/>
                    <a:pt x="67" y="0"/>
                    <a:pt x="67" y="0"/>
                  </a:cubicBezTo>
                  <a:cubicBezTo>
                    <a:pt x="26" y="74"/>
                    <a:pt x="2" y="158"/>
                    <a:pt x="0" y="247"/>
                  </a:cubicBezTo>
                  <a:lnTo>
                    <a:pt x="51" y="247"/>
                  </a:lnTo>
                  <a:close/>
                </a:path>
              </a:pathLst>
            </a:custGeom>
            <a:solidFill>
              <a:schemeClr val="accent2">
                <a:alpha val="25098"/>
              </a:schemeClr>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39" name="Freeform 16"/>
            <p:cNvSpPr/>
            <p:nvPr/>
          </p:nvSpPr>
          <p:spPr bwMode="auto">
            <a:xfrm>
              <a:off x="6683771" y="2394505"/>
              <a:ext cx="354935" cy="354935"/>
            </a:xfrm>
            <a:custGeom>
              <a:gdLst>
                <a:gd fmla="*/ 0 w 206" name="T0"/>
                <a:gd fmla="*/ 537330238 h 206" name="T1"/>
                <a:gd fmla="*/ 130621249 w 206" name="T2"/>
                <a:gd fmla="*/ 611547836 h 206" name="T3"/>
                <a:gd fmla="*/ 611547836 w 206" name="T4"/>
                <a:gd fmla="*/ 130621249 h 206" name="T5"/>
                <a:gd fmla="*/ 537330238 w 206" name="T6"/>
                <a:gd fmla="*/ 0 h 206" name="T7"/>
                <a:gd fmla="*/ 0 w 206" name="T8"/>
                <a:gd fmla="*/ 537330238 h 206"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06" w="206">
                  <a:moveTo>
                    <a:pt x="0" y="181"/>
                  </a:moveTo>
                  <a:cubicBezTo>
                    <a:pt x="44" y="206"/>
                    <a:pt x="44" y="206"/>
                    <a:pt x="44" y="206"/>
                  </a:cubicBezTo>
                  <a:cubicBezTo>
                    <a:pt x="85" y="140"/>
                    <a:pt x="140" y="85"/>
                    <a:pt x="206" y="44"/>
                  </a:cubicBezTo>
                  <a:cubicBezTo>
                    <a:pt x="181" y="0"/>
                    <a:pt x="181" y="0"/>
                    <a:pt x="181" y="0"/>
                  </a:cubicBezTo>
                  <a:cubicBezTo>
                    <a:pt x="107" y="45"/>
                    <a:pt x="45" y="107"/>
                    <a:pt x="0" y="181"/>
                  </a:cubicBezTo>
                  <a:close/>
                </a:path>
              </a:pathLst>
            </a:custGeom>
            <a:solidFill>
              <a:schemeClr val="accent2">
                <a:alpha val="25098"/>
              </a:schemeClr>
            </a:solidFill>
            <a:ln>
              <a:noFill/>
            </a:ln>
            <a:extLst>
              <a:ext uri="{91240B29-F687-4F45-9708-019B960494DF}">
                <a14:hiddenLine w="9525">
                  <a:solidFill>
                    <a:srgbClr val="000000"/>
                  </a:solidFill>
                  <a:round/>
                  <a:headEnd/>
                  <a:tailEnd/>
                </a14:hiddenLine>
              </a:ext>
            </a:extLst>
          </p:spPr>
          <p:txBody>
            <a:bodyPr/>
            <a:lstStyle/>
            <a:p>
              <a:endParaRPr altLang="en-US" lang="zh-CN"/>
            </a:p>
          </p:txBody>
        </p:sp>
        <p:sp>
          <p:nvSpPr>
            <p:cNvPr id="136240" name="Freeform 17"/>
            <p:cNvSpPr/>
            <p:nvPr/>
          </p:nvSpPr>
          <p:spPr bwMode="auto">
            <a:xfrm>
              <a:off x="7033212" y="2257147"/>
              <a:ext cx="425262" cy="191203"/>
            </a:xfrm>
            <a:custGeom>
              <a:gdLst>
                <a:gd fmla="*/ 0 w 247" name="T0"/>
                <a:gd fmla="*/ 198801166 h 111" name="T1"/>
                <a:gd fmla="*/ 74107499 w 247" name="T2"/>
                <a:gd fmla="*/ 329356642 h 111" name="T3"/>
                <a:gd fmla="*/ 732177201 w 247" name="T4"/>
                <a:gd fmla="*/ 151325978 h 111" name="T5"/>
                <a:gd fmla="*/ 732177201 w 247" name="T6"/>
                <a:gd fmla="*/ 0 h 111" name="T7"/>
                <a:gd fmla="*/ 0 w 247" name="T8"/>
                <a:gd fmla="*/ 198801166 h 11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0" w="246">
                  <a:moveTo>
                    <a:pt x="0" y="67"/>
                  </a:moveTo>
                  <a:cubicBezTo>
                    <a:pt x="25" y="111"/>
                    <a:pt x="25" y="111"/>
                    <a:pt x="25" y="111"/>
                  </a:cubicBezTo>
                  <a:cubicBezTo>
                    <a:pt x="92" y="75"/>
                    <a:pt x="167" y="53"/>
                    <a:pt x="247" y="51"/>
                  </a:cubicBezTo>
                  <a:cubicBezTo>
                    <a:pt x="247" y="0"/>
                    <a:pt x="247" y="0"/>
                    <a:pt x="247" y="0"/>
                  </a:cubicBezTo>
                  <a:cubicBezTo>
                    <a:pt x="158" y="2"/>
                    <a:pt x="74" y="26"/>
                    <a:pt x="0" y="67"/>
                  </a:cubicBezTo>
                  <a:close/>
                </a:path>
              </a:pathLst>
            </a:custGeom>
            <a:solidFill>
              <a:schemeClr val="accent2">
                <a:alpha val="25098"/>
              </a:schemeClr>
            </a:solidFill>
            <a:ln>
              <a:noFill/>
            </a:ln>
            <a:extLst>
              <a:ext uri="{91240B29-F687-4F45-9708-019B960494DF}">
                <a14:hiddenLine w="9525">
                  <a:solidFill>
                    <a:srgbClr val="000000"/>
                  </a:solidFill>
                  <a:round/>
                  <a:headEnd/>
                  <a:tailEnd/>
                </a14:hiddenLine>
              </a:ext>
            </a:extLst>
          </p:spPr>
          <p:txBody>
            <a:bodyPr/>
            <a:lstStyle/>
            <a:p>
              <a:endParaRPr altLang="en-US" lang="zh-CN"/>
            </a:p>
          </p:txBody>
        </p:sp>
      </p:grpSp>
      <p:sp>
        <p:nvSpPr>
          <p:cNvPr id="86" name="Oval 5"/>
          <p:cNvSpPr>
            <a:spLocks noChangeArrowheads="1"/>
          </p:cNvSpPr>
          <p:nvPr/>
        </p:nvSpPr>
        <p:spPr bwMode="auto">
          <a:xfrm>
            <a:off x="9420659" y="2051844"/>
            <a:ext cx="1521817" cy="1522413"/>
          </a:xfrm>
          <a:prstGeom prst="ellipse">
            <a:avLst/>
          </a:prstGeom>
          <a:solidFill>
            <a:schemeClr val="accent4"/>
          </a:solidFill>
          <a:ln>
            <a:noFill/>
          </a:ln>
          <a:extLst/>
        </p:spPr>
        <p:txBody>
          <a:bodyPr bIns="45711" lIns="91422" rIns="91422" tIns="45711"/>
          <a:lstStyle/>
          <a:p>
            <a:endParaRPr lang="id-ID"/>
          </a:p>
        </p:txBody>
      </p:sp>
      <p:grpSp>
        <p:nvGrpSpPr>
          <p:cNvPr id="87" name="Group 86"/>
          <p:cNvGrpSpPr/>
          <p:nvPr/>
        </p:nvGrpSpPr>
        <p:grpSpPr>
          <a:xfrm>
            <a:off x="9246805" y="1878014"/>
            <a:ext cx="1867937" cy="1868487"/>
            <a:chOff x="9237196" y="2257147"/>
            <a:chExt cx="1868076" cy="1868076"/>
          </a:xfrm>
        </p:grpSpPr>
        <p:sp>
          <p:nvSpPr>
            <p:cNvPr id="88" name="Freeform 6"/>
            <p:cNvSpPr/>
            <p:nvPr/>
          </p:nvSpPr>
          <p:spPr bwMode="auto">
            <a:xfrm>
              <a:off x="10613046" y="2394436"/>
              <a:ext cx="355673" cy="354728"/>
            </a:xfrm>
            <a:custGeom>
              <a:gdLst>
                <a:gd fmla="*/ 207 w 207" name="T0"/>
                <a:gd fmla="*/ 181 h 206" name="T1"/>
                <a:gd fmla="*/ 26 w 207" name="T2"/>
                <a:gd fmla="*/ 0 h 206" name="T3"/>
                <a:gd fmla="*/ 0 w 207" name="T4"/>
                <a:gd fmla="*/ 44 h 206" name="T5"/>
                <a:gd fmla="*/ 163 w 207" name="T6"/>
                <a:gd fmla="*/ 206 h 206" name="T7"/>
                <a:gd fmla="*/ 207 w 207" name="T8"/>
                <a:gd fmla="*/ 181 h 206" name="T9"/>
              </a:gdLst>
              <a:cxnLst>
                <a:cxn ang="0">
                  <a:pos x="T0" y="T1"/>
                </a:cxn>
                <a:cxn ang="0">
                  <a:pos x="T2" y="T3"/>
                </a:cxn>
                <a:cxn ang="0">
                  <a:pos x="T4" y="T5"/>
                </a:cxn>
                <a:cxn ang="0">
                  <a:pos x="T6" y="T7"/>
                </a:cxn>
                <a:cxn ang="0">
                  <a:pos x="T8" y="T9"/>
                </a:cxn>
              </a:cxnLst>
              <a:rect b="b" l="0" r="r" t="0"/>
              <a:pathLst>
                <a:path h="206" w="206">
                  <a:moveTo>
                    <a:pt x="207" y="181"/>
                  </a:moveTo>
                  <a:cubicBezTo>
                    <a:pt x="162" y="107"/>
                    <a:pt x="100" y="45"/>
                    <a:pt x="26" y="0"/>
                  </a:cubicBezTo>
                  <a:cubicBezTo>
                    <a:pt x="0" y="44"/>
                    <a:pt x="0" y="44"/>
                    <a:pt x="0" y="44"/>
                  </a:cubicBezTo>
                  <a:cubicBezTo>
                    <a:pt x="66" y="85"/>
                    <a:pt x="122" y="140"/>
                    <a:pt x="163" y="206"/>
                  </a:cubicBezTo>
                  <a:lnTo>
                    <a:pt x="207" y="181"/>
                  </a:lnTo>
                  <a:close/>
                </a:path>
              </a:pathLst>
            </a:custGeom>
            <a:solidFill>
              <a:schemeClr val="accent4"/>
            </a:solidFill>
            <a:ln>
              <a:noFill/>
            </a:ln>
            <a:extLst/>
          </p:spPr>
          <p:txBody>
            <a:bodyPr/>
            <a:lstStyle/>
            <a:p>
              <a:pPr defTabSz="914233">
                <a:defRPr/>
              </a:pPr>
              <a:endParaRPr lang="id-ID">
                <a:latin typeface="+mn-lt"/>
                <a:ea typeface="+mn-ea"/>
              </a:endParaRPr>
            </a:p>
          </p:txBody>
        </p:sp>
        <p:sp>
          <p:nvSpPr>
            <p:cNvPr id="89" name="Freeform 7"/>
            <p:cNvSpPr/>
            <p:nvPr/>
          </p:nvSpPr>
          <p:spPr bwMode="auto">
            <a:xfrm>
              <a:off x="10193066" y="2257147"/>
              <a:ext cx="427919" cy="191252"/>
            </a:xfrm>
            <a:custGeom>
              <a:gdLst>
                <a:gd fmla="*/ 0 w 248" name="T0"/>
                <a:gd fmla="*/ 0 h 111" name="T1"/>
                <a:gd fmla="*/ 0 w 248" name="T2"/>
                <a:gd fmla="*/ 51 h 111" name="T3"/>
                <a:gd fmla="*/ 222 w 248" name="T4"/>
                <a:gd fmla="*/ 111 h 111" name="T5"/>
                <a:gd fmla="*/ 248 w 248" name="T6"/>
                <a:gd fmla="*/ 67 h 111" name="T7"/>
                <a:gd fmla="*/ 0 w 248" name="T8"/>
                <a:gd fmla="*/ 0 h 111" name="T9"/>
              </a:gdLst>
              <a:cxnLst>
                <a:cxn ang="0">
                  <a:pos x="T0" y="T1"/>
                </a:cxn>
                <a:cxn ang="0">
                  <a:pos x="T2" y="T3"/>
                </a:cxn>
                <a:cxn ang="0">
                  <a:pos x="T4" y="T5"/>
                </a:cxn>
                <a:cxn ang="0">
                  <a:pos x="T6" y="T7"/>
                </a:cxn>
                <a:cxn ang="0">
                  <a:pos x="T8" y="T9"/>
                </a:cxn>
              </a:cxnLst>
              <a:rect b="b" l="0" r="r" t="0"/>
              <a:pathLst>
                <a:path h="110" w="248">
                  <a:moveTo>
                    <a:pt x="0" y="0"/>
                  </a:moveTo>
                  <a:cubicBezTo>
                    <a:pt x="0" y="51"/>
                    <a:pt x="0" y="51"/>
                    <a:pt x="0" y="51"/>
                  </a:cubicBezTo>
                  <a:cubicBezTo>
                    <a:pt x="80" y="53"/>
                    <a:pt x="156" y="75"/>
                    <a:pt x="222" y="111"/>
                  </a:cubicBezTo>
                  <a:cubicBezTo>
                    <a:pt x="248" y="67"/>
                    <a:pt x="248" y="67"/>
                    <a:pt x="248" y="67"/>
                  </a:cubicBezTo>
                  <a:cubicBezTo>
                    <a:pt x="174" y="26"/>
                    <a:pt x="90" y="2"/>
                    <a:pt x="0" y="0"/>
                  </a:cubicBezTo>
                  <a:close/>
                </a:path>
              </a:pathLst>
            </a:custGeom>
            <a:solidFill>
              <a:schemeClr val="accent4"/>
            </a:solidFill>
            <a:ln>
              <a:noFill/>
            </a:ln>
            <a:extLst/>
          </p:spPr>
          <p:txBody>
            <a:bodyPr/>
            <a:lstStyle/>
            <a:p>
              <a:pPr defTabSz="914233">
                <a:defRPr/>
              </a:pPr>
              <a:endParaRPr lang="id-ID">
                <a:latin typeface="+mn-lt"/>
                <a:ea typeface="+mn-ea"/>
              </a:endParaRPr>
            </a:p>
          </p:txBody>
        </p:sp>
        <p:sp>
          <p:nvSpPr>
            <p:cNvPr id="90" name="Freeform 8"/>
            <p:cNvSpPr/>
            <p:nvPr/>
          </p:nvSpPr>
          <p:spPr bwMode="auto">
            <a:xfrm>
              <a:off x="10913939" y="2743609"/>
              <a:ext cx="191333" cy="425356"/>
            </a:xfrm>
            <a:custGeom>
              <a:gdLst>
                <a:gd fmla="*/ 45 w 111" name="T0"/>
                <a:gd fmla="*/ 0 h 247" name="T1"/>
                <a:gd fmla="*/ 0 w 111" name="T2"/>
                <a:gd fmla="*/ 26 h 247" name="T3"/>
                <a:gd fmla="*/ 60 w 111" name="T4"/>
                <a:gd fmla="*/ 247 h 247" name="T5"/>
                <a:gd fmla="*/ 111 w 111" name="T6"/>
                <a:gd fmla="*/ 247 h 247" name="T7"/>
                <a:gd fmla="*/ 45 w 111" name="T8"/>
                <a:gd fmla="*/ 0 h 247" name="T9"/>
              </a:gdLst>
              <a:cxnLst>
                <a:cxn ang="0">
                  <a:pos x="T0" y="T1"/>
                </a:cxn>
                <a:cxn ang="0">
                  <a:pos x="T2" y="T3"/>
                </a:cxn>
                <a:cxn ang="0">
                  <a:pos x="T4" y="T5"/>
                </a:cxn>
                <a:cxn ang="0">
                  <a:pos x="T6" y="T7"/>
                </a:cxn>
                <a:cxn ang="0">
                  <a:pos x="T8" y="T9"/>
                </a:cxn>
              </a:cxnLst>
              <a:rect b="b" l="0" r="r" t="0"/>
              <a:pathLst>
                <a:path h="246" w="110">
                  <a:moveTo>
                    <a:pt x="45" y="0"/>
                  </a:moveTo>
                  <a:cubicBezTo>
                    <a:pt x="0" y="26"/>
                    <a:pt x="0" y="26"/>
                    <a:pt x="0" y="26"/>
                  </a:cubicBezTo>
                  <a:cubicBezTo>
                    <a:pt x="37" y="92"/>
                    <a:pt x="58" y="167"/>
                    <a:pt x="60" y="247"/>
                  </a:cubicBezTo>
                  <a:cubicBezTo>
                    <a:pt x="111" y="247"/>
                    <a:pt x="111" y="247"/>
                    <a:pt x="111" y="247"/>
                  </a:cubicBezTo>
                  <a:cubicBezTo>
                    <a:pt x="109" y="158"/>
                    <a:pt x="85" y="74"/>
                    <a:pt x="45" y="0"/>
                  </a:cubicBezTo>
                  <a:close/>
                </a:path>
              </a:pathLst>
            </a:custGeom>
            <a:solidFill>
              <a:schemeClr val="accent4"/>
            </a:solidFill>
            <a:ln>
              <a:noFill/>
            </a:ln>
            <a:extLst/>
          </p:spPr>
          <p:txBody>
            <a:bodyPr/>
            <a:lstStyle/>
            <a:p>
              <a:pPr defTabSz="914233">
                <a:defRPr/>
              </a:pPr>
              <a:endParaRPr lang="id-ID">
                <a:latin typeface="+mn-lt"/>
                <a:ea typeface="+mn-ea"/>
              </a:endParaRPr>
            </a:p>
          </p:txBody>
        </p:sp>
        <p:sp>
          <p:nvSpPr>
            <p:cNvPr id="91" name="Freeform 9"/>
            <p:cNvSpPr/>
            <p:nvPr/>
          </p:nvSpPr>
          <p:spPr bwMode="auto">
            <a:xfrm>
              <a:off x="10913939" y="3213405"/>
              <a:ext cx="191333" cy="426943"/>
            </a:xfrm>
            <a:custGeom>
              <a:gdLst>
                <a:gd fmla="*/ 60 w 111" name="T0"/>
                <a:gd fmla="*/ 0 h 248" name="T1"/>
                <a:gd fmla="*/ 0 w 111" name="T2"/>
                <a:gd fmla="*/ 222 h 248" name="T3"/>
                <a:gd fmla="*/ 45 w 111" name="T4"/>
                <a:gd fmla="*/ 248 h 248" name="T5"/>
                <a:gd fmla="*/ 111 w 111" name="T6"/>
                <a:gd fmla="*/ 0 h 248" name="T7"/>
                <a:gd fmla="*/ 60 w 111" name="T8"/>
                <a:gd fmla="*/ 0 h 248" name="T9"/>
              </a:gdLst>
              <a:cxnLst>
                <a:cxn ang="0">
                  <a:pos x="T0" y="T1"/>
                </a:cxn>
                <a:cxn ang="0">
                  <a:pos x="T2" y="T3"/>
                </a:cxn>
                <a:cxn ang="0">
                  <a:pos x="T4" y="T5"/>
                </a:cxn>
                <a:cxn ang="0">
                  <a:pos x="T6" y="T7"/>
                </a:cxn>
                <a:cxn ang="0">
                  <a:pos x="T8" y="T9"/>
                </a:cxn>
              </a:cxnLst>
              <a:rect b="b" l="0" r="r" t="0"/>
              <a:pathLst>
                <a:path h="248" w="110">
                  <a:moveTo>
                    <a:pt x="60" y="0"/>
                  </a:moveTo>
                  <a:cubicBezTo>
                    <a:pt x="58" y="80"/>
                    <a:pt x="37" y="156"/>
                    <a:pt x="0" y="222"/>
                  </a:cubicBezTo>
                  <a:cubicBezTo>
                    <a:pt x="45" y="248"/>
                    <a:pt x="45" y="248"/>
                    <a:pt x="45" y="248"/>
                  </a:cubicBezTo>
                  <a:cubicBezTo>
                    <a:pt x="85" y="174"/>
                    <a:pt x="109" y="90"/>
                    <a:pt x="111" y="0"/>
                  </a:cubicBezTo>
                  <a:lnTo>
                    <a:pt x="60" y="0"/>
                  </a:lnTo>
                  <a:close/>
                </a:path>
              </a:pathLst>
            </a:custGeom>
            <a:solidFill>
              <a:schemeClr val="accent4"/>
            </a:solidFill>
            <a:ln>
              <a:noFill/>
            </a:ln>
            <a:extLst/>
          </p:spPr>
          <p:txBody>
            <a:bodyPr/>
            <a:lstStyle/>
            <a:p>
              <a:pPr defTabSz="914233">
                <a:defRPr/>
              </a:pPr>
              <a:endParaRPr lang="id-ID">
                <a:latin typeface="+mn-lt"/>
                <a:ea typeface="+mn-ea"/>
              </a:endParaRPr>
            </a:p>
          </p:txBody>
        </p:sp>
        <p:sp>
          <p:nvSpPr>
            <p:cNvPr id="92" name="Freeform 10"/>
            <p:cNvSpPr/>
            <p:nvPr/>
          </p:nvSpPr>
          <p:spPr bwMode="auto">
            <a:xfrm>
              <a:off x="10613046" y="3633206"/>
              <a:ext cx="355673" cy="355522"/>
            </a:xfrm>
            <a:custGeom>
              <a:gdLst>
                <a:gd fmla="*/ 207 w 207" name="T0"/>
                <a:gd fmla="*/ 26 h 207" name="T1"/>
                <a:gd fmla="*/ 163 w 207" name="T2"/>
                <a:gd fmla="*/ 0 h 207" name="T3"/>
                <a:gd fmla="*/ 0 w 207" name="T4"/>
                <a:gd fmla="*/ 163 h 207" name="T5"/>
                <a:gd fmla="*/ 26 w 207" name="T6"/>
                <a:gd fmla="*/ 207 h 207" name="T7"/>
                <a:gd fmla="*/ 207 w 207" name="T8"/>
                <a:gd fmla="*/ 26 h 207" name="T9"/>
              </a:gdLst>
              <a:cxnLst>
                <a:cxn ang="0">
                  <a:pos x="T0" y="T1"/>
                </a:cxn>
                <a:cxn ang="0">
                  <a:pos x="T2" y="T3"/>
                </a:cxn>
                <a:cxn ang="0">
                  <a:pos x="T4" y="T5"/>
                </a:cxn>
                <a:cxn ang="0">
                  <a:pos x="T6" y="T7"/>
                </a:cxn>
                <a:cxn ang="0">
                  <a:pos x="T8" y="T9"/>
                </a:cxn>
              </a:cxnLst>
              <a:rect b="b" l="0" r="r" t="0"/>
              <a:pathLst>
                <a:path h="206" w="206">
                  <a:moveTo>
                    <a:pt x="207" y="26"/>
                  </a:moveTo>
                  <a:cubicBezTo>
                    <a:pt x="163" y="0"/>
                    <a:pt x="163" y="0"/>
                    <a:pt x="163" y="0"/>
                  </a:cubicBezTo>
                  <a:cubicBezTo>
                    <a:pt x="122" y="66"/>
                    <a:pt x="66" y="122"/>
                    <a:pt x="0" y="163"/>
                  </a:cubicBezTo>
                  <a:cubicBezTo>
                    <a:pt x="26" y="207"/>
                    <a:pt x="26" y="207"/>
                    <a:pt x="26" y="207"/>
                  </a:cubicBezTo>
                  <a:cubicBezTo>
                    <a:pt x="100" y="162"/>
                    <a:pt x="162" y="100"/>
                    <a:pt x="207" y="26"/>
                  </a:cubicBezTo>
                  <a:close/>
                </a:path>
              </a:pathLst>
            </a:custGeom>
            <a:solidFill>
              <a:schemeClr val="accent4"/>
            </a:solidFill>
            <a:ln>
              <a:noFill/>
            </a:ln>
            <a:extLst/>
          </p:spPr>
          <p:txBody>
            <a:bodyPr/>
            <a:lstStyle/>
            <a:p>
              <a:pPr defTabSz="914233">
                <a:defRPr/>
              </a:pPr>
              <a:endParaRPr lang="id-ID">
                <a:latin typeface="+mn-lt"/>
                <a:ea typeface="+mn-ea"/>
              </a:endParaRPr>
            </a:p>
          </p:txBody>
        </p:sp>
        <p:sp>
          <p:nvSpPr>
            <p:cNvPr id="93" name="Freeform 11"/>
            <p:cNvSpPr/>
            <p:nvPr/>
          </p:nvSpPr>
          <p:spPr bwMode="auto">
            <a:xfrm>
              <a:off x="10193066" y="3936352"/>
              <a:ext cx="427919" cy="188871"/>
            </a:xfrm>
            <a:custGeom>
              <a:gdLst>
                <a:gd fmla="*/ 248 w 248" name="T0"/>
                <a:gd fmla="*/ 44 h 110" name="T1"/>
                <a:gd fmla="*/ 222 w 248" name="T2"/>
                <a:gd fmla="*/ 0 h 110" name="T3"/>
                <a:gd fmla="*/ 0 w 248" name="T4"/>
                <a:gd fmla="*/ 59 h 110" name="T5"/>
                <a:gd fmla="*/ 0 w 248" name="T6"/>
                <a:gd fmla="*/ 110 h 110" name="T7"/>
                <a:gd fmla="*/ 248 w 248" name="T8"/>
                <a:gd fmla="*/ 44 h 110" name="T9"/>
              </a:gdLst>
              <a:cxnLst>
                <a:cxn ang="0">
                  <a:pos x="T0" y="T1"/>
                </a:cxn>
                <a:cxn ang="0">
                  <a:pos x="T2" y="T3"/>
                </a:cxn>
                <a:cxn ang="0">
                  <a:pos x="T4" y="T5"/>
                </a:cxn>
                <a:cxn ang="0">
                  <a:pos x="T6" y="T7"/>
                </a:cxn>
                <a:cxn ang="0">
                  <a:pos x="T8" y="T9"/>
                </a:cxn>
              </a:cxnLst>
              <a:rect b="b" l="0" r="r" t="0"/>
              <a:pathLst>
                <a:path h="110" w="248">
                  <a:moveTo>
                    <a:pt x="248" y="44"/>
                  </a:moveTo>
                  <a:cubicBezTo>
                    <a:pt x="222" y="0"/>
                    <a:pt x="222" y="0"/>
                    <a:pt x="222" y="0"/>
                  </a:cubicBezTo>
                  <a:cubicBezTo>
                    <a:pt x="156" y="36"/>
                    <a:pt x="80" y="57"/>
                    <a:pt x="0" y="59"/>
                  </a:cubicBezTo>
                  <a:cubicBezTo>
                    <a:pt x="0" y="110"/>
                    <a:pt x="0" y="110"/>
                    <a:pt x="0" y="110"/>
                  </a:cubicBezTo>
                  <a:cubicBezTo>
                    <a:pt x="90" y="108"/>
                    <a:pt x="174" y="84"/>
                    <a:pt x="248" y="44"/>
                  </a:cubicBezTo>
                  <a:close/>
                </a:path>
              </a:pathLst>
            </a:custGeom>
            <a:solidFill>
              <a:schemeClr val="accent4"/>
            </a:solidFill>
            <a:ln>
              <a:noFill/>
            </a:ln>
            <a:extLst/>
          </p:spPr>
          <p:txBody>
            <a:bodyPr/>
            <a:lstStyle/>
            <a:p>
              <a:pPr defTabSz="914233">
                <a:defRPr/>
              </a:pPr>
              <a:endParaRPr lang="id-ID">
                <a:latin typeface="+mn-lt"/>
                <a:ea typeface="+mn-ea"/>
              </a:endParaRPr>
            </a:p>
          </p:txBody>
        </p:sp>
        <p:sp>
          <p:nvSpPr>
            <p:cNvPr id="94" name="Freeform 12"/>
            <p:cNvSpPr/>
            <p:nvPr/>
          </p:nvSpPr>
          <p:spPr bwMode="auto">
            <a:xfrm>
              <a:off x="9723865" y="3936352"/>
              <a:ext cx="425537" cy="188871"/>
            </a:xfrm>
            <a:custGeom>
              <a:gdLst>
                <a:gd fmla="*/ 0 w 247" name="T0"/>
                <a:gd fmla="*/ 44 h 110" name="T1"/>
                <a:gd fmla="*/ 247 w 247" name="T2"/>
                <a:gd fmla="*/ 110 h 110" name="T3"/>
                <a:gd fmla="*/ 247 w 247" name="T4"/>
                <a:gd fmla="*/ 59 h 110" name="T5"/>
                <a:gd fmla="*/ 26 w 247" name="T6"/>
                <a:gd fmla="*/ 0 h 110" name="T7"/>
                <a:gd fmla="*/ 0 w 247" name="T8"/>
                <a:gd fmla="*/ 44 h 110" name="T9"/>
              </a:gdLst>
              <a:cxnLst>
                <a:cxn ang="0">
                  <a:pos x="T0" y="T1"/>
                </a:cxn>
                <a:cxn ang="0">
                  <a:pos x="T2" y="T3"/>
                </a:cxn>
                <a:cxn ang="0">
                  <a:pos x="T4" y="T5"/>
                </a:cxn>
                <a:cxn ang="0">
                  <a:pos x="T6" y="T7"/>
                </a:cxn>
                <a:cxn ang="0">
                  <a:pos x="T8" y="T9"/>
                </a:cxn>
              </a:cxnLst>
              <a:rect b="b" l="0" r="r" t="0"/>
              <a:pathLst>
                <a:path h="110" w="246">
                  <a:moveTo>
                    <a:pt x="0" y="44"/>
                  </a:moveTo>
                  <a:cubicBezTo>
                    <a:pt x="74" y="84"/>
                    <a:pt x="158" y="108"/>
                    <a:pt x="247" y="110"/>
                  </a:cubicBezTo>
                  <a:cubicBezTo>
                    <a:pt x="247" y="59"/>
                    <a:pt x="247" y="59"/>
                    <a:pt x="247" y="59"/>
                  </a:cubicBezTo>
                  <a:cubicBezTo>
                    <a:pt x="167" y="57"/>
                    <a:pt x="92" y="36"/>
                    <a:pt x="26" y="0"/>
                  </a:cubicBezTo>
                  <a:lnTo>
                    <a:pt x="0" y="44"/>
                  </a:lnTo>
                  <a:close/>
                </a:path>
              </a:pathLst>
            </a:custGeom>
            <a:solidFill>
              <a:schemeClr val="accent4"/>
            </a:solidFill>
            <a:ln>
              <a:noFill/>
            </a:ln>
            <a:extLst/>
          </p:spPr>
          <p:txBody>
            <a:bodyPr/>
            <a:lstStyle/>
            <a:p>
              <a:pPr defTabSz="914233">
                <a:defRPr/>
              </a:pPr>
              <a:endParaRPr lang="id-ID">
                <a:latin typeface="+mn-lt"/>
                <a:ea typeface="+mn-ea"/>
              </a:endParaRPr>
            </a:p>
          </p:txBody>
        </p:sp>
        <p:sp>
          <p:nvSpPr>
            <p:cNvPr id="95" name="Freeform 13"/>
            <p:cNvSpPr/>
            <p:nvPr/>
          </p:nvSpPr>
          <p:spPr bwMode="auto">
            <a:xfrm>
              <a:off x="9374543" y="3633206"/>
              <a:ext cx="354879" cy="355522"/>
            </a:xfrm>
            <a:custGeom>
              <a:gdLst>
                <a:gd fmla="*/ 44 w 206" name="T0"/>
                <a:gd fmla="*/ 0 h 207" name="T1"/>
                <a:gd fmla="*/ 0 w 206" name="T2"/>
                <a:gd fmla="*/ 26 h 207" name="T3"/>
                <a:gd fmla="*/ 181 w 206" name="T4"/>
                <a:gd fmla="*/ 207 h 207" name="T5"/>
                <a:gd fmla="*/ 206 w 206" name="T6"/>
                <a:gd fmla="*/ 163 h 207" name="T7"/>
                <a:gd fmla="*/ 44 w 206" name="T8"/>
                <a:gd fmla="*/ 0 h 207" name="T9"/>
              </a:gdLst>
              <a:cxnLst>
                <a:cxn ang="0">
                  <a:pos x="T0" y="T1"/>
                </a:cxn>
                <a:cxn ang="0">
                  <a:pos x="T2" y="T3"/>
                </a:cxn>
                <a:cxn ang="0">
                  <a:pos x="T4" y="T5"/>
                </a:cxn>
                <a:cxn ang="0">
                  <a:pos x="T6" y="T7"/>
                </a:cxn>
                <a:cxn ang="0">
                  <a:pos x="T8" y="T9"/>
                </a:cxn>
              </a:cxnLst>
              <a:rect b="b" l="0" r="r" t="0"/>
              <a:pathLst>
                <a:path h="206" w="206">
                  <a:moveTo>
                    <a:pt x="44" y="0"/>
                  </a:moveTo>
                  <a:cubicBezTo>
                    <a:pt x="0" y="26"/>
                    <a:pt x="0" y="26"/>
                    <a:pt x="0" y="26"/>
                  </a:cubicBezTo>
                  <a:cubicBezTo>
                    <a:pt x="45" y="100"/>
                    <a:pt x="107" y="162"/>
                    <a:pt x="181" y="207"/>
                  </a:cubicBezTo>
                  <a:cubicBezTo>
                    <a:pt x="206" y="163"/>
                    <a:pt x="206" y="163"/>
                    <a:pt x="206" y="163"/>
                  </a:cubicBezTo>
                  <a:cubicBezTo>
                    <a:pt x="140" y="122"/>
                    <a:pt x="85" y="66"/>
                    <a:pt x="44" y="0"/>
                  </a:cubicBezTo>
                  <a:close/>
                </a:path>
              </a:pathLst>
            </a:custGeom>
            <a:solidFill>
              <a:schemeClr val="accent4">
                <a:alpha val="25000"/>
              </a:schemeClr>
            </a:solidFill>
            <a:ln>
              <a:noFill/>
            </a:ln>
            <a:extLst/>
          </p:spPr>
          <p:txBody>
            <a:bodyPr/>
            <a:lstStyle/>
            <a:p>
              <a:pPr defTabSz="914233">
                <a:defRPr/>
              </a:pPr>
              <a:endParaRPr lang="id-ID">
                <a:latin typeface="+mn-lt"/>
                <a:ea typeface="+mn-ea"/>
              </a:endParaRPr>
            </a:p>
          </p:txBody>
        </p:sp>
        <p:sp>
          <p:nvSpPr>
            <p:cNvPr id="96" name="Freeform 14"/>
            <p:cNvSpPr/>
            <p:nvPr/>
          </p:nvSpPr>
          <p:spPr bwMode="auto">
            <a:xfrm>
              <a:off x="9237196" y="3213405"/>
              <a:ext cx="191333" cy="426943"/>
            </a:xfrm>
            <a:custGeom>
              <a:gdLst>
                <a:gd fmla="*/ 0 w 111" name="T0"/>
                <a:gd fmla="*/ 0 h 248" name="T1"/>
                <a:gd fmla="*/ 67 w 111" name="T2"/>
                <a:gd fmla="*/ 248 h 248" name="T3"/>
                <a:gd fmla="*/ 111 w 111" name="T4"/>
                <a:gd fmla="*/ 222 h 248" name="T5"/>
                <a:gd fmla="*/ 51 w 111" name="T6"/>
                <a:gd fmla="*/ 0 h 248" name="T7"/>
                <a:gd fmla="*/ 0 w 111" name="T8"/>
                <a:gd fmla="*/ 0 h 248" name="T9"/>
              </a:gdLst>
              <a:cxnLst>
                <a:cxn ang="0">
                  <a:pos x="T0" y="T1"/>
                </a:cxn>
                <a:cxn ang="0">
                  <a:pos x="T2" y="T3"/>
                </a:cxn>
                <a:cxn ang="0">
                  <a:pos x="T4" y="T5"/>
                </a:cxn>
                <a:cxn ang="0">
                  <a:pos x="T6" y="T7"/>
                </a:cxn>
                <a:cxn ang="0">
                  <a:pos x="T8" y="T9"/>
                </a:cxn>
              </a:cxnLst>
              <a:rect b="b" l="0" r="r" t="0"/>
              <a:pathLst>
                <a:path h="248" w="110">
                  <a:moveTo>
                    <a:pt x="0" y="0"/>
                  </a:moveTo>
                  <a:cubicBezTo>
                    <a:pt x="2" y="90"/>
                    <a:pt x="26" y="174"/>
                    <a:pt x="67" y="248"/>
                  </a:cubicBezTo>
                  <a:cubicBezTo>
                    <a:pt x="111" y="222"/>
                    <a:pt x="111" y="222"/>
                    <a:pt x="111" y="222"/>
                  </a:cubicBezTo>
                  <a:cubicBezTo>
                    <a:pt x="75" y="156"/>
                    <a:pt x="53" y="80"/>
                    <a:pt x="51" y="0"/>
                  </a:cubicBezTo>
                  <a:lnTo>
                    <a:pt x="0" y="0"/>
                  </a:lnTo>
                  <a:close/>
                </a:path>
              </a:pathLst>
            </a:custGeom>
            <a:solidFill>
              <a:schemeClr val="accent4">
                <a:alpha val="25000"/>
              </a:schemeClr>
            </a:solidFill>
            <a:ln>
              <a:noFill/>
            </a:ln>
            <a:extLst/>
          </p:spPr>
          <p:txBody>
            <a:bodyPr/>
            <a:lstStyle/>
            <a:p>
              <a:pPr defTabSz="914233">
                <a:defRPr/>
              </a:pPr>
              <a:endParaRPr lang="id-ID">
                <a:latin typeface="+mn-lt"/>
                <a:ea typeface="+mn-ea"/>
              </a:endParaRPr>
            </a:p>
          </p:txBody>
        </p:sp>
        <p:sp>
          <p:nvSpPr>
            <p:cNvPr id="97" name="Freeform 15"/>
            <p:cNvSpPr/>
            <p:nvPr/>
          </p:nvSpPr>
          <p:spPr bwMode="auto">
            <a:xfrm>
              <a:off x="9237196" y="2743609"/>
              <a:ext cx="191333" cy="425356"/>
            </a:xfrm>
            <a:custGeom>
              <a:gdLst>
                <a:gd fmla="*/ 51 w 111" name="T0"/>
                <a:gd fmla="*/ 247 h 247" name="T1"/>
                <a:gd fmla="*/ 111 w 111" name="T2"/>
                <a:gd fmla="*/ 26 h 247" name="T3"/>
                <a:gd fmla="*/ 67 w 111" name="T4"/>
                <a:gd fmla="*/ 0 h 247" name="T5"/>
                <a:gd fmla="*/ 0 w 111" name="T6"/>
                <a:gd fmla="*/ 247 h 247" name="T7"/>
                <a:gd fmla="*/ 51 w 111" name="T8"/>
                <a:gd fmla="*/ 247 h 247" name="T9"/>
              </a:gdLst>
              <a:cxnLst>
                <a:cxn ang="0">
                  <a:pos x="T0" y="T1"/>
                </a:cxn>
                <a:cxn ang="0">
                  <a:pos x="T2" y="T3"/>
                </a:cxn>
                <a:cxn ang="0">
                  <a:pos x="T4" y="T5"/>
                </a:cxn>
                <a:cxn ang="0">
                  <a:pos x="T6" y="T7"/>
                </a:cxn>
                <a:cxn ang="0">
                  <a:pos x="T8" y="T9"/>
                </a:cxn>
              </a:cxnLst>
              <a:rect b="b" l="0" r="r" t="0"/>
              <a:pathLst>
                <a:path h="246" w="110">
                  <a:moveTo>
                    <a:pt x="51" y="247"/>
                  </a:moveTo>
                  <a:cubicBezTo>
                    <a:pt x="53" y="167"/>
                    <a:pt x="75" y="92"/>
                    <a:pt x="111" y="26"/>
                  </a:cubicBezTo>
                  <a:cubicBezTo>
                    <a:pt x="67" y="0"/>
                    <a:pt x="67" y="0"/>
                    <a:pt x="67" y="0"/>
                  </a:cubicBezTo>
                  <a:cubicBezTo>
                    <a:pt x="26" y="74"/>
                    <a:pt x="2" y="158"/>
                    <a:pt x="0" y="247"/>
                  </a:cubicBezTo>
                  <a:lnTo>
                    <a:pt x="51" y="247"/>
                  </a:lnTo>
                  <a:close/>
                </a:path>
              </a:pathLst>
            </a:custGeom>
            <a:solidFill>
              <a:schemeClr val="accent4">
                <a:alpha val="25000"/>
              </a:schemeClr>
            </a:solidFill>
            <a:ln>
              <a:noFill/>
            </a:ln>
          </p:spPr>
          <p:txBody>
            <a:bodyPr/>
            <a:lstStyle/>
            <a:p>
              <a:pPr defTabSz="914233">
                <a:defRPr/>
              </a:pPr>
              <a:endParaRPr lang="id-ID">
                <a:latin typeface="+mn-lt"/>
                <a:ea typeface="+mn-ea"/>
              </a:endParaRPr>
            </a:p>
          </p:txBody>
        </p:sp>
        <p:sp>
          <p:nvSpPr>
            <p:cNvPr id="98" name="Freeform 16"/>
            <p:cNvSpPr/>
            <p:nvPr/>
          </p:nvSpPr>
          <p:spPr bwMode="auto">
            <a:xfrm>
              <a:off x="9374543" y="2394436"/>
              <a:ext cx="354879" cy="354728"/>
            </a:xfrm>
            <a:custGeom>
              <a:gdLst>
                <a:gd fmla="*/ 0 w 206" name="T0"/>
                <a:gd fmla="*/ 181 h 206" name="T1"/>
                <a:gd fmla="*/ 44 w 206" name="T2"/>
                <a:gd fmla="*/ 206 h 206" name="T3"/>
                <a:gd fmla="*/ 206 w 206" name="T4"/>
                <a:gd fmla="*/ 44 h 206" name="T5"/>
                <a:gd fmla="*/ 181 w 206" name="T6"/>
                <a:gd fmla="*/ 0 h 206" name="T7"/>
                <a:gd fmla="*/ 0 w 206" name="T8"/>
                <a:gd fmla="*/ 181 h 206" name="T9"/>
              </a:gdLst>
              <a:cxnLst>
                <a:cxn ang="0">
                  <a:pos x="T0" y="T1"/>
                </a:cxn>
                <a:cxn ang="0">
                  <a:pos x="T2" y="T3"/>
                </a:cxn>
                <a:cxn ang="0">
                  <a:pos x="T4" y="T5"/>
                </a:cxn>
                <a:cxn ang="0">
                  <a:pos x="T6" y="T7"/>
                </a:cxn>
                <a:cxn ang="0">
                  <a:pos x="T8" y="T9"/>
                </a:cxn>
              </a:cxnLst>
              <a:rect b="b" l="0" r="r" t="0"/>
              <a:pathLst>
                <a:path h="206" w="206">
                  <a:moveTo>
                    <a:pt x="0" y="181"/>
                  </a:moveTo>
                  <a:cubicBezTo>
                    <a:pt x="44" y="206"/>
                    <a:pt x="44" y="206"/>
                    <a:pt x="44" y="206"/>
                  </a:cubicBezTo>
                  <a:cubicBezTo>
                    <a:pt x="85" y="140"/>
                    <a:pt x="140" y="85"/>
                    <a:pt x="206" y="44"/>
                  </a:cubicBezTo>
                  <a:cubicBezTo>
                    <a:pt x="181" y="0"/>
                    <a:pt x="181" y="0"/>
                    <a:pt x="181" y="0"/>
                  </a:cubicBezTo>
                  <a:cubicBezTo>
                    <a:pt x="107" y="45"/>
                    <a:pt x="45" y="107"/>
                    <a:pt x="0" y="181"/>
                  </a:cubicBezTo>
                  <a:close/>
                </a:path>
              </a:pathLst>
            </a:custGeom>
            <a:solidFill>
              <a:schemeClr val="accent4">
                <a:alpha val="25000"/>
              </a:schemeClr>
            </a:solidFill>
            <a:ln>
              <a:noFill/>
            </a:ln>
          </p:spPr>
          <p:txBody>
            <a:bodyPr/>
            <a:lstStyle/>
            <a:p>
              <a:pPr defTabSz="914233">
                <a:defRPr/>
              </a:pPr>
              <a:endParaRPr lang="id-ID">
                <a:latin typeface="+mn-lt"/>
                <a:ea typeface="+mn-ea"/>
              </a:endParaRPr>
            </a:p>
          </p:txBody>
        </p:sp>
        <p:sp>
          <p:nvSpPr>
            <p:cNvPr id="99" name="Freeform 17"/>
            <p:cNvSpPr/>
            <p:nvPr/>
          </p:nvSpPr>
          <p:spPr bwMode="auto">
            <a:xfrm>
              <a:off x="9723865" y="2257147"/>
              <a:ext cx="425537" cy="191252"/>
            </a:xfrm>
            <a:custGeom>
              <a:gdLst>
                <a:gd fmla="*/ 0 w 247" name="T0"/>
                <a:gd fmla="*/ 67 h 111" name="T1"/>
                <a:gd fmla="*/ 25 w 247" name="T2"/>
                <a:gd fmla="*/ 111 h 111" name="T3"/>
                <a:gd fmla="*/ 247 w 247" name="T4"/>
                <a:gd fmla="*/ 51 h 111" name="T5"/>
                <a:gd fmla="*/ 247 w 247" name="T6"/>
                <a:gd fmla="*/ 0 h 111" name="T7"/>
                <a:gd fmla="*/ 0 w 247" name="T8"/>
                <a:gd fmla="*/ 67 h 111" name="T9"/>
              </a:gdLst>
              <a:cxnLst>
                <a:cxn ang="0">
                  <a:pos x="T0" y="T1"/>
                </a:cxn>
                <a:cxn ang="0">
                  <a:pos x="T2" y="T3"/>
                </a:cxn>
                <a:cxn ang="0">
                  <a:pos x="T4" y="T5"/>
                </a:cxn>
                <a:cxn ang="0">
                  <a:pos x="T6" y="T7"/>
                </a:cxn>
                <a:cxn ang="0">
                  <a:pos x="T8" y="T9"/>
                </a:cxn>
              </a:cxnLst>
              <a:rect b="b" l="0" r="r" t="0"/>
              <a:pathLst>
                <a:path h="110" w="246">
                  <a:moveTo>
                    <a:pt x="0" y="67"/>
                  </a:moveTo>
                  <a:cubicBezTo>
                    <a:pt x="25" y="111"/>
                    <a:pt x="25" y="111"/>
                    <a:pt x="25" y="111"/>
                  </a:cubicBezTo>
                  <a:cubicBezTo>
                    <a:pt x="92" y="75"/>
                    <a:pt x="167" y="53"/>
                    <a:pt x="247" y="51"/>
                  </a:cubicBezTo>
                  <a:cubicBezTo>
                    <a:pt x="247" y="0"/>
                    <a:pt x="247" y="0"/>
                    <a:pt x="247" y="0"/>
                  </a:cubicBezTo>
                  <a:cubicBezTo>
                    <a:pt x="158" y="2"/>
                    <a:pt x="74" y="26"/>
                    <a:pt x="0" y="67"/>
                  </a:cubicBezTo>
                  <a:close/>
                </a:path>
              </a:pathLst>
            </a:custGeom>
            <a:solidFill>
              <a:schemeClr val="accent4">
                <a:alpha val="25000"/>
              </a:schemeClr>
            </a:solidFill>
            <a:ln>
              <a:noFill/>
            </a:ln>
          </p:spPr>
          <p:txBody>
            <a:bodyPr/>
            <a:lstStyle/>
            <a:p>
              <a:pPr defTabSz="914233">
                <a:defRPr/>
              </a:pPr>
              <a:endParaRPr lang="id-ID">
                <a:latin typeface="+mn-lt"/>
                <a:ea typeface="+mn-ea"/>
              </a:endParaRPr>
            </a:p>
          </p:txBody>
        </p:sp>
      </p:grpSp>
      <p:sp>
        <p:nvSpPr>
          <p:cNvPr id="100" name="TextBox 99"/>
          <p:cNvSpPr txBox="1"/>
          <p:nvPr/>
        </p:nvSpPr>
        <p:spPr>
          <a:xfrm>
            <a:off x="1130448" y="4294188"/>
            <a:ext cx="1867937" cy="749790"/>
          </a:xfrm>
          <a:prstGeom prst="rect">
            <a:avLst/>
          </a:prstGeom>
          <a:noFill/>
        </p:spPr>
        <p:txBody>
          <a:bodyPr bIns="45711" lIns="91422" rIns="91422" tIns="45711">
            <a:spAutoFit/>
          </a:bodyPr>
          <a:lstStyle>
            <a:lvl1pPr eaLnBrk="0" hangingPunct="0">
              <a:defRPr sz="3600">
                <a:solidFill>
                  <a:schemeClr val="tx1"/>
                </a:solidFill>
                <a:latin charset="0" typeface="Lato Light"/>
                <a:ea charset="-128" pitchFamily="34" typeface="MS PGothic"/>
              </a:defRPr>
            </a:lvl1pPr>
            <a:lvl2pPr eaLnBrk="0" hangingPunct="0" indent="-285750" marL="742950">
              <a:defRPr sz="3600">
                <a:solidFill>
                  <a:schemeClr val="tx1"/>
                </a:solidFill>
                <a:latin charset="0" typeface="Lato Light"/>
                <a:ea charset="-128" pitchFamily="34" typeface="MS PGothic"/>
              </a:defRPr>
            </a:lvl2pPr>
            <a:lvl3pPr eaLnBrk="0" hangingPunct="0" indent="-228600" marL="1143000">
              <a:defRPr sz="3600">
                <a:solidFill>
                  <a:schemeClr val="tx1"/>
                </a:solidFill>
                <a:latin charset="0" typeface="Lato Light"/>
                <a:ea charset="-128" pitchFamily="34" typeface="MS PGothic"/>
              </a:defRPr>
            </a:lvl3pPr>
            <a:lvl4pPr eaLnBrk="0" hangingPunct="0" indent="-228600" marL="1600200">
              <a:defRPr sz="3600">
                <a:solidFill>
                  <a:schemeClr val="tx1"/>
                </a:solidFill>
                <a:latin charset="0" typeface="Lato Light"/>
                <a:ea charset="-128" pitchFamily="34" typeface="MS PGothic"/>
              </a:defRPr>
            </a:lvl4pPr>
            <a:lvl5pPr eaLnBrk="0" hangingPunct="0" indent="-228600" marL="2057400">
              <a:defRPr sz="3600">
                <a:solidFill>
                  <a:schemeClr val="tx1"/>
                </a:solidFill>
                <a:latin charset="0" typeface="Lato Light"/>
                <a:ea charset="-128" pitchFamily="34" typeface="MS PGothic"/>
              </a:defRPr>
            </a:lvl5pPr>
            <a:lvl6pPr defTabSz="1827213" eaLnBrk="0" fontAlgn="base" hangingPunct="0" indent="-228600" marL="2514600">
              <a:spcBef>
                <a:spcPct val="0"/>
              </a:spcBef>
              <a:spcAft>
                <a:spcPct val="0"/>
              </a:spcAft>
              <a:defRPr sz="3600">
                <a:solidFill>
                  <a:schemeClr val="tx1"/>
                </a:solidFill>
                <a:latin charset="0" typeface="Lato Light"/>
                <a:ea charset="-128" pitchFamily="34" typeface="MS PGothic"/>
              </a:defRPr>
            </a:lvl6pPr>
            <a:lvl7pPr defTabSz="1827213" eaLnBrk="0" fontAlgn="base" hangingPunct="0" indent="-228600" marL="2971800">
              <a:spcBef>
                <a:spcPct val="0"/>
              </a:spcBef>
              <a:spcAft>
                <a:spcPct val="0"/>
              </a:spcAft>
              <a:defRPr sz="3600">
                <a:solidFill>
                  <a:schemeClr val="tx1"/>
                </a:solidFill>
                <a:latin charset="0" typeface="Lato Light"/>
                <a:ea charset="-128" pitchFamily="34" typeface="MS PGothic"/>
              </a:defRPr>
            </a:lvl7pPr>
            <a:lvl8pPr defTabSz="1827213" eaLnBrk="0" fontAlgn="base" hangingPunct="0" indent="-228600" marL="3429000">
              <a:spcBef>
                <a:spcPct val="0"/>
              </a:spcBef>
              <a:spcAft>
                <a:spcPct val="0"/>
              </a:spcAft>
              <a:defRPr sz="3600">
                <a:solidFill>
                  <a:schemeClr val="tx1"/>
                </a:solidFill>
                <a:latin charset="0" typeface="Lato Light"/>
                <a:ea charset="-128" pitchFamily="34" typeface="MS PGothic"/>
              </a:defRPr>
            </a:lvl8pPr>
            <a:lvl9pPr defTabSz="1827213" eaLnBrk="0" fontAlgn="base" hangingPunct="0" indent="-228600" marL="3886200">
              <a:spcBef>
                <a:spcPct val="0"/>
              </a:spcBef>
              <a:spcAft>
                <a:spcPct val="0"/>
              </a:spcAft>
              <a:defRPr sz="3600">
                <a:solidFill>
                  <a:schemeClr val="tx1"/>
                </a:solidFill>
                <a:latin charset="0" typeface="Lato Light"/>
                <a:ea charset="-128" pitchFamily="34" typeface="MS PGothic"/>
              </a:defRPr>
            </a:lvl9pPr>
          </a:lstStyle>
          <a:p>
            <a:pPr algn="ctr">
              <a:lnSpc>
                <a:spcPct val="120000"/>
              </a:lnSpc>
              <a:spcBef>
                <a:spcPct val="0"/>
              </a:spcBef>
              <a:buNone/>
            </a:pPr>
            <a:r>
              <a:rPr altLang="en-US" lang="zh-CN" sz="1200">
                <a:solidFill>
                  <a:schemeClr val="tx1">
                    <a:lumMod val="50000"/>
                    <a:lumOff val="50000"/>
                  </a:schemeClr>
                </a:solidFill>
                <a:latin typeface="+mj-ea"/>
                <a:ea typeface="+mj-ea"/>
                <a:sym charset="-122" pitchFamily="34" typeface="微软雅黑"/>
              </a:rPr>
              <a:t>您的内容打在这里，或者通过复制您的文本后，在此框中选择粘贴</a:t>
            </a:r>
          </a:p>
        </p:txBody>
      </p:sp>
      <p:sp>
        <p:nvSpPr>
          <p:cNvPr id="102" name="TextBox 101"/>
          <p:cNvSpPr txBox="1"/>
          <p:nvPr/>
        </p:nvSpPr>
        <p:spPr>
          <a:xfrm>
            <a:off x="3810498" y="4294188"/>
            <a:ext cx="1867937" cy="749790"/>
          </a:xfrm>
          <a:prstGeom prst="rect">
            <a:avLst/>
          </a:prstGeom>
          <a:noFill/>
        </p:spPr>
        <p:txBody>
          <a:bodyPr bIns="45711" lIns="91422" rIns="91422" tIns="45711">
            <a:spAutoFit/>
          </a:bodyPr>
          <a:lstStyle>
            <a:lvl1pPr eaLnBrk="0" hangingPunct="0">
              <a:defRPr sz="3600">
                <a:solidFill>
                  <a:schemeClr val="tx1"/>
                </a:solidFill>
                <a:latin charset="0" typeface="Lato Light"/>
                <a:ea charset="-128" pitchFamily="34" typeface="MS PGothic"/>
              </a:defRPr>
            </a:lvl1pPr>
            <a:lvl2pPr eaLnBrk="0" hangingPunct="0" indent="-285750" marL="742950">
              <a:defRPr sz="3600">
                <a:solidFill>
                  <a:schemeClr val="tx1"/>
                </a:solidFill>
                <a:latin charset="0" typeface="Lato Light"/>
                <a:ea charset="-128" pitchFamily="34" typeface="MS PGothic"/>
              </a:defRPr>
            </a:lvl2pPr>
            <a:lvl3pPr eaLnBrk="0" hangingPunct="0" indent="-228600" marL="1143000">
              <a:defRPr sz="3600">
                <a:solidFill>
                  <a:schemeClr val="tx1"/>
                </a:solidFill>
                <a:latin charset="0" typeface="Lato Light"/>
                <a:ea charset="-128" pitchFamily="34" typeface="MS PGothic"/>
              </a:defRPr>
            </a:lvl3pPr>
            <a:lvl4pPr eaLnBrk="0" hangingPunct="0" indent="-228600" marL="1600200">
              <a:defRPr sz="3600">
                <a:solidFill>
                  <a:schemeClr val="tx1"/>
                </a:solidFill>
                <a:latin charset="0" typeface="Lato Light"/>
                <a:ea charset="-128" pitchFamily="34" typeface="MS PGothic"/>
              </a:defRPr>
            </a:lvl4pPr>
            <a:lvl5pPr eaLnBrk="0" hangingPunct="0" indent="-228600" marL="2057400">
              <a:defRPr sz="3600">
                <a:solidFill>
                  <a:schemeClr val="tx1"/>
                </a:solidFill>
                <a:latin charset="0" typeface="Lato Light"/>
                <a:ea charset="-128" pitchFamily="34" typeface="MS PGothic"/>
              </a:defRPr>
            </a:lvl5pPr>
            <a:lvl6pPr defTabSz="1827213" eaLnBrk="0" fontAlgn="base" hangingPunct="0" indent="-228600" marL="2514600">
              <a:spcBef>
                <a:spcPct val="0"/>
              </a:spcBef>
              <a:spcAft>
                <a:spcPct val="0"/>
              </a:spcAft>
              <a:defRPr sz="3600">
                <a:solidFill>
                  <a:schemeClr val="tx1"/>
                </a:solidFill>
                <a:latin charset="0" typeface="Lato Light"/>
                <a:ea charset="-128" pitchFamily="34" typeface="MS PGothic"/>
              </a:defRPr>
            </a:lvl6pPr>
            <a:lvl7pPr defTabSz="1827213" eaLnBrk="0" fontAlgn="base" hangingPunct="0" indent="-228600" marL="2971800">
              <a:spcBef>
                <a:spcPct val="0"/>
              </a:spcBef>
              <a:spcAft>
                <a:spcPct val="0"/>
              </a:spcAft>
              <a:defRPr sz="3600">
                <a:solidFill>
                  <a:schemeClr val="tx1"/>
                </a:solidFill>
                <a:latin charset="0" typeface="Lato Light"/>
                <a:ea charset="-128" pitchFamily="34" typeface="MS PGothic"/>
              </a:defRPr>
            </a:lvl7pPr>
            <a:lvl8pPr defTabSz="1827213" eaLnBrk="0" fontAlgn="base" hangingPunct="0" indent="-228600" marL="3429000">
              <a:spcBef>
                <a:spcPct val="0"/>
              </a:spcBef>
              <a:spcAft>
                <a:spcPct val="0"/>
              </a:spcAft>
              <a:defRPr sz="3600">
                <a:solidFill>
                  <a:schemeClr val="tx1"/>
                </a:solidFill>
                <a:latin charset="0" typeface="Lato Light"/>
                <a:ea charset="-128" pitchFamily="34" typeface="MS PGothic"/>
              </a:defRPr>
            </a:lvl8pPr>
            <a:lvl9pPr defTabSz="1827213" eaLnBrk="0" fontAlgn="base" hangingPunct="0" indent="-228600" marL="3886200">
              <a:spcBef>
                <a:spcPct val="0"/>
              </a:spcBef>
              <a:spcAft>
                <a:spcPct val="0"/>
              </a:spcAft>
              <a:defRPr sz="3600">
                <a:solidFill>
                  <a:schemeClr val="tx1"/>
                </a:solidFill>
                <a:latin charset="0" typeface="Lato Light"/>
                <a:ea charset="-128" pitchFamily="34" typeface="MS PGothic"/>
              </a:defRPr>
            </a:lvl9pPr>
          </a:lstStyle>
          <a:p>
            <a:pPr algn="ctr">
              <a:lnSpc>
                <a:spcPct val="120000"/>
              </a:lnSpc>
              <a:spcBef>
                <a:spcPct val="0"/>
              </a:spcBef>
              <a:buNone/>
            </a:pPr>
            <a:r>
              <a:rPr altLang="en-US" lang="zh-CN" sz="1200">
                <a:solidFill>
                  <a:schemeClr val="tx1">
                    <a:lumMod val="50000"/>
                    <a:lumOff val="50000"/>
                  </a:schemeClr>
                </a:solidFill>
                <a:latin typeface="+mj-ea"/>
                <a:ea typeface="+mj-ea"/>
                <a:sym charset="-122" pitchFamily="34" typeface="微软雅黑"/>
              </a:rPr>
              <a:t>您的内容打在这里，或者通过复制您的文本后，在此框中选择粘贴</a:t>
            </a:r>
          </a:p>
        </p:txBody>
      </p:sp>
      <p:sp>
        <p:nvSpPr>
          <p:cNvPr id="104" name="TextBox 103"/>
          <p:cNvSpPr txBox="1"/>
          <p:nvPr/>
        </p:nvSpPr>
        <p:spPr>
          <a:xfrm>
            <a:off x="6556435" y="4294188"/>
            <a:ext cx="1867937" cy="749790"/>
          </a:xfrm>
          <a:prstGeom prst="rect">
            <a:avLst/>
          </a:prstGeom>
          <a:noFill/>
        </p:spPr>
        <p:txBody>
          <a:bodyPr bIns="45711" lIns="91422" rIns="91422" tIns="45711">
            <a:spAutoFit/>
          </a:bodyPr>
          <a:lstStyle>
            <a:lvl1pPr eaLnBrk="0" hangingPunct="0">
              <a:defRPr sz="3600">
                <a:solidFill>
                  <a:schemeClr val="tx1"/>
                </a:solidFill>
                <a:latin charset="0" typeface="Lato Light"/>
                <a:ea charset="-128" pitchFamily="34" typeface="MS PGothic"/>
              </a:defRPr>
            </a:lvl1pPr>
            <a:lvl2pPr eaLnBrk="0" hangingPunct="0" indent="-285750" marL="742950">
              <a:defRPr sz="3600">
                <a:solidFill>
                  <a:schemeClr val="tx1"/>
                </a:solidFill>
                <a:latin charset="0" typeface="Lato Light"/>
                <a:ea charset="-128" pitchFamily="34" typeface="MS PGothic"/>
              </a:defRPr>
            </a:lvl2pPr>
            <a:lvl3pPr eaLnBrk="0" hangingPunct="0" indent="-228600" marL="1143000">
              <a:defRPr sz="3600">
                <a:solidFill>
                  <a:schemeClr val="tx1"/>
                </a:solidFill>
                <a:latin charset="0" typeface="Lato Light"/>
                <a:ea charset="-128" pitchFamily="34" typeface="MS PGothic"/>
              </a:defRPr>
            </a:lvl3pPr>
            <a:lvl4pPr eaLnBrk="0" hangingPunct="0" indent="-228600" marL="1600200">
              <a:defRPr sz="3600">
                <a:solidFill>
                  <a:schemeClr val="tx1"/>
                </a:solidFill>
                <a:latin charset="0" typeface="Lato Light"/>
                <a:ea charset="-128" pitchFamily="34" typeface="MS PGothic"/>
              </a:defRPr>
            </a:lvl4pPr>
            <a:lvl5pPr eaLnBrk="0" hangingPunct="0" indent="-228600" marL="2057400">
              <a:defRPr sz="3600">
                <a:solidFill>
                  <a:schemeClr val="tx1"/>
                </a:solidFill>
                <a:latin charset="0" typeface="Lato Light"/>
                <a:ea charset="-128" pitchFamily="34" typeface="MS PGothic"/>
              </a:defRPr>
            </a:lvl5pPr>
            <a:lvl6pPr defTabSz="1827213" eaLnBrk="0" fontAlgn="base" hangingPunct="0" indent="-228600" marL="2514600">
              <a:spcBef>
                <a:spcPct val="0"/>
              </a:spcBef>
              <a:spcAft>
                <a:spcPct val="0"/>
              </a:spcAft>
              <a:defRPr sz="3600">
                <a:solidFill>
                  <a:schemeClr val="tx1"/>
                </a:solidFill>
                <a:latin charset="0" typeface="Lato Light"/>
                <a:ea charset="-128" pitchFamily="34" typeface="MS PGothic"/>
              </a:defRPr>
            </a:lvl6pPr>
            <a:lvl7pPr defTabSz="1827213" eaLnBrk="0" fontAlgn="base" hangingPunct="0" indent="-228600" marL="2971800">
              <a:spcBef>
                <a:spcPct val="0"/>
              </a:spcBef>
              <a:spcAft>
                <a:spcPct val="0"/>
              </a:spcAft>
              <a:defRPr sz="3600">
                <a:solidFill>
                  <a:schemeClr val="tx1"/>
                </a:solidFill>
                <a:latin charset="0" typeface="Lato Light"/>
                <a:ea charset="-128" pitchFamily="34" typeface="MS PGothic"/>
              </a:defRPr>
            </a:lvl7pPr>
            <a:lvl8pPr defTabSz="1827213" eaLnBrk="0" fontAlgn="base" hangingPunct="0" indent="-228600" marL="3429000">
              <a:spcBef>
                <a:spcPct val="0"/>
              </a:spcBef>
              <a:spcAft>
                <a:spcPct val="0"/>
              </a:spcAft>
              <a:defRPr sz="3600">
                <a:solidFill>
                  <a:schemeClr val="tx1"/>
                </a:solidFill>
                <a:latin charset="0" typeface="Lato Light"/>
                <a:ea charset="-128" pitchFamily="34" typeface="MS PGothic"/>
              </a:defRPr>
            </a:lvl8pPr>
            <a:lvl9pPr defTabSz="1827213" eaLnBrk="0" fontAlgn="base" hangingPunct="0" indent="-228600" marL="3886200">
              <a:spcBef>
                <a:spcPct val="0"/>
              </a:spcBef>
              <a:spcAft>
                <a:spcPct val="0"/>
              </a:spcAft>
              <a:defRPr sz="3600">
                <a:solidFill>
                  <a:schemeClr val="tx1"/>
                </a:solidFill>
                <a:latin charset="0" typeface="Lato Light"/>
                <a:ea charset="-128" pitchFamily="34" typeface="MS PGothic"/>
              </a:defRPr>
            </a:lvl9pPr>
          </a:lstStyle>
          <a:p>
            <a:pPr algn="ctr">
              <a:lnSpc>
                <a:spcPct val="120000"/>
              </a:lnSpc>
              <a:spcBef>
                <a:spcPct val="0"/>
              </a:spcBef>
              <a:buNone/>
            </a:pPr>
            <a:r>
              <a:rPr altLang="en-US" lang="zh-CN" sz="1200">
                <a:solidFill>
                  <a:schemeClr val="tx1">
                    <a:lumMod val="50000"/>
                    <a:lumOff val="50000"/>
                  </a:schemeClr>
                </a:solidFill>
                <a:latin typeface="+mj-ea"/>
                <a:ea typeface="+mj-ea"/>
                <a:sym charset="-122" pitchFamily="34" typeface="微软雅黑"/>
              </a:rPr>
              <a:t>您的内容打在这里，或者通过复制您的文本后，在此框中选择粘贴</a:t>
            </a:r>
          </a:p>
        </p:txBody>
      </p:sp>
      <p:sp>
        <p:nvSpPr>
          <p:cNvPr id="106" name="TextBox 105"/>
          <p:cNvSpPr txBox="1">
            <a:spLocks noChangeArrowheads="1"/>
          </p:cNvSpPr>
          <p:nvPr/>
        </p:nvSpPr>
        <p:spPr bwMode="auto">
          <a:xfrm>
            <a:off x="9246805" y="4294188"/>
            <a:ext cx="1867937" cy="7497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1" lIns="91422" rIns="91422" tIns="45711">
            <a:spAutoFit/>
          </a:bodyPr>
          <a:lstStyle>
            <a:lvl1pPr eaLnBrk="0" hangingPunct="0">
              <a:defRPr sz="3600">
                <a:solidFill>
                  <a:schemeClr val="tx1"/>
                </a:solidFill>
                <a:latin charset="0" typeface="Lato Light"/>
                <a:ea charset="-128" pitchFamily="34" typeface="MS PGothic"/>
              </a:defRPr>
            </a:lvl1pPr>
            <a:lvl2pPr eaLnBrk="0" hangingPunct="0" indent="-285750" marL="742950">
              <a:defRPr sz="3600">
                <a:solidFill>
                  <a:schemeClr val="tx1"/>
                </a:solidFill>
                <a:latin charset="0" typeface="Lato Light"/>
                <a:ea charset="-128" pitchFamily="34" typeface="MS PGothic"/>
              </a:defRPr>
            </a:lvl2pPr>
            <a:lvl3pPr eaLnBrk="0" hangingPunct="0" indent="-228600" marL="1143000">
              <a:defRPr sz="3600">
                <a:solidFill>
                  <a:schemeClr val="tx1"/>
                </a:solidFill>
                <a:latin charset="0" typeface="Lato Light"/>
                <a:ea charset="-128" pitchFamily="34" typeface="MS PGothic"/>
              </a:defRPr>
            </a:lvl3pPr>
            <a:lvl4pPr eaLnBrk="0" hangingPunct="0" indent="-228600" marL="1600200">
              <a:defRPr sz="3600">
                <a:solidFill>
                  <a:schemeClr val="tx1"/>
                </a:solidFill>
                <a:latin charset="0" typeface="Lato Light"/>
                <a:ea charset="-128" pitchFamily="34" typeface="MS PGothic"/>
              </a:defRPr>
            </a:lvl4pPr>
            <a:lvl5pPr eaLnBrk="0" hangingPunct="0" indent="-228600" marL="2057400">
              <a:defRPr sz="3600">
                <a:solidFill>
                  <a:schemeClr val="tx1"/>
                </a:solidFill>
                <a:latin charset="0" typeface="Lato Light"/>
                <a:ea charset="-128" pitchFamily="34" typeface="MS PGothic"/>
              </a:defRPr>
            </a:lvl5pPr>
            <a:lvl6pPr defTabSz="1827213" eaLnBrk="0" fontAlgn="base" hangingPunct="0" indent="-228600" marL="2514600">
              <a:spcBef>
                <a:spcPct val="0"/>
              </a:spcBef>
              <a:spcAft>
                <a:spcPct val="0"/>
              </a:spcAft>
              <a:defRPr sz="3600">
                <a:solidFill>
                  <a:schemeClr val="tx1"/>
                </a:solidFill>
                <a:latin charset="0" typeface="Lato Light"/>
                <a:ea charset="-128" pitchFamily="34" typeface="MS PGothic"/>
              </a:defRPr>
            </a:lvl6pPr>
            <a:lvl7pPr defTabSz="1827213" eaLnBrk="0" fontAlgn="base" hangingPunct="0" indent="-228600" marL="2971800">
              <a:spcBef>
                <a:spcPct val="0"/>
              </a:spcBef>
              <a:spcAft>
                <a:spcPct val="0"/>
              </a:spcAft>
              <a:defRPr sz="3600">
                <a:solidFill>
                  <a:schemeClr val="tx1"/>
                </a:solidFill>
                <a:latin charset="0" typeface="Lato Light"/>
                <a:ea charset="-128" pitchFamily="34" typeface="MS PGothic"/>
              </a:defRPr>
            </a:lvl7pPr>
            <a:lvl8pPr defTabSz="1827213" eaLnBrk="0" fontAlgn="base" hangingPunct="0" indent="-228600" marL="3429000">
              <a:spcBef>
                <a:spcPct val="0"/>
              </a:spcBef>
              <a:spcAft>
                <a:spcPct val="0"/>
              </a:spcAft>
              <a:defRPr sz="3600">
                <a:solidFill>
                  <a:schemeClr val="tx1"/>
                </a:solidFill>
                <a:latin charset="0" typeface="Lato Light"/>
                <a:ea charset="-128" pitchFamily="34" typeface="MS PGothic"/>
              </a:defRPr>
            </a:lvl8pPr>
            <a:lvl9pPr defTabSz="1827213" eaLnBrk="0" fontAlgn="base" hangingPunct="0" indent="-228600" marL="3886200">
              <a:spcBef>
                <a:spcPct val="0"/>
              </a:spcBef>
              <a:spcAft>
                <a:spcPct val="0"/>
              </a:spcAft>
              <a:defRPr sz="3600">
                <a:solidFill>
                  <a:schemeClr val="tx1"/>
                </a:solidFill>
                <a:latin charset="0" typeface="Lato Light"/>
                <a:ea charset="-128" pitchFamily="34" typeface="MS PGothic"/>
              </a:defRPr>
            </a:lvl9pPr>
          </a:lstStyle>
          <a:p>
            <a:pPr algn="ctr">
              <a:lnSpc>
                <a:spcPct val="120000"/>
              </a:lnSpc>
              <a:spcBef>
                <a:spcPct val="0"/>
              </a:spcBef>
              <a:buNone/>
            </a:pPr>
            <a:r>
              <a:rPr altLang="en-US" lang="zh-CN" sz="1200">
                <a:solidFill>
                  <a:schemeClr val="tx1">
                    <a:lumMod val="50000"/>
                    <a:lumOff val="50000"/>
                  </a:schemeClr>
                </a:solidFill>
                <a:latin typeface="+mj-ea"/>
                <a:ea typeface="+mj-ea"/>
                <a:sym charset="-122" pitchFamily="34" typeface="微软雅黑"/>
              </a:rPr>
              <a:t>您的内容打在这里，或者通过复制您的文本后，在此框中选择粘贴</a:t>
            </a:r>
          </a:p>
        </p:txBody>
      </p:sp>
      <p:sp>
        <p:nvSpPr>
          <p:cNvPr id="108" name="AutoShape 8"/>
          <p:cNvSpPr/>
          <p:nvPr/>
        </p:nvSpPr>
        <p:spPr bwMode="auto">
          <a:xfrm>
            <a:off x="9895383" y="2510632"/>
            <a:ext cx="638258" cy="531813"/>
          </a:xfrm>
          <a:custGeom>
            <a:gdLst>
              <a:gd fmla="*/ 2147483647 w 21600" name="T0"/>
              <a:gd fmla="*/ 2147483647 h 21579" name="T1"/>
              <a:gd fmla="*/ 2147483647 w 21600" name="T2"/>
              <a:gd fmla="*/ 2147483647 h 21579" name="T3"/>
              <a:gd fmla="*/ 2147483647 w 21600" name="T4"/>
              <a:gd fmla="*/ 2147483647 h 21579" name="T5"/>
              <a:gd fmla="*/ 2147483647 w 21600" name="T6"/>
              <a:gd fmla="*/ 2147483647 h 21579" name="T7"/>
              <a:gd fmla="*/ 2147483647 w 21600" name="T8"/>
              <a:gd fmla="*/ 2147483647 h 21579" name="T9"/>
              <a:gd fmla="*/ 2147483647 w 21600" name="T10"/>
              <a:gd fmla="*/ 2147483647 h 21579" name="T11"/>
              <a:gd fmla="*/ 2147483647 w 21600" name="T12"/>
              <a:gd fmla="*/ 2147483647 h 21579" name="T13"/>
              <a:gd fmla="*/ 2147483647 w 21600" name="T14"/>
              <a:gd fmla="*/ 2147483647 h 21579" name="T15"/>
              <a:gd fmla="*/ 2147483647 w 21600" name="T16"/>
              <a:gd fmla="*/ 2147483647 h 21579" name="T17"/>
              <a:gd fmla="*/ 2147483647 w 21600" name="T18"/>
              <a:gd fmla="*/ 2147483647 h 21579" name="T19"/>
              <a:gd fmla="*/ 2147483647 w 21600" name="T20"/>
              <a:gd fmla="*/ 2147483647 h 21579" name="T21"/>
              <a:gd fmla="*/ 2147483647 w 21600" name="T22"/>
              <a:gd fmla="*/ 2147483647 h 21579" name="T23"/>
              <a:gd fmla="*/ 2147483647 w 21600" name="T24"/>
              <a:gd fmla="*/ 2147483647 h 21579" name="T25"/>
              <a:gd fmla="*/ 2147483647 w 21600" name="T26"/>
              <a:gd fmla="*/ 2147483647 h 21579" name="T27"/>
              <a:gd fmla="*/ 2147483647 w 21600" name="T28"/>
              <a:gd fmla="*/ 2147483647 h 21579" name="T29"/>
              <a:gd fmla="*/ 2147483647 w 21600" name="T30"/>
              <a:gd fmla="*/ 2147483647 h 21579" name="T31"/>
              <a:gd fmla="*/ 2147483647 w 21600" name="T32"/>
              <a:gd fmla="*/ 2147483647 h 21579" name="T33"/>
              <a:gd fmla="*/ 2147483647 w 21600" name="T34"/>
              <a:gd fmla="*/ 2147483647 h 21579" name="T35"/>
              <a:gd fmla="*/ 2147483647 w 21600" name="T36"/>
              <a:gd fmla="*/ 2147483647 h 21579" name="T37"/>
              <a:gd fmla="*/ 2147483647 w 21600" name="T38"/>
              <a:gd fmla="*/ 2147483647 h 21579" name="T39"/>
              <a:gd fmla="*/ 2147483647 w 21600" name="T40"/>
              <a:gd fmla="*/ 2147483647 h 21579" name="T41"/>
              <a:gd fmla="*/ 2147483647 w 21600" name="T42"/>
              <a:gd fmla="*/ 2147483647 h 21579" name="T43"/>
              <a:gd fmla="*/ 2147483647 w 21600" name="T44"/>
              <a:gd fmla="*/ 2147483647 h 21579" name="T45"/>
              <a:gd fmla="*/ 2147483647 w 21600" name="T46"/>
              <a:gd fmla="*/ 2147483647 h 21579" name="T47"/>
              <a:gd fmla="*/ 2147483647 w 21600" name="T48"/>
              <a:gd fmla="*/ 2147483647 h 21579" name="T49"/>
              <a:gd fmla="*/ 2147483647 w 21600" name="T50"/>
              <a:gd fmla="*/ 2147483647 h 21579" name="T51"/>
              <a:gd fmla="*/ 2147483647 w 21600" name="T52"/>
              <a:gd fmla="*/ 2147483647 h 21579" name="T53"/>
              <a:gd fmla="*/ 2147483647 w 21600" name="T54"/>
              <a:gd fmla="*/ 2147483647 h 21579" name="T55"/>
              <a:gd fmla="*/ 0 w 21600" name="T56"/>
              <a:gd fmla="*/ 2147483647 h 21579" name="T57"/>
              <a:gd fmla="*/ 0 w 21600" name="T58"/>
              <a:gd fmla="*/ 2147483647 h 21579" name="T59"/>
              <a:gd fmla="*/ 2147483647 w 21600" name="T60"/>
              <a:gd fmla="*/ 2147483647 h 21579" name="T61"/>
              <a:gd fmla="*/ 2147483647 w 21600" name="T62"/>
              <a:gd fmla="*/ 2147483647 h 21579" name="T63"/>
              <a:gd fmla="*/ 2147483647 w 21600" name="T64"/>
              <a:gd fmla="*/ 2147483647 h 21579" name="T65"/>
              <a:gd fmla="*/ 2147483647 w 21600" name="T66"/>
              <a:gd fmla="*/ 2147483647 h 21579" name="T67"/>
              <a:gd fmla="*/ 2147483647 w 21600" name="T68"/>
              <a:gd fmla="*/ 2147483647 h 21579" name="T69"/>
              <a:gd fmla="*/ 2147483647 w 21600" name="T70"/>
              <a:gd fmla="*/ 2147483647 h 21579" name="T71"/>
              <a:gd fmla="*/ 2147483647 w 21600" name="T72"/>
              <a:gd fmla="*/ 0 h 21579" name="T73"/>
              <a:gd fmla="*/ 2147483647 w 21600" name="T74"/>
              <a:gd fmla="*/ 2147483647 h 21579" name="T75"/>
              <a:gd fmla="*/ 2147483647 w 21600" name="T76"/>
              <a:gd fmla="*/ 2147483647 h 21579" name="T77"/>
              <a:gd fmla="*/ 2147483647 w 21600" name="T78"/>
              <a:gd fmla="*/ 2147483647 h 21579" name="T79"/>
              <a:gd fmla="*/ 2147483647 w 21600" name="T80"/>
              <a:gd fmla="*/ 2147483647 h 21579" name="T81"/>
              <a:gd fmla="*/ 2147483647 w 21600" name="T82"/>
              <a:gd fmla="*/ 2147483647 h 21579" name="T83"/>
              <a:gd fmla="*/ 2147483647 w 21600" name="T84"/>
              <a:gd fmla="*/ 2147483647 h 21579" name="T85"/>
              <a:gd fmla="*/ 2147483647 w 21600" name="T86"/>
              <a:gd fmla="*/ 2147483647 h 21579" name="T87"/>
              <a:gd fmla="*/ 2147483647 w 21600" name="T88"/>
              <a:gd fmla="*/ 2147483647 h 21579" name="T89"/>
              <a:gd fmla="*/ 2147483647 w 21600" name="T90"/>
              <a:gd fmla="*/ 2147483647 h 21579" name="T91"/>
              <a:gd fmla="*/ 2147483647 w 21600" name="T92"/>
              <a:gd fmla="*/ 2147483647 h 21579" name="T93"/>
              <a:gd fmla="*/ 2147483647 w 21600" name="T94"/>
              <a:gd fmla="*/ 2147483647 h 21579" name="T95"/>
              <a:gd fmla="*/ 2147483647 w 21600" name="T96"/>
              <a:gd fmla="*/ 2147483647 h 21579" name="T97"/>
              <a:gd fmla="*/ 2147483647 w 21600" name="T98"/>
              <a:gd fmla="*/ 2147483647 h 21579" name="T99"/>
              <a:gd fmla="*/ 2147483647 w 21600" name="T100"/>
              <a:gd fmla="*/ 2147483647 h 21579" name="T101"/>
              <a:gd fmla="*/ 2147483647 w 21600" name="T102"/>
              <a:gd fmla="*/ 2147483647 h 21579" name="T103"/>
              <a:gd fmla="*/ 2147483647 w 21600" name="T104"/>
              <a:gd fmla="*/ 2147483647 h 21579" name="T105"/>
              <a:gd fmla="*/ 2147483647 w 21600" name="T106"/>
              <a:gd fmla="*/ 2147483647 h 21579"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b" l="0" r="r" t="0"/>
            <a:pathLst>
              <a:path h="21579" w="21600">
                <a:moveTo>
                  <a:pt x="21600" y="9391"/>
                </a:moveTo>
                <a:cubicBezTo>
                  <a:pt x="21600" y="9887"/>
                  <a:pt x="21473" y="10321"/>
                  <a:pt x="21218" y="10697"/>
                </a:cubicBezTo>
                <a:cubicBezTo>
                  <a:pt x="20963" y="11073"/>
                  <a:pt x="20648" y="11313"/>
                  <a:pt x="20263" y="11428"/>
                </a:cubicBezTo>
                <a:lnTo>
                  <a:pt x="20263" y="16611"/>
                </a:lnTo>
                <a:cubicBezTo>
                  <a:pt x="20263" y="17201"/>
                  <a:pt x="20087" y="17708"/>
                  <a:pt x="19730" y="18128"/>
                </a:cubicBezTo>
                <a:cubicBezTo>
                  <a:pt x="19375" y="18551"/>
                  <a:pt x="18951" y="18759"/>
                  <a:pt x="18459" y="18759"/>
                </a:cubicBezTo>
                <a:cubicBezTo>
                  <a:pt x="17928" y="18122"/>
                  <a:pt x="17286" y="17506"/>
                  <a:pt x="16537" y="16904"/>
                </a:cubicBezTo>
                <a:cubicBezTo>
                  <a:pt x="15786" y="16306"/>
                  <a:pt x="14980" y="15757"/>
                  <a:pt x="14116" y="15255"/>
                </a:cubicBezTo>
                <a:cubicBezTo>
                  <a:pt x="13254" y="14756"/>
                  <a:pt x="12363" y="14325"/>
                  <a:pt x="11450" y="13969"/>
                </a:cubicBezTo>
                <a:cubicBezTo>
                  <a:pt x="10537" y="13614"/>
                  <a:pt x="9648" y="13380"/>
                  <a:pt x="8789" y="13268"/>
                </a:cubicBezTo>
                <a:cubicBezTo>
                  <a:pt x="8453" y="13379"/>
                  <a:pt x="8179" y="13564"/>
                  <a:pt x="7969" y="13829"/>
                </a:cubicBezTo>
                <a:cubicBezTo>
                  <a:pt x="7758" y="14093"/>
                  <a:pt x="7614" y="14386"/>
                  <a:pt x="7535" y="14706"/>
                </a:cubicBezTo>
                <a:cubicBezTo>
                  <a:pt x="7457" y="15029"/>
                  <a:pt x="7450" y="15361"/>
                  <a:pt x="7511" y="15698"/>
                </a:cubicBezTo>
                <a:cubicBezTo>
                  <a:pt x="7575" y="16036"/>
                  <a:pt x="7719" y="16341"/>
                  <a:pt x="7947" y="16611"/>
                </a:cubicBezTo>
                <a:cubicBezTo>
                  <a:pt x="7751" y="16992"/>
                  <a:pt x="7660" y="17347"/>
                  <a:pt x="7677" y="17673"/>
                </a:cubicBezTo>
                <a:cubicBezTo>
                  <a:pt x="7692" y="17993"/>
                  <a:pt x="7773" y="18307"/>
                  <a:pt x="7917" y="18606"/>
                </a:cubicBezTo>
                <a:cubicBezTo>
                  <a:pt x="8059" y="18909"/>
                  <a:pt x="8255" y="19193"/>
                  <a:pt x="8498" y="19469"/>
                </a:cubicBezTo>
                <a:cubicBezTo>
                  <a:pt x="8737" y="19745"/>
                  <a:pt x="8997" y="20021"/>
                  <a:pt x="9271" y="20291"/>
                </a:cubicBezTo>
                <a:cubicBezTo>
                  <a:pt x="9114" y="20696"/>
                  <a:pt x="8843" y="21001"/>
                  <a:pt x="8456" y="21213"/>
                </a:cubicBezTo>
                <a:cubicBezTo>
                  <a:pt x="8069" y="21424"/>
                  <a:pt x="7655" y="21541"/>
                  <a:pt x="7212" y="21571"/>
                </a:cubicBezTo>
                <a:cubicBezTo>
                  <a:pt x="6772" y="21600"/>
                  <a:pt x="6341" y="21550"/>
                  <a:pt x="5917" y="21424"/>
                </a:cubicBezTo>
                <a:cubicBezTo>
                  <a:pt x="5496" y="21295"/>
                  <a:pt x="5163" y="21092"/>
                  <a:pt x="4923" y="20811"/>
                </a:cubicBezTo>
                <a:cubicBezTo>
                  <a:pt x="4781" y="20241"/>
                  <a:pt x="4625" y="19657"/>
                  <a:pt x="4453" y="19056"/>
                </a:cubicBezTo>
                <a:cubicBezTo>
                  <a:pt x="4282" y="18454"/>
                  <a:pt x="4140" y="17843"/>
                  <a:pt x="4032" y="17224"/>
                </a:cubicBezTo>
                <a:cubicBezTo>
                  <a:pt x="3922" y="16599"/>
                  <a:pt x="3868" y="15953"/>
                  <a:pt x="3868" y="15281"/>
                </a:cubicBezTo>
                <a:cubicBezTo>
                  <a:pt x="3868" y="14615"/>
                  <a:pt x="3961" y="13905"/>
                  <a:pt x="4150" y="13154"/>
                </a:cubicBezTo>
                <a:lnTo>
                  <a:pt x="1804" y="13154"/>
                </a:lnTo>
                <a:cubicBezTo>
                  <a:pt x="1312" y="13154"/>
                  <a:pt x="889" y="12945"/>
                  <a:pt x="534" y="12523"/>
                </a:cubicBezTo>
                <a:cubicBezTo>
                  <a:pt x="176" y="12100"/>
                  <a:pt x="0" y="11592"/>
                  <a:pt x="0" y="10991"/>
                </a:cubicBezTo>
                <a:lnTo>
                  <a:pt x="0" y="7774"/>
                </a:lnTo>
                <a:cubicBezTo>
                  <a:pt x="0" y="7184"/>
                  <a:pt x="176" y="6677"/>
                  <a:pt x="526" y="6245"/>
                </a:cubicBezTo>
                <a:cubicBezTo>
                  <a:pt x="879" y="5820"/>
                  <a:pt x="1305" y="5605"/>
                  <a:pt x="1804" y="5605"/>
                </a:cubicBezTo>
                <a:lnTo>
                  <a:pt x="7653" y="5605"/>
                </a:lnTo>
                <a:cubicBezTo>
                  <a:pt x="8551" y="5605"/>
                  <a:pt x="9509" y="5450"/>
                  <a:pt x="10525" y="5136"/>
                </a:cubicBezTo>
                <a:cubicBezTo>
                  <a:pt x="11541" y="4822"/>
                  <a:pt x="12537" y="4399"/>
                  <a:pt x="13511" y="3874"/>
                </a:cubicBezTo>
                <a:cubicBezTo>
                  <a:pt x="14488" y="3343"/>
                  <a:pt x="15409" y="2744"/>
                  <a:pt x="16273" y="2072"/>
                </a:cubicBezTo>
                <a:cubicBezTo>
                  <a:pt x="17135" y="1406"/>
                  <a:pt x="17864" y="713"/>
                  <a:pt x="18459" y="0"/>
                </a:cubicBezTo>
                <a:cubicBezTo>
                  <a:pt x="18951" y="0"/>
                  <a:pt x="19375" y="214"/>
                  <a:pt x="19730" y="634"/>
                </a:cubicBezTo>
                <a:cubicBezTo>
                  <a:pt x="20087" y="1057"/>
                  <a:pt x="20263" y="1567"/>
                  <a:pt x="20263" y="2166"/>
                </a:cubicBezTo>
                <a:lnTo>
                  <a:pt x="20263" y="7334"/>
                </a:lnTo>
                <a:cubicBezTo>
                  <a:pt x="20648" y="7446"/>
                  <a:pt x="20963" y="7692"/>
                  <a:pt x="21218" y="8071"/>
                </a:cubicBezTo>
                <a:cubicBezTo>
                  <a:pt x="21473" y="8455"/>
                  <a:pt x="21600" y="8895"/>
                  <a:pt x="21600" y="9391"/>
                </a:cubicBezTo>
                <a:moveTo>
                  <a:pt x="18459" y="2855"/>
                </a:moveTo>
                <a:cubicBezTo>
                  <a:pt x="17864" y="3407"/>
                  <a:pt x="17215" y="3941"/>
                  <a:pt x="16513" y="4452"/>
                </a:cubicBezTo>
                <a:cubicBezTo>
                  <a:pt x="15810" y="4963"/>
                  <a:pt x="15066" y="5423"/>
                  <a:pt x="14280" y="5834"/>
                </a:cubicBezTo>
                <a:cubicBezTo>
                  <a:pt x="13494" y="6245"/>
                  <a:pt x="12694" y="6609"/>
                  <a:pt x="11878" y="6923"/>
                </a:cubicBezTo>
                <a:cubicBezTo>
                  <a:pt x="11061" y="7237"/>
                  <a:pt x="10255" y="7463"/>
                  <a:pt x="9457" y="7604"/>
                </a:cubicBezTo>
                <a:lnTo>
                  <a:pt x="9457" y="11173"/>
                </a:lnTo>
                <a:cubicBezTo>
                  <a:pt x="10255" y="11325"/>
                  <a:pt x="11061" y="11554"/>
                  <a:pt x="11878" y="11862"/>
                </a:cubicBezTo>
                <a:cubicBezTo>
                  <a:pt x="12694" y="12170"/>
                  <a:pt x="13494" y="12537"/>
                  <a:pt x="14280" y="12957"/>
                </a:cubicBezTo>
                <a:cubicBezTo>
                  <a:pt x="15066" y="13379"/>
                  <a:pt x="15813" y="13843"/>
                  <a:pt x="16525" y="14348"/>
                </a:cubicBezTo>
                <a:cubicBezTo>
                  <a:pt x="17235" y="14856"/>
                  <a:pt x="17881" y="15381"/>
                  <a:pt x="18459" y="15921"/>
                </a:cubicBezTo>
                <a:lnTo>
                  <a:pt x="18459" y="2855"/>
                </a:lnTo>
                <a:close/>
                <a:moveTo>
                  <a:pt x="18459" y="2855"/>
                </a:moveTo>
              </a:path>
            </a:pathLst>
          </a:custGeom>
          <a:solidFill>
            <a:srgbClr val="FFFFFF"/>
          </a:solidFill>
          <a:ln>
            <a:noFill/>
          </a:ln>
          <a:extLst>
            <a:ext uri="{91240B29-F687-4F45-9708-019B960494DF}">
              <a14:hiddenLine cap="flat" w="12700">
                <a:solidFill>
                  <a:schemeClr val="tx1"/>
                </a:solidFill>
                <a:miter lim="800000"/>
                <a:headEnd len="med" type="none" w="med"/>
                <a:tailEnd len="med" type="none" w="med"/>
              </a14:hiddenLine>
            </a:ext>
          </a:extLst>
        </p:spPr>
        <p:txBody>
          <a:bodyPr bIns="0" lIns="0" rIns="0" tIns="0"/>
          <a:lstStyle/>
          <a:p>
            <a:endParaRPr altLang="en-US" lang="zh-CN"/>
          </a:p>
        </p:txBody>
      </p:sp>
      <p:grpSp>
        <p:nvGrpSpPr>
          <p:cNvPr id="109" name="Group 4700"/>
          <p:cNvGrpSpPr/>
          <p:nvPr/>
        </p:nvGrpSpPr>
        <p:grpSpPr>
          <a:xfrm>
            <a:off x="4506620" y="2553169"/>
            <a:ext cx="543396" cy="543467"/>
            <a:chOff x="3062288" y="3998912"/>
            <a:chExt cx="412750" cy="412750"/>
          </a:xfrm>
          <a:solidFill>
            <a:schemeClr val="bg1"/>
          </a:solidFill>
        </p:grpSpPr>
        <p:sp>
          <p:nvSpPr>
            <p:cNvPr id="110" name="Freeform 408"/>
            <p:cNvSpPr>
              <a:spLocks noChangeArrowheads="1"/>
            </p:cNvSpPr>
            <p:nvPr/>
          </p:nvSpPr>
          <p:spPr bwMode="auto">
            <a:xfrm>
              <a:off x="3062288" y="3998912"/>
              <a:ext cx="328612" cy="315912"/>
            </a:xfrm>
            <a:custGeom>
              <a:gdLst>
                <a:gd fmla="*/ 911 w 912" name="T0"/>
                <a:gd fmla="*/ 242 h 879" name="T1"/>
                <a:gd fmla="*/ 594 w 912" name="T2"/>
                <a:gd fmla="*/ 33 h 879" name="T3"/>
                <a:gd fmla="*/ 75 w 912" name="T4"/>
                <a:gd fmla="*/ 435 h 879" name="T5"/>
                <a:gd fmla="*/ 242 w 912" name="T6"/>
                <a:gd fmla="*/ 878 h 879" name="T7"/>
                <a:gd fmla="*/ 343 w 912" name="T8"/>
                <a:gd fmla="*/ 819 h 879" name="T9"/>
                <a:gd fmla="*/ 911 w 912" name="T10"/>
                <a:gd fmla="*/ 242 h 879" name="T11"/>
                <a:gd fmla="*/ 451 w 912" name="T12"/>
                <a:gd fmla="*/ 226 h 879" name="T13"/>
                <a:gd fmla="*/ 577 w 912" name="T14"/>
                <a:gd fmla="*/ 125 h 879" name="T15"/>
                <a:gd fmla="*/ 669 w 912" name="T16"/>
                <a:gd fmla="*/ 251 h 879" name="T17"/>
                <a:gd fmla="*/ 543 w 912" name="T18"/>
                <a:gd fmla="*/ 351 h 879" name="T19"/>
                <a:gd fmla="*/ 451 w 912" name="T20"/>
                <a:gd fmla="*/ 226 h 879" name="T21"/>
                <a:gd fmla="*/ 226 w 912" name="T22"/>
                <a:gd fmla="*/ 343 h 879" name="T23"/>
                <a:gd fmla="*/ 318 w 912" name="T24"/>
                <a:gd fmla="*/ 276 h 879" name="T25"/>
                <a:gd fmla="*/ 385 w 912" name="T26"/>
                <a:gd fmla="*/ 368 h 879" name="T27"/>
                <a:gd fmla="*/ 293 w 912" name="T28"/>
                <a:gd fmla="*/ 435 h 879" name="T29"/>
                <a:gd fmla="*/ 226 w 912" name="T30"/>
                <a:gd fmla="*/ 343 h 879" name="T31"/>
                <a:gd fmla="*/ 251 w 912" name="T32"/>
                <a:gd fmla="*/ 710 h 879" name="T33"/>
                <a:gd fmla="*/ 176 w 912" name="T34"/>
                <a:gd fmla="*/ 618 h 879" name="T35"/>
                <a:gd fmla="*/ 267 w 912" name="T36"/>
                <a:gd fmla="*/ 552 h 879" name="T37"/>
                <a:gd fmla="*/ 343 w 912" name="T38"/>
                <a:gd fmla="*/ 644 h 879" name="T39"/>
                <a:gd fmla="*/ 251 w 912" name="T40"/>
                <a:gd fmla="*/ 710 h 879" name="T41"/>
                <a:gd fmla="*/ 251 w 912" name="T42"/>
                <a:gd fmla="*/ 710 h 879" name="T43"/>
                <a:gd fmla="*/ 251 w 912" name="T44"/>
                <a:gd fmla="*/ 710 h 879"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879" w="912">
                  <a:moveTo>
                    <a:pt x="911" y="242"/>
                  </a:moveTo>
                  <a:cubicBezTo>
                    <a:pt x="844" y="134"/>
                    <a:pt x="727" y="50"/>
                    <a:pt x="594" y="33"/>
                  </a:cubicBezTo>
                  <a:cubicBezTo>
                    <a:pt x="343" y="0"/>
                    <a:pt x="134" y="184"/>
                    <a:pt x="75" y="435"/>
                  </a:cubicBezTo>
                  <a:cubicBezTo>
                    <a:pt x="0" y="761"/>
                    <a:pt x="84" y="869"/>
                    <a:pt x="242" y="878"/>
                  </a:cubicBezTo>
                  <a:cubicBezTo>
                    <a:pt x="267" y="853"/>
                    <a:pt x="309" y="828"/>
                    <a:pt x="343" y="819"/>
                  </a:cubicBezTo>
                  <a:lnTo>
                    <a:pt x="911" y="242"/>
                  </a:lnTo>
                  <a:close/>
                  <a:moveTo>
                    <a:pt x="451" y="226"/>
                  </a:moveTo>
                  <a:cubicBezTo>
                    <a:pt x="460" y="167"/>
                    <a:pt x="518" y="117"/>
                    <a:pt x="577" y="125"/>
                  </a:cubicBezTo>
                  <a:cubicBezTo>
                    <a:pt x="635" y="134"/>
                    <a:pt x="677" y="192"/>
                    <a:pt x="669" y="251"/>
                  </a:cubicBezTo>
                  <a:cubicBezTo>
                    <a:pt x="660" y="317"/>
                    <a:pt x="610" y="359"/>
                    <a:pt x="543" y="351"/>
                  </a:cubicBezTo>
                  <a:cubicBezTo>
                    <a:pt x="485" y="343"/>
                    <a:pt x="443" y="284"/>
                    <a:pt x="451" y="226"/>
                  </a:cubicBezTo>
                  <a:close/>
                  <a:moveTo>
                    <a:pt x="226" y="343"/>
                  </a:moveTo>
                  <a:cubicBezTo>
                    <a:pt x="226" y="301"/>
                    <a:pt x="267" y="267"/>
                    <a:pt x="318" y="276"/>
                  </a:cubicBezTo>
                  <a:cubicBezTo>
                    <a:pt x="359" y="284"/>
                    <a:pt x="393" y="326"/>
                    <a:pt x="385" y="368"/>
                  </a:cubicBezTo>
                  <a:cubicBezTo>
                    <a:pt x="376" y="409"/>
                    <a:pt x="334" y="443"/>
                    <a:pt x="293" y="435"/>
                  </a:cubicBezTo>
                  <a:cubicBezTo>
                    <a:pt x="251" y="435"/>
                    <a:pt x="217" y="393"/>
                    <a:pt x="226" y="343"/>
                  </a:cubicBezTo>
                  <a:close/>
                  <a:moveTo>
                    <a:pt x="251" y="710"/>
                  </a:moveTo>
                  <a:cubicBezTo>
                    <a:pt x="200" y="710"/>
                    <a:pt x="167" y="669"/>
                    <a:pt x="176" y="618"/>
                  </a:cubicBezTo>
                  <a:cubicBezTo>
                    <a:pt x="184" y="577"/>
                    <a:pt x="226" y="543"/>
                    <a:pt x="267" y="552"/>
                  </a:cubicBezTo>
                  <a:cubicBezTo>
                    <a:pt x="318" y="560"/>
                    <a:pt x="343" y="602"/>
                    <a:pt x="343" y="644"/>
                  </a:cubicBezTo>
                  <a:cubicBezTo>
                    <a:pt x="334" y="685"/>
                    <a:pt x="293" y="719"/>
                    <a:pt x="251" y="710"/>
                  </a:cubicBezTo>
                  <a:close/>
                  <a:moveTo>
                    <a:pt x="251" y="710"/>
                  </a:moveTo>
                  <a:lnTo>
                    <a:pt x="251" y="710"/>
                  </a:lnTo>
                  <a:close/>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defTabSz="914233">
                <a:defRPr/>
              </a:pPr>
              <a:endParaRPr lang="en-US">
                <a:latin typeface="+mn-lt"/>
                <a:ea charset="0" typeface="SimSun"/>
              </a:endParaRPr>
            </a:p>
          </p:txBody>
        </p:sp>
        <p:sp>
          <p:nvSpPr>
            <p:cNvPr id="111" name="Freeform 409"/>
            <p:cNvSpPr>
              <a:spLocks noChangeArrowheads="1"/>
            </p:cNvSpPr>
            <p:nvPr/>
          </p:nvSpPr>
          <p:spPr bwMode="auto">
            <a:xfrm>
              <a:off x="3270250" y="4052887"/>
              <a:ext cx="204788" cy="223837"/>
            </a:xfrm>
            <a:custGeom>
              <a:gdLst>
                <a:gd fmla="*/ 142 w 569" name="T0"/>
                <a:gd fmla="*/ 619 h 620" name="T1"/>
                <a:gd fmla="*/ 150 w 569" name="T2"/>
                <a:gd fmla="*/ 611 h 620" name="T3"/>
                <a:gd fmla="*/ 568 w 569" name="T4"/>
                <a:gd fmla="*/ 67 h 620" name="T5"/>
                <a:gd fmla="*/ 543 w 569" name="T6"/>
                <a:gd fmla="*/ 25 h 620" name="T7"/>
                <a:gd fmla="*/ 493 w 569" name="T8"/>
                <a:gd fmla="*/ 17 h 620" name="T9"/>
                <a:gd fmla="*/ 8 w 569" name="T10"/>
                <a:gd fmla="*/ 485 h 620" name="T11"/>
                <a:gd fmla="*/ 0 w 569" name="T12"/>
                <a:gd fmla="*/ 494 h 620" name="T13"/>
                <a:gd fmla="*/ 142 w 569" name="T14"/>
                <a:gd fmla="*/ 619 h 620" name="T15"/>
                <a:gd fmla="*/ 142 w 569" name="T16"/>
                <a:gd fmla="*/ 619 h 620" name="T17"/>
                <a:gd fmla="*/ 142 w 569" name="T18"/>
                <a:gd fmla="*/ 619 h 62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20" w="569">
                  <a:moveTo>
                    <a:pt x="142" y="619"/>
                  </a:moveTo>
                  <a:cubicBezTo>
                    <a:pt x="150" y="611"/>
                    <a:pt x="150" y="611"/>
                    <a:pt x="150" y="611"/>
                  </a:cubicBezTo>
                  <a:cubicBezTo>
                    <a:pt x="568" y="67"/>
                    <a:pt x="568" y="67"/>
                    <a:pt x="568" y="67"/>
                  </a:cubicBezTo>
                  <a:cubicBezTo>
                    <a:pt x="568" y="59"/>
                    <a:pt x="560" y="42"/>
                    <a:pt x="543" y="25"/>
                  </a:cubicBezTo>
                  <a:cubicBezTo>
                    <a:pt x="518" y="0"/>
                    <a:pt x="493" y="17"/>
                    <a:pt x="493" y="17"/>
                  </a:cubicBezTo>
                  <a:cubicBezTo>
                    <a:pt x="8" y="485"/>
                    <a:pt x="8" y="485"/>
                    <a:pt x="8" y="485"/>
                  </a:cubicBezTo>
                  <a:cubicBezTo>
                    <a:pt x="0" y="494"/>
                    <a:pt x="0" y="494"/>
                    <a:pt x="0" y="494"/>
                  </a:cubicBezTo>
                  <a:lnTo>
                    <a:pt x="142" y="619"/>
                  </a:lnTo>
                  <a:close/>
                  <a:moveTo>
                    <a:pt x="142" y="619"/>
                  </a:moveTo>
                  <a:lnTo>
                    <a:pt x="142" y="619"/>
                  </a:lnTo>
                  <a:close/>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defTabSz="914233">
                <a:defRPr/>
              </a:pPr>
              <a:endParaRPr lang="en-US">
                <a:latin typeface="+mn-lt"/>
                <a:ea charset="0" typeface="SimSun"/>
              </a:endParaRPr>
            </a:p>
          </p:txBody>
        </p:sp>
        <p:sp>
          <p:nvSpPr>
            <p:cNvPr id="112" name="Freeform 410"/>
            <p:cNvSpPr>
              <a:spLocks noChangeArrowheads="1"/>
            </p:cNvSpPr>
            <p:nvPr/>
          </p:nvSpPr>
          <p:spPr bwMode="auto">
            <a:xfrm>
              <a:off x="3209925" y="4241799"/>
              <a:ext cx="103188" cy="103188"/>
            </a:xfrm>
            <a:custGeom>
              <a:gdLst>
                <a:gd fmla="*/ 143 w 286" name="T0"/>
                <a:gd fmla="*/ 284 h 285" name="T1"/>
                <a:gd fmla="*/ 151 w 286" name="T2"/>
                <a:gd fmla="*/ 268 h 285" name="T3"/>
                <a:gd fmla="*/ 285 w 286" name="T4"/>
                <a:gd fmla="*/ 125 h 285" name="T5"/>
                <a:gd fmla="*/ 143 w 286" name="T6"/>
                <a:gd fmla="*/ 0 h 285" name="T7"/>
                <a:gd fmla="*/ 9 w 286" name="T8"/>
                <a:gd fmla="*/ 142 h 285" name="T9"/>
                <a:gd fmla="*/ 0 w 286" name="T10"/>
                <a:gd fmla="*/ 151 h 285" name="T11"/>
                <a:gd fmla="*/ 143 w 286" name="T12"/>
                <a:gd fmla="*/ 284 h 285" name="T13"/>
                <a:gd fmla="*/ 59 w 286" name="T14"/>
                <a:gd fmla="*/ 134 h 285" name="T15"/>
                <a:gd fmla="*/ 126 w 286" name="T16"/>
                <a:gd fmla="*/ 59 h 285" name="T17"/>
                <a:gd fmla="*/ 151 w 286" name="T18"/>
                <a:gd fmla="*/ 59 h 285" name="T19"/>
                <a:gd fmla="*/ 159 w 286" name="T20"/>
                <a:gd fmla="*/ 67 h 285" name="T21"/>
                <a:gd fmla="*/ 159 w 286" name="T22"/>
                <a:gd fmla="*/ 75 h 285" name="T23"/>
                <a:gd fmla="*/ 159 w 286" name="T24"/>
                <a:gd fmla="*/ 92 h 285" name="T25"/>
                <a:gd fmla="*/ 92 w 286" name="T26"/>
                <a:gd fmla="*/ 159 h 285" name="T27"/>
                <a:gd fmla="*/ 68 w 286" name="T28"/>
                <a:gd fmla="*/ 167 h 285" name="T29"/>
                <a:gd fmla="*/ 59 w 286" name="T30"/>
                <a:gd fmla="*/ 159 h 285" name="T31"/>
                <a:gd fmla="*/ 59 w 286" name="T32"/>
                <a:gd fmla="*/ 142 h 285" name="T33"/>
                <a:gd fmla="*/ 59 w 286" name="T34"/>
                <a:gd fmla="*/ 134 h 285" name="T35"/>
                <a:gd fmla="*/ 59 w 286" name="T36"/>
                <a:gd fmla="*/ 134 h 285" name="T37"/>
                <a:gd fmla="*/ 59 w 286" name="T38"/>
                <a:gd fmla="*/ 134 h 285"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285" w="286">
                  <a:moveTo>
                    <a:pt x="143" y="284"/>
                  </a:moveTo>
                  <a:cubicBezTo>
                    <a:pt x="151" y="268"/>
                    <a:pt x="151" y="268"/>
                    <a:pt x="151" y="268"/>
                  </a:cubicBezTo>
                  <a:cubicBezTo>
                    <a:pt x="285" y="125"/>
                    <a:pt x="285" y="125"/>
                    <a:pt x="285" y="125"/>
                  </a:cubicBezTo>
                  <a:cubicBezTo>
                    <a:pt x="143" y="0"/>
                    <a:pt x="143" y="0"/>
                    <a:pt x="143" y="0"/>
                  </a:cubicBezTo>
                  <a:cubicBezTo>
                    <a:pt x="9" y="142"/>
                    <a:pt x="9" y="142"/>
                    <a:pt x="9" y="142"/>
                  </a:cubicBezTo>
                  <a:cubicBezTo>
                    <a:pt x="0" y="151"/>
                    <a:pt x="0" y="151"/>
                    <a:pt x="0" y="151"/>
                  </a:cubicBezTo>
                  <a:lnTo>
                    <a:pt x="143" y="284"/>
                  </a:lnTo>
                  <a:close/>
                  <a:moveTo>
                    <a:pt x="59" y="134"/>
                  </a:moveTo>
                  <a:cubicBezTo>
                    <a:pt x="126" y="59"/>
                    <a:pt x="126" y="59"/>
                    <a:pt x="126" y="59"/>
                  </a:cubicBezTo>
                  <a:cubicBezTo>
                    <a:pt x="134" y="50"/>
                    <a:pt x="143" y="50"/>
                    <a:pt x="151" y="59"/>
                  </a:cubicBezTo>
                  <a:cubicBezTo>
                    <a:pt x="159" y="67"/>
                    <a:pt x="159" y="67"/>
                    <a:pt x="159" y="67"/>
                  </a:cubicBezTo>
                  <a:lnTo>
                    <a:pt x="159" y="75"/>
                  </a:lnTo>
                  <a:cubicBezTo>
                    <a:pt x="159" y="84"/>
                    <a:pt x="159" y="84"/>
                    <a:pt x="159" y="92"/>
                  </a:cubicBezTo>
                  <a:cubicBezTo>
                    <a:pt x="92" y="159"/>
                    <a:pt x="92" y="159"/>
                    <a:pt x="92" y="159"/>
                  </a:cubicBezTo>
                  <a:cubicBezTo>
                    <a:pt x="84" y="167"/>
                    <a:pt x="76" y="167"/>
                    <a:pt x="68" y="167"/>
                  </a:cubicBezTo>
                  <a:cubicBezTo>
                    <a:pt x="59" y="159"/>
                    <a:pt x="59" y="159"/>
                    <a:pt x="59" y="159"/>
                  </a:cubicBezTo>
                  <a:cubicBezTo>
                    <a:pt x="59" y="151"/>
                    <a:pt x="59" y="151"/>
                    <a:pt x="59" y="142"/>
                  </a:cubicBezTo>
                  <a:lnTo>
                    <a:pt x="59" y="134"/>
                  </a:lnTo>
                  <a:close/>
                  <a:moveTo>
                    <a:pt x="59" y="134"/>
                  </a:moveTo>
                  <a:lnTo>
                    <a:pt x="59" y="134"/>
                  </a:lnTo>
                  <a:close/>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defTabSz="914233">
                <a:defRPr/>
              </a:pPr>
              <a:endParaRPr lang="en-US">
                <a:latin typeface="+mn-lt"/>
                <a:ea charset="0" typeface="SimSun"/>
              </a:endParaRPr>
            </a:p>
          </p:txBody>
        </p:sp>
        <p:sp>
          <p:nvSpPr>
            <p:cNvPr id="113" name="Freeform 411"/>
            <p:cNvSpPr>
              <a:spLocks noChangeArrowheads="1"/>
            </p:cNvSpPr>
            <p:nvPr/>
          </p:nvSpPr>
          <p:spPr bwMode="auto">
            <a:xfrm>
              <a:off x="3122613" y="4308474"/>
              <a:ext cx="127000" cy="103188"/>
            </a:xfrm>
            <a:custGeom>
              <a:gdLst>
                <a:gd fmla="*/ 343 w 352" name="T0"/>
                <a:gd fmla="*/ 134 h 285" name="T1"/>
                <a:gd fmla="*/ 351 w 352" name="T2"/>
                <a:gd fmla="*/ 125 h 285" name="T3"/>
                <a:gd fmla="*/ 218 w 352" name="T4"/>
                <a:gd fmla="*/ 0 h 285" name="T5"/>
                <a:gd fmla="*/ 209 w 352" name="T6"/>
                <a:gd fmla="*/ 8 h 285" name="T7"/>
                <a:gd fmla="*/ 100 w 352" name="T8"/>
                <a:gd fmla="*/ 276 h 285" name="T9"/>
                <a:gd fmla="*/ 126 w 352" name="T10"/>
                <a:gd fmla="*/ 276 h 285" name="T11"/>
                <a:gd fmla="*/ 134 w 352" name="T12"/>
                <a:gd fmla="*/ 268 h 285" name="T13"/>
                <a:gd fmla="*/ 159 w 352" name="T14"/>
                <a:gd fmla="*/ 217 h 285" name="T15"/>
                <a:gd fmla="*/ 343 w 352" name="T16"/>
                <a:gd fmla="*/ 134 h 285" name="T17"/>
                <a:gd fmla="*/ 218 w 352" name="T18"/>
                <a:gd fmla="*/ 167 h 285" name="T19"/>
                <a:gd fmla="*/ 142 w 352" name="T20"/>
                <a:gd fmla="*/ 192 h 285" name="T21"/>
                <a:gd fmla="*/ 126 w 352" name="T22"/>
                <a:gd fmla="*/ 201 h 285" name="T23"/>
                <a:gd fmla="*/ 109 w 352" name="T24"/>
                <a:gd fmla="*/ 209 h 285" name="T25"/>
                <a:gd fmla="*/ 100 w 352" name="T26"/>
                <a:gd fmla="*/ 201 h 285" name="T27"/>
                <a:gd fmla="*/ 100 w 352" name="T28"/>
                <a:gd fmla="*/ 142 h 285" name="T29"/>
                <a:gd fmla="*/ 109 w 352" name="T30"/>
                <a:gd fmla="*/ 109 h 285" name="T31"/>
                <a:gd fmla="*/ 209 w 352" name="T32"/>
                <a:gd fmla="*/ 150 h 285" name="T33"/>
                <a:gd fmla="*/ 284 w 352" name="T34"/>
                <a:gd fmla="*/ 150 h 285" name="T35"/>
                <a:gd fmla="*/ 218 w 352" name="T36"/>
                <a:gd fmla="*/ 167 h 285" name="T37"/>
                <a:gd fmla="*/ 218 w 352" name="T38"/>
                <a:gd fmla="*/ 167 h 285" name="T39"/>
                <a:gd fmla="*/ 218 w 352" name="T40"/>
                <a:gd fmla="*/ 167 h 285"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285" w="352">
                  <a:moveTo>
                    <a:pt x="343" y="134"/>
                  </a:moveTo>
                  <a:lnTo>
                    <a:pt x="351" y="125"/>
                  </a:lnTo>
                  <a:cubicBezTo>
                    <a:pt x="218" y="0"/>
                    <a:pt x="218" y="0"/>
                    <a:pt x="218" y="0"/>
                  </a:cubicBezTo>
                  <a:cubicBezTo>
                    <a:pt x="218" y="0"/>
                    <a:pt x="209" y="0"/>
                    <a:pt x="209" y="8"/>
                  </a:cubicBezTo>
                  <a:cubicBezTo>
                    <a:pt x="100" y="34"/>
                    <a:pt x="0" y="142"/>
                    <a:pt x="100" y="276"/>
                  </a:cubicBezTo>
                  <a:cubicBezTo>
                    <a:pt x="109" y="276"/>
                    <a:pt x="117" y="284"/>
                    <a:pt x="126" y="276"/>
                  </a:cubicBezTo>
                  <a:cubicBezTo>
                    <a:pt x="134" y="276"/>
                    <a:pt x="134" y="276"/>
                    <a:pt x="134" y="268"/>
                  </a:cubicBezTo>
                  <a:cubicBezTo>
                    <a:pt x="142" y="251"/>
                    <a:pt x="151" y="226"/>
                    <a:pt x="159" y="217"/>
                  </a:cubicBezTo>
                  <a:cubicBezTo>
                    <a:pt x="192" y="184"/>
                    <a:pt x="284" y="234"/>
                    <a:pt x="343" y="134"/>
                  </a:cubicBezTo>
                  <a:close/>
                  <a:moveTo>
                    <a:pt x="218" y="167"/>
                  </a:moveTo>
                  <a:cubicBezTo>
                    <a:pt x="184" y="167"/>
                    <a:pt x="159" y="167"/>
                    <a:pt x="142" y="192"/>
                  </a:cubicBezTo>
                  <a:cubicBezTo>
                    <a:pt x="134" y="192"/>
                    <a:pt x="134" y="201"/>
                    <a:pt x="126" y="201"/>
                  </a:cubicBezTo>
                  <a:cubicBezTo>
                    <a:pt x="126" y="209"/>
                    <a:pt x="117" y="209"/>
                    <a:pt x="109" y="209"/>
                  </a:cubicBezTo>
                  <a:lnTo>
                    <a:pt x="100" y="201"/>
                  </a:lnTo>
                  <a:cubicBezTo>
                    <a:pt x="92" y="176"/>
                    <a:pt x="92" y="159"/>
                    <a:pt x="100" y="142"/>
                  </a:cubicBezTo>
                  <a:cubicBezTo>
                    <a:pt x="100" y="125"/>
                    <a:pt x="109" y="117"/>
                    <a:pt x="109" y="109"/>
                  </a:cubicBezTo>
                  <a:cubicBezTo>
                    <a:pt x="142" y="134"/>
                    <a:pt x="167" y="150"/>
                    <a:pt x="209" y="150"/>
                  </a:cubicBezTo>
                  <a:cubicBezTo>
                    <a:pt x="234" y="142"/>
                    <a:pt x="259" y="150"/>
                    <a:pt x="284" y="150"/>
                  </a:cubicBezTo>
                  <a:cubicBezTo>
                    <a:pt x="259" y="167"/>
                    <a:pt x="234" y="167"/>
                    <a:pt x="218" y="167"/>
                  </a:cubicBezTo>
                  <a:close/>
                  <a:moveTo>
                    <a:pt x="218" y="167"/>
                  </a:moveTo>
                  <a:lnTo>
                    <a:pt x="218" y="167"/>
                  </a:lnTo>
                  <a:close/>
                </a:path>
              </a:pathLst>
            </a:custGeom>
            <a:grpFill/>
            <a:ln>
              <a:noFill/>
            </a:ln>
            <a:effectLst/>
            <a:extLst>
              <a:ext uri="{91240B29-F687-4F45-9708-019B960494DF}">
                <a14:hiddenLine cap="flat" w="9525">
                  <a:solidFill>
                    <a:srgbClr val="808080"/>
                  </a:solidFill>
                  <a:bevel/>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defTabSz="914233">
                <a:defRPr/>
              </a:pPr>
              <a:endParaRPr lang="en-US">
                <a:latin typeface="+mn-lt"/>
                <a:ea charset="0" typeface="SimSun"/>
              </a:endParaRPr>
            </a:p>
          </p:txBody>
        </p:sp>
      </p:grpSp>
      <p:sp>
        <p:nvSpPr>
          <p:cNvPr id="114" name="AutoShape 96"/>
          <p:cNvSpPr/>
          <p:nvPr/>
        </p:nvSpPr>
        <p:spPr bwMode="auto">
          <a:xfrm>
            <a:off x="1810781" y="2578100"/>
            <a:ext cx="472343" cy="4722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8845" y="434"/>
                </a:moveTo>
                <a:cubicBezTo>
                  <a:pt x="19000" y="276"/>
                  <a:pt x="19186" y="194"/>
                  <a:pt x="19399" y="194"/>
                </a:cubicBezTo>
                <a:cubicBezTo>
                  <a:pt x="19670" y="194"/>
                  <a:pt x="19900" y="332"/>
                  <a:pt x="20087" y="602"/>
                </a:cubicBezTo>
                <a:cubicBezTo>
                  <a:pt x="20165" y="716"/>
                  <a:pt x="20282" y="872"/>
                  <a:pt x="20432" y="1072"/>
                </a:cubicBezTo>
                <a:cubicBezTo>
                  <a:pt x="20586" y="1274"/>
                  <a:pt x="20733" y="1483"/>
                  <a:pt x="20880" y="1692"/>
                </a:cubicBezTo>
                <a:cubicBezTo>
                  <a:pt x="21024" y="1903"/>
                  <a:pt x="21147" y="2127"/>
                  <a:pt x="21252" y="2359"/>
                </a:cubicBezTo>
                <a:cubicBezTo>
                  <a:pt x="21357" y="2597"/>
                  <a:pt x="21411" y="2796"/>
                  <a:pt x="21411" y="2967"/>
                </a:cubicBezTo>
                <a:cubicBezTo>
                  <a:pt x="21411" y="3334"/>
                  <a:pt x="21298" y="3616"/>
                  <a:pt x="21071" y="3825"/>
                </a:cubicBezTo>
                <a:lnTo>
                  <a:pt x="2568" y="21376"/>
                </a:lnTo>
                <a:cubicBezTo>
                  <a:pt x="2408" y="21526"/>
                  <a:pt x="2227" y="21599"/>
                  <a:pt x="2017" y="21599"/>
                </a:cubicBezTo>
                <a:cubicBezTo>
                  <a:pt x="1725" y="21599"/>
                  <a:pt x="1495" y="21464"/>
                  <a:pt x="1324" y="21194"/>
                </a:cubicBezTo>
                <a:cubicBezTo>
                  <a:pt x="1248" y="21082"/>
                  <a:pt x="1128" y="20924"/>
                  <a:pt x="971" y="20724"/>
                </a:cubicBezTo>
                <a:cubicBezTo>
                  <a:pt x="817" y="20521"/>
                  <a:pt x="668" y="20316"/>
                  <a:pt x="528" y="20104"/>
                </a:cubicBezTo>
                <a:cubicBezTo>
                  <a:pt x="386" y="19893"/>
                  <a:pt x="261" y="19672"/>
                  <a:pt x="156" y="19443"/>
                </a:cubicBezTo>
                <a:cubicBezTo>
                  <a:pt x="51" y="19214"/>
                  <a:pt x="0" y="19008"/>
                  <a:pt x="0" y="18832"/>
                </a:cubicBezTo>
                <a:cubicBezTo>
                  <a:pt x="0" y="18465"/>
                  <a:pt x="115" y="18177"/>
                  <a:pt x="337" y="17971"/>
                </a:cubicBezTo>
                <a:lnTo>
                  <a:pt x="18845" y="434"/>
                </a:lnTo>
                <a:close/>
                <a:moveTo>
                  <a:pt x="4372" y="9154"/>
                </a:moveTo>
                <a:lnTo>
                  <a:pt x="2998" y="8634"/>
                </a:lnTo>
                <a:lnTo>
                  <a:pt x="4372" y="8126"/>
                </a:lnTo>
                <a:lnTo>
                  <a:pt x="4805" y="6484"/>
                </a:lnTo>
                <a:lnTo>
                  <a:pt x="5204" y="8126"/>
                </a:lnTo>
                <a:lnTo>
                  <a:pt x="6597" y="8634"/>
                </a:lnTo>
                <a:lnTo>
                  <a:pt x="5204" y="9154"/>
                </a:lnTo>
                <a:lnTo>
                  <a:pt x="4805" y="10800"/>
                </a:lnTo>
                <a:lnTo>
                  <a:pt x="4372" y="9154"/>
                </a:lnTo>
                <a:close/>
                <a:moveTo>
                  <a:pt x="7126" y="5329"/>
                </a:moveTo>
                <a:lnTo>
                  <a:pt x="4372" y="4316"/>
                </a:lnTo>
                <a:lnTo>
                  <a:pt x="7126" y="3317"/>
                </a:lnTo>
                <a:lnTo>
                  <a:pt x="7971" y="0"/>
                </a:lnTo>
                <a:lnTo>
                  <a:pt x="8810" y="3317"/>
                </a:lnTo>
                <a:lnTo>
                  <a:pt x="11565" y="4316"/>
                </a:lnTo>
                <a:lnTo>
                  <a:pt x="8810" y="5329"/>
                </a:lnTo>
                <a:lnTo>
                  <a:pt x="7971" y="8634"/>
                </a:lnTo>
                <a:lnTo>
                  <a:pt x="7126" y="5329"/>
                </a:lnTo>
                <a:close/>
                <a:moveTo>
                  <a:pt x="12412" y="2670"/>
                </a:moveTo>
                <a:lnTo>
                  <a:pt x="11041" y="2162"/>
                </a:lnTo>
                <a:lnTo>
                  <a:pt x="12412" y="1642"/>
                </a:lnTo>
                <a:lnTo>
                  <a:pt x="12845" y="0"/>
                </a:lnTo>
                <a:lnTo>
                  <a:pt x="13278" y="1642"/>
                </a:lnTo>
                <a:lnTo>
                  <a:pt x="14637" y="2162"/>
                </a:lnTo>
                <a:lnTo>
                  <a:pt x="13278" y="2670"/>
                </a:lnTo>
                <a:lnTo>
                  <a:pt x="12845" y="4316"/>
                </a:lnTo>
                <a:lnTo>
                  <a:pt x="12412" y="2670"/>
                </a:lnTo>
                <a:close/>
                <a:moveTo>
                  <a:pt x="20498" y="2993"/>
                </a:moveTo>
                <a:lnTo>
                  <a:pt x="19399" y="1289"/>
                </a:lnTo>
                <a:lnTo>
                  <a:pt x="15070" y="5385"/>
                </a:lnTo>
                <a:lnTo>
                  <a:pt x="16172" y="7086"/>
                </a:lnTo>
                <a:lnTo>
                  <a:pt x="20498" y="2993"/>
                </a:lnTo>
                <a:close/>
                <a:moveTo>
                  <a:pt x="21599" y="9154"/>
                </a:moveTo>
                <a:lnTo>
                  <a:pt x="20229" y="9674"/>
                </a:lnTo>
                <a:lnTo>
                  <a:pt x="19807" y="11320"/>
                </a:lnTo>
                <a:lnTo>
                  <a:pt x="19374" y="9674"/>
                </a:lnTo>
                <a:lnTo>
                  <a:pt x="18001" y="9154"/>
                </a:lnTo>
                <a:lnTo>
                  <a:pt x="19374" y="8661"/>
                </a:lnTo>
                <a:lnTo>
                  <a:pt x="19807" y="7004"/>
                </a:lnTo>
                <a:lnTo>
                  <a:pt x="20229" y="8661"/>
                </a:lnTo>
                <a:lnTo>
                  <a:pt x="21599" y="9154"/>
                </a:lnTo>
                <a:close/>
              </a:path>
            </a:pathLst>
          </a:custGeom>
          <a:solidFill>
            <a:schemeClr val="bg1"/>
          </a:solidFill>
          <a:ln>
            <a:noFill/>
          </a:ln>
          <a:effectLst/>
          <a:extLst/>
        </p:spPr>
        <p:txBody>
          <a:bodyPr anchor="ctr" bIns="50790" lIns="50790" rIns="50790" tIns="50790"/>
          <a:lstStyle/>
          <a:p>
            <a:pPr defTabSz="457106">
              <a:defRPr/>
            </a:pPr>
            <a:endParaRPr lang="es-ES" sz="2900">
              <a:solidFill>
                <a:srgbClr val="44CEB9"/>
              </a:solidFill>
              <a:effectLst>
                <a:outerShdw algn="tl" blurRad="38100" dir="2700000" dist="38100">
                  <a:srgbClr val="000000"/>
                </a:outerShdw>
              </a:effectLst>
              <a:latin charset="0" typeface="Gill Sans"/>
              <a:cs charset="0" typeface="Gill Sans"/>
              <a:sym charset="0" typeface="Gill Sans"/>
            </a:endParaRPr>
          </a:p>
        </p:txBody>
      </p:sp>
      <p:sp>
        <p:nvSpPr>
          <p:cNvPr id="115" name="AutoShape 25"/>
          <p:cNvSpPr/>
          <p:nvPr/>
        </p:nvSpPr>
        <p:spPr bwMode="auto">
          <a:xfrm>
            <a:off x="7211366" y="2567782"/>
            <a:ext cx="603328" cy="4794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708" y="0"/>
                </a:moveTo>
                <a:cubicBezTo>
                  <a:pt x="20811" y="10"/>
                  <a:pt x="20921" y="52"/>
                  <a:pt x="21049" y="116"/>
                </a:cubicBezTo>
                <a:cubicBezTo>
                  <a:pt x="21416" y="342"/>
                  <a:pt x="21599" y="730"/>
                  <a:pt x="21599" y="1281"/>
                </a:cubicBezTo>
                <a:lnTo>
                  <a:pt x="21599" y="20332"/>
                </a:lnTo>
                <a:cubicBezTo>
                  <a:pt x="21599" y="20883"/>
                  <a:pt x="21416" y="21271"/>
                  <a:pt x="21049" y="21497"/>
                </a:cubicBezTo>
                <a:cubicBezTo>
                  <a:pt x="20921" y="21564"/>
                  <a:pt x="20811" y="21599"/>
                  <a:pt x="20708" y="21599"/>
                </a:cubicBezTo>
                <a:cubicBezTo>
                  <a:pt x="20451" y="21599"/>
                  <a:pt x="20236" y="21476"/>
                  <a:pt x="20065" y="21229"/>
                </a:cubicBezTo>
                <a:lnTo>
                  <a:pt x="14402" y="13267"/>
                </a:lnTo>
                <a:lnTo>
                  <a:pt x="14402" y="17275"/>
                </a:lnTo>
                <a:cubicBezTo>
                  <a:pt x="14402" y="17801"/>
                  <a:pt x="14331" y="18305"/>
                  <a:pt x="14187" y="18775"/>
                </a:cubicBezTo>
                <a:cubicBezTo>
                  <a:pt x="14042" y="19248"/>
                  <a:pt x="13849" y="19665"/>
                  <a:pt x="13606" y="20028"/>
                </a:cubicBezTo>
                <a:cubicBezTo>
                  <a:pt x="13364" y="20385"/>
                  <a:pt x="13080" y="20671"/>
                  <a:pt x="12757" y="20879"/>
                </a:cubicBezTo>
                <a:cubicBezTo>
                  <a:pt x="12431" y="21091"/>
                  <a:pt x="12084" y="21193"/>
                  <a:pt x="11707" y="21193"/>
                </a:cubicBezTo>
                <a:lnTo>
                  <a:pt x="2705" y="21193"/>
                </a:lnTo>
                <a:cubicBezTo>
                  <a:pt x="2340" y="21193"/>
                  <a:pt x="1990" y="21091"/>
                  <a:pt x="1664" y="20879"/>
                </a:cubicBezTo>
                <a:cubicBezTo>
                  <a:pt x="1334" y="20671"/>
                  <a:pt x="1047" y="20385"/>
                  <a:pt x="802" y="20028"/>
                </a:cubicBezTo>
                <a:cubicBezTo>
                  <a:pt x="555" y="19665"/>
                  <a:pt x="359" y="19252"/>
                  <a:pt x="215" y="18786"/>
                </a:cubicBezTo>
                <a:cubicBezTo>
                  <a:pt x="71" y="18316"/>
                  <a:pt x="0" y="17815"/>
                  <a:pt x="0" y="17275"/>
                </a:cubicBezTo>
                <a:lnTo>
                  <a:pt x="0" y="4293"/>
                </a:lnTo>
                <a:cubicBezTo>
                  <a:pt x="0" y="3760"/>
                  <a:pt x="70" y="3262"/>
                  <a:pt x="215" y="2789"/>
                </a:cubicBezTo>
                <a:cubicBezTo>
                  <a:pt x="359" y="2312"/>
                  <a:pt x="555" y="1906"/>
                  <a:pt x="802" y="1560"/>
                </a:cubicBezTo>
                <a:cubicBezTo>
                  <a:pt x="1047" y="1221"/>
                  <a:pt x="1334" y="946"/>
                  <a:pt x="1664" y="734"/>
                </a:cubicBezTo>
                <a:cubicBezTo>
                  <a:pt x="1990" y="526"/>
                  <a:pt x="2340" y="420"/>
                  <a:pt x="2705" y="420"/>
                </a:cubicBezTo>
                <a:lnTo>
                  <a:pt x="11707" y="420"/>
                </a:lnTo>
                <a:cubicBezTo>
                  <a:pt x="12074" y="420"/>
                  <a:pt x="12421" y="526"/>
                  <a:pt x="12752" y="734"/>
                </a:cubicBezTo>
                <a:cubicBezTo>
                  <a:pt x="13078" y="946"/>
                  <a:pt x="13364" y="1221"/>
                  <a:pt x="13606" y="1560"/>
                </a:cubicBezTo>
                <a:cubicBezTo>
                  <a:pt x="13849" y="1906"/>
                  <a:pt x="14042" y="2312"/>
                  <a:pt x="14187" y="2789"/>
                </a:cubicBezTo>
                <a:cubicBezTo>
                  <a:pt x="14331" y="3262"/>
                  <a:pt x="14402" y="3760"/>
                  <a:pt x="14402" y="4293"/>
                </a:cubicBezTo>
                <a:lnTo>
                  <a:pt x="14402" y="8346"/>
                </a:lnTo>
                <a:lnTo>
                  <a:pt x="20065" y="388"/>
                </a:lnTo>
                <a:cubicBezTo>
                  <a:pt x="20243" y="127"/>
                  <a:pt x="20456" y="0"/>
                  <a:pt x="20708" y="0"/>
                </a:cubicBezTo>
              </a:path>
            </a:pathLst>
          </a:custGeom>
          <a:solidFill>
            <a:schemeClr val="bg1"/>
          </a:solidFill>
          <a:ln>
            <a:noFill/>
          </a:ln>
          <a:effectLst/>
          <a:extLst/>
        </p:spPr>
        <p:txBody>
          <a:bodyPr anchor="ctr" bIns="50790" lIns="50790" rIns="50790" tIns="50790"/>
          <a:lstStyle/>
          <a:p>
            <a:pPr defTabSz="457106">
              <a:defRPr/>
            </a:pPr>
            <a:endParaRPr lang="es-ES" sz="2900">
              <a:solidFill>
                <a:srgbClr val="44CEB9"/>
              </a:solidFill>
              <a:effectLst>
                <a:outerShdw algn="tl" blurRad="38100" dir="2700000" dist="38100">
                  <a:srgbClr val="000000"/>
                </a:outerShdw>
              </a:effectLst>
              <a:latin charset="0" typeface="Gill Sans"/>
              <a:cs charset="0" typeface="Gill Sans"/>
              <a:sym charset="0" typeface="Gill Sans"/>
            </a:endParaRPr>
          </a:p>
        </p:txBody>
      </p:sp>
      <p:sp>
        <p:nvSpPr>
          <p:cNvPr id="2" name="标题 1"/>
          <p:cNvSpPr>
            <a:spLocks noGrp="1"/>
          </p:cNvSpPr>
          <p:nvPr>
            <p:ph type="title"/>
          </p:nvPr>
        </p:nvSpPr>
        <p:spPr/>
        <p:txBody>
          <a:bodyPr>
            <a:normAutofit/>
          </a:bodyPr>
          <a:lstStyle/>
          <a:p>
            <a:r>
              <a:rPr altLang="en-US" lang="zh-CN"/>
              <a:t>单击此处添加标题</a:t>
            </a:r>
          </a:p>
        </p:txBody>
      </p:sp>
    </p:spTree>
    <p:extLst>
      <p:ext uri="{BB962C8B-B14F-4D97-AF65-F5344CB8AC3E}">
        <p14:creationId val="227799826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24"/>
                                        </p:tgtEl>
                                        <p:attrNameLst>
                                          <p:attrName>style.visibility</p:attrName>
                                        </p:attrNameLst>
                                      </p:cBhvr>
                                      <p:to>
                                        <p:strVal val="visible"/>
                                      </p:to>
                                    </p:set>
                                    <p:animEffect filter="fade" transition="in">
                                      <p:cBhvr>
                                        <p:cTn dur="500" id="7"/>
                                        <p:tgtEl>
                                          <p:spTgt spid="24"/>
                                        </p:tgtEl>
                                      </p:cBhvr>
                                    </p:animEffect>
                                  </p:childTnLst>
                                </p:cTn>
                              </p:par>
                            </p:childTnLst>
                          </p:cTn>
                        </p:par>
                        <p:par>
                          <p:cTn fill="hold" id="8" nodeType="afterGroup">
                            <p:stCondLst>
                              <p:cond delay="500"/>
                            </p:stCondLst>
                            <p:childTnLst>
                              <p:par>
                                <p:cTn fill="hold" id="9" nodeType="afterEffect" presetClass="entr" presetID="53" presetSubtype="0">
                                  <p:stCondLst>
                                    <p:cond delay="0"/>
                                  </p:stCondLst>
                                  <p:childTnLst>
                                    <p:set>
                                      <p:cBhvr>
                                        <p:cTn dur="1" fill="hold" id="10">
                                          <p:stCondLst>
                                            <p:cond delay="0"/>
                                          </p:stCondLst>
                                        </p:cTn>
                                        <p:tgtEl>
                                          <p:spTgt spid="114"/>
                                        </p:tgtEl>
                                        <p:attrNameLst>
                                          <p:attrName>style.visibility</p:attrName>
                                        </p:attrNameLst>
                                      </p:cBhvr>
                                      <p:to>
                                        <p:strVal val="visible"/>
                                      </p:to>
                                    </p:set>
                                    <p:anim calcmode="lin" valueType="num">
                                      <p:cBhvr>
                                        <p:cTn dur="500" fill="hold" id="11"/>
                                        <p:tgtEl>
                                          <p:spTgt spid="114"/>
                                        </p:tgtEl>
                                        <p:attrNameLst>
                                          <p:attrName>ppt_w</p:attrName>
                                        </p:attrNameLst>
                                      </p:cBhvr>
                                      <p:tavLst>
                                        <p:tav tm="0">
                                          <p:val>
                                            <p:fltVal val="0"/>
                                          </p:val>
                                        </p:tav>
                                        <p:tav tm="100000">
                                          <p:val>
                                            <p:strVal val="#ppt_w"/>
                                          </p:val>
                                        </p:tav>
                                      </p:tavLst>
                                    </p:anim>
                                    <p:anim calcmode="lin" valueType="num">
                                      <p:cBhvr>
                                        <p:cTn dur="500" fill="hold" id="12"/>
                                        <p:tgtEl>
                                          <p:spTgt spid="114"/>
                                        </p:tgtEl>
                                        <p:attrNameLst>
                                          <p:attrName>ppt_h</p:attrName>
                                        </p:attrNameLst>
                                      </p:cBhvr>
                                      <p:tavLst>
                                        <p:tav tm="0">
                                          <p:val>
                                            <p:fltVal val="0"/>
                                          </p:val>
                                        </p:tav>
                                        <p:tav tm="100000">
                                          <p:val>
                                            <p:strVal val="#ppt_h"/>
                                          </p:val>
                                        </p:tav>
                                      </p:tavLst>
                                    </p:anim>
                                    <p:animEffect filter="fade" transition="in">
                                      <p:cBhvr>
                                        <p:cTn dur="500" id="13"/>
                                        <p:tgtEl>
                                          <p:spTgt spid="114"/>
                                        </p:tgtEl>
                                      </p:cBhvr>
                                    </p:animEffect>
                                  </p:childTnLst>
                                </p:cTn>
                              </p:par>
                            </p:childTnLst>
                          </p:cTn>
                        </p:par>
                        <p:par>
                          <p:cTn fill="hold" id="14" nodeType="afterGroup">
                            <p:stCondLst>
                              <p:cond delay="1000"/>
                            </p:stCondLst>
                            <p:childTnLst>
                              <p:par>
                                <p:cTn fill="hold" grpId="0" id="15" nodeType="afterEffect" presetClass="entr" presetID="10" presetSubtype="0">
                                  <p:stCondLst>
                                    <p:cond delay="0"/>
                                  </p:stCondLst>
                                  <p:childTnLst>
                                    <p:set>
                                      <p:cBhvr>
                                        <p:cTn dur="1" fill="hold" id="16">
                                          <p:stCondLst>
                                            <p:cond delay="0"/>
                                          </p:stCondLst>
                                        </p:cTn>
                                        <p:tgtEl>
                                          <p:spTgt spid="38"/>
                                        </p:tgtEl>
                                        <p:attrNameLst>
                                          <p:attrName>style.visibility</p:attrName>
                                        </p:attrNameLst>
                                      </p:cBhvr>
                                      <p:to>
                                        <p:strVal val="visible"/>
                                      </p:to>
                                    </p:set>
                                    <p:animEffect filter="fade" transition="in">
                                      <p:cBhvr>
                                        <p:cTn dur="500" id="17"/>
                                        <p:tgtEl>
                                          <p:spTgt spid="38"/>
                                        </p:tgtEl>
                                      </p:cBhvr>
                                    </p:animEffect>
                                  </p:childTnLst>
                                </p:cTn>
                              </p:par>
                            </p:childTnLst>
                          </p:cTn>
                        </p:par>
                        <p:par>
                          <p:cTn fill="hold" id="18" nodeType="afterGroup">
                            <p:stCondLst>
                              <p:cond delay="1500"/>
                            </p:stCondLst>
                            <p:childTnLst>
                              <p:par>
                                <p:cTn fill="hold" id="19" nodeType="afterEffect" presetClass="entr" presetID="53" presetSubtype="0">
                                  <p:stCondLst>
                                    <p:cond delay="0"/>
                                  </p:stCondLst>
                                  <p:childTnLst>
                                    <p:set>
                                      <p:cBhvr>
                                        <p:cTn dur="1" fill="hold" id="20">
                                          <p:stCondLst>
                                            <p:cond delay="0"/>
                                          </p:stCondLst>
                                        </p:cTn>
                                        <p:tgtEl>
                                          <p:spTgt spid="109"/>
                                        </p:tgtEl>
                                        <p:attrNameLst>
                                          <p:attrName>style.visibility</p:attrName>
                                        </p:attrNameLst>
                                      </p:cBhvr>
                                      <p:to>
                                        <p:strVal val="visible"/>
                                      </p:to>
                                    </p:set>
                                    <p:anim calcmode="lin" valueType="num">
                                      <p:cBhvr>
                                        <p:cTn dur="500" fill="hold" id="21"/>
                                        <p:tgtEl>
                                          <p:spTgt spid="109"/>
                                        </p:tgtEl>
                                        <p:attrNameLst>
                                          <p:attrName>ppt_w</p:attrName>
                                        </p:attrNameLst>
                                      </p:cBhvr>
                                      <p:tavLst>
                                        <p:tav tm="0">
                                          <p:val>
                                            <p:fltVal val="0"/>
                                          </p:val>
                                        </p:tav>
                                        <p:tav tm="100000">
                                          <p:val>
                                            <p:strVal val="#ppt_w"/>
                                          </p:val>
                                        </p:tav>
                                      </p:tavLst>
                                    </p:anim>
                                    <p:anim calcmode="lin" valueType="num">
                                      <p:cBhvr>
                                        <p:cTn dur="500" fill="hold" id="22"/>
                                        <p:tgtEl>
                                          <p:spTgt spid="109"/>
                                        </p:tgtEl>
                                        <p:attrNameLst>
                                          <p:attrName>ppt_h</p:attrName>
                                        </p:attrNameLst>
                                      </p:cBhvr>
                                      <p:tavLst>
                                        <p:tav tm="0">
                                          <p:val>
                                            <p:fltVal val="0"/>
                                          </p:val>
                                        </p:tav>
                                        <p:tav tm="100000">
                                          <p:val>
                                            <p:strVal val="#ppt_h"/>
                                          </p:val>
                                        </p:tav>
                                      </p:tavLst>
                                    </p:anim>
                                    <p:animEffect filter="fade" transition="in">
                                      <p:cBhvr>
                                        <p:cTn dur="500" id="23"/>
                                        <p:tgtEl>
                                          <p:spTgt spid="109"/>
                                        </p:tgtEl>
                                      </p:cBhvr>
                                    </p:animEffect>
                                  </p:childTnLst>
                                </p:cTn>
                              </p:par>
                            </p:childTnLst>
                          </p:cTn>
                        </p:par>
                        <p:par>
                          <p:cTn fill="hold" id="24" nodeType="afterGroup">
                            <p:stCondLst>
                              <p:cond delay="2000"/>
                            </p:stCondLst>
                            <p:childTnLst>
                              <p:par>
                                <p:cTn fill="hold" grpId="0" id="25" nodeType="afterEffect" presetClass="entr" presetID="10" presetSubtype="0">
                                  <p:stCondLst>
                                    <p:cond delay="0"/>
                                  </p:stCondLst>
                                  <p:childTnLst>
                                    <p:set>
                                      <p:cBhvr>
                                        <p:cTn dur="1" fill="hold" id="26">
                                          <p:stCondLst>
                                            <p:cond delay="0"/>
                                          </p:stCondLst>
                                        </p:cTn>
                                        <p:tgtEl>
                                          <p:spTgt spid="59"/>
                                        </p:tgtEl>
                                        <p:attrNameLst>
                                          <p:attrName>style.visibility</p:attrName>
                                        </p:attrNameLst>
                                      </p:cBhvr>
                                      <p:to>
                                        <p:strVal val="visible"/>
                                      </p:to>
                                    </p:set>
                                    <p:animEffect filter="fade" transition="in">
                                      <p:cBhvr>
                                        <p:cTn dur="500" id="27"/>
                                        <p:tgtEl>
                                          <p:spTgt spid="59"/>
                                        </p:tgtEl>
                                      </p:cBhvr>
                                    </p:animEffect>
                                  </p:childTnLst>
                                </p:cTn>
                              </p:par>
                            </p:childTnLst>
                          </p:cTn>
                        </p:par>
                        <p:par>
                          <p:cTn fill="hold" id="28" nodeType="afterGroup">
                            <p:stCondLst>
                              <p:cond delay="2500"/>
                            </p:stCondLst>
                            <p:childTnLst>
                              <p:par>
                                <p:cTn fill="hold" id="29" nodeType="afterEffect" presetClass="entr" presetID="53" presetSubtype="0">
                                  <p:stCondLst>
                                    <p:cond delay="0"/>
                                  </p:stCondLst>
                                  <p:childTnLst>
                                    <p:set>
                                      <p:cBhvr>
                                        <p:cTn dur="1" fill="hold" id="30">
                                          <p:stCondLst>
                                            <p:cond delay="0"/>
                                          </p:stCondLst>
                                        </p:cTn>
                                        <p:tgtEl>
                                          <p:spTgt spid="115"/>
                                        </p:tgtEl>
                                        <p:attrNameLst>
                                          <p:attrName>style.visibility</p:attrName>
                                        </p:attrNameLst>
                                      </p:cBhvr>
                                      <p:to>
                                        <p:strVal val="visible"/>
                                      </p:to>
                                    </p:set>
                                    <p:anim calcmode="lin" valueType="num">
                                      <p:cBhvr>
                                        <p:cTn dur="500" fill="hold" id="31"/>
                                        <p:tgtEl>
                                          <p:spTgt spid="115"/>
                                        </p:tgtEl>
                                        <p:attrNameLst>
                                          <p:attrName>ppt_w</p:attrName>
                                        </p:attrNameLst>
                                      </p:cBhvr>
                                      <p:tavLst>
                                        <p:tav tm="0">
                                          <p:val>
                                            <p:fltVal val="0"/>
                                          </p:val>
                                        </p:tav>
                                        <p:tav tm="100000">
                                          <p:val>
                                            <p:strVal val="#ppt_w"/>
                                          </p:val>
                                        </p:tav>
                                      </p:tavLst>
                                    </p:anim>
                                    <p:anim calcmode="lin" valueType="num">
                                      <p:cBhvr>
                                        <p:cTn dur="500" fill="hold" id="32"/>
                                        <p:tgtEl>
                                          <p:spTgt spid="115"/>
                                        </p:tgtEl>
                                        <p:attrNameLst>
                                          <p:attrName>ppt_h</p:attrName>
                                        </p:attrNameLst>
                                      </p:cBhvr>
                                      <p:tavLst>
                                        <p:tav tm="0">
                                          <p:val>
                                            <p:fltVal val="0"/>
                                          </p:val>
                                        </p:tav>
                                        <p:tav tm="100000">
                                          <p:val>
                                            <p:strVal val="#ppt_h"/>
                                          </p:val>
                                        </p:tav>
                                      </p:tavLst>
                                    </p:anim>
                                    <p:animEffect filter="fade" transition="in">
                                      <p:cBhvr>
                                        <p:cTn dur="500" id="33"/>
                                        <p:tgtEl>
                                          <p:spTgt spid="115"/>
                                        </p:tgtEl>
                                      </p:cBhvr>
                                    </p:animEffect>
                                  </p:childTnLst>
                                </p:cTn>
                              </p:par>
                            </p:childTnLst>
                          </p:cTn>
                        </p:par>
                        <p:par>
                          <p:cTn fill="hold" id="34" nodeType="afterGroup">
                            <p:stCondLst>
                              <p:cond delay="3000"/>
                            </p:stCondLst>
                            <p:childTnLst>
                              <p:par>
                                <p:cTn fill="hold" grpId="0" id="35" nodeType="afterEffect" presetClass="entr" presetID="10" presetSubtype="0">
                                  <p:stCondLst>
                                    <p:cond delay="0"/>
                                  </p:stCondLst>
                                  <p:childTnLst>
                                    <p:set>
                                      <p:cBhvr>
                                        <p:cTn dur="1" fill="hold" id="36">
                                          <p:stCondLst>
                                            <p:cond delay="0"/>
                                          </p:stCondLst>
                                        </p:cTn>
                                        <p:tgtEl>
                                          <p:spTgt spid="86"/>
                                        </p:tgtEl>
                                        <p:attrNameLst>
                                          <p:attrName>style.visibility</p:attrName>
                                        </p:attrNameLst>
                                      </p:cBhvr>
                                      <p:to>
                                        <p:strVal val="visible"/>
                                      </p:to>
                                    </p:set>
                                    <p:animEffect filter="fade" transition="in">
                                      <p:cBhvr>
                                        <p:cTn dur="500" id="37"/>
                                        <p:tgtEl>
                                          <p:spTgt spid="86"/>
                                        </p:tgtEl>
                                      </p:cBhvr>
                                    </p:animEffect>
                                  </p:childTnLst>
                                </p:cTn>
                              </p:par>
                            </p:childTnLst>
                          </p:cTn>
                        </p:par>
                        <p:par>
                          <p:cTn fill="hold" id="38" nodeType="afterGroup">
                            <p:stCondLst>
                              <p:cond delay="3500"/>
                            </p:stCondLst>
                            <p:childTnLst>
                              <p:par>
                                <p:cTn fill="hold" grpId="0" id="39" nodeType="afterEffect" presetClass="entr" presetID="53" presetSubtype="0">
                                  <p:stCondLst>
                                    <p:cond delay="0"/>
                                  </p:stCondLst>
                                  <p:childTnLst>
                                    <p:set>
                                      <p:cBhvr>
                                        <p:cTn dur="1" fill="hold" id="40">
                                          <p:stCondLst>
                                            <p:cond delay="0"/>
                                          </p:stCondLst>
                                        </p:cTn>
                                        <p:tgtEl>
                                          <p:spTgt spid="108"/>
                                        </p:tgtEl>
                                        <p:attrNameLst>
                                          <p:attrName>style.visibility</p:attrName>
                                        </p:attrNameLst>
                                      </p:cBhvr>
                                      <p:to>
                                        <p:strVal val="visible"/>
                                      </p:to>
                                    </p:set>
                                    <p:anim calcmode="lin" valueType="num">
                                      <p:cBhvr>
                                        <p:cTn dur="500" fill="hold" id="41"/>
                                        <p:tgtEl>
                                          <p:spTgt spid="108"/>
                                        </p:tgtEl>
                                        <p:attrNameLst>
                                          <p:attrName>ppt_w</p:attrName>
                                        </p:attrNameLst>
                                      </p:cBhvr>
                                      <p:tavLst>
                                        <p:tav tm="0">
                                          <p:val>
                                            <p:fltVal val="0"/>
                                          </p:val>
                                        </p:tav>
                                        <p:tav tm="100000">
                                          <p:val>
                                            <p:strVal val="#ppt_w"/>
                                          </p:val>
                                        </p:tav>
                                      </p:tavLst>
                                    </p:anim>
                                    <p:anim calcmode="lin" valueType="num">
                                      <p:cBhvr>
                                        <p:cTn dur="500" fill="hold" id="42"/>
                                        <p:tgtEl>
                                          <p:spTgt spid="108"/>
                                        </p:tgtEl>
                                        <p:attrNameLst>
                                          <p:attrName>ppt_h</p:attrName>
                                        </p:attrNameLst>
                                      </p:cBhvr>
                                      <p:tavLst>
                                        <p:tav tm="0">
                                          <p:val>
                                            <p:fltVal val="0"/>
                                          </p:val>
                                        </p:tav>
                                        <p:tav tm="100000">
                                          <p:val>
                                            <p:strVal val="#ppt_h"/>
                                          </p:val>
                                        </p:tav>
                                      </p:tavLst>
                                    </p:anim>
                                    <p:animEffect filter="fade" transition="in">
                                      <p:cBhvr>
                                        <p:cTn dur="500" id="43"/>
                                        <p:tgtEl>
                                          <p:spTgt spid="108"/>
                                        </p:tgtEl>
                                      </p:cBhvr>
                                    </p:animEffect>
                                  </p:childTnLst>
                                </p:cTn>
                              </p:par>
                            </p:childTnLst>
                          </p:cTn>
                        </p:par>
                        <p:par>
                          <p:cTn fill="hold" id="44" nodeType="afterGroup">
                            <p:stCondLst>
                              <p:cond delay="4000"/>
                            </p:stCondLst>
                            <p:childTnLst>
                              <p:par>
                                <p:cTn fill="hold" id="45" nodeType="afterEffect" presetClass="entr" presetID="21" presetSubtype="1">
                                  <p:stCondLst>
                                    <p:cond delay="0"/>
                                  </p:stCondLst>
                                  <p:childTnLst>
                                    <p:set>
                                      <p:cBhvr>
                                        <p:cTn dur="1" fill="hold" id="46">
                                          <p:stCondLst>
                                            <p:cond delay="0"/>
                                          </p:stCondLst>
                                        </p:cTn>
                                        <p:tgtEl>
                                          <p:spTgt spid="25"/>
                                        </p:tgtEl>
                                        <p:attrNameLst>
                                          <p:attrName>style.visibility</p:attrName>
                                        </p:attrNameLst>
                                      </p:cBhvr>
                                      <p:to>
                                        <p:strVal val="visible"/>
                                      </p:to>
                                    </p:set>
                                    <p:animEffect filter="wheel(1)" transition="in">
                                      <p:cBhvr>
                                        <p:cTn dur="2000" id="47"/>
                                        <p:tgtEl>
                                          <p:spTgt spid="25"/>
                                        </p:tgtEl>
                                      </p:cBhvr>
                                    </p:animEffect>
                                  </p:childTnLst>
                                </p:cTn>
                              </p:par>
                              <p:par>
                                <p:cTn fill="hold" id="48" nodeType="withEffect" presetClass="entr" presetID="21" presetSubtype="1">
                                  <p:stCondLst>
                                    <p:cond delay="0"/>
                                  </p:stCondLst>
                                  <p:childTnLst>
                                    <p:set>
                                      <p:cBhvr>
                                        <p:cTn dur="1" fill="hold" id="49">
                                          <p:stCondLst>
                                            <p:cond delay="0"/>
                                          </p:stCondLst>
                                        </p:cTn>
                                        <p:tgtEl>
                                          <p:spTgt spid="39"/>
                                        </p:tgtEl>
                                        <p:attrNameLst>
                                          <p:attrName>style.visibility</p:attrName>
                                        </p:attrNameLst>
                                      </p:cBhvr>
                                      <p:to>
                                        <p:strVal val="visible"/>
                                      </p:to>
                                    </p:set>
                                    <p:animEffect filter="wheel(1)" transition="in">
                                      <p:cBhvr>
                                        <p:cTn dur="2000" id="50"/>
                                        <p:tgtEl>
                                          <p:spTgt spid="39"/>
                                        </p:tgtEl>
                                      </p:cBhvr>
                                    </p:animEffect>
                                  </p:childTnLst>
                                </p:cTn>
                              </p:par>
                              <p:par>
                                <p:cTn fill="hold" id="51" nodeType="withEffect" presetClass="entr" presetID="21" presetSubtype="1">
                                  <p:stCondLst>
                                    <p:cond delay="0"/>
                                  </p:stCondLst>
                                  <p:childTnLst>
                                    <p:set>
                                      <p:cBhvr>
                                        <p:cTn dur="1" fill="hold" id="52">
                                          <p:stCondLst>
                                            <p:cond delay="0"/>
                                          </p:stCondLst>
                                        </p:cTn>
                                        <p:tgtEl>
                                          <p:spTgt spid="62"/>
                                        </p:tgtEl>
                                        <p:attrNameLst>
                                          <p:attrName>style.visibility</p:attrName>
                                        </p:attrNameLst>
                                      </p:cBhvr>
                                      <p:to>
                                        <p:strVal val="visible"/>
                                      </p:to>
                                    </p:set>
                                    <p:animEffect filter="wheel(1)" transition="in">
                                      <p:cBhvr>
                                        <p:cTn dur="2000" id="53"/>
                                        <p:tgtEl>
                                          <p:spTgt spid="62"/>
                                        </p:tgtEl>
                                      </p:cBhvr>
                                    </p:animEffect>
                                  </p:childTnLst>
                                </p:cTn>
                              </p:par>
                              <p:par>
                                <p:cTn fill="hold" id="54" nodeType="withEffect" presetClass="entr" presetID="21" presetSubtype="1">
                                  <p:stCondLst>
                                    <p:cond delay="0"/>
                                  </p:stCondLst>
                                  <p:childTnLst>
                                    <p:set>
                                      <p:cBhvr>
                                        <p:cTn dur="1" fill="hold" id="55">
                                          <p:stCondLst>
                                            <p:cond delay="0"/>
                                          </p:stCondLst>
                                        </p:cTn>
                                        <p:tgtEl>
                                          <p:spTgt spid="87"/>
                                        </p:tgtEl>
                                        <p:attrNameLst>
                                          <p:attrName>style.visibility</p:attrName>
                                        </p:attrNameLst>
                                      </p:cBhvr>
                                      <p:to>
                                        <p:strVal val="visible"/>
                                      </p:to>
                                    </p:set>
                                    <p:animEffect filter="wheel(1)" transition="in">
                                      <p:cBhvr>
                                        <p:cTn dur="2000" id="56"/>
                                        <p:tgtEl>
                                          <p:spTgt spid="87"/>
                                        </p:tgtEl>
                                      </p:cBhvr>
                                    </p:animEffect>
                                  </p:childTnLst>
                                </p:cTn>
                              </p:par>
                              <p:par>
                                <p:cTn fill="hold" grpId="0" id="57" nodeType="withEffect" presetClass="entr" presetID="10" presetSubtype="0">
                                  <p:stCondLst>
                                    <p:cond delay="0"/>
                                  </p:stCondLst>
                                  <p:childTnLst>
                                    <p:set>
                                      <p:cBhvr>
                                        <p:cTn dur="1" fill="hold" id="58">
                                          <p:stCondLst>
                                            <p:cond delay="0"/>
                                          </p:stCondLst>
                                        </p:cTn>
                                        <p:tgtEl>
                                          <p:spTgt spid="100"/>
                                        </p:tgtEl>
                                        <p:attrNameLst>
                                          <p:attrName>style.visibility</p:attrName>
                                        </p:attrNameLst>
                                      </p:cBhvr>
                                      <p:to>
                                        <p:strVal val="visible"/>
                                      </p:to>
                                    </p:set>
                                    <p:animEffect filter="fade" transition="in">
                                      <p:cBhvr>
                                        <p:cTn dur="500" id="59"/>
                                        <p:tgtEl>
                                          <p:spTgt spid="100"/>
                                        </p:tgtEl>
                                      </p:cBhvr>
                                    </p:animEffect>
                                  </p:childTnLst>
                                </p:cTn>
                              </p:par>
                              <p:par>
                                <p:cTn fill="hold" grpId="0" id="60" nodeType="withEffect" presetClass="entr" presetID="10" presetSubtype="0">
                                  <p:stCondLst>
                                    <p:cond delay="0"/>
                                  </p:stCondLst>
                                  <p:childTnLst>
                                    <p:set>
                                      <p:cBhvr>
                                        <p:cTn dur="1" fill="hold" id="61">
                                          <p:stCondLst>
                                            <p:cond delay="0"/>
                                          </p:stCondLst>
                                        </p:cTn>
                                        <p:tgtEl>
                                          <p:spTgt spid="102"/>
                                        </p:tgtEl>
                                        <p:attrNameLst>
                                          <p:attrName>style.visibility</p:attrName>
                                        </p:attrNameLst>
                                      </p:cBhvr>
                                      <p:to>
                                        <p:strVal val="visible"/>
                                      </p:to>
                                    </p:set>
                                    <p:animEffect filter="fade" transition="in">
                                      <p:cBhvr>
                                        <p:cTn dur="500" id="62"/>
                                        <p:tgtEl>
                                          <p:spTgt spid="102"/>
                                        </p:tgtEl>
                                      </p:cBhvr>
                                    </p:animEffect>
                                  </p:childTnLst>
                                </p:cTn>
                              </p:par>
                              <p:par>
                                <p:cTn fill="hold" grpId="0" id="63" nodeType="withEffect" presetClass="entr" presetID="10" presetSubtype="0">
                                  <p:stCondLst>
                                    <p:cond delay="0"/>
                                  </p:stCondLst>
                                  <p:childTnLst>
                                    <p:set>
                                      <p:cBhvr>
                                        <p:cTn dur="1" fill="hold" id="64">
                                          <p:stCondLst>
                                            <p:cond delay="0"/>
                                          </p:stCondLst>
                                        </p:cTn>
                                        <p:tgtEl>
                                          <p:spTgt spid="104"/>
                                        </p:tgtEl>
                                        <p:attrNameLst>
                                          <p:attrName>style.visibility</p:attrName>
                                        </p:attrNameLst>
                                      </p:cBhvr>
                                      <p:to>
                                        <p:strVal val="visible"/>
                                      </p:to>
                                    </p:set>
                                    <p:animEffect filter="fade" transition="in">
                                      <p:cBhvr>
                                        <p:cTn dur="500" id="65"/>
                                        <p:tgtEl>
                                          <p:spTgt spid="104"/>
                                        </p:tgtEl>
                                      </p:cBhvr>
                                    </p:animEffect>
                                  </p:childTnLst>
                                </p:cTn>
                              </p:par>
                              <p:par>
                                <p:cTn fill="hold" grpId="0" id="66" nodeType="withEffect" presetClass="entr" presetID="10" presetSubtype="0">
                                  <p:stCondLst>
                                    <p:cond delay="0"/>
                                  </p:stCondLst>
                                  <p:childTnLst>
                                    <p:set>
                                      <p:cBhvr>
                                        <p:cTn dur="1" fill="hold" id="67">
                                          <p:stCondLst>
                                            <p:cond delay="0"/>
                                          </p:stCondLst>
                                        </p:cTn>
                                        <p:tgtEl>
                                          <p:spTgt spid="106"/>
                                        </p:tgtEl>
                                        <p:attrNameLst>
                                          <p:attrName>style.visibility</p:attrName>
                                        </p:attrNameLst>
                                      </p:cBhvr>
                                      <p:to>
                                        <p:strVal val="visible"/>
                                      </p:to>
                                    </p:set>
                                    <p:animEffect filter="fade" transition="in">
                                      <p:cBhvr>
                                        <p:cTn dur="500" id="68"/>
                                        <p:tgtEl>
                                          <p:spTgt spid="10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
      <p:bldP grpId="0" spid="38"/>
      <p:bldP grpId="0" spid="59"/>
      <p:bldP grpId="0" spid="86"/>
      <p:bldP grpId="0" spid="100"/>
      <p:bldP grpId="0" spid="102"/>
      <p:bldP grpId="0" spid="104"/>
      <p:bldP grpId="0" spid="106"/>
      <p:bldP grpId="0" spid="108"/>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3" name="组合 32"/>
          <p:cNvGrpSpPr/>
          <p:nvPr/>
        </p:nvGrpSpPr>
        <p:grpSpPr>
          <a:xfrm>
            <a:off x="4842695" y="3126677"/>
            <a:ext cx="2323819" cy="2894612"/>
            <a:chOff x="4842695" y="3126677"/>
            <a:chExt cx="2323819" cy="2894612"/>
          </a:xfrm>
        </p:grpSpPr>
        <p:sp>
          <p:nvSpPr>
            <p:cNvPr id="3" name="Oval 65"/>
            <p:cNvSpPr>
              <a:spLocks noChangeArrowheads="1"/>
            </p:cNvSpPr>
            <p:nvPr/>
          </p:nvSpPr>
          <p:spPr bwMode="auto">
            <a:xfrm>
              <a:off x="4842695" y="5549618"/>
              <a:ext cx="2323819" cy="471671"/>
            </a:xfrm>
            <a:prstGeom prst="ellipse">
              <a:avLst/>
            </a:prstGeom>
            <a:gradFill rotWithShape="1">
              <a:gsLst>
                <a:gs pos="0">
                  <a:sysClr lastClr="000000" val="windowText">
                    <a:lumMod val="75000"/>
                    <a:lumOff val="25000"/>
                  </a:sysClr>
                </a:gs>
                <a:gs pos="100000">
                  <a:srgbClr val="EEECE1">
                    <a:alpha val="0"/>
                  </a:srgbClr>
                </a:gs>
              </a:gsLst>
              <a:path path="shape">
                <a:fillToRect b="50000" l="50000" r="50000" t="50000"/>
              </a:path>
            </a:gradFill>
            <a:ln w="9525">
              <a:noFill/>
              <a:round/>
            </a:ln>
            <a:effectLst/>
          </p:spPr>
          <p:txBody>
            <a:bodyPr anchor="ctr" bIns="60954" lIns="121908" rIns="121908" tIns="60954" wrap="none"/>
            <a:lstStyle/>
            <a:p>
              <a:pPr>
                <a:defRPr/>
              </a:pPr>
              <a:endParaRPr altLang="en-US" kern="0" lang="zh-CN">
                <a:solidFill>
                  <a:sysClr lastClr="000000" val="windowText"/>
                </a:solidFill>
                <a:latin charset="0" pitchFamily="34" typeface="Arial"/>
                <a:ea typeface="宋体"/>
              </a:endParaRPr>
            </a:p>
          </p:txBody>
        </p:sp>
        <p:sp>
          <p:nvSpPr>
            <p:cNvPr id="4" name="圆柱形 3"/>
            <p:cNvSpPr/>
            <p:nvPr/>
          </p:nvSpPr>
          <p:spPr>
            <a:xfrm>
              <a:off x="5990129" y="3126677"/>
              <a:ext cx="579329" cy="2647055"/>
            </a:xfrm>
            <a:prstGeom prst="can">
              <a:avLst>
                <a:gd fmla="val 2705" name="adj"/>
              </a:avLst>
            </a:prstGeom>
            <a:gradFill flip="none" rotWithShape="1">
              <a:gsLst>
                <a:gs pos="2500">
                  <a:sysClr lastClr="000000" val="windowText">
                    <a:lumMod val="50000"/>
                    <a:lumOff val="50000"/>
                  </a:sysClr>
                </a:gs>
                <a:gs pos="9000">
                  <a:sysClr lastClr="000000" val="windowText">
                    <a:lumMod val="85000"/>
                    <a:lumOff val="15000"/>
                  </a:sysClr>
                </a:gs>
                <a:gs pos="75000">
                  <a:sysClr lastClr="000000" val="windowText">
                    <a:lumMod val="50000"/>
                    <a:lumOff val="50000"/>
                  </a:sysClr>
                </a:gs>
                <a:gs pos="65000">
                  <a:sysClr lastClr="000000" val="windowText">
                    <a:lumMod val="50000"/>
                    <a:lumOff val="50000"/>
                  </a:sysClr>
                </a:gs>
                <a:gs pos="42000">
                  <a:sysClr lastClr="FFFFFF" val="window"/>
                </a:gs>
                <a:gs pos="40000">
                  <a:sysClr lastClr="FFFFFF" val="window">
                    <a:lumMod val="85000"/>
                  </a:sysClr>
                </a:gs>
                <a:gs pos="100000">
                  <a:sysClr lastClr="000000" val="windowText">
                    <a:lumMod val="75000"/>
                    <a:lumOff val="25000"/>
                  </a:sysClr>
                </a:gs>
              </a:gsLst>
              <a:lin ang="0" scaled="1"/>
            </a:gradFill>
            <a:ln algn="ctr" cap="flat" cmpd="sng" w="25400">
              <a:noFill/>
              <a:prstDash val="solid"/>
            </a:ln>
            <a:effectLst>
              <a:outerShdw algn="t" blurRad="50800" dir="5400000" dist="38100" rotWithShape="0">
                <a:prstClr val="black">
                  <a:alpha val="40000"/>
                </a:prstClr>
              </a:outerShdw>
            </a:effectLst>
          </p:spPr>
          <p:txBody>
            <a:bodyPr anchor="ctr" bIns="60954" lIns="121908" rIns="121908" rtlCol="0" tIns="60954"/>
            <a:lstStyle/>
            <a:p>
              <a:pPr algn="ctr">
                <a:defRPr/>
              </a:pPr>
              <a:endParaRPr altLang="en-US" kern="0" lang="zh-CN">
                <a:solidFill>
                  <a:sysClr lastClr="FFFFFF" val="window"/>
                </a:solidFill>
                <a:latin typeface="Calibri"/>
                <a:ea typeface="宋体"/>
              </a:endParaRPr>
            </a:p>
          </p:txBody>
        </p:sp>
      </p:grpSp>
      <p:grpSp>
        <p:nvGrpSpPr>
          <p:cNvPr id="5" name="组合 4"/>
          <p:cNvGrpSpPr/>
          <p:nvPr/>
        </p:nvGrpSpPr>
        <p:grpSpPr>
          <a:xfrm>
            <a:off x="6004604" y="1464974"/>
            <a:ext cx="3686808" cy="2277399"/>
            <a:chOff x="4409982" y="1275606"/>
            <a:chExt cx="2765466" cy="1708049"/>
          </a:xfrm>
        </p:grpSpPr>
        <p:grpSp>
          <p:nvGrpSpPr>
            <p:cNvPr id="6" name="组合 5"/>
            <p:cNvGrpSpPr/>
            <p:nvPr/>
          </p:nvGrpSpPr>
          <p:grpSpPr>
            <a:xfrm>
              <a:off x="4409982" y="1275606"/>
              <a:ext cx="2754306" cy="1255069"/>
              <a:chOff x="3491880" y="2420888"/>
              <a:chExt cx="5794246" cy="2160240"/>
            </a:xfrm>
          </p:grpSpPr>
          <p:sp>
            <p:nvSpPr>
              <p:cNvPr id="13" name="上弧形箭头 12"/>
              <p:cNvSpPr/>
              <p:nvPr/>
            </p:nvSpPr>
            <p:spPr>
              <a:xfrm>
                <a:off x="3605493" y="2420888"/>
                <a:ext cx="5680633" cy="2160240"/>
              </a:xfrm>
              <a:prstGeom prst="curvedDownArrow">
                <a:avLst/>
              </a:prstGeom>
              <a:solidFill>
                <a:schemeClr val="accent3"/>
              </a:solidFill>
              <a:ln algn="ctr" cap="flat" cmpd="sng" w="25400">
                <a:noFill/>
                <a:prstDash val="solid"/>
              </a:ln>
              <a:effectLst/>
            </p:spPr>
            <p:txBody>
              <a:bodyPr anchor="ctr" rtlCol="0"/>
              <a:lstStyle/>
              <a:p>
                <a:pPr algn="ctr">
                  <a:defRPr/>
                </a:pPr>
                <a:endParaRPr altLang="en-US" kern="0" lang="zh-CN">
                  <a:solidFill>
                    <a:sysClr lastClr="000000" val="windowText"/>
                  </a:solidFill>
                  <a:latin typeface="Calibri"/>
                  <a:ea typeface="宋体"/>
                </a:endParaRPr>
              </a:p>
            </p:txBody>
          </p:sp>
          <p:sp>
            <p:nvSpPr>
              <p:cNvPr id="14" name="上弧形箭头 13"/>
              <p:cNvSpPr/>
              <p:nvPr/>
            </p:nvSpPr>
            <p:spPr>
              <a:xfrm>
                <a:off x="3491880" y="2420888"/>
                <a:ext cx="4317280" cy="2160240"/>
              </a:xfrm>
              <a:prstGeom prst="curvedDownArrow">
                <a:avLst/>
              </a:prstGeom>
              <a:solidFill>
                <a:schemeClr val="accent1"/>
              </a:solidFill>
              <a:ln algn="ctr" cap="flat" cmpd="sng" w="25400">
                <a:noFill/>
                <a:prstDash val="solid"/>
              </a:ln>
              <a:effectLst/>
            </p:spPr>
            <p:txBody>
              <a:bodyPr anchor="ctr" rtlCol="0"/>
              <a:lstStyle/>
              <a:p>
                <a:pPr algn="ctr">
                  <a:defRPr/>
                </a:pPr>
                <a:endParaRPr altLang="en-US" kern="0" lang="zh-CN">
                  <a:solidFill>
                    <a:sysClr lastClr="000000" val="windowText"/>
                  </a:solidFill>
                  <a:latin typeface="Calibri"/>
                  <a:ea typeface="宋体"/>
                </a:endParaRPr>
              </a:p>
            </p:txBody>
          </p:sp>
          <p:sp>
            <p:nvSpPr>
              <p:cNvPr id="15" name="上弧形箭头 14"/>
              <p:cNvSpPr/>
              <p:nvPr/>
            </p:nvSpPr>
            <p:spPr>
              <a:xfrm>
                <a:off x="3491880" y="2420888"/>
                <a:ext cx="2808312" cy="2160240"/>
              </a:xfrm>
              <a:prstGeom prst="curvedDownArrow">
                <a:avLst/>
              </a:prstGeom>
              <a:solidFill>
                <a:schemeClr val="accent2"/>
              </a:solidFill>
              <a:ln algn="ctr" cap="flat" cmpd="sng" w="25400">
                <a:noFill/>
                <a:prstDash val="solid"/>
              </a:ln>
              <a:effectLst/>
            </p:spPr>
            <p:txBody>
              <a:bodyPr anchor="ctr" rtlCol="0"/>
              <a:lstStyle/>
              <a:p>
                <a:pPr algn="ctr">
                  <a:defRPr/>
                </a:pPr>
                <a:endParaRPr altLang="en-US" kern="0" lang="zh-CN">
                  <a:solidFill>
                    <a:sysClr lastClr="000000" val="windowText"/>
                  </a:solidFill>
                  <a:latin typeface="Calibri"/>
                  <a:ea typeface="宋体"/>
                </a:endParaRPr>
              </a:p>
            </p:txBody>
          </p:sp>
        </p:grpSp>
        <p:sp>
          <p:nvSpPr>
            <p:cNvPr id="7" name="TextBox 6"/>
            <p:cNvSpPr txBox="1"/>
            <p:nvPr/>
          </p:nvSpPr>
          <p:spPr>
            <a:xfrm>
              <a:off x="5233298" y="2176122"/>
              <a:ext cx="388012" cy="274320"/>
            </a:xfrm>
            <a:prstGeom prst="rect">
              <a:avLst/>
            </a:prstGeom>
            <a:noFill/>
          </p:spPr>
          <p:txBody>
            <a:bodyPr rtlCol="0" wrap="square">
              <a:spAutoFit/>
            </a:bodyPr>
            <a:lstStyle/>
            <a:p>
              <a:pPr algn="ctr">
                <a:defRPr/>
              </a:pPr>
              <a:r>
                <a:rPr altLang="zh-CN" b="1" kern="0" lang="en-US">
                  <a:solidFill>
                    <a:srgbClr val="FFFFFF"/>
                  </a:solidFill>
                  <a:latin charset="0" pitchFamily="34" typeface="Arial"/>
                  <a:ea charset="-122" pitchFamily="34" typeface="微软雅黑"/>
                  <a:cs charset="0" pitchFamily="34" typeface="Arial"/>
                </a:rPr>
                <a:t>04</a:t>
              </a:r>
            </a:p>
          </p:txBody>
        </p:sp>
        <p:sp>
          <p:nvSpPr>
            <p:cNvPr id="8" name="TextBox 7"/>
            <p:cNvSpPr txBox="1"/>
            <p:nvPr/>
          </p:nvSpPr>
          <p:spPr>
            <a:xfrm>
              <a:off x="5932196" y="2176122"/>
              <a:ext cx="388012" cy="274320"/>
            </a:xfrm>
            <a:prstGeom prst="rect">
              <a:avLst/>
            </a:prstGeom>
            <a:noFill/>
          </p:spPr>
          <p:txBody>
            <a:bodyPr rtlCol="0" wrap="square">
              <a:spAutoFit/>
            </a:bodyPr>
            <a:lstStyle/>
            <a:p>
              <a:pPr algn="ctr">
                <a:defRPr/>
              </a:pPr>
              <a:r>
                <a:rPr altLang="zh-CN" b="1" kern="0" lang="en-US">
                  <a:solidFill>
                    <a:srgbClr val="FFFFFF"/>
                  </a:solidFill>
                  <a:latin charset="0" pitchFamily="34" typeface="Arial"/>
                  <a:ea charset="-122" pitchFamily="34" typeface="微软雅黑"/>
                  <a:cs charset="0" pitchFamily="34" typeface="Arial"/>
                </a:rPr>
                <a:t>05</a:t>
              </a:r>
            </a:p>
          </p:txBody>
        </p:sp>
        <p:sp>
          <p:nvSpPr>
            <p:cNvPr id="9" name="TextBox 8"/>
            <p:cNvSpPr txBox="1"/>
            <p:nvPr/>
          </p:nvSpPr>
          <p:spPr>
            <a:xfrm>
              <a:off x="6641814" y="2176122"/>
              <a:ext cx="388012" cy="274320"/>
            </a:xfrm>
            <a:prstGeom prst="rect">
              <a:avLst/>
            </a:prstGeom>
            <a:noFill/>
          </p:spPr>
          <p:txBody>
            <a:bodyPr rtlCol="0" wrap="square">
              <a:spAutoFit/>
            </a:bodyPr>
            <a:lstStyle/>
            <a:p>
              <a:pPr algn="ctr">
                <a:defRPr/>
              </a:pPr>
              <a:r>
                <a:rPr altLang="zh-CN" b="1" kern="0" lang="en-US">
                  <a:solidFill>
                    <a:srgbClr val="FFFFFF"/>
                  </a:solidFill>
                  <a:latin charset="0" pitchFamily="34" typeface="Arial"/>
                  <a:ea charset="-122" pitchFamily="34" typeface="微软雅黑"/>
                  <a:cs charset="0" pitchFamily="34" typeface="Arial"/>
                </a:rPr>
                <a:t>06</a:t>
              </a:r>
            </a:p>
          </p:txBody>
        </p:sp>
        <p:sp>
          <p:nvSpPr>
            <p:cNvPr id="10" name="TextBox 46"/>
            <p:cNvSpPr txBox="1"/>
            <p:nvPr/>
          </p:nvSpPr>
          <p:spPr>
            <a:xfrm>
              <a:off x="5095921" y="2602397"/>
              <a:ext cx="648000" cy="380619"/>
            </a:xfrm>
            <a:prstGeom prst="rect">
              <a:avLst/>
            </a:prstGeom>
            <a:noFill/>
          </p:spPr>
          <p:txBody>
            <a:bodyPr rtlCol="0" wrap="square">
              <a:spAutoFit/>
            </a:bodyPr>
            <a:lstStyle>
              <a:defPPr>
                <a:defRPr lang="zh-CN"/>
              </a:defPPr>
              <a:lvl1pPr fontAlgn="auto" indent="0" lvl="0" marR="0">
                <a:lnSpc>
                  <a:spcPct val="130000"/>
                </a:lnSpc>
                <a:spcBef>
                  <a:spcPct val="0"/>
                </a:spcBef>
                <a:spcAft>
                  <a:spcPct val="0"/>
                </a:spcAft>
                <a:buClrTx/>
                <a:buSzTx/>
                <a:buFontTx/>
                <a:buNone/>
                <a:defRPr b="0" baseline="0" cap="none" i="0" kern="0" kumimoji="0" normalizeH="0" spc="0" strike="noStrike" sz="1200" u="none">
                  <a:ln>
                    <a:noFill/>
                  </a:ln>
                  <a:solidFill>
                    <a:sysClr lastClr="FFFFFF" val="window">
                      <a:lumMod val="50000"/>
                    </a:sysClr>
                  </a:solidFill>
                  <a:effectLst/>
                  <a:uLnTx/>
                  <a:uFillTx/>
                  <a:latin charset="-122" pitchFamily="34" typeface="微软雅黑"/>
                  <a:ea charset="-122" pitchFamily="34" typeface="微软雅黑"/>
                </a:defRPr>
              </a:lvl1pPr>
            </a:lstStyle>
            <a:p>
              <a:pPr algn="ctr" lvl="0">
                <a:defRPr/>
              </a:pPr>
              <a:r>
                <a:rPr altLang="en-US" lang="zh-CN" sz="2100">
                  <a:solidFill>
                    <a:srgbClr val="474747"/>
                  </a:solidFill>
                </a:rPr>
                <a:t>创新</a:t>
              </a:r>
            </a:p>
          </p:txBody>
        </p:sp>
        <p:sp>
          <p:nvSpPr>
            <p:cNvPr id="11" name="TextBox 47"/>
            <p:cNvSpPr txBox="1"/>
            <p:nvPr/>
          </p:nvSpPr>
          <p:spPr>
            <a:xfrm>
              <a:off x="5830735" y="2602397"/>
              <a:ext cx="648000" cy="380619"/>
            </a:xfrm>
            <a:prstGeom prst="rect">
              <a:avLst/>
            </a:prstGeom>
            <a:noFill/>
          </p:spPr>
          <p:txBody>
            <a:bodyPr rtlCol="0" wrap="square">
              <a:spAutoFit/>
            </a:bodyPr>
            <a:lstStyle>
              <a:defPPr>
                <a:defRPr lang="zh-CN"/>
              </a:defPPr>
              <a:lvl1pPr fontAlgn="auto" indent="0" lvl="0" marR="0">
                <a:lnSpc>
                  <a:spcPct val="130000"/>
                </a:lnSpc>
                <a:spcBef>
                  <a:spcPct val="0"/>
                </a:spcBef>
                <a:spcAft>
                  <a:spcPct val="0"/>
                </a:spcAft>
                <a:buClrTx/>
                <a:buSzTx/>
                <a:buFontTx/>
                <a:buNone/>
                <a:defRPr b="0" baseline="0" cap="none" i="0" kern="0" kumimoji="0" normalizeH="0" spc="0" strike="noStrike" sz="1200" u="none">
                  <a:ln>
                    <a:noFill/>
                  </a:ln>
                  <a:solidFill>
                    <a:sysClr lastClr="FFFFFF" val="window">
                      <a:lumMod val="50000"/>
                    </a:sysClr>
                  </a:solidFill>
                  <a:effectLst/>
                  <a:uLnTx/>
                  <a:uFillTx/>
                  <a:latin charset="-122" pitchFamily="34" typeface="微软雅黑"/>
                  <a:ea charset="-122" pitchFamily="34" typeface="微软雅黑"/>
                </a:defRPr>
              </a:lvl1pPr>
            </a:lstStyle>
            <a:p>
              <a:pPr algn="ctr" lvl="0">
                <a:defRPr/>
              </a:pPr>
              <a:r>
                <a:rPr altLang="en-US" lang="zh-CN" sz="2100">
                  <a:solidFill>
                    <a:srgbClr val="474747"/>
                  </a:solidFill>
                </a:rPr>
                <a:t>极致</a:t>
              </a:r>
            </a:p>
          </p:txBody>
        </p:sp>
        <p:sp>
          <p:nvSpPr>
            <p:cNvPr id="12" name="TextBox 48"/>
            <p:cNvSpPr txBox="1"/>
            <p:nvPr/>
          </p:nvSpPr>
          <p:spPr>
            <a:xfrm>
              <a:off x="6527449" y="2602397"/>
              <a:ext cx="648000" cy="380619"/>
            </a:xfrm>
            <a:prstGeom prst="rect">
              <a:avLst/>
            </a:prstGeom>
            <a:noFill/>
          </p:spPr>
          <p:txBody>
            <a:bodyPr rtlCol="0" wrap="square">
              <a:spAutoFit/>
            </a:bodyPr>
            <a:lstStyle>
              <a:defPPr>
                <a:defRPr lang="zh-CN"/>
              </a:defPPr>
              <a:lvl1pPr fontAlgn="auto" indent="0" lvl="0" marR="0">
                <a:lnSpc>
                  <a:spcPct val="130000"/>
                </a:lnSpc>
                <a:spcBef>
                  <a:spcPct val="0"/>
                </a:spcBef>
                <a:spcAft>
                  <a:spcPct val="0"/>
                </a:spcAft>
                <a:buClrTx/>
                <a:buSzTx/>
                <a:buFontTx/>
                <a:buNone/>
                <a:defRPr b="0" baseline="0" cap="none" i="0" kern="0" kumimoji="0" normalizeH="0" spc="0" strike="noStrike" sz="1200" u="none">
                  <a:ln>
                    <a:noFill/>
                  </a:ln>
                  <a:solidFill>
                    <a:sysClr lastClr="FFFFFF" val="window">
                      <a:lumMod val="50000"/>
                    </a:sysClr>
                  </a:solidFill>
                  <a:effectLst/>
                  <a:uLnTx/>
                  <a:uFillTx/>
                  <a:latin charset="-122" pitchFamily="34" typeface="微软雅黑"/>
                  <a:ea charset="-122" pitchFamily="34" typeface="微软雅黑"/>
                </a:defRPr>
              </a:lvl1pPr>
            </a:lstStyle>
            <a:p>
              <a:pPr algn="ctr" lvl="0">
                <a:defRPr/>
              </a:pPr>
              <a:r>
                <a:rPr altLang="en-US" lang="zh-CN" sz="2100">
                  <a:solidFill>
                    <a:srgbClr val="474747"/>
                  </a:solidFill>
                </a:rPr>
                <a:t>快速</a:t>
              </a:r>
            </a:p>
          </p:txBody>
        </p:sp>
      </p:grpSp>
      <p:grpSp>
        <p:nvGrpSpPr>
          <p:cNvPr id="16" name="组合 15"/>
          <p:cNvGrpSpPr/>
          <p:nvPr/>
        </p:nvGrpSpPr>
        <p:grpSpPr>
          <a:xfrm>
            <a:off x="2855224" y="1464974"/>
            <a:ext cx="3679069" cy="2277399"/>
            <a:chOff x="2028363" y="1275606"/>
            <a:chExt cx="2759661" cy="1708049"/>
          </a:xfrm>
        </p:grpSpPr>
        <p:grpSp>
          <p:nvGrpSpPr>
            <p:cNvPr id="17" name="组合 16"/>
            <p:cNvGrpSpPr/>
            <p:nvPr/>
          </p:nvGrpSpPr>
          <p:grpSpPr>
            <a:xfrm flipH="1">
              <a:off x="2033718" y="1275606"/>
              <a:ext cx="2754306" cy="1255069"/>
              <a:chOff x="3491880" y="2420888"/>
              <a:chExt cx="5794246" cy="2160240"/>
            </a:xfrm>
          </p:grpSpPr>
          <p:sp>
            <p:nvSpPr>
              <p:cNvPr id="24" name="上弧形箭头 23"/>
              <p:cNvSpPr/>
              <p:nvPr/>
            </p:nvSpPr>
            <p:spPr>
              <a:xfrm>
                <a:off x="3605493" y="2420888"/>
                <a:ext cx="5680633" cy="2160240"/>
              </a:xfrm>
              <a:prstGeom prst="curvedDownArrow">
                <a:avLst/>
              </a:prstGeom>
              <a:solidFill>
                <a:schemeClr val="accent3"/>
              </a:solidFill>
              <a:ln algn="ctr" cap="flat" cmpd="sng" w="25400">
                <a:noFill/>
                <a:prstDash val="solid"/>
              </a:ln>
              <a:effectLst/>
            </p:spPr>
            <p:txBody>
              <a:bodyPr anchor="ctr" rtlCol="0"/>
              <a:lstStyle/>
              <a:p>
                <a:pPr algn="ctr">
                  <a:defRPr/>
                </a:pPr>
                <a:endParaRPr altLang="en-US" kern="0" lang="zh-CN">
                  <a:solidFill>
                    <a:sysClr lastClr="000000" val="windowText"/>
                  </a:solidFill>
                  <a:latin typeface="Calibri"/>
                  <a:ea typeface="宋体"/>
                </a:endParaRPr>
              </a:p>
            </p:txBody>
          </p:sp>
          <p:sp>
            <p:nvSpPr>
              <p:cNvPr id="25" name="上弧形箭头 24"/>
              <p:cNvSpPr/>
              <p:nvPr/>
            </p:nvSpPr>
            <p:spPr>
              <a:xfrm>
                <a:off x="3491880" y="2420888"/>
                <a:ext cx="4317280" cy="2160240"/>
              </a:xfrm>
              <a:prstGeom prst="curvedDownArrow">
                <a:avLst/>
              </a:prstGeom>
              <a:solidFill>
                <a:schemeClr val="accent1"/>
              </a:solidFill>
              <a:ln algn="ctr" cap="flat" cmpd="sng" w="25400">
                <a:noFill/>
                <a:prstDash val="solid"/>
              </a:ln>
              <a:effectLst/>
            </p:spPr>
            <p:txBody>
              <a:bodyPr anchor="ctr" rtlCol="0"/>
              <a:lstStyle/>
              <a:p>
                <a:pPr algn="ctr">
                  <a:defRPr/>
                </a:pPr>
                <a:endParaRPr altLang="en-US" kern="0" lang="zh-CN">
                  <a:solidFill>
                    <a:sysClr lastClr="000000" val="windowText"/>
                  </a:solidFill>
                  <a:latin typeface="Calibri"/>
                  <a:ea typeface="宋体"/>
                </a:endParaRPr>
              </a:p>
            </p:txBody>
          </p:sp>
          <p:sp>
            <p:nvSpPr>
              <p:cNvPr id="26" name="上弧形箭头 25"/>
              <p:cNvSpPr/>
              <p:nvPr/>
            </p:nvSpPr>
            <p:spPr>
              <a:xfrm>
                <a:off x="3491880" y="2420888"/>
                <a:ext cx="2808312" cy="2160240"/>
              </a:xfrm>
              <a:prstGeom prst="curvedDownArrow">
                <a:avLst/>
              </a:prstGeom>
              <a:solidFill>
                <a:schemeClr val="accent2"/>
              </a:solidFill>
              <a:ln algn="ctr" cap="flat" cmpd="sng" w="25400">
                <a:noFill/>
                <a:prstDash val="solid"/>
              </a:ln>
              <a:effectLst/>
            </p:spPr>
            <p:txBody>
              <a:bodyPr anchor="ctr" rtlCol="0"/>
              <a:lstStyle/>
              <a:p>
                <a:pPr algn="ctr">
                  <a:defRPr/>
                </a:pPr>
                <a:endParaRPr altLang="en-US" kern="0" lang="zh-CN">
                  <a:solidFill>
                    <a:sysClr lastClr="000000" val="windowText"/>
                  </a:solidFill>
                  <a:latin typeface="Calibri"/>
                  <a:ea typeface="宋体"/>
                </a:endParaRPr>
              </a:p>
            </p:txBody>
          </p:sp>
        </p:grpSp>
        <p:sp>
          <p:nvSpPr>
            <p:cNvPr id="18" name="TextBox 17"/>
            <p:cNvSpPr txBox="1"/>
            <p:nvPr/>
          </p:nvSpPr>
          <p:spPr>
            <a:xfrm>
              <a:off x="2169360" y="2176122"/>
              <a:ext cx="388012" cy="274320"/>
            </a:xfrm>
            <a:prstGeom prst="rect">
              <a:avLst/>
            </a:prstGeom>
            <a:noFill/>
          </p:spPr>
          <p:txBody>
            <a:bodyPr rtlCol="0" wrap="square">
              <a:spAutoFit/>
            </a:bodyPr>
            <a:lstStyle/>
            <a:p>
              <a:pPr algn="ctr">
                <a:defRPr/>
              </a:pPr>
              <a:r>
                <a:rPr altLang="zh-CN" b="1" kern="0" lang="en-US">
                  <a:solidFill>
                    <a:srgbClr val="FFFFFF"/>
                  </a:solidFill>
                  <a:latin charset="0" pitchFamily="34" typeface="Arial"/>
                  <a:ea charset="-122" pitchFamily="34" typeface="微软雅黑"/>
                  <a:cs charset="0" pitchFamily="34" typeface="Arial"/>
                </a:rPr>
                <a:t>01</a:t>
              </a:r>
            </a:p>
          </p:txBody>
        </p:sp>
        <p:sp>
          <p:nvSpPr>
            <p:cNvPr id="19" name="TextBox 18"/>
            <p:cNvSpPr txBox="1"/>
            <p:nvPr/>
          </p:nvSpPr>
          <p:spPr>
            <a:xfrm>
              <a:off x="2870186" y="2176122"/>
              <a:ext cx="388012" cy="274320"/>
            </a:xfrm>
            <a:prstGeom prst="rect">
              <a:avLst/>
            </a:prstGeom>
            <a:noFill/>
          </p:spPr>
          <p:txBody>
            <a:bodyPr rtlCol="0" wrap="square">
              <a:spAutoFit/>
            </a:bodyPr>
            <a:lstStyle/>
            <a:p>
              <a:pPr algn="ctr">
                <a:defRPr/>
              </a:pPr>
              <a:r>
                <a:rPr altLang="zh-CN" b="1" kern="0" lang="en-US">
                  <a:solidFill>
                    <a:srgbClr val="FFFFFF"/>
                  </a:solidFill>
                  <a:latin charset="0" pitchFamily="34" typeface="Arial"/>
                  <a:ea charset="-122" pitchFamily="34" typeface="微软雅黑"/>
                  <a:cs charset="0" pitchFamily="34" typeface="Arial"/>
                </a:rPr>
                <a:t>02</a:t>
              </a:r>
            </a:p>
          </p:txBody>
        </p:sp>
        <p:sp>
          <p:nvSpPr>
            <p:cNvPr id="20" name="TextBox 19"/>
            <p:cNvSpPr txBox="1"/>
            <p:nvPr/>
          </p:nvSpPr>
          <p:spPr>
            <a:xfrm>
              <a:off x="3585489" y="2176122"/>
              <a:ext cx="388012" cy="274320"/>
            </a:xfrm>
            <a:prstGeom prst="rect">
              <a:avLst/>
            </a:prstGeom>
            <a:noFill/>
          </p:spPr>
          <p:txBody>
            <a:bodyPr rtlCol="0" wrap="square">
              <a:spAutoFit/>
            </a:bodyPr>
            <a:lstStyle/>
            <a:p>
              <a:pPr algn="ctr">
                <a:defRPr/>
              </a:pPr>
              <a:r>
                <a:rPr altLang="zh-CN" b="1" kern="0" lang="en-US">
                  <a:solidFill>
                    <a:srgbClr val="FFFFFF"/>
                  </a:solidFill>
                  <a:latin charset="0" pitchFamily="34" typeface="Arial"/>
                  <a:ea charset="-122" pitchFamily="34" typeface="微软雅黑"/>
                  <a:cs charset="0" pitchFamily="34" typeface="Arial"/>
                </a:rPr>
                <a:t>03</a:t>
              </a:r>
            </a:p>
          </p:txBody>
        </p:sp>
        <p:sp>
          <p:nvSpPr>
            <p:cNvPr id="21" name="TextBox 20"/>
            <p:cNvSpPr txBox="1"/>
            <p:nvPr/>
          </p:nvSpPr>
          <p:spPr>
            <a:xfrm>
              <a:off x="2028363" y="2602397"/>
              <a:ext cx="648000" cy="380619"/>
            </a:xfrm>
            <a:prstGeom prst="rect">
              <a:avLst/>
            </a:prstGeom>
            <a:noFill/>
          </p:spPr>
          <p:txBody>
            <a:bodyPr rtlCol="0" wrap="square">
              <a:spAutoFit/>
            </a:bodyPr>
            <a:lstStyle>
              <a:defPPr>
                <a:defRPr lang="zh-CN"/>
              </a:defPPr>
              <a:lvl1pPr fontAlgn="auto" indent="0" lvl="0" marR="0">
                <a:lnSpc>
                  <a:spcPct val="130000"/>
                </a:lnSpc>
                <a:spcBef>
                  <a:spcPct val="0"/>
                </a:spcBef>
                <a:spcAft>
                  <a:spcPct val="0"/>
                </a:spcAft>
                <a:buClrTx/>
                <a:buSzTx/>
                <a:buFontTx/>
                <a:buNone/>
                <a:defRPr b="0" baseline="0" cap="none" i="0" kern="0" kumimoji="0" normalizeH="0" spc="0" strike="noStrike" sz="1200" u="none">
                  <a:ln>
                    <a:noFill/>
                  </a:ln>
                  <a:solidFill>
                    <a:sysClr lastClr="FFFFFF" val="window">
                      <a:lumMod val="50000"/>
                    </a:sysClr>
                  </a:solidFill>
                  <a:effectLst/>
                  <a:uLnTx/>
                  <a:uFillTx/>
                  <a:latin charset="-122" pitchFamily="34" typeface="微软雅黑"/>
                  <a:ea charset="-122" pitchFamily="34" typeface="微软雅黑"/>
                </a:defRPr>
              </a:lvl1pPr>
            </a:lstStyle>
            <a:p>
              <a:pPr algn="ctr" lvl="0">
                <a:defRPr/>
              </a:pPr>
              <a:r>
                <a:rPr altLang="en-US" lang="zh-CN" sz="2100">
                  <a:solidFill>
                    <a:srgbClr val="474747"/>
                  </a:solidFill>
                </a:rPr>
                <a:t>梦想</a:t>
              </a:r>
            </a:p>
          </p:txBody>
        </p:sp>
        <p:sp>
          <p:nvSpPr>
            <p:cNvPr id="22" name="TextBox 21"/>
            <p:cNvSpPr txBox="1"/>
            <p:nvPr/>
          </p:nvSpPr>
          <p:spPr>
            <a:xfrm>
              <a:off x="2717457" y="2602397"/>
              <a:ext cx="648000" cy="380619"/>
            </a:xfrm>
            <a:prstGeom prst="rect">
              <a:avLst/>
            </a:prstGeom>
            <a:noFill/>
          </p:spPr>
          <p:txBody>
            <a:bodyPr rtlCol="0" wrap="square">
              <a:spAutoFit/>
            </a:bodyPr>
            <a:lstStyle>
              <a:defPPr>
                <a:defRPr lang="zh-CN"/>
              </a:defPPr>
              <a:lvl1pPr fontAlgn="auto" indent="0" lvl="0" marR="0">
                <a:lnSpc>
                  <a:spcPct val="130000"/>
                </a:lnSpc>
                <a:spcBef>
                  <a:spcPct val="0"/>
                </a:spcBef>
                <a:spcAft>
                  <a:spcPct val="0"/>
                </a:spcAft>
                <a:buClrTx/>
                <a:buSzTx/>
                <a:buFontTx/>
                <a:buNone/>
                <a:defRPr b="0" baseline="0" cap="none" i="0" kern="0" kumimoji="0" normalizeH="0" spc="0" strike="noStrike" sz="1200" u="none">
                  <a:ln>
                    <a:noFill/>
                  </a:ln>
                  <a:solidFill>
                    <a:sysClr lastClr="FFFFFF" val="window">
                      <a:lumMod val="50000"/>
                    </a:sysClr>
                  </a:solidFill>
                  <a:effectLst/>
                  <a:uLnTx/>
                  <a:uFillTx/>
                  <a:latin charset="-122" pitchFamily="34" typeface="微软雅黑"/>
                  <a:ea charset="-122" pitchFamily="34" typeface="微软雅黑"/>
                </a:defRPr>
              </a:lvl1pPr>
            </a:lstStyle>
            <a:p>
              <a:pPr algn="ctr" lvl="0">
                <a:defRPr/>
              </a:pPr>
              <a:r>
                <a:rPr altLang="en-US" lang="zh-CN" sz="2100">
                  <a:solidFill>
                    <a:srgbClr val="474747"/>
                  </a:solidFill>
                </a:rPr>
                <a:t>正直</a:t>
              </a:r>
            </a:p>
          </p:txBody>
        </p:sp>
        <p:sp>
          <p:nvSpPr>
            <p:cNvPr id="23" name="TextBox 22"/>
            <p:cNvSpPr txBox="1"/>
            <p:nvPr/>
          </p:nvSpPr>
          <p:spPr>
            <a:xfrm>
              <a:off x="3452271" y="2602397"/>
              <a:ext cx="648000" cy="380619"/>
            </a:xfrm>
            <a:prstGeom prst="rect">
              <a:avLst/>
            </a:prstGeom>
            <a:noFill/>
          </p:spPr>
          <p:txBody>
            <a:bodyPr rtlCol="0" wrap="square">
              <a:spAutoFit/>
            </a:bodyPr>
            <a:lstStyle>
              <a:defPPr>
                <a:defRPr lang="zh-CN"/>
              </a:defPPr>
              <a:lvl1pPr fontAlgn="auto" indent="0" lvl="0" marR="0">
                <a:lnSpc>
                  <a:spcPct val="130000"/>
                </a:lnSpc>
                <a:spcBef>
                  <a:spcPct val="0"/>
                </a:spcBef>
                <a:spcAft>
                  <a:spcPct val="0"/>
                </a:spcAft>
                <a:buClrTx/>
                <a:buSzTx/>
                <a:buFontTx/>
                <a:buNone/>
                <a:defRPr b="0" baseline="0" cap="none" i="0" kern="0" kumimoji="0" normalizeH="0" spc="0" strike="noStrike" sz="1200" u="none">
                  <a:ln>
                    <a:noFill/>
                  </a:ln>
                  <a:solidFill>
                    <a:sysClr lastClr="FFFFFF" val="window">
                      <a:lumMod val="50000"/>
                    </a:sysClr>
                  </a:solidFill>
                  <a:effectLst/>
                  <a:uLnTx/>
                  <a:uFillTx/>
                  <a:latin charset="-122" pitchFamily="34" typeface="微软雅黑"/>
                  <a:ea charset="-122" pitchFamily="34" typeface="微软雅黑"/>
                </a:defRPr>
              </a:lvl1pPr>
            </a:lstStyle>
            <a:p>
              <a:pPr algn="ctr" lvl="0">
                <a:defRPr/>
              </a:pPr>
              <a:r>
                <a:rPr altLang="en-US" lang="zh-CN" sz="2100">
                  <a:solidFill>
                    <a:srgbClr val="474747"/>
                  </a:solidFill>
                </a:rPr>
                <a:t>责任</a:t>
              </a:r>
            </a:p>
          </p:txBody>
        </p:sp>
      </p:grpSp>
      <p:sp>
        <p:nvSpPr>
          <p:cNvPr id="27" name="文本框 120"/>
          <p:cNvSpPr>
            <a:spLocks noChangeArrowheads="1"/>
          </p:cNvSpPr>
          <p:nvPr/>
        </p:nvSpPr>
        <p:spPr bwMode="auto">
          <a:xfrm>
            <a:off x="623312" y="4046569"/>
            <a:ext cx="2937164" cy="411470"/>
          </a:xfrm>
          <a:prstGeom prst="rect">
            <a:avLst/>
          </a:prstGeom>
          <a:solidFill>
            <a:schemeClr val="accent3"/>
          </a:solidFill>
          <a:ln>
            <a:noFill/>
          </a:ln>
        </p:spPr>
        <p:txBody>
          <a:bodyPr bIns="45715" lIns="91431" rIns="91431" tIns="45715" wrap="square">
            <a:spAutoFit/>
          </a:bodyPr>
          <a:lstStyle/>
          <a:p>
            <a:pPr algn="ctr"/>
            <a:r>
              <a:rPr altLang="en-US" lang="zh-CN" sz="2100">
                <a:solidFill>
                  <a:schemeClr val="bg1"/>
                </a:solidFill>
                <a:latin charset="-122" pitchFamily="34" typeface="Arial Unicode MS"/>
                <a:ea charset="-122" pitchFamily="34" typeface="微软雅黑"/>
                <a:sym charset="-122" pitchFamily="34" typeface="Arial Unicode MS"/>
              </a:rPr>
              <a:t>输入文字标题</a:t>
            </a:r>
          </a:p>
        </p:txBody>
      </p:sp>
      <p:sp>
        <p:nvSpPr>
          <p:cNvPr id="28" name="矩形 27"/>
          <p:cNvSpPr/>
          <p:nvPr/>
        </p:nvSpPr>
        <p:spPr>
          <a:xfrm>
            <a:off x="623312" y="4501503"/>
            <a:ext cx="4432856" cy="685790"/>
          </a:xfrm>
          <a:prstGeom prst="rect">
            <a:avLst/>
          </a:prstGeom>
        </p:spPr>
        <p:txBody>
          <a:bodyPr bIns="45715" lIns="91431" rIns="91431" tIns="45715" wrap="square">
            <a:spAutoFit/>
          </a:bodyPr>
          <a:lstStyle/>
          <a:p>
            <a:pPr>
              <a:spcBef>
                <a:spcPts val="1117"/>
              </a:spcBef>
              <a:spcAft>
                <a:spcPts val="1117"/>
              </a:spcAft>
            </a:pPr>
            <a:r>
              <a:rPr altLang="en-US" lang="zh-CN" sz="1300">
                <a:solidFill>
                  <a:schemeClr val="tx1">
                    <a:lumMod val="65000"/>
                    <a:lumOff val="35000"/>
                  </a:schemeClr>
                </a:solidFill>
                <a:latin typeface="+mj-ea"/>
                <a:ea typeface="+mj-ea"/>
              </a:rPr>
              <a:t>请在此处输入您的文本，或者复制您的文本粘贴到此处请在此处请在此处输入您的文本，或者复制您的文本粘贴到此处请在此处或者复制您的文本粘贴到此处请在此处</a:t>
            </a:r>
          </a:p>
        </p:txBody>
      </p:sp>
      <p:sp>
        <p:nvSpPr>
          <p:cNvPr id="29" name="文本框 120"/>
          <p:cNvSpPr>
            <a:spLocks noChangeArrowheads="1"/>
          </p:cNvSpPr>
          <p:nvPr/>
        </p:nvSpPr>
        <p:spPr bwMode="auto">
          <a:xfrm>
            <a:off x="8540446" y="4029575"/>
            <a:ext cx="2937164" cy="411470"/>
          </a:xfrm>
          <a:prstGeom prst="rect">
            <a:avLst/>
          </a:prstGeom>
          <a:solidFill>
            <a:schemeClr val="accent2"/>
          </a:solidFill>
          <a:ln>
            <a:noFill/>
          </a:ln>
        </p:spPr>
        <p:txBody>
          <a:bodyPr bIns="45715" lIns="91431" rIns="91431" tIns="45715" wrap="square">
            <a:spAutoFit/>
          </a:bodyPr>
          <a:lstStyle/>
          <a:p>
            <a:pPr algn="ctr"/>
            <a:r>
              <a:rPr altLang="en-US" lang="zh-CN" sz="2100">
                <a:solidFill>
                  <a:schemeClr val="bg1"/>
                </a:solidFill>
                <a:latin charset="-122" pitchFamily="34" typeface="Arial Unicode MS"/>
                <a:ea charset="-122" pitchFamily="34" typeface="微软雅黑"/>
                <a:sym charset="-122" pitchFamily="34" typeface="Arial Unicode MS"/>
              </a:rPr>
              <a:t>输入文字标题</a:t>
            </a:r>
          </a:p>
        </p:txBody>
      </p:sp>
      <p:sp>
        <p:nvSpPr>
          <p:cNvPr id="30" name="矩形 29"/>
          <p:cNvSpPr/>
          <p:nvPr/>
        </p:nvSpPr>
        <p:spPr>
          <a:xfrm>
            <a:off x="7071864" y="4501503"/>
            <a:ext cx="4432856" cy="685790"/>
          </a:xfrm>
          <a:prstGeom prst="rect">
            <a:avLst/>
          </a:prstGeom>
        </p:spPr>
        <p:txBody>
          <a:bodyPr bIns="45715" lIns="91431" rIns="91431" tIns="45715" wrap="square">
            <a:spAutoFit/>
          </a:bodyPr>
          <a:lstStyle/>
          <a:p>
            <a:pPr>
              <a:spcBef>
                <a:spcPts val="1117"/>
              </a:spcBef>
              <a:spcAft>
                <a:spcPts val="1117"/>
              </a:spcAft>
            </a:pPr>
            <a:r>
              <a:rPr altLang="en-US" lang="zh-CN" sz="1300">
                <a:solidFill>
                  <a:schemeClr val="tx1">
                    <a:lumMod val="65000"/>
                    <a:lumOff val="35000"/>
                  </a:schemeClr>
                </a:solidFill>
                <a:latin typeface="+mj-ea"/>
                <a:ea typeface="+mj-ea"/>
              </a:rPr>
              <a:t>请在此处输入您的文本，或者复制您的文本粘贴到此处请在此处请在此处输入您的文本，或者复制您的文本粘贴到此处请在此处或者复制您的文本粘贴到此处请在此处</a:t>
            </a:r>
          </a:p>
        </p:txBody>
      </p:sp>
      <p:sp>
        <p:nvSpPr>
          <p:cNvPr id="2" name="标题 1"/>
          <p:cNvSpPr>
            <a:spLocks noGrp="1"/>
          </p:cNvSpPr>
          <p:nvPr>
            <p:ph type="title"/>
          </p:nvPr>
        </p:nvSpPr>
        <p:spPr/>
        <p:txBody>
          <a:bodyPr>
            <a:normAutofit/>
          </a:bodyPr>
          <a:lstStyle/>
          <a:p>
            <a:r>
              <a:rPr altLang="en-US" lang="zh-CN"/>
              <a:t>单击此处添加标题</a:t>
            </a:r>
          </a:p>
        </p:txBody>
      </p:sp>
    </p:spTree>
    <p:extLst>
      <p:ext uri="{BB962C8B-B14F-4D97-AF65-F5344CB8AC3E}">
        <p14:creationId val="397507826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33"/>
                                        </p:tgtEl>
                                        <p:attrNameLst>
                                          <p:attrName>style.visibility</p:attrName>
                                        </p:attrNameLst>
                                      </p:cBhvr>
                                      <p:to>
                                        <p:strVal val="visible"/>
                                      </p:to>
                                    </p:set>
                                    <p:animEffect filter="fade" transition="in">
                                      <p:cBhvr>
                                        <p:cTn dur="1000" id="7"/>
                                        <p:tgtEl>
                                          <p:spTgt spid="33"/>
                                        </p:tgtEl>
                                      </p:cBhvr>
                                    </p:animEffect>
                                    <p:anim calcmode="lin" valueType="num">
                                      <p:cBhvr>
                                        <p:cTn dur="1000" fill="hold" id="8"/>
                                        <p:tgtEl>
                                          <p:spTgt spid="33"/>
                                        </p:tgtEl>
                                        <p:attrNameLst>
                                          <p:attrName>ppt_x</p:attrName>
                                        </p:attrNameLst>
                                      </p:cBhvr>
                                      <p:tavLst>
                                        <p:tav tm="0">
                                          <p:val>
                                            <p:strVal val="#ppt_x"/>
                                          </p:val>
                                        </p:tav>
                                        <p:tav tm="100000">
                                          <p:val>
                                            <p:strVal val="#ppt_x"/>
                                          </p:val>
                                        </p:tav>
                                      </p:tavLst>
                                    </p:anim>
                                    <p:anim calcmode="lin" valueType="num">
                                      <p:cBhvr>
                                        <p:cTn dur="1000" fill="hold" id="9"/>
                                        <p:tgtEl>
                                          <p:spTgt spid="33"/>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22" presetSubtype="1">
                                  <p:stCondLst>
                                    <p:cond delay="0"/>
                                  </p:stCondLst>
                                  <p:childTnLst>
                                    <p:set>
                                      <p:cBhvr>
                                        <p:cTn dur="1" fill="hold" id="12">
                                          <p:stCondLst>
                                            <p:cond delay="0"/>
                                          </p:stCondLst>
                                        </p:cTn>
                                        <p:tgtEl>
                                          <p:spTgt spid="16"/>
                                        </p:tgtEl>
                                        <p:attrNameLst>
                                          <p:attrName>style.visibility</p:attrName>
                                        </p:attrNameLst>
                                      </p:cBhvr>
                                      <p:to>
                                        <p:strVal val="visible"/>
                                      </p:to>
                                    </p:set>
                                    <p:animEffect filter="wipe(up)" transition="in">
                                      <p:cBhvr>
                                        <p:cTn dur="500" id="13"/>
                                        <p:tgtEl>
                                          <p:spTgt spid="16"/>
                                        </p:tgtEl>
                                      </p:cBhvr>
                                    </p:animEffect>
                                  </p:childTnLst>
                                </p:cTn>
                              </p:par>
                            </p:childTnLst>
                          </p:cTn>
                        </p:par>
                        <p:par>
                          <p:cTn fill="hold" id="14" nodeType="afterGroup">
                            <p:stCondLst>
                              <p:cond delay="1500"/>
                            </p:stCondLst>
                            <p:childTnLst>
                              <p:par>
                                <p:cTn fill="hold" id="15" nodeType="afterEffect" presetClass="entr" presetID="22" presetSubtype="1">
                                  <p:stCondLst>
                                    <p:cond delay="0"/>
                                  </p:stCondLst>
                                  <p:childTnLst>
                                    <p:set>
                                      <p:cBhvr>
                                        <p:cTn dur="1" fill="hold" id="16">
                                          <p:stCondLst>
                                            <p:cond delay="0"/>
                                          </p:stCondLst>
                                        </p:cTn>
                                        <p:tgtEl>
                                          <p:spTgt spid="5"/>
                                        </p:tgtEl>
                                        <p:attrNameLst>
                                          <p:attrName>style.visibility</p:attrName>
                                        </p:attrNameLst>
                                      </p:cBhvr>
                                      <p:to>
                                        <p:strVal val="visible"/>
                                      </p:to>
                                    </p:set>
                                    <p:animEffect filter="wipe(up)" transition="in">
                                      <p:cBhvr>
                                        <p:cTn dur="500" id="17"/>
                                        <p:tgtEl>
                                          <p:spTgt spid="5"/>
                                        </p:tgtEl>
                                      </p:cBhvr>
                                    </p:animEffect>
                                  </p:childTnLst>
                                </p:cTn>
                              </p:par>
                            </p:childTnLst>
                          </p:cTn>
                        </p:par>
                        <p:par>
                          <p:cTn fill="hold" id="18" nodeType="afterGroup">
                            <p:stCondLst>
                              <p:cond delay="2000"/>
                            </p:stCondLst>
                            <p:childTnLst>
                              <p:par>
                                <p:cTn fill="hold" grpId="0" id="19" nodeType="afterEffect" presetClass="entr" presetID="2" presetSubtype="4">
                                  <p:stCondLst>
                                    <p:cond delay="0"/>
                                  </p:stCondLst>
                                  <p:childTnLst>
                                    <p:set>
                                      <p:cBhvr>
                                        <p:cTn dur="1" fill="hold" id="20">
                                          <p:stCondLst>
                                            <p:cond delay="0"/>
                                          </p:stCondLst>
                                        </p:cTn>
                                        <p:tgtEl>
                                          <p:spTgt spid="27"/>
                                        </p:tgtEl>
                                        <p:attrNameLst>
                                          <p:attrName>style.visibility</p:attrName>
                                        </p:attrNameLst>
                                      </p:cBhvr>
                                      <p:to>
                                        <p:strVal val="visible"/>
                                      </p:to>
                                    </p:set>
                                    <p:anim calcmode="lin" valueType="num">
                                      <p:cBhvr additive="base">
                                        <p:cTn dur="500" fill="hold" id="21"/>
                                        <p:tgtEl>
                                          <p:spTgt spid="27"/>
                                        </p:tgtEl>
                                        <p:attrNameLst>
                                          <p:attrName>ppt_x</p:attrName>
                                        </p:attrNameLst>
                                      </p:cBhvr>
                                      <p:tavLst>
                                        <p:tav tm="0">
                                          <p:val>
                                            <p:strVal val="#ppt_x"/>
                                          </p:val>
                                        </p:tav>
                                        <p:tav tm="100000">
                                          <p:val>
                                            <p:strVal val="#ppt_x"/>
                                          </p:val>
                                        </p:tav>
                                      </p:tavLst>
                                    </p:anim>
                                    <p:anim calcmode="lin" valueType="num">
                                      <p:cBhvr additive="base">
                                        <p:cTn dur="500" fill="hold" id="22"/>
                                        <p:tgtEl>
                                          <p:spTgt spid="27"/>
                                        </p:tgtEl>
                                        <p:attrNameLst>
                                          <p:attrName>ppt_y</p:attrName>
                                        </p:attrNameLst>
                                      </p:cBhvr>
                                      <p:tavLst>
                                        <p:tav tm="0">
                                          <p:val>
                                            <p:strVal val="1+#ppt_h/2"/>
                                          </p:val>
                                        </p:tav>
                                        <p:tav tm="100000">
                                          <p:val>
                                            <p:strVal val="#ppt_y"/>
                                          </p:val>
                                        </p:tav>
                                      </p:tavLst>
                                    </p:anim>
                                  </p:childTnLst>
                                </p:cTn>
                              </p:par>
                            </p:childTnLst>
                          </p:cTn>
                        </p:par>
                        <p:par>
                          <p:cTn fill="hold" id="23" nodeType="afterGroup">
                            <p:stCondLst>
                              <p:cond delay="2500"/>
                            </p:stCondLst>
                            <p:childTnLst>
                              <p:par>
                                <p:cTn fill="hold" grpId="0" id="24" nodeType="afterEffect" presetClass="entr" presetID="22" presetSubtype="8">
                                  <p:stCondLst>
                                    <p:cond delay="0"/>
                                  </p:stCondLst>
                                  <p:childTnLst>
                                    <p:set>
                                      <p:cBhvr>
                                        <p:cTn dur="1" fill="hold" id="25">
                                          <p:stCondLst>
                                            <p:cond delay="0"/>
                                          </p:stCondLst>
                                        </p:cTn>
                                        <p:tgtEl>
                                          <p:spTgt spid="28"/>
                                        </p:tgtEl>
                                        <p:attrNameLst>
                                          <p:attrName>style.visibility</p:attrName>
                                        </p:attrNameLst>
                                      </p:cBhvr>
                                      <p:to>
                                        <p:strVal val="visible"/>
                                      </p:to>
                                    </p:set>
                                    <p:animEffect filter="wipe(left)" transition="in">
                                      <p:cBhvr>
                                        <p:cTn dur="500" id="26"/>
                                        <p:tgtEl>
                                          <p:spTgt spid="28"/>
                                        </p:tgtEl>
                                      </p:cBhvr>
                                    </p:animEffect>
                                  </p:childTnLst>
                                </p:cTn>
                              </p:par>
                            </p:childTnLst>
                          </p:cTn>
                        </p:par>
                        <p:par>
                          <p:cTn fill="hold" id="27" nodeType="afterGroup">
                            <p:stCondLst>
                              <p:cond delay="3000"/>
                            </p:stCondLst>
                            <p:childTnLst>
                              <p:par>
                                <p:cTn fill="hold" grpId="0" id="28" nodeType="afterEffect" presetClass="entr" presetID="2" presetSubtype="4">
                                  <p:stCondLst>
                                    <p:cond delay="0"/>
                                  </p:stCondLst>
                                  <p:childTnLst>
                                    <p:set>
                                      <p:cBhvr>
                                        <p:cTn dur="1" fill="hold" id="29">
                                          <p:stCondLst>
                                            <p:cond delay="0"/>
                                          </p:stCondLst>
                                        </p:cTn>
                                        <p:tgtEl>
                                          <p:spTgt spid="29"/>
                                        </p:tgtEl>
                                        <p:attrNameLst>
                                          <p:attrName>style.visibility</p:attrName>
                                        </p:attrNameLst>
                                      </p:cBhvr>
                                      <p:to>
                                        <p:strVal val="visible"/>
                                      </p:to>
                                    </p:set>
                                    <p:anim calcmode="lin" valueType="num">
                                      <p:cBhvr additive="base">
                                        <p:cTn dur="500" fill="hold" id="30"/>
                                        <p:tgtEl>
                                          <p:spTgt spid="29"/>
                                        </p:tgtEl>
                                        <p:attrNameLst>
                                          <p:attrName>ppt_x</p:attrName>
                                        </p:attrNameLst>
                                      </p:cBhvr>
                                      <p:tavLst>
                                        <p:tav tm="0">
                                          <p:val>
                                            <p:strVal val="#ppt_x"/>
                                          </p:val>
                                        </p:tav>
                                        <p:tav tm="100000">
                                          <p:val>
                                            <p:strVal val="#ppt_x"/>
                                          </p:val>
                                        </p:tav>
                                      </p:tavLst>
                                    </p:anim>
                                    <p:anim calcmode="lin" valueType="num">
                                      <p:cBhvr additive="base">
                                        <p:cTn dur="500" fill="hold" id="31"/>
                                        <p:tgtEl>
                                          <p:spTgt spid="29"/>
                                        </p:tgtEl>
                                        <p:attrNameLst>
                                          <p:attrName>ppt_y</p:attrName>
                                        </p:attrNameLst>
                                      </p:cBhvr>
                                      <p:tavLst>
                                        <p:tav tm="0">
                                          <p:val>
                                            <p:strVal val="1+#ppt_h/2"/>
                                          </p:val>
                                        </p:tav>
                                        <p:tav tm="100000">
                                          <p:val>
                                            <p:strVal val="#ppt_y"/>
                                          </p:val>
                                        </p:tav>
                                      </p:tavLst>
                                    </p:anim>
                                  </p:childTnLst>
                                </p:cTn>
                              </p:par>
                            </p:childTnLst>
                          </p:cTn>
                        </p:par>
                        <p:par>
                          <p:cTn fill="hold" id="32" nodeType="afterGroup">
                            <p:stCondLst>
                              <p:cond delay="3500"/>
                            </p:stCondLst>
                            <p:childTnLst>
                              <p:par>
                                <p:cTn fill="hold" grpId="0" id="33" nodeType="afterEffect" presetClass="entr" presetID="22" presetSubtype="8">
                                  <p:stCondLst>
                                    <p:cond delay="0"/>
                                  </p:stCondLst>
                                  <p:childTnLst>
                                    <p:set>
                                      <p:cBhvr>
                                        <p:cTn dur="1" fill="hold" id="34">
                                          <p:stCondLst>
                                            <p:cond delay="0"/>
                                          </p:stCondLst>
                                        </p:cTn>
                                        <p:tgtEl>
                                          <p:spTgt spid="30"/>
                                        </p:tgtEl>
                                        <p:attrNameLst>
                                          <p:attrName>style.visibility</p:attrName>
                                        </p:attrNameLst>
                                      </p:cBhvr>
                                      <p:to>
                                        <p:strVal val="visible"/>
                                      </p:to>
                                    </p:set>
                                    <p:animEffect filter="wipe(left)" transition="in">
                                      <p:cBhvr>
                                        <p:cTn dur="500" id="35"/>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7"/>
      <p:bldP grpId="0" spid="28"/>
      <p:bldP grpId="0" spid="29"/>
      <p:bldP grpId="0" spid="30"/>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2" name="直接连接符 1"/>
          <p:cNvCxnSpPr/>
          <p:nvPr/>
        </p:nvCxnSpPr>
        <p:spPr>
          <a:xfrm rot="18900000">
            <a:off x="2628513" y="3603821"/>
            <a:ext cx="1008051" cy="0"/>
          </a:xfrm>
          <a:prstGeom prst="line">
            <a:avLst/>
          </a:prstGeom>
          <a:ln w="3175">
            <a:solidFill>
              <a:schemeClr val="tx1">
                <a:lumMod val="50000"/>
                <a:lumOff val="50000"/>
              </a:schemeClr>
            </a:solidFill>
            <a:prstDash val="solid"/>
            <a:headEnd len="med" type="oval" w="med"/>
            <a:tailEnd len="med" type="oval" w="med"/>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flipH="1" rot="2700000">
            <a:off x="4276120" y="3624799"/>
            <a:ext cx="1008183" cy="0"/>
          </a:xfrm>
          <a:prstGeom prst="line">
            <a:avLst/>
          </a:prstGeom>
          <a:ln w="3175">
            <a:solidFill>
              <a:schemeClr val="tx1">
                <a:lumMod val="50000"/>
                <a:lumOff val="50000"/>
              </a:schemeClr>
            </a:solidFill>
            <a:prstDash val="solid"/>
            <a:headEnd len="med" type="oval" w="med"/>
            <a:tailEnd len="med" type="oval" w="med"/>
          </a:ln>
        </p:spPr>
        <p:style>
          <a:lnRef idx="1">
            <a:schemeClr val="accent1"/>
          </a:lnRef>
          <a:fillRef idx="0">
            <a:schemeClr val="accent1"/>
          </a:fillRef>
          <a:effectRef idx="0">
            <a:schemeClr val="accent1"/>
          </a:effectRef>
          <a:fontRef idx="minor">
            <a:schemeClr val="tx1"/>
          </a:fontRef>
        </p:style>
      </p:cxnSp>
      <p:grpSp>
        <p:nvGrpSpPr>
          <p:cNvPr id="4" name="组合 1"/>
          <p:cNvGrpSpPr/>
          <p:nvPr/>
        </p:nvGrpSpPr>
        <p:grpSpPr>
          <a:xfrm>
            <a:off x="1103808" y="2289903"/>
            <a:ext cx="2351702" cy="892388"/>
            <a:chOff x="6278307" y="2195545"/>
            <a:chExt cx="1764006" cy="669291"/>
          </a:xfrm>
        </p:grpSpPr>
        <p:sp>
          <p:nvSpPr>
            <p:cNvPr id="5" name="TextBox 20"/>
            <p:cNvSpPr txBox="1"/>
            <p:nvPr/>
          </p:nvSpPr>
          <p:spPr bwMode="auto">
            <a:xfrm>
              <a:off x="6382171" y="2494098"/>
              <a:ext cx="1526083" cy="367152"/>
            </a:xfrm>
            <a:prstGeom prst="rect">
              <a:avLst/>
            </a:prstGeom>
            <a:noFill/>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defRPr/>
              </a:pPr>
              <a:r>
                <a:rPr altLang="en-US" lang="zh-CN" sz="1300">
                  <a:solidFill>
                    <a:schemeClr val="tx1">
                      <a:lumMod val="50000"/>
                      <a:lumOff val="50000"/>
                    </a:schemeClr>
                  </a:solidFill>
                  <a:latin charset="-122" pitchFamily="34" typeface="微软雅黑"/>
                  <a:ea charset="-122" pitchFamily="34" typeface="微软雅黑"/>
                  <a:cs charset="-122" pitchFamily="2" typeface="宋体"/>
                </a:rPr>
                <a:t>单击此处添加段落文本单击此处添加段落文本</a:t>
              </a:r>
            </a:p>
          </p:txBody>
        </p:sp>
        <p:sp>
          <p:nvSpPr>
            <p:cNvPr id="6" name="TextBox 19"/>
            <p:cNvSpPr txBox="1">
              <a:spLocks noChangeArrowheads="1"/>
            </p:cNvSpPr>
            <p:nvPr/>
          </p:nvSpPr>
          <p:spPr bwMode="auto">
            <a:xfrm>
              <a:off x="6278307" y="2195545"/>
              <a:ext cx="1764006" cy="3100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en-US" lang="zh-CN" sz="2100">
                  <a:solidFill>
                    <a:schemeClr val="tx1">
                      <a:lumMod val="50000"/>
                      <a:lumOff val="50000"/>
                    </a:schemeClr>
                  </a:solidFill>
                  <a:latin charset="-122" pitchFamily="34" typeface="微软雅黑"/>
                  <a:ea charset="-122" pitchFamily="34" typeface="微软雅黑"/>
                  <a:cs charset="-122" pitchFamily="2" typeface="宋体"/>
                </a:rPr>
                <a:t>标题文字</a:t>
              </a:r>
            </a:p>
          </p:txBody>
        </p:sp>
      </p:grpSp>
      <p:cxnSp>
        <p:nvCxnSpPr>
          <p:cNvPr id="7" name="直接连接符 6"/>
          <p:cNvCxnSpPr/>
          <p:nvPr/>
        </p:nvCxnSpPr>
        <p:spPr>
          <a:xfrm rot="18900000">
            <a:off x="5636739" y="3603821"/>
            <a:ext cx="1008051" cy="0"/>
          </a:xfrm>
          <a:prstGeom prst="line">
            <a:avLst/>
          </a:prstGeom>
          <a:ln w="3175">
            <a:solidFill>
              <a:schemeClr val="tx1">
                <a:lumMod val="50000"/>
                <a:lumOff val="50000"/>
              </a:schemeClr>
            </a:solidFill>
            <a:prstDash val="solid"/>
            <a:headEnd len="med" type="oval" w="med"/>
            <a:tailEnd len="med" type="oval" w="med"/>
          </a:ln>
        </p:spPr>
        <p:style>
          <a:lnRef idx="1">
            <a:schemeClr val="accent1"/>
          </a:lnRef>
          <a:fillRef idx="0">
            <a:schemeClr val="accent1"/>
          </a:fillRef>
          <a:effectRef idx="0">
            <a:schemeClr val="accent1"/>
          </a:effectRef>
          <a:fontRef idx="minor">
            <a:schemeClr val="tx1"/>
          </a:fontRef>
        </p:style>
      </p:cxnSp>
      <p:grpSp>
        <p:nvGrpSpPr>
          <p:cNvPr id="8" name="组合 1"/>
          <p:cNvGrpSpPr/>
          <p:nvPr/>
        </p:nvGrpSpPr>
        <p:grpSpPr>
          <a:xfrm>
            <a:off x="4367746" y="2289903"/>
            <a:ext cx="2351702" cy="892388"/>
            <a:chOff x="6278307" y="2195545"/>
            <a:chExt cx="1764006" cy="669291"/>
          </a:xfrm>
        </p:grpSpPr>
        <p:sp>
          <p:nvSpPr>
            <p:cNvPr id="9" name="TextBox 20"/>
            <p:cNvSpPr txBox="1"/>
            <p:nvPr/>
          </p:nvSpPr>
          <p:spPr bwMode="auto">
            <a:xfrm>
              <a:off x="6382171" y="2494098"/>
              <a:ext cx="1526083" cy="367152"/>
            </a:xfrm>
            <a:prstGeom prst="rect">
              <a:avLst/>
            </a:prstGeom>
            <a:noFill/>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defRPr/>
              </a:pPr>
              <a:r>
                <a:rPr altLang="en-US" lang="zh-CN" sz="1300">
                  <a:solidFill>
                    <a:schemeClr val="tx1">
                      <a:lumMod val="50000"/>
                      <a:lumOff val="50000"/>
                    </a:schemeClr>
                  </a:solidFill>
                  <a:latin charset="-122" pitchFamily="34" typeface="微软雅黑"/>
                  <a:ea charset="-122" pitchFamily="34" typeface="微软雅黑"/>
                  <a:cs charset="-122" pitchFamily="2" typeface="宋体"/>
                </a:rPr>
                <a:t>单击此处添加段落文本单击此处添加段落文本</a:t>
              </a:r>
            </a:p>
          </p:txBody>
        </p:sp>
        <p:sp>
          <p:nvSpPr>
            <p:cNvPr id="10" name="TextBox 19"/>
            <p:cNvSpPr txBox="1">
              <a:spLocks noChangeArrowheads="1"/>
            </p:cNvSpPr>
            <p:nvPr/>
          </p:nvSpPr>
          <p:spPr bwMode="auto">
            <a:xfrm>
              <a:off x="6278307" y="2195545"/>
              <a:ext cx="1764006" cy="3100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en-US" lang="zh-CN" sz="2100">
                  <a:solidFill>
                    <a:schemeClr val="tx1">
                      <a:lumMod val="50000"/>
                      <a:lumOff val="50000"/>
                    </a:schemeClr>
                  </a:solidFill>
                  <a:latin charset="-122" pitchFamily="34" typeface="微软雅黑"/>
                  <a:ea charset="-122" pitchFamily="34" typeface="微软雅黑"/>
                  <a:cs charset="-122" pitchFamily="2" typeface="宋体"/>
                </a:rPr>
                <a:t>标题文字</a:t>
              </a:r>
            </a:p>
          </p:txBody>
        </p:sp>
      </p:grpSp>
      <p:cxnSp>
        <p:nvCxnSpPr>
          <p:cNvPr id="11" name="直接连接符 10"/>
          <p:cNvCxnSpPr/>
          <p:nvPr/>
        </p:nvCxnSpPr>
        <p:spPr>
          <a:xfrm flipH="1" rot="2700000">
            <a:off x="7369341" y="3624799"/>
            <a:ext cx="1008183" cy="0"/>
          </a:xfrm>
          <a:prstGeom prst="line">
            <a:avLst/>
          </a:prstGeom>
          <a:ln w="3175">
            <a:solidFill>
              <a:schemeClr val="tx1">
                <a:lumMod val="50000"/>
                <a:lumOff val="50000"/>
              </a:schemeClr>
            </a:solidFill>
            <a:prstDash val="solid"/>
            <a:headEnd len="med" type="oval" w="med"/>
            <a:tailEnd len="med" type="oval" w="med"/>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rot="18900000">
            <a:off x="8779782" y="3661647"/>
            <a:ext cx="1008051" cy="0"/>
          </a:xfrm>
          <a:prstGeom prst="line">
            <a:avLst/>
          </a:prstGeom>
          <a:ln w="3175">
            <a:solidFill>
              <a:schemeClr val="tx1">
                <a:lumMod val="50000"/>
                <a:lumOff val="50000"/>
              </a:schemeClr>
            </a:solidFill>
            <a:prstDash val="solid"/>
            <a:headEnd len="med" type="oval" w="med"/>
            <a:tailEnd len="med" type="oval" w="med"/>
          </a:ln>
        </p:spPr>
        <p:style>
          <a:lnRef idx="1">
            <a:schemeClr val="accent1"/>
          </a:lnRef>
          <a:fillRef idx="0">
            <a:schemeClr val="accent1"/>
          </a:fillRef>
          <a:effectRef idx="0">
            <a:schemeClr val="accent1"/>
          </a:effectRef>
          <a:fontRef idx="minor">
            <a:schemeClr val="tx1"/>
          </a:fontRef>
        </p:style>
      </p:cxnSp>
      <p:grpSp>
        <p:nvGrpSpPr>
          <p:cNvPr id="13" name="组合 1"/>
          <p:cNvGrpSpPr/>
          <p:nvPr/>
        </p:nvGrpSpPr>
        <p:grpSpPr>
          <a:xfrm>
            <a:off x="7391435" y="2289903"/>
            <a:ext cx="2351702" cy="892388"/>
            <a:chOff x="6278307" y="2195545"/>
            <a:chExt cx="1764006" cy="669291"/>
          </a:xfrm>
        </p:grpSpPr>
        <p:sp>
          <p:nvSpPr>
            <p:cNvPr id="14" name="TextBox 20"/>
            <p:cNvSpPr txBox="1"/>
            <p:nvPr/>
          </p:nvSpPr>
          <p:spPr bwMode="auto">
            <a:xfrm>
              <a:off x="6382171" y="2494098"/>
              <a:ext cx="1526083" cy="367152"/>
            </a:xfrm>
            <a:prstGeom prst="rect">
              <a:avLst/>
            </a:prstGeom>
            <a:noFill/>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defRPr/>
              </a:pPr>
              <a:r>
                <a:rPr altLang="en-US" lang="zh-CN" sz="1300">
                  <a:solidFill>
                    <a:schemeClr val="tx1">
                      <a:lumMod val="50000"/>
                      <a:lumOff val="50000"/>
                    </a:schemeClr>
                  </a:solidFill>
                  <a:latin charset="-122" pitchFamily="34" typeface="微软雅黑"/>
                  <a:ea charset="-122" pitchFamily="34" typeface="微软雅黑"/>
                  <a:cs charset="-122" pitchFamily="2" typeface="宋体"/>
                </a:rPr>
                <a:t>单击此处添加段落文本单击此处添加段落文本</a:t>
              </a:r>
            </a:p>
          </p:txBody>
        </p:sp>
        <p:sp>
          <p:nvSpPr>
            <p:cNvPr id="15" name="TextBox 19"/>
            <p:cNvSpPr txBox="1">
              <a:spLocks noChangeArrowheads="1"/>
            </p:cNvSpPr>
            <p:nvPr/>
          </p:nvSpPr>
          <p:spPr bwMode="auto">
            <a:xfrm>
              <a:off x="6278307" y="2195545"/>
              <a:ext cx="1764006" cy="3100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en-US" lang="zh-CN" sz="2100">
                  <a:solidFill>
                    <a:schemeClr val="tx1">
                      <a:lumMod val="50000"/>
                      <a:lumOff val="50000"/>
                    </a:schemeClr>
                  </a:solidFill>
                  <a:latin charset="-122" pitchFamily="34" typeface="微软雅黑"/>
                  <a:ea charset="-122" pitchFamily="34" typeface="微软雅黑"/>
                  <a:cs charset="-122" pitchFamily="2" typeface="宋体"/>
                </a:rPr>
                <a:t>标题文字</a:t>
              </a:r>
            </a:p>
          </p:txBody>
        </p:sp>
      </p:grpSp>
      <p:grpSp>
        <p:nvGrpSpPr>
          <p:cNvPr id="16" name="组合 1"/>
          <p:cNvGrpSpPr/>
          <p:nvPr/>
        </p:nvGrpSpPr>
        <p:grpSpPr>
          <a:xfrm>
            <a:off x="2783523" y="4223145"/>
            <a:ext cx="2351702" cy="892388"/>
            <a:chOff x="6278307" y="2195545"/>
            <a:chExt cx="1764006" cy="669291"/>
          </a:xfrm>
        </p:grpSpPr>
        <p:sp>
          <p:nvSpPr>
            <p:cNvPr id="17" name="TextBox 20"/>
            <p:cNvSpPr txBox="1"/>
            <p:nvPr/>
          </p:nvSpPr>
          <p:spPr bwMode="auto">
            <a:xfrm>
              <a:off x="6382171" y="2494098"/>
              <a:ext cx="1526083" cy="367152"/>
            </a:xfrm>
            <a:prstGeom prst="rect">
              <a:avLst/>
            </a:prstGeom>
            <a:noFill/>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defRPr/>
              </a:pPr>
              <a:r>
                <a:rPr altLang="en-US" lang="zh-CN" sz="1300">
                  <a:solidFill>
                    <a:schemeClr val="tx1">
                      <a:lumMod val="50000"/>
                      <a:lumOff val="50000"/>
                    </a:schemeClr>
                  </a:solidFill>
                  <a:latin charset="-122" pitchFamily="34" typeface="微软雅黑"/>
                  <a:ea charset="-122" pitchFamily="34" typeface="微软雅黑"/>
                  <a:cs charset="-122" pitchFamily="2" typeface="宋体"/>
                </a:rPr>
                <a:t>单击此处添加段落文本单击此处添加段落文本</a:t>
              </a:r>
            </a:p>
          </p:txBody>
        </p:sp>
        <p:sp>
          <p:nvSpPr>
            <p:cNvPr id="18" name="TextBox 19"/>
            <p:cNvSpPr txBox="1">
              <a:spLocks noChangeArrowheads="1"/>
            </p:cNvSpPr>
            <p:nvPr/>
          </p:nvSpPr>
          <p:spPr bwMode="auto">
            <a:xfrm>
              <a:off x="6278307" y="2195545"/>
              <a:ext cx="1764006" cy="3100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en-US" lang="zh-CN" sz="2100">
                  <a:solidFill>
                    <a:schemeClr val="tx1">
                      <a:lumMod val="50000"/>
                      <a:lumOff val="50000"/>
                    </a:schemeClr>
                  </a:solidFill>
                  <a:latin charset="-122" pitchFamily="34" typeface="微软雅黑"/>
                  <a:ea charset="-122" pitchFamily="34" typeface="微软雅黑"/>
                  <a:cs charset="-122" pitchFamily="2" typeface="宋体"/>
                </a:rPr>
                <a:t>标题文字</a:t>
              </a:r>
            </a:p>
          </p:txBody>
        </p:sp>
      </p:grpSp>
      <p:grpSp>
        <p:nvGrpSpPr>
          <p:cNvPr id="19" name="组合 1"/>
          <p:cNvGrpSpPr/>
          <p:nvPr/>
        </p:nvGrpSpPr>
        <p:grpSpPr>
          <a:xfrm>
            <a:off x="5945999" y="4223145"/>
            <a:ext cx="2351702" cy="892388"/>
            <a:chOff x="6278307" y="2195545"/>
            <a:chExt cx="1764006" cy="669291"/>
          </a:xfrm>
        </p:grpSpPr>
        <p:sp>
          <p:nvSpPr>
            <p:cNvPr id="20" name="TextBox 20"/>
            <p:cNvSpPr txBox="1"/>
            <p:nvPr/>
          </p:nvSpPr>
          <p:spPr bwMode="auto">
            <a:xfrm>
              <a:off x="6382172" y="2494098"/>
              <a:ext cx="1526083" cy="367152"/>
            </a:xfrm>
            <a:prstGeom prst="rect">
              <a:avLst/>
            </a:prstGeom>
            <a:noFill/>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defRPr/>
              </a:pPr>
              <a:r>
                <a:rPr altLang="en-US" lang="zh-CN" sz="1300">
                  <a:solidFill>
                    <a:schemeClr val="tx1">
                      <a:lumMod val="50000"/>
                      <a:lumOff val="50000"/>
                    </a:schemeClr>
                  </a:solidFill>
                  <a:latin charset="-122" pitchFamily="34" typeface="微软雅黑"/>
                  <a:ea charset="-122" pitchFamily="34" typeface="微软雅黑"/>
                  <a:cs charset="-122" pitchFamily="2" typeface="宋体"/>
                </a:rPr>
                <a:t>单击此处添加段落文本单击此处添加段落文本</a:t>
              </a:r>
            </a:p>
          </p:txBody>
        </p:sp>
        <p:sp>
          <p:nvSpPr>
            <p:cNvPr id="21" name="TextBox 19"/>
            <p:cNvSpPr txBox="1">
              <a:spLocks noChangeArrowheads="1"/>
            </p:cNvSpPr>
            <p:nvPr/>
          </p:nvSpPr>
          <p:spPr bwMode="auto">
            <a:xfrm>
              <a:off x="6278306" y="2195545"/>
              <a:ext cx="1764006" cy="3100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en-US" lang="zh-CN" sz="2100">
                  <a:solidFill>
                    <a:schemeClr val="tx1">
                      <a:lumMod val="50000"/>
                      <a:lumOff val="50000"/>
                    </a:schemeClr>
                  </a:solidFill>
                  <a:latin charset="-122" pitchFamily="34" typeface="微软雅黑"/>
                  <a:ea charset="-122" pitchFamily="34" typeface="微软雅黑"/>
                  <a:cs charset="-122" pitchFamily="2" typeface="宋体"/>
                </a:rPr>
                <a:t>标题文字</a:t>
              </a:r>
            </a:p>
          </p:txBody>
        </p:sp>
      </p:grpSp>
      <p:grpSp>
        <p:nvGrpSpPr>
          <p:cNvPr id="22" name="组合 1"/>
          <p:cNvGrpSpPr/>
          <p:nvPr/>
        </p:nvGrpSpPr>
        <p:grpSpPr>
          <a:xfrm>
            <a:off x="9023404" y="4223145"/>
            <a:ext cx="2351702" cy="892388"/>
            <a:chOff x="6278307" y="2195545"/>
            <a:chExt cx="1764006" cy="669291"/>
          </a:xfrm>
        </p:grpSpPr>
        <p:sp>
          <p:nvSpPr>
            <p:cNvPr id="23" name="TextBox 20"/>
            <p:cNvSpPr txBox="1"/>
            <p:nvPr/>
          </p:nvSpPr>
          <p:spPr bwMode="auto">
            <a:xfrm>
              <a:off x="6382171" y="2494098"/>
              <a:ext cx="1526083" cy="367152"/>
            </a:xfrm>
            <a:prstGeom prst="rect">
              <a:avLst/>
            </a:prstGeom>
            <a:noFill/>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defRPr/>
              </a:pPr>
              <a:r>
                <a:rPr altLang="en-US" lang="zh-CN" sz="1300">
                  <a:solidFill>
                    <a:schemeClr val="tx1">
                      <a:lumMod val="50000"/>
                      <a:lumOff val="50000"/>
                    </a:schemeClr>
                  </a:solidFill>
                  <a:latin charset="-122" pitchFamily="34" typeface="微软雅黑"/>
                  <a:ea charset="-122" pitchFamily="34" typeface="微软雅黑"/>
                  <a:cs charset="-122" pitchFamily="2" typeface="宋体"/>
                </a:rPr>
                <a:t>单击此处添加段落文本单击此处添加段落文本</a:t>
              </a:r>
            </a:p>
          </p:txBody>
        </p:sp>
        <p:sp>
          <p:nvSpPr>
            <p:cNvPr id="24" name="TextBox 19"/>
            <p:cNvSpPr txBox="1">
              <a:spLocks noChangeArrowheads="1"/>
            </p:cNvSpPr>
            <p:nvPr/>
          </p:nvSpPr>
          <p:spPr bwMode="auto">
            <a:xfrm>
              <a:off x="6278307" y="2195545"/>
              <a:ext cx="1764006" cy="31000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en-US" lang="zh-CN" sz="2100">
                  <a:solidFill>
                    <a:schemeClr val="tx1">
                      <a:lumMod val="50000"/>
                      <a:lumOff val="50000"/>
                    </a:schemeClr>
                  </a:solidFill>
                  <a:latin charset="-122" pitchFamily="34" typeface="微软雅黑"/>
                  <a:ea charset="-122" pitchFamily="34" typeface="微软雅黑"/>
                  <a:cs charset="-122" pitchFamily="2" typeface="宋体"/>
                </a:rPr>
                <a:t>标题文字</a:t>
              </a:r>
            </a:p>
          </p:txBody>
        </p:sp>
      </p:grpSp>
      <p:grpSp>
        <p:nvGrpSpPr>
          <p:cNvPr id="25" name="组合 24"/>
          <p:cNvGrpSpPr/>
          <p:nvPr/>
        </p:nvGrpSpPr>
        <p:grpSpPr>
          <a:xfrm>
            <a:off x="1929531" y="3961570"/>
            <a:ext cx="971024" cy="971151"/>
            <a:chOff x="1302940" y="2971177"/>
            <a:chExt cx="728363" cy="728363"/>
          </a:xfrm>
        </p:grpSpPr>
        <p:sp>
          <p:nvSpPr>
            <p:cNvPr id="26" name="椭圆 25"/>
            <p:cNvSpPr/>
            <p:nvPr/>
          </p:nvSpPr>
          <p:spPr>
            <a:xfrm>
              <a:off x="1302940" y="2971177"/>
              <a:ext cx="728363" cy="72836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27" name="TextBox 19"/>
            <p:cNvSpPr txBox="1">
              <a:spLocks noChangeArrowheads="1"/>
            </p:cNvSpPr>
            <p:nvPr/>
          </p:nvSpPr>
          <p:spPr bwMode="auto">
            <a:xfrm>
              <a:off x="1371764" y="3115228"/>
              <a:ext cx="566214" cy="37858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zh-CN" lang="en-US" sz="2700">
                  <a:solidFill>
                    <a:schemeClr val="bg1"/>
                  </a:solidFill>
                  <a:latin charset="-122" pitchFamily="34" typeface="微软雅黑"/>
                  <a:ea charset="-122" pitchFamily="34" typeface="微软雅黑"/>
                  <a:cs charset="-122" pitchFamily="2" typeface="宋体"/>
                </a:rPr>
                <a:t>01</a:t>
              </a:r>
            </a:p>
          </p:txBody>
        </p:sp>
      </p:grpSp>
      <p:grpSp>
        <p:nvGrpSpPr>
          <p:cNvPr id="28" name="组合 27"/>
          <p:cNvGrpSpPr/>
          <p:nvPr/>
        </p:nvGrpSpPr>
        <p:grpSpPr>
          <a:xfrm>
            <a:off x="4974976" y="3961569"/>
            <a:ext cx="971024" cy="971151"/>
            <a:chOff x="3587321" y="2971176"/>
            <a:chExt cx="728363" cy="728363"/>
          </a:xfrm>
        </p:grpSpPr>
        <p:sp>
          <p:nvSpPr>
            <p:cNvPr id="29" name="椭圆 28"/>
            <p:cNvSpPr/>
            <p:nvPr/>
          </p:nvSpPr>
          <p:spPr>
            <a:xfrm>
              <a:off x="3587321" y="2971176"/>
              <a:ext cx="728363" cy="72836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30" name="TextBox 19"/>
            <p:cNvSpPr txBox="1">
              <a:spLocks noChangeArrowheads="1"/>
            </p:cNvSpPr>
            <p:nvPr/>
          </p:nvSpPr>
          <p:spPr bwMode="auto">
            <a:xfrm>
              <a:off x="3635896" y="3115229"/>
              <a:ext cx="566214" cy="37858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zh-CN" lang="en-US" sz="2700">
                  <a:solidFill>
                    <a:schemeClr val="bg1"/>
                  </a:solidFill>
                  <a:latin charset="-122" pitchFamily="34" typeface="微软雅黑"/>
                  <a:ea charset="-122" pitchFamily="34" typeface="微软雅黑"/>
                  <a:cs charset="-122" pitchFamily="2" typeface="宋体"/>
                </a:rPr>
                <a:t>03</a:t>
              </a:r>
            </a:p>
          </p:txBody>
        </p:sp>
      </p:grpSp>
      <p:grpSp>
        <p:nvGrpSpPr>
          <p:cNvPr id="31" name="组合 30"/>
          <p:cNvGrpSpPr/>
          <p:nvPr/>
        </p:nvGrpSpPr>
        <p:grpSpPr>
          <a:xfrm>
            <a:off x="8056179" y="3961569"/>
            <a:ext cx="971024" cy="971151"/>
            <a:chOff x="5898524" y="2971176"/>
            <a:chExt cx="728363" cy="728363"/>
          </a:xfrm>
        </p:grpSpPr>
        <p:sp>
          <p:nvSpPr>
            <p:cNvPr id="32" name="椭圆 31"/>
            <p:cNvSpPr/>
            <p:nvPr/>
          </p:nvSpPr>
          <p:spPr>
            <a:xfrm>
              <a:off x="5898524" y="2971176"/>
              <a:ext cx="728363" cy="72836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33" name="TextBox 19"/>
            <p:cNvSpPr txBox="1">
              <a:spLocks noChangeArrowheads="1"/>
            </p:cNvSpPr>
            <p:nvPr/>
          </p:nvSpPr>
          <p:spPr bwMode="auto">
            <a:xfrm>
              <a:off x="5979598" y="3115229"/>
              <a:ext cx="566214" cy="37858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zh-CN" lang="en-US" sz="2700">
                  <a:solidFill>
                    <a:schemeClr val="bg1"/>
                  </a:solidFill>
                  <a:latin charset="-122" pitchFamily="34" typeface="微软雅黑"/>
                  <a:ea charset="-122" pitchFamily="34" typeface="微软雅黑"/>
                  <a:cs charset="-122" pitchFamily="2" typeface="宋体"/>
                </a:rPr>
                <a:t>05</a:t>
              </a:r>
            </a:p>
          </p:txBody>
        </p:sp>
      </p:grpSp>
      <p:grpSp>
        <p:nvGrpSpPr>
          <p:cNvPr id="34" name="组合 33"/>
          <p:cNvGrpSpPr/>
          <p:nvPr/>
        </p:nvGrpSpPr>
        <p:grpSpPr>
          <a:xfrm>
            <a:off x="3452787" y="2439185"/>
            <a:ext cx="971024" cy="971151"/>
            <a:chOff x="2445531" y="1829388"/>
            <a:chExt cx="728363" cy="728363"/>
          </a:xfrm>
        </p:grpSpPr>
        <p:sp>
          <p:nvSpPr>
            <p:cNvPr id="35" name="椭圆 34"/>
            <p:cNvSpPr/>
            <p:nvPr/>
          </p:nvSpPr>
          <p:spPr>
            <a:xfrm>
              <a:off x="2445531" y="1829388"/>
              <a:ext cx="728363" cy="72836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36" name="TextBox 19"/>
            <p:cNvSpPr txBox="1">
              <a:spLocks noChangeArrowheads="1"/>
            </p:cNvSpPr>
            <p:nvPr/>
          </p:nvSpPr>
          <p:spPr bwMode="auto">
            <a:xfrm>
              <a:off x="2527495" y="1980240"/>
              <a:ext cx="566214" cy="37858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zh-CN" lang="en-US" sz="2700">
                  <a:solidFill>
                    <a:schemeClr val="bg1"/>
                  </a:solidFill>
                  <a:latin charset="-122" pitchFamily="34" typeface="微软雅黑"/>
                  <a:ea charset="-122" pitchFamily="34" typeface="微软雅黑"/>
                  <a:cs charset="-122" pitchFamily="2" typeface="宋体"/>
                </a:rPr>
                <a:t>02</a:t>
              </a:r>
            </a:p>
          </p:txBody>
        </p:sp>
      </p:grpSp>
      <p:grpSp>
        <p:nvGrpSpPr>
          <p:cNvPr id="37" name="组合 36"/>
          <p:cNvGrpSpPr/>
          <p:nvPr/>
        </p:nvGrpSpPr>
        <p:grpSpPr>
          <a:xfrm>
            <a:off x="6497163" y="2439185"/>
            <a:ext cx="971024" cy="971151"/>
            <a:chOff x="4729110" y="1829388"/>
            <a:chExt cx="728363" cy="728363"/>
          </a:xfrm>
        </p:grpSpPr>
        <p:sp>
          <p:nvSpPr>
            <p:cNvPr id="38" name="椭圆 37"/>
            <p:cNvSpPr/>
            <p:nvPr/>
          </p:nvSpPr>
          <p:spPr>
            <a:xfrm>
              <a:off x="4729110" y="1829388"/>
              <a:ext cx="728363" cy="72836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39" name="TextBox 19"/>
            <p:cNvSpPr txBox="1">
              <a:spLocks noChangeArrowheads="1"/>
            </p:cNvSpPr>
            <p:nvPr/>
          </p:nvSpPr>
          <p:spPr bwMode="auto">
            <a:xfrm>
              <a:off x="4833688" y="1980240"/>
              <a:ext cx="566214" cy="37858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zh-CN" lang="en-US" sz="2700">
                  <a:solidFill>
                    <a:schemeClr val="bg1"/>
                  </a:solidFill>
                  <a:latin charset="-122" pitchFamily="34" typeface="微软雅黑"/>
                  <a:ea charset="-122" pitchFamily="34" typeface="微软雅黑"/>
                  <a:cs charset="-122" pitchFamily="2" typeface="宋体"/>
                </a:rPr>
                <a:t>04</a:t>
              </a:r>
            </a:p>
          </p:txBody>
        </p:sp>
      </p:grpSp>
      <p:grpSp>
        <p:nvGrpSpPr>
          <p:cNvPr id="40" name="组合 39"/>
          <p:cNvGrpSpPr/>
          <p:nvPr/>
        </p:nvGrpSpPr>
        <p:grpSpPr>
          <a:xfrm>
            <a:off x="9578366" y="2439185"/>
            <a:ext cx="971024" cy="971151"/>
            <a:chOff x="7040313" y="1829388"/>
            <a:chExt cx="728363" cy="728363"/>
          </a:xfrm>
        </p:grpSpPr>
        <p:sp>
          <p:nvSpPr>
            <p:cNvPr id="41" name="椭圆 40"/>
            <p:cNvSpPr/>
            <p:nvPr/>
          </p:nvSpPr>
          <p:spPr>
            <a:xfrm>
              <a:off x="7040313" y="1829388"/>
              <a:ext cx="728363" cy="72836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42" name="TextBox 19"/>
            <p:cNvSpPr txBox="1">
              <a:spLocks noChangeArrowheads="1"/>
            </p:cNvSpPr>
            <p:nvPr/>
          </p:nvSpPr>
          <p:spPr bwMode="auto">
            <a:xfrm>
              <a:off x="7143468" y="1980240"/>
              <a:ext cx="566214" cy="37858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6648" compatLnSpc="1" lIns="93296" numCol="1" rIns="93296" tIns="46648" vert="horz" wrap="square">
              <a:prstTxWarp prst="textNoShape">
                <a:avLst/>
              </a:prstTxWarp>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fontAlgn="base">
                <a:spcBef>
                  <a:spcPct val="0"/>
                </a:spcBef>
                <a:spcAft>
                  <a:spcPct val="0"/>
                </a:spcAft>
              </a:pPr>
              <a:r>
                <a:rPr altLang="zh-CN" lang="en-US" sz="2700">
                  <a:solidFill>
                    <a:schemeClr val="bg1"/>
                  </a:solidFill>
                  <a:latin charset="-122" pitchFamily="34" typeface="微软雅黑"/>
                  <a:ea charset="-122" pitchFamily="34" typeface="微软雅黑"/>
                  <a:cs charset="-122" pitchFamily="2" typeface="宋体"/>
                </a:rPr>
                <a:t>05</a:t>
              </a:r>
            </a:p>
          </p:txBody>
        </p:sp>
      </p:grpSp>
      <p:sp>
        <p:nvSpPr>
          <p:cNvPr id="43" name="标题 42"/>
          <p:cNvSpPr>
            <a:spLocks noGrp="1"/>
          </p:cNvSpPr>
          <p:nvPr>
            <p:ph type="title"/>
          </p:nvPr>
        </p:nvSpPr>
        <p:spPr/>
        <p:txBody>
          <a:bodyPr>
            <a:normAutofit/>
          </a:bodyPr>
          <a:lstStyle/>
          <a:p>
            <a:r>
              <a:rPr altLang="en-US" lang="zh-CN"/>
              <a:t>单击此处添加标题</a:t>
            </a:r>
          </a:p>
        </p:txBody>
      </p:sp>
    </p:spTree>
    <p:extLst>
      <p:ext uri="{BB962C8B-B14F-4D97-AF65-F5344CB8AC3E}">
        <p14:creationId val="3323688594"/>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0" presetSubtype="0">
                                  <p:stCondLst>
                                    <p:cond delay="0"/>
                                  </p:stCondLst>
                                  <p:childTnLst>
                                    <p:set>
                                      <p:cBhvr>
                                        <p:cTn dur="1" fill="hold" id="6">
                                          <p:stCondLst>
                                            <p:cond delay="0"/>
                                          </p:stCondLst>
                                        </p:cTn>
                                        <p:tgtEl>
                                          <p:spTgt spid="25"/>
                                        </p:tgtEl>
                                        <p:attrNameLst>
                                          <p:attrName>style.visibility</p:attrName>
                                        </p:attrNameLst>
                                      </p:cBhvr>
                                      <p:to>
                                        <p:strVal val="visible"/>
                                      </p:to>
                                    </p:set>
                                    <p:animEffect filter="fade" transition="in">
                                      <p:cBhvr>
                                        <p:cTn dur="500" id="7"/>
                                        <p:tgtEl>
                                          <p:spTgt spid="25"/>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id="10" nodeType="clickEffect" presetClass="entr" presetID="22" presetSubtype="4">
                                  <p:stCondLst>
                                    <p:cond delay="0"/>
                                  </p:stCondLst>
                                  <p:childTnLst>
                                    <p:set>
                                      <p:cBhvr>
                                        <p:cTn dur="1" fill="hold" id="11">
                                          <p:stCondLst>
                                            <p:cond delay="0"/>
                                          </p:stCondLst>
                                        </p:cTn>
                                        <p:tgtEl>
                                          <p:spTgt spid="2"/>
                                        </p:tgtEl>
                                        <p:attrNameLst>
                                          <p:attrName>style.visibility</p:attrName>
                                        </p:attrNameLst>
                                      </p:cBhvr>
                                      <p:to>
                                        <p:strVal val="visible"/>
                                      </p:to>
                                    </p:set>
                                    <p:animEffect filter="wipe(down)" transition="in">
                                      <p:cBhvr>
                                        <p:cTn dur="500" id="12"/>
                                        <p:tgtEl>
                                          <p:spTgt spid="2"/>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id="15" nodeType="clickEffect" presetClass="entr" presetID="10" presetSubtype="0">
                                  <p:stCondLst>
                                    <p:cond delay="0"/>
                                  </p:stCondLst>
                                  <p:childTnLst>
                                    <p:set>
                                      <p:cBhvr>
                                        <p:cTn dur="1" fill="hold" id="16">
                                          <p:stCondLst>
                                            <p:cond delay="0"/>
                                          </p:stCondLst>
                                        </p:cTn>
                                        <p:tgtEl>
                                          <p:spTgt spid="34"/>
                                        </p:tgtEl>
                                        <p:attrNameLst>
                                          <p:attrName>style.visibility</p:attrName>
                                        </p:attrNameLst>
                                      </p:cBhvr>
                                      <p:to>
                                        <p:strVal val="visible"/>
                                      </p:to>
                                    </p:set>
                                    <p:animEffect filter="fade" transition="in">
                                      <p:cBhvr>
                                        <p:cTn dur="500" id="17"/>
                                        <p:tgtEl>
                                          <p:spTgt spid="34"/>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id="20" nodeType="clickEffect" presetClass="entr" presetID="22" presetSubtype="1">
                                  <p:stCondLst>
                                    <p:cond delay="0"/>
                                  </p:stCondLst>
                                  <p:childTnLst>
                                    <p:set>
                                      <p:cBhvr>
                                        <p:cTn dur="1" fill="hold" id="21">
                                          <p:stCondLst>
                                            <p:cond delay="0"/>
                                          </p:stCondLst>
                                        </p:cTn>
                                        <p:tgtEl>
                                          <p:spTgt spid="3"/>
                                        </p:tgtEl>
                                        <p:attrNameLst>
                                          <p:attrName>style.visibility</p:attrName>
                                        </p:attrNameLst>
                                      </p:cBhvr>
                                      <p:to>
                                        <p:strVal val="visible"/>
                                      </p:to>
                                    </p:set>
                                    <p:animEffect filter="wipe(up)" transition="in">
                                      <p:cBhvr>
                                        <p:cTn dur="500" id="22"/>
                                        <p:tgtEl>
                                          <p:spTgt spid="3"/>
                                        </p:tgtEl>
                                      </p:cBhvr>
                                    </p:animEffect>
                                  </p:childTnLst>
                                </p:cTn>
                              </p:par>
                            </p:childTnLst>
                          </p:cTn>
                        </p:par>
                      </p:childTnLst>
                    </p:cTn>
                  </p:par>
                  <p:par>
                    <p:cTn fill="hold" id="23" nodeType="clickPar">
                      <p:stCondLst>
                        <p:cond delay="indefinite"/>
                      </p:stCondLst>
                      <p:childTnLst>
                        <p:par>
                          <p:cTn fill="hold" id="24" nodeType="afterGroup">
                            <p:stCondLst>
                              <p:cond delay="0"/>
                            </p:stCondLst>
                            <p:childTnLst>
                              <p:par>
                                <p:cTn fill="hold" id="25" nodeType="clickEffect" presetClass="entr" presetID="10" presetSubtype="0">
                                  <p:stCondLst>
                                    <p:cond delay="0"/>
                                  </p:stCondLst>
                                  <p:childTnLst>
                                    <p:set>
                                      <p:cBhvr>
                                        <p:cTn dur="1" fill="hold" id="26">
                                          <p:stCondLst>
                                            <p:cond delay="0"/>
                                          </p:stCondLst>
                                        </p:cTn>
                                        <p:tgtEl>
                                          <p:spTgt spid="28"/>
                                        </p:tgtEl>
                                        <p:attrNameLst>
                                          <p:attrName>style.visibility</p:attrName>
                                        </p:attrNameLst>
                                      </p:cBhvr>
                                      <p:to>
                                        <p:strVal val="visible"/>
                                      </p:to>
                                    </p:set>
                                    <p:animEffect filter="fade" transition="in">
                                      <p:cBhvr>
                                        <p:cTn dur="500" id="27"/>
                                        <p:tgtEl>
                                          <p:spTgt spid="28"/>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id="30" nodeType="clickEffect" presetClass="entr" presetID="22" presetSubtype="4">
                                  <p:stCondLst>
                                    <p:cond delay="0"/>
                                  </p:stCondLst>
                                  <p:childTnLst>
                                    <p:set>
                                      <p:cBhvr>
                                        <p:cTn dur="1" fill="hold" id="31">
                                          <p:stCondLst>
                                            <p:cond delay="0"/>
                                          </p:stCondLst>
                                        </p:cTn>
                                        <p:tgtEl>
                                          <p:spTgt spid="7"/>
                                        </p:tgtEl>
                                        <p:attrNameLst>
                                          <p:attrName>style.visibility</p:attrName>
                                        </p:attrNameLst>
                                      </p:cBhvr>
                                      <p:to>
                                        <p:strVal val="visible"/>
                                      </p:to>
                                    </p:set>
                                    <p:animEffect filter="wipe(down)" transition="in">
                                      <p:cBhvr>
                                        <p:cTn dur="500" id="32"/>
                                        <p:tgtEl>
                                          <p:spTgt spid="7"/>
                                        </p:tgtEl>
                                      </p:cBhvr>
                                    </p:animEffect>
                                  </p:childTnLst>
                                </p:cTn>
                              </p:par>
                            </p:childTnLst>
                          </p:cTn>
                        </p:par>
                      </p:childTnLst>
                    </p:cTn>
                  </p:par>
                  <p:par>
                    <p:cTn fill="hold" id="33" nodeType="clickPar">
                      <p:stCondLst>
                        <p:cond delay="indefinite"/>
                      </p:stCondLst>
                      <p:childTnLst>
                        <p:par>
                          <p:cTn fill="hold" id="34" nodeType="afterGroup">
                            <p:stCondLst>
                              <p:cond delay="0"/>
                            </p:stCondLst>
                            <p:childTnLst>
                              <p:par>
                                <p:cTn fill="hold" id="35" nodeType="clickEffect" presetClass="entr" presetID="10" presetSubtype="0">
                                  <p:stCondLst>
                                    <p:cond delay="0"/>
                                  </p:stCondLst>
                                  <p:childTnLst>
                                    <p:set>
                                      <p:cBhvr>
                                        <p:cTn dur="1" fill="hold" id="36">
                                          <p:stCondLst>
                                            <p:cond delay="0"/>
                                          </p:stCondLst>
                                        </p:cTn>
                                        <p:tgtEl>
                                          <p:spTgt spid="37"/>
                                        </p:tgtEl>
                                        <p:attrNameLst>
                                          <p:attrName>style.visibility</p:attrName>
                                        </p:attrNameLst>
                                      </p:cBhvr>
                                      <p:to>
                                        <p:strVal val="visible"/>
                                      </p:to>
                                    </p:set>
                                    <p:animEffect filter="fade" transition="in">
                                      <p:cBhvr>
                                        <p:cTn dur="500" id="37"/>
                                        <p:tgtEl>
                                          <p:spTgt spid="37"/>
                                        </p:tgtEl>
                                      </p:cBhvr>
                                    </p:animEffect>
                                  </p:childTnLst>
                                </p:cTn>
                              </p:par>
                            </p:childTnLst>
                          </p:cTn>
                        </p:par>
                      </p:childTnLst>
                    </p:cTn>
                  </p:par>
                  <p:par>
                    <p:cTn fill="hold" id="38" nodeType="clickPar">
                      <p:stCondLst>
                        <p:cond delay="indefinite"/>
                      </p:stCondLst>
                      <p:childTnLst>
                        <p:par>
                          <p:cTn fill="hold" id="39" nodeType="afterGroup">
                            <p:stCondLst>
                              <p:cond delay="0"/>
                            </p:stCondLst>
                            <p:childTnLst>
                              <p:par>
                                <p:cTn fill="hold" id="40" nodeType="clickEffect" presetClass="entr" presetID="22" presetSubtype="1">
                                  <p:stCondLst>
                                    <p:cond delay="0"/>
                                  </p:stCondLst>
                                  <p:childTnLst>
                                    <p:set>
                                      <p:cBhvr>
                                        <p:cTn dur="1" fill="hold" id="41">
                                          <p:stCondLst>
                                            <p:cond delay="0"/>
                                          </p:stCondLst>
                                        </p:cTn>
                                        <p:tgtEl>
                                          <p:spTgt spid="11"/>
                                        </p:tgtEl>
                                        <p:attrNameLst>
                                          <p:attrName>style.visibility</p:attrName>
                                        </p:attrNameLst>
                                      </p:cBhvr>
                                      <p:to>
                                        <p:strVal val="visible"/>
                                      </p:to>
                                    </p:set>
                                    <p:animEffect filter="wipe(up)" transition="in">
                                      <p:cBhvr>
                                        <p:cTn dur="500" id="42"/>
                                        <p:tgtEl>
                                          <p:spTgt spid="11"/>
                                        </p:tgtEl>
                                      </p:cBhvr>
                                    </p:animEffect>
                                  </p:childTnLst>
                                </p:cTn>
                              </p:par>
                            </p:childTnLst>
                          </p:cTn>
                        </p:par>
                      </p:childTnLst>
                    </p:cTn>
                  </p:par>
                  <p:par>
                    <p:cTn fill="hold" id="43" nodeType="clickPar">
                      <p:stCondLst>
                        <p:cond delay="indefinite"/>
                      </p:stCondLst>
                      <p:childTnLst>
                        <p:par>
                          <p:cTn fill="hold" id="44" nodeType="afterGroup">
                            <p:stCondLst>
                              <p:cond delay="0"/>
                            </p:stCondLst>
                            <p:childTnLst>
                              <p:par>
                                <p:cTn fill="hold" id="45" nodeType="clickEffect" presetClass="entr" presetID="10" presetSubtype="0">
                                  <p:stCondLst>
                                    <p:cond delay="0"/>
                                  </p:stCondLst>
                                  <p:childTnLst>
                                    <p:set>
                                      <p:cBhvr>
                                        <p:cTn dur="1" fill="hold" id="46">
                                          <p:stCondLst>
                                            <p:cond delay="0"/>
                                          </p:stCondLst>
                                        </p:cTn>
                                        <p:tgtEl>
                                          <p:spTgt spid="31"/>
                                        </p:tgtEl>
                                        <p:attrNameLst>
                                          <p:attrName>style.visibility</p:attrName>
                                        </p:attrNameLst>
                                      </p:cBhvr>
                                      <p:to>
                                        <p:strVal val="visible"/>
                                      </p:to>
                                    </p:set>
                                    <p:animEffect filter="fade" transition="in">
                                      <p:cBhvr>
                                        <p:cTn dur="500" id="47"/>
                                        <p:tgtEl>
                                          <p:spTgt spid="31"/>
                                        </p:tgtEl>
                                      </p:cBhvr>
                                    </p:animEffect>
                                  </p:childTnLst>
                                </p:cTn>
                              </p:par>
                            </p:childTnLst>
                          </p:cTn>
                        </p:par>
                      </p:childTnLst>
                    </p:cTn>
                  </p:par>
                  <p:par>
                    <p:cTn fill="hold" id="48" nodeType="clickPar">
                      <p:stCondLst>
                        <p:cond delay="indefinite"/>
                      </p:stCondLst>
                      <p:childTnLst>
                        <p:par>
                          <p:cTn fill="hold" id="49" nodeType="afterGroup">
                            <p:stCondLst>
                              <p:cond delay="0"/>
                            </p:stCondLst>
                            <p:childTnLst>
                              <p:par>
                                <p:cTn fill="hold" id="50" nodeType="clickEffect" presetClass="entr" presetID="22" presetSubtype="4">
                                  <p:stCondLst>
                                    <p:cond delay="0"/>
                                  </p:stCondLst>
                                  <p:childTnLst>
                                    <p:set>
                                      <p:cBhvr>
                                        <p:cTn dur="1" fill="hold" id="51">
                                          <p:stCondLst>
                                            <p:cond delay="0"/>
                                          </p:stCondLst>
                                        </p:cTn>
                                        <p:tgtEl>
                                          <p:spTgt spid="12"/>
                                        </p:tgtEl>
                                        <p:attrNameLst>
                                          <p:attrName>style.visibility</p:attrName>
                                        </p:attrNameLst>
                                      </p:cBhvr>
                                      <p:to>
                                        <p:strVal val="visible"/>
                                      </p:to>
                                    </p:set>
                                    <p:animEffect filter="wipe(down)" transition="in">
                                      <p:cBhvr>
                                        <p:cTn dur="500" id="52"/>
                                        <p:tgtEl>
                                          <p:spTgt spid="12"/>
                                        </p:tgtEl>
                                      </p:cBhvr>
                                    </p:animEffect>
                                  </p:childTnLst>
                                </p:cTn>
                              </p:par>
                            </p:childTnLst>
                          </p:cTn>
                        </p:par>
                      </p:childTnLst>
                    </p:cTn>
                  </p:par>
                  <p:par>
                    <p:cTn fill="hold" id="53" nodeType="clickPar">
                      <p:stCondLst>
                        <p:cond delay="indefinite"/>
                      </p:stCondLst>
                      <p:childTnLst>
                        <p:par>
                          <p:cTn fill="hold" id="54" nodeType="afterGroup">
                            <p:stCondLst>
                              <p:cond delay="0"/>
                            </p:stCondLst>
                            <p:childTnLst>
                              <p:par>
                                <p:cTn fill="hold" id="55" nodeType="clickEffect" presetClass="entr" presetID="10" presetSubtype="0">
                                  <p:stCondLst>
                                    <p:cond delay="0"/>
                                  </p:stCondLst>
                                  <p:childTnLst>
                                    <p:set>
                                      <p:cBhvr>
                                        <p:cTn dur="1" fill="hold" id="56">
                                          <p:stCondLst>
                                            <p:cond delay="0"/>
                                          </p:stCondLst>
                                        </p:cTn>
                                        <p:tgtEl>
                                          <p:spTgt spid="40"/>
                                        </p:tgtEl>
                                        <p:attrNameLst>
                                          <p:attrName>style.visibility</p:attrName>
                                        </p:attrNameLst>
                                      </p:cBhvr>
                                      <p:to>
                                        <p:strVal val="visible"/>
                                      </p:to>
                                    </p:set>
                                    <p:animEffect filter="fade" transition="in">
                                      <p:cBhvr>
                                        <p:cTn dur="500" id="57"/>
                                        <p:tgtEl>
                                          <p:spTgt spid="40"/>
                                        </p:tgtEl>
                                      </p:cBhvr>
                                    </p:animEffect>
                                  </p:childTnLst>
                                </p:cTn>
                              </p:par>
                            </p:childTnLst>
                          </p:cTn>
                        </p:par>
                      </p:childTnLst>
                    </p:cTn>
                  </p:par>
                  <p:par>
                    <p:cTn fill="hold" id="58" nodeType="clickPar">
                      <p:stCondLst>
                        <p:cond delay="indefinite"/>
                      </p:stCondLst>
                      <p:childTnLst>
                        <p:par>
                          <p:cTn fill="hold" id="59" nodeType="afterGroup">
                            <p:stCondLst>
                              <p:cond delay="0"/>
                            </p:stCondLst>
                            <p:childTnLst>
                              <p:par>
                                <p:cTn fill="hold" id="60" nodeType="clickEffect" presetClass="entr" presetID="42" presetSubtype="0">
                                  <p:stCondLst>
                                    <p:cond delay="0"/>
                                  </p:stCondLst>
                                  <p:childTnLst>
                                    <p:set>
                                      <p:cBhvr>
                                        <p:cTn dur="1" fill="hold" id="61">
                                          <p:stCondLst>
                                            <p:cond delay="0"/>
                                          </p:stCondLst>
                                        </p:cTn>
                                        <p:tgtEl>
                                          <p:spTgt spid="4"/>
                                        </p:tgtEl>
                                        <p:attrNameLst>
                                          <p:attrName>style.visibility</p:attrName>
                                        </p:attrNameLst>
                                      </p:cBhvr>
                                      <p:to>
                                        <p:strVal val="visible"/>
                                      </p:to>
                                    </p:set>
                                    <p:animEffect filter="fade" transition="in">
                                      <p:cBhvr>
                                        <p:cTn dur="500" id="62"/>
                                        <p:tgtEl>
                                          <p:spTgt spid="4"/>
                                        </p:tgtEl>
                                      </p:cBhvr>
                                    </p:animEffect>
                                    <p:anim calcmode="lin" valueType="num">
                                      <p:cBhvr>
                                        <p:cTn dur="500" fill="hold" id="63"/>
                                        <p:tgtEl>
                                          <p:spTgt spid="4"/>
                                        </p:tgtEl>
                                        <p:attrNameLst>
                                          <p:attrName>ppt_x</p:attrName>
                                        </p:attrNameLst>
                                      </p:cBhvr>
                                      <p:tavLst>
                                        <p:tav tm="0">
                                          <p:val>
                                            <p:strVal val="#ppt_x"/>
                                          </p:val>
                                        </p:tav>
                                        <p:tav tm="100000">
                                          <p:val>
                                            <p:strVal val="#ppt_x"/>
                                          </p:val>
                                        </p:tav>
                                      </p:tavLst>
                                    </p:anim>
                                    <p:anim calcmode="lin" valueType="num">
                                      <p:cBhvr>
                                        <p:cTn dur="500" fill="hold" id="64"/>
                                        <p:tgtEl>
                                          <p:spTgt spid="4"/>
                                        </p:tgtEl>
                                        <p:attrNameLst>
                                          <p:attrName>ppt_y</p:attrName>
                                        </p:attrNameLst>
                                      </p:cBhvr>
                                      <p:tavLst>
                                        <p:tav tm="0">
                                          <p:val>
                                            <p:strVal val="#ppt_y+.1"/>
                                          </p:val>
                                        </p:tav>
                                        <p:tav tm="100000">
                                          <p:val>
                                            <p:strVal val="#ppt_y"/>
                                          </p:val>
                                        </p:tav>
                                      </p:tavLst>
                                    </p:anim>
                                  </p:childTnLst>
                                </p:cTn>
                              </p:par>
                              <p:par>
                                <p:cTn fill="hold" id="65" nodeType="withEffect" presetClass="entr" presetID="42" presetSubtype="0">
                                  <p:stCondLst>
                                    <p:cond delay="0"/>
                                  </p:stCondLst>
                                  <p:childTnLst>
                                    <p:set>
                                      <p:cBhvr>
                                        <p:cTn dur="1" fill="hold" id="66">
                                          <p:stCondLst>
                                            <p:cond delay="0"/>
                                          </p:stCondLst>
                                        </p:cTn>
                                        <p:tgtEl>
                                          <p:spTgt spid="8"/>
                                        </p:tgtEl>
                                        <p:attrNameLst>
                                          <p:attrName>style.visibility</p:attrName>
                                        </p:attrNameLst>
                                      </p:cBhvr>
                                      <p:to>
                                        <p:strVal val="visible"/>
                                      </p:to>
                                    </p:set>
                                    <p:animEffect filter="fade" transition="in">
                                      <p:cBhvr>
                                        <p:cTn dur="500" id="67"/>
                                        <p:tgtEl>
                                          <p:spTgt spid="8"/>
                                        </p:tgtEl>
                                      </p:cBhvr>
                                    </p:animEffect>
                                    <p:anim calcmode="lin" valueType="num">
                                      <p:cBhvr>
                                        <p:cTn dur="500" fill="hold" id="68"/>
                                        <p:tgtEl>
                                          <p:spTgt spid="8"/>
                                        </p:tgtEl>
                                        <p:attrNameLst>
                                          <p:attrName>ppt_x</p:attrName>
                                        </p:attrNameLst>
                                      </p:cBhvr>
                                      <p:tavLst>
                                        <p:tav tm="0">
                                          <p:val>
                                            <p:strVal val="#ppt_x"/>
                                          </p:val>
                                        </p:tav>
                                        <p:tav tm="100000">
                                          <p:val>
                                            <p:strVal val="#ppt_x"/>
                                          </p:val>
                                        </p:tav>
                                      </p:tavLst>
                                    </p:anim>
                                    <p:anim calcmode="lin" valueType="num">
                                      <p:cBhvr>
                                        <p:cTn dur="500" fill="hold" id="69"/>
                                        <p:tgtEl>
                                          <p:spTgt spid="8"/>
                                        </p:tgtEl>
                                        <p:attrNameLst>
                                          <p:attrName>ppt_y</p:attrName>
                                        </p:attrNameLst>
                                      </p:cBhvr>
                                      <p:tavLst>
                                        <p:tav tm="0">
                                          <p:val>
                                            <p:strVal val="#ppt_y+.1"/>
                                          </p:val>
                                        </p:tav>
                                        <p:tav tm="100000">
                                          <p:val>
                                            <p:strVal val="#ppt_y"/>
                                          </p:val>
                                        </p:tav>
                                      </p:tavLst>
                                    </p:anim>
                                  </p:childTnLst>
                                </p:cTn>
                              </p:par>
                              <p:par>
                                <p:cTn fill="hold" id="70" nodeType="withEffect" presetClass="entr" presetID="42" presetSubtype="0">
                                  <p:stCondLst>
                                    <p:cond delay="0"/>
                                  </p:stCondLst>
                                  <p:childTnLst>
                                    <p:set>
                                      <p:cBhvr>
                                        <p:cTn dur="1" fill="hold" id="71">
                                          <p:stCondLst>
                                            <p:cond delay="0"/>
                                          </p:stCondLst>
                                        </p:cTn>
                                        <p:tgtEl>
                                          <p:spTgt spid="13"/>
                                        </p:tgtEl>
                                        <p:attrNameLst>
                                          <p:attrName>style.visibility</p:attrName>
                                        </p:attrNameLst>
                                      </p:cBhvr>
                                      <p:to>
                                        <p:strVal val="visible"/>
                                      </p:to>
                                    </p:set>
                                    <p:animEffect filter="fade" transition="in">
                                      <p:cBhvr>
                                        <p:cTn dur="500" id="72"/>
                                        <p:tgtEl>
                                          <p:spTgt spid="13"/>
                                        </p:tgtEl>
                                      </p:cBhvr>
                                    </p:animEffect>
                                    <p:anim calcmode="lin" valueType="num">
                                      <p:cBhvr>
                                        <p:cTn dur="500" fill="hold" id="73"/>
                                        <p:tgtEl>
                                          <p:spTgt spid="13"/>
                                        </p:tgtEl>
                                        <p:attrNameLst>
                                          <p:attrName>ppt_x</p:attrName>
                                        </p:attrNameLst>
                                      </p:cBhvr>
                                      <p:tavLst>
                                        <p:tav tm="0">
                                          <p:val>
                                            <p:strVal val="#ppt_x"/>
                                          </p:val>
                                        </p:tav>
                                        <p:tav tm="100000">
                                          <p:val>
                                            <p:strVal val="#ppt_x"/>
                                          </p:val>
                                        </p:tav>
                                      </p:tavLst>
                                    </p:anim>
                                    <p:anim calcmode="lin" valueType="num">
                                      <p:cBhvr>
                                        <p:cTn dur="500" fill="hold" id="74"/>
                                        <p:tgtEl>
                                          <p:spTgt spid="13"/>
                                        </p:tgtEl>
                                        <p:attrNameLst>
                                          <p:attrName>ppt_y</p:attrName>
                                        </p:attrNameLst>
                                      </p:cBhvr>
                                      <p:tavLst>
                                        <p:tav tm="0">
                                          <p:val>
                                            <p:strVal val="#ppt_y+.1"/>
                                          </p:val>
                                        </p:tav>
                                        <p:tav tm="100000">
                                          <p:val>
                                            <p:strVal val="#ppt_y"/>
                                          </p:val>
                                        </p:tav>
                                      </p:tavLst>
                                    </p:anim>
                                  </p:childTnLst>
                                </p:cTn>
                              </p:par>
                            </p:childTnLst>
                          </p:cTn>
                        </p:par>
                      </p:childTnLst>
                    </p:cTn>
                  </p:par>
                  <p:par>
                    <p:cTn fill="hold" id="75" nodeType="clickPar">
                      <p:stCondLst>
                        <p:cond delay="indefinite"/>
                      </p:stCondLst>
                      <p:childTnLst>
                        <p:par>
                          <p:cTn fill="hold" id="76" nodeType="afterGroup">
                            <p:stCondLst>
                              <p:cond delay="0"/>
                            </p:stCondLst>
                            <p:childTnLst>
                              <p:par>
                                <p:cTn fill="hold" id="77" nodeType="clickEffect" presetClass="entr" presetID="47" presetSubtype="0">
                                  <p:stCondLst>
                                    <p:cond delay="0"/>
                                  </p:stCondLst>
                                  <p:childTnLst>
                                    <p:set>
                                      <p:cBhvr>
                                        <p:cTn dur="1" fill="hold" id="78">
                                          <p:stCondLst>
                                            <p:cond delay="0"/>
                                          </p:stCondLst>
                                        </p:cTn>
                                        <p:tgtEl>
                                          <p:spTgt spid="16"/>
                                        </p:tgtEl>
                                        <p:attrNameLst>
                                          <p:attrName>style.visibility</p:attrName>
                                        </p:attrNameLst>
                                      </p:cBhvr>
                                      <p:to>
                                        <p:strVal val="visible"/>
                                      </p:to>
                                    </p:set>
                                    <p:animEffect filter="fade" transition="in">
                                      <p:cBhvr>
                                        <p:cTn dur="500" id="79"/>
                                        <p:tgtEl>
                                          <p:spTgt spid="16"/>
                                        </p:tgtEl>
                                      </p:cBhvr>
                                    </p:animEffect>
                                    <p:anim calcmode="lin" valueType="num">
                                      <p:cBhvr>
                                        <p:cTn dur="500" fill="hold" id="80"/>
                                        <p:tgtEl>
                                          <p:spTgt spid="16"/>
                                        </p:tgtEl>
                                        <p:attrNameLst>
                                          <p:attrName>ppt_x</p:attrName>
                                        </p:attrNameLst>
                                      </p:cBhvr>
                                      <p:tavLst>
                                        <p:tav tm="0">
                                          <p:val>
                                            <p:strVal val="#ppt_x"/>
                                          </p:val>
                                        </p:tav>
                                        <p:tav tm="100000">
                                          <p:val>
                                            <p:strVal val="#ppt_x"/>
                                          </p:val>
                                        </p:tav>
                                      </p:tavLst>
                                    </p:anim>
                                    <p:anim calcmode="lin" valueType="num">
                                      <p:cBhvr>
                                        <p:cTn dur="500" fill="hold" id="81"/>
                                        <p:tgtEl>
                                          <p:spTgt spid="16"/>
                                        </p:tgtEl>
                                        <p:attrNameLst>
                                          <p:attrName>ppt_y</p:attrName>
                                        </p:attrNameLst>
                                      </p:cBhvr>
                                      <p:tavLst>
                                        <p:tav tm="0">
                                          <p:val>
                                            <p:strVal val="#ppt_y-.1"/>
                                          </p:val>
                                        </p:tav>
                                        <p:tav tm="100000">
                                          <p:val>
                                            <p:strVal val="#ppt_y"/>
                                          </p:val>
                                        </p:tav>
                                      </p:tavLst>
                                    </p:anim>
                                  </p:childTnLst>
                                </p:cTn>
                              </p:par>
                              <p:par>
                                <p:cTn fill="hold" id="82" nodeType="withEffect" presetClass="entr" presetID="47" presetSubtype="0">
                                  <p:stCondLst>
                                    <p:cond delay="0"/>
                                  </p:stCondLst>
                                  <p:childTnLst>
                                    <p:set>
                                      <p:cBhvr>
                                        <p:cTn dur="1" fill="hold" id="83">
                                          <p:stCondLst>
                                            <p:cond delay="0"/>
                                          </p:stCondLst>
                                        </p:cTn>
                                        <p:tgtEl>
                                          <p:spTgt spid="19"/>
                                        </p:tgtEl>
                                        <p:attrNameLst>
                                          <p:attrName>style.visibility</p:attrName>
                                        </p:attrNameLst>
                                      </p:cBhvr>
                                      <p:to>
                                        <p:strVal val="visible"/>
                                      </p:to>
                                    </p:set>
                                    <p:animEffect filter="fade" transition="in">
                                      <p:cBhvr>
                                        <p:cTn dur="500" id="84"/>
                                        <p:tgtEl>
                                          <p:spTgt spid="19"/>
                                        </p:tgtEl>
                                      </p:cBhvr>
                                    </p:animEffect>
                                    <p:anim calcmode="lin" valueType="num">
                                      <p:cBhvr>
                                        <p:cTn dur="500" fill="hold" id="85"/>
                                        <p:tgtEl>
                                          <p:spTgt spid="19"/>
                                        </p:tgtEl>
                                        <p:attrNameLst>
                                          <p:attrName>ppt_x</p:attrName>
                                        </p:attrNameLst>
                                      </p:cBhvr>
                                      <p:tavLst>
                                        <p:tav tm="0">
                                          <p:val>
                                            <p:strVal val="#ppt_x"/>
                                          </p:val>
                                        </p:tav>
                                        <p:tav tm="100000">
                                          <p:val>
                                            <p:strVal val="#ppt_x"/>
                                          </p:val>
                                        </p:tav>
                                      </p:tavLst>
                                    </p:anim>
                                    <p:anim calcmode="lin" valueType="num">
                                      <p:cBhvr>
                                        <p:cTn dur="500" fill="hold" id="86"/>
                                        <p:tgtEl>
                                          <p:spTgt spid="19"/>
                                        </p:tgtEl>
                                        <p:attrNameLst>
                                          <p:attrName>ppt_y</p:attrName>
                                        </p:attrNameLst>
                                      </p:cBhvr>
                                      <p:tavLst>
                                        <p:tav tm="0">
                                          <p:val>
                                            <p:strVal val="#ppt_y-.1"/>
                                          </p:val>
                                        </p:tav>
                                        <p:tav tm="100000">
                                          <p:val>
                                            <p:strVal val="#ppt_y"/>
                                          </p:val>
                                        </p:tav>
                                      </p:tavLst>
                                    </p:anim>
                                  </p:childTnLst>
                                </p:cTn>
                              </p:par>
                              <p:par>
                                <p:cTn fill="hold" id="87" nodeType="withEffect" presetClass="entr" presetID="47" presetSubtype="0">
                                  <p:stCondLst>
                                    <p:cond delay="0"/>
                                  </p:stCondLst>
                                  <p:childTnLst>
                                    <p:set>
                                      <p:cBhvr>
                                        <p:cTn dur="1" fill="hold" id="88">
                                          <p:stCondLst>
                                            <p:cond delay="0"/>
                                          </p:stCondLst>
                                        </p:cTn>
                                        <p:tgtEl>
                                          <p:spTgt spid="22"/>
                                        </p:tgtEl>
                                        <p:attrNameLst>
                                          <p:attrName>style.visibility</p:attrName>
                                        </p:attrNameLst>
                                      </p:cBhvr>
                                      <p:to>
                                        <p:strVal val="visible"/>
                                      </p:to>
                                    </p:set>
                                    <p:animEffect filter="fade" transition="in">
                                      <p:cBhvr>
                                        <p:cTn dur="500" id="89"/>
                                        <p:tgtEl>
                                          <p:spTgt spid="22"/>
                                        </p:tgtEl>
                                      </p:cBhvr>
                                    </p:animEffect>
                                    <p:anim calcmode="lin" valueType="num">
                                      <p:cBhvr>
                                        <p:cTn dur="500" fill="hold" id="90"/>
                                        <p:tgtEl>
                                          <p:spTgt spid="22"/>
                                        </p:tgtEl>
                                        <p:attrNameLst>
                                          <p:attrName>ppt_x</p:attrName>
                                        </p:attrNameLst>
                                      </p:cBhvr>
                                      <p:tavLst>
                                        <p:tav tm="0">
                                          <p:val>
                                            <p:strVal val="#ppt_x"/>
                                          </p:val>
                                        </p:tav>
                                        <p:tav tm="100000">
                                          <p:val>
                                            <p:strVal val="#ppt_x"/>
                                          </p:val>
                                        </p:tav>
                                      </p:tavLst>
                                    </p:anim>
                                    <p:anim calcmode="lin" valueType="num">
                                      <p:cBhvr>
                                        <p:cTn dur="500" fill="hold" id="91"/>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RESOURCE_PATHS_HASH_PRESENTER" val="db37a6e2626b724bcde8faff0e12eadbfbdf24"/>
</p:tagLst>
</file>

<file path=ppt/theme/theme1.xml><?xml version="1.0" encoding="utf-8"?>
<a:theme xmlns:r="http://schemas.openxmlformats.org/officeDocument/2006/relationships" xmlns:a="http://schemas.openxmlformats.org/drawingml/2006/main" name="">
  <a:themeElements>
    <a:clrScheme name="自定义 2392">
      <a:dk1>
        <a:sysClr val="windowText" lastClr="000000"/>
      </a:dk1>
      <a:lt1>
        <a:sysClr val="window" lastClr="FFFFFF"/>
      </a:lt1>
      <a:dk2>
        <a:srgbClr val="03385D"/>
      </a:dk2>
      <a:lt2>
        <a:srgbClr val="06517B"/>
      </a:lt2>
      <a:accent1>
        <a:srgbClr val="06517B"/>
      </a:accent1>
      <a:accent2>
        <a:srgbClr val="03385D"/>
      </a:accent2>
      <a:accent3>
        <a:srgbClr val="06517B"/>
      </a:accent3>
      <a:accent4>
        <a:srgbClr val="03385D"/>
      </a:accent4>
      <a:accent5>
        <a:srgbClr val="06517B"/>
      </a:accent5>
      <a:accent6>
        <a:srgbClr val="03385D"/>
      </a:accent6>
      <a:hlink>
        <a:srgbClr val="0000FF"/>
      </a:hlink>
      <a:folHlink>
        <a:srgbClr val="800080"/>
      </a:folHlink>
    </a:clrScheme>
    <a:fontScheme name="自定义 1">
      <a:majorFont>
        <a:latin typeface="Calibri"/>
        <a:ea typeface="微软雅黑"/>
        <a:cs typeface="Arial"/>
      </a:majorFont>
      <a:minorFont>
        <a:latin typeface="Calibri"/>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
  <PresentationFormat>自定义</PresentationFormat>
  <Paragraphs>385</Paragraphs>
  <Slides>30</Slides>
  <Notes>23</Notes>
  <TotalTime>90</TotalTime>
  <HiddenSlides>0</HiddenSlides>
  <MMClips>0</MMClips>
  <ScaleCrop>0</ScaleCrop>
  <HeadingPairs>
    <vt:vector baseType="variant" size="6">
      <vt:variant>
        <vt:lpstr>Fonts used</vt:lpstr>
      </vt:variant>
      <vt:variant>
        <vt:i4>21</vt:i4>
      </vt:variant>
      <vt:variant>
        <vt:lpstr>Theme</vt:lpstr>
      </vt:variant>
      <vt:variant>
        <vt:i4>1</vt:i4>
      </vt:variant>
      <vt:variant>
        <vt:lpstr>Slide Titles</vt:lpstr>
      </vt:variant>
      <vt:variant>
        <vt:i4>30</vt:i4>
      </vt:variant>
    </vt:vector>
  </HeadingPairs>
  <TitlesOfParts>
    <vt:vector baseType="lpstr" size="52">
      <vt:lpstr>Arial</vt:lpstr>
      <vt:lpstr>Calibri</vt:lpstr>
      <vt:lpstr>微软雅黑</vt:lpstr>
      <vt:lpstr>Calibri Light</vt:lpstr>
      <vt:lpstr>方正兰亭黑简体</vt:lpstr>
      <vt:lpstr>Times New Roman</vt:lpstr>
      <vt:lpstr>Impact</vt:lpstr>
      <vt:lpstr>方正大黑简体</vt:lpstr>
      <vt:lpstr>Roboto Condensed</vt:lpstr>
      <vt:lpstr>Aharoni</vt:lpstr>
      <vt:lpstr>Lato Light</vt:lpstr>
      <vt:lpstr>MS PGothic</vt:lpstr>
      <vt:lpstr>SimSun</vt:lpstr>
      <vt:lpstr>Gill Sans</vt:lpstr>
      <vt:lpstr>宋体</vt:lpstr>
      <vt:lpstr>Arial Unicode MS</vt:lpstr>
      <vt:lpstr>Lato</vt:lpstr>
      <vt:lpstr>Fira Sans SemiBold Italic</vt:lpstr>
      <vt:lpstr>Clear Sans</vt:lpstr>
      <vt:lpstr>Open Sans</vt:lpstr>
      <vt:lpstr>Neris Thin</vt:lpstr>
      <vt:lpstr>Office 主题</vt:lpstr>
      <vt:lpstr>PowerPoint Presentation</vt:lpstr>
      <vt:lpstr>PowerPoint Presentation</vt:lpstr>
      <vt:lpstr>PowerPoint Presentation</vt:lpstr>
      <vt:lpstr>单击此处添加标题</vt:lpstr>
      <vt:lpstr>单击此处添加标题</vt:lpstr>
      <vt:lpstr>单击此处添加标题</vt:lpstr>
      <vt:lpstr>单击此处添加标题</vt:lpstr>
      <vt:lpstr>单击此处添加标题</vt:lpstr>
      <vt:lpstr>单击此处添加标题</vt:lpstr>
      <vt:lpstr>PowerPoint Presentation</vt:lpstr>
      <vt:lpstr>单击此处添加标题</vt:lpstr>
      <vt:lpstr>单击此处添加标题</vt:lpstr>
      <vt:lpstr>单击此处添加标题</vt:lpstr>
      <vt:lpstr>单击此处添加标题</vt:lpstr>
      <vt:lpstr>单击此处添加标题</vt:lpstr>
      <vt:lpstr>单击此处添加标题</vt:lpstr>
      <vt:lpstr>PowerPoint Presentation</vt:lpstr>
      <vt:lpstr>单击此处添加标题</vt:lpstr>
      <vt:lpstr>单击此处添加标题</vt:lpstr>
      <vt:lpstr>单击此处添加标题</vt:lpstr>
      <vt:lpstr>单击此处添加标题</vt:lpstr>
      <vt:lpstr>单击此处添加标题</vt:lpstr>
      <vt:lpstr>单击此处添加标题</vt:lpstr>
      <vt:lpstr>PowerPoint Presentation</vt:lpstr>
      <vt:lpstr>单击此处添加标题</vt:lpstr>
      <vt:lpstr>单击此处添加标题</vt:lpstr>
      <vt:lpstr>单击此处添加标题</vt:lpstr>
      <vt:lpstr>单击此处添加标题</vt:lpstr>
      <vt:lpstr>单击此处添加标题</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2016-05-08T11:31:30Z</dcterms:created>
  <cp:lastModifiedBy>优品PPT</cp:lastModifiedBy>
  <dcterms:modified xsi:type="dcterms:W3CDTF">2021-08-20T10:56:49Z</dcterms:modified>
  <cp:revision>46</cp:revision>
  <dc:title>PowerPoint 演示文稿</dc:title>
</cp:coreProperties>
</file>