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83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86" r:id="rId12"/>
    <p:sldId id="265" r:id="rId13"/>
    <p:sldId id="266" r:id="rId14"/>
    <p:sldId id="267" r:id="rId15"/>
    <p:sldId id="268" r:id="rId16"/>
    <p:sldId id="269" r:id="rId17"/>
    <p:sldId id="287" r:id="rId18"/>
    <p:sldId id="271" r:id="rId19"/>
    <p:sldId id="272" r:id="rId20"/>
    <p:sldId id="273" r:id="rId21"/>
    <p:sldId id="274" r:id="rId22"/>
    <p:sldId id="275" r:id="rId23"/>
    <p:sldId id="276" r:id="rId24"/>
    <p:sldId id="288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4-480E-9FA0-AEEFB9D4A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42"/>
        <c:overlap val="-27"/>
        <c:axId val="310779120"/>
        <c:axId val="310779680"/>
      </c:barChart>
      <c:lineChart>
        <c:grouping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/>
            </c:dLbl>
            <c:dLbl>
              <c:idx val="1"/>
              <c:delete val="1"/>
              <c:extLst/>
            </c:dLbl>
            <c:dLbl>
              <c:idx val="2"/>
              <c:delete val="1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44-480E-9FA0-AEEFB9D4AA1C}"/>
                </c:ext>
              </c:extLst>
            </c:dLbl>
            <c:dLbl>
              <c:idx val="4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44-480E-9FA0-AEEFB9D4A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10779120"/>
        <c:axId val="310779680"/>
      </c:lineChart>
      <c:catAx>
        <c:axId val="310779120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0779680"/>
        <c:crosses val="autoZero"/>
        <c:auto val="0"/>
        <c:lblAlgn val="ctr"/>
        <c:lblOffset/>
        <c:noMultiLvlLbl val="0"/>
      </c:catAx>
      <c:valAx>
        <c:axId val="310779680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310779120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E-4C88-AB8B-51ECF8CCCD7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EFEF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CE-4C88-AB8B-51ECF8CCC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62"/>
        <c:overlap val="100"/>
        <c:axId val="310782480"/>
        <c:axId val="310783040"/>
      </c:barChart>
      <c:catAx>
        <c:axId val="310782480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6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6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0783040"/>
        <c:crosses val="autoZero"/>
        <c:auto val="0"/>
        <c:lblAlgn val="ctr"/>
        <c:lblOffset/>
        <c:noMultiLvlLbl val="0"/>
      </c:catAx>
      <c:valAx>
        <c:axId val="310783040"/>
        <c:scaling>
          <c:orientation/>
        </c:scaling>
        <c:delete val="1"/>
        <c:axPos val="b"/>
        <c:numFmt formatCode="0%" sourceLinked="1"/>
        <c:majorTickMark val="none"/>
        <c:minorTickMark val="none"/>
        <c:crossAx val="310782480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8167-2F52-45A6-83B7-0727A2F04AC3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8FAD5-BCAF-4A69-9A8C-0CA61678D8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891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091053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6687243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8881707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643558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0691854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290864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341126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551140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0773600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409539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4063969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141598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058294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565796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835679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680625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88213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624679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644312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1767248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482072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993539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282377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2FA-13A9-4EBC-B74F-7F892098883E}" type="datetimeFigureOut">
              <a:rPr lang="zh-CN" altLang="en-US" smtClean="0"/>
              <a:t>2017/12/15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613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672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png" Type="http://schemas.openxmlformats.org/officeDocument/2006/relationships/image"/><Relationship Id="rId3" Target="../charts/chart1.xml" Type="http://schemas.openxmlformats.org/officeDocument/2006/relationships/chart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charts/chart2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45000">
                <a:schemeClr val="accent1">
                  <a:alpha val="76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rot="9776642">
            <a:off x="4330701" y="1955799"/>
            <a:ext cx="3505200" cy="3352800"/>
          </a:xfrm>
          <a:prstGeom prst="triangle">
            <a:avLst/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 rot="10307628">
            <a:off x="4330701" y="1943099"/>
            <a:ext cx="3505200" cy="3352800"/>
          </a:xfrm>
          <a:prstGeom prst="triangle">
            <a:avLst/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438410" y="338203"/>
            <a:ext cx="1728592" cy="701457"/>
          </a:xfrm>
          <a:prstGeom prst="rect">
            <a:avLst/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en-US" sz="2400">
                <a:solidFill>
                  <a:schemeClr val="accent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 O G O</a:t>
            </a:r>
          </a:p>
        </p:txBody>
      </p:sp>
      <p:cxnSp>
        <p:nvCxnSpPr>
          <p:cNvPr id="4" name="直接连接符 3"/>
          <p:cNvCxnSpPr>
            <a:stCxn id="8" idx="4"/>
            <a:endCxn id="8" idx="2"/>
          </p:cNvCxnSpPr>
          <p:nvPr/>
        </p:nvCxnSpPr>
        <p:spPr>
          <a:xfrm flipV="1">
            <a:off x="3916085" y="1515482"/>
            <a:ext cx="3351037" cy="1028095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8" idx="2"/>
            <a:endCxn id="8" idx="0"/>
          </p:cNvCxnSpPr>
          <p:nvPr/>
        </p:nvCxnSpPr>
        <p:spPr>
          <a:xfrm flipH="1">
            <a:off x="6574999" y="1515482"/>
            <a:ext cx="692123" cy="371938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8" idx="0"/>
            <a:endCxn id="8" idx="4"/>
          </p:cNvCxnSpPr>
          <p:nvPr/>
        </p:nvCxnSpPr>
        <p:spPr>
          <a:xfrm flipH="1" flipV="1">
            <a:off x="3916085" y="2543577"/>
            <a:ext cx="2658914" cy="2691292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9" idx="4"/>
            <a:endCxn id="9" idx="2"/>
          </p:cNvCxnSpPr>
          <p:nvPr/>
        </p:nvCxnSpPr>
        <p:spPr>
          <a:xfrm flipV="1">
            <a:off x="4109364" y="1710105"/>
            <a:ext cx="3469309" cy="500318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9" idx="2"/>
            <a:endCxn id="9" idx="0"/>
          </p:cNvCxnSpPr>
          <p:nvPr/>
        </p:nvCxnSpPr>
        <p:spPr>
          <a:xfrm flipH="1">
            <a:off x="6322584" y="1710105"/>
            <a:ext cx="1256089" cy="3568629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endCxn id="9" idx="4"/>
          </p:cNvCxnSpPr>
          <p:nvPr/>
        </p:nvCxnSpPr>
        <p:spPr>
          <a:xfrm flipH="1" flipV="1">
            <a:off x="4109364" y="2210423"/>
            <a:ext cx="2213220" cy="3068311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 rot="10800000">
            <a:off x="4330700" y="1955800"/>
            <a:ext cx="3505200" cy="33528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5152969" y="2461905"/>
            <a:ext cx="1808480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3200">
                <a:latin typeface="+mj-ea"/>
              </a:rPr>
              <a:t>…</a:t>
            </a:r>
          </a:p>
          <a:p>
            <a:pPr algn="ctr"/>
            <a:r>
              <a:rPr altLang="zh-CN" lang="en-US" sz="3200">
                <a:latin typeface="+mj-ea"/>
              </a:rPr>
              <a:t>添加标题</a:t>
            </a:r>
          </a:p>
        </p:txBody>
      </p:sp>
    </p:spTree>
    <p:extLst>
      <p:ext uri="{BB962C8B-B14F-4D97-AF65-F5344CB8AC3E}">
        <p14:creationId val="224625582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xit" presetID="22" presetSubtype="4">
                                  <p:stCondLst>
                                    <p:cond delay="18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22" presetSubtype="1">
                                  <p:stCondLst>
                                    <p:cond delay="54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xit" presetID="22" presetSubtype="4">
                                  <p:stCondLst>
                                    <p:cond delay="9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4">
                                  <p:stCondLst>
                                    <p:cond delay="108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xit" presetID="22" presetSubtype="4">
                                  <p:stCondLst>
                                    <p:cond delay="126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144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xit" presetID="22" presetSubtype="1">
                                  <p:stCondLst>
                                    <p:cond delay="162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4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xit" presetID="22" presetSubtype="4">
                                  <p:stCondLst>
                                    <p:cond delay="198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2"/>
      <p:bldP grpId="0" spid="10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等腰三角形 12"/>
          <p:cNvSpPr/>
          <p:nvPr/>
        </p:nvSpPr>
        <p:spPr>
          <a:xfrm rot="10800000">
            <a:off x="5747863" y="2881203"/>
            <a:ext cx="2493769" cy="2161763"/>
          </a:xfrm>
          <a:prstGeom prst="triangle">
            <a:avLst/>
          </a:prstGeom>
          <a:solidFill>
            <a:schemeClr val="accent1">
              <a:lumMod val="95000"/>
              <a:lumOff val="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>
            <a:off x="2227737" y="1251284"/>
            <a:ext cx="4466445" cy="3749931"/>
          </a:xfrm>
          <a:prstGeom prst="triangle">
            <a:avLst/>
          </a:pr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3947844" y="3105834"/>
            <a:ext cx="105600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chemeClr val="bg1"/>
                </a:solidFill>
              </a:rPr>
              <a:t>67%</a:t>
            </a:r>
          </a:p>
        </p:txBody>
      </p:sp>
      <p:sp>
        <p:nvSpPr>
          <p:cNvPr id="7" name="矩形 6"/>
          <p:cNvSpPr/>
          <p:nvPr/>
        </p:nvSpPr>
        <p:spPr>
          <a:xfrm>
            <a:off x="6489406" y="3124261"/>
            <a:ext cx="105600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000">
                <a:solidFill>
                  <a:schemeClr val="accent1">
                    <a:lumMod val="75000"/>
                    <a:lumOff val="25000"/>
                  </a:schemeClr>
                </a:solidFill>
              </a:rPr>
              <a:t>33%</a:t>
            </a:r>
          </a:p>
        </p:txBody>
      </p:sp>
      <p:sp>
        <p:nvSpPr>
          <p:cNvPr id="8" name="Freeform 647"/>
          <p:cNvSpPr>
            <a:spLocks noChangeAspect="1" noEditPoints="1"/>
          </p:cNvSpPr>
          <p:nvPr/>
        </p:nvSpPr>
        <p:spPr bwMode="auto">
          <a:xfrm rot="5400000">
            <a:off x="4135360" y="3759818"/>
            <a:ext cx="547013" cy="747150"/>
          </a:xfrm>
          <a:custGeom>
            <a:gdLst>
              <a:gd fmla="*/ 110 w 293" name="T0"/>
              <a:gd fmla="*/ 266 h 400" name="T1"/>
              <a:gd fmla="*/ 110 w 293" name="T2"/>
              <a:gd fmla="*/ 314 h 400" name="T3"/>
              <a:gd fmla="*/ 119 w 293" name="T4"/>
              <a:gd fmla="*/ 181 h 400" name="T5"/>
              <a:gd fmla="*/ 90 w 293" name="T6"/>
              <a:gd fmla="*/ 211 h 400" name="T7"/>
              <a:gd fmla="*/ 39 w 293" name="T8"/>
              <a:gd fmla="*/ 206 h 400" name="T9"/>
              <a:gd fmla="*/ 40 w 293" name="T10"/>
              <a:gd fmla="*/ 248 h 400" name="T11"/>
              <a:gd fmla="*/ 1 w 293" name="T12"/>
              <a:gd fmla="*/ 281 h 400" name="T13"/>
              <a:gd fmla="*/ 30 w 293" name="T14"/>
              <a:gd fmla="*/ 310 h 400" name="T15"/>
              <a:gd fmla="*/ 26 w 293" name="T16"/>
              <a:gd fmla="*/ 361 h 400" name="T17"/>
              <a:gd fmla="*/ 68 w 293" name="T18"/>
              <a:gd fmla="*/ 361 h 400" name="T19"/>
              <a:gd fmla="*/ 101 w 293" name="T20"/>
              <a:gd fmla="*/ 399 h 400" name="T21"/>
              <a:gd fmla="*/ 130 w 293" name="T22"/>
              <a:gd fmla="*/ 370 h 400" name="T23"/>
              <a:gd fmla="*/ 181 w 293" name="T24"/>
              <a:gd fmla="*/ 374 h 400" name="T25"/>
              <a:gd fmla="*/ 181 w 293" name="T26"/>
              <a:gd fmla="*/ 332 h 400" name="T27"/>
              <a:gd fmla="*/ 219 w 293" name="T28"/>
              <a:gd fmla="*/ 299 h 400" name="T29"/>
              <a:gd fmla="*/ 190 w 293" name="T30"/>
              <a:gd fmla="*/ 270 h 400" name="T31"/>
              <a:gd fmla="*/ 194 w 293" name="T32"/>
              <a:gd fmla="*/ 219 h 400" name="T33"/>
              <a:gd fmla="*/ 152 w 293" name="T34"/>
              <a:gd fmla="*/ 220 h 400" name="T35"/>
              <a:gd fmla="*/ 119 w 293" name="T36"/>
              <a:gd fmla="*/ 181 h 400" name="T37"/>
              <a:gd fmla="*/ 179 w 293" name="T38"/>
              <a:gd fmla="*/ 82 h 400" name="T39"/>
              <a:gd fmla="*/ 197 w 293" name="T40"/>
              <a:gd fmla="*/ 126 h 400" name="T41"/>
              <a:gd fmla="*/ 155 w 293" name="T42"/>
              <a:gd fmla="*/ 0 h 400" name="T43"/>
              <a:gd fmla="*/ 139 w 293" name="T44"/>
              <a:gd fmla="*/ 38 h 400" name="T45"/>
              <a:gd fmla="*/ 91 w 293" name="T46"/>
              <a:gd fmla="*/ 54 h 400" name="T47"/>
              <a:gd fmla="*/ 107 w 293" name="T48"/>
              <a:gd fmla="*/ 92 h 400" name="T49"/>
              <a:gd fmla="*/ 84 w 293" name="T50"/>
              <a:gd fmla="*/ 137 h 400" name="T51"/>
              <a:gd fmla="*/ 122 w 293" name="T52"/>
              <a:gd fmla="*/ 153 h 400" name="T53"/>
              <a:gd fmla="*/ 138 w 293" name="T54"/>
              <a:gd fmla="*/ 201 h 400" name="T55"/>
              <a:gd fmla="*/ 176 w 293" name="T56"/>
              <a:gd fmla="*/ 185 h 400" name="T57"/>
              <a:gd fmla="*/ 222 w 293" name="T58"/>
              <a:gd fmla="*/ 208 h 400" name="T59"/>
              <a:gd fmla="*/ 237 w 293" name="T60"/>
              <a:gd fmla="*/ 170 h 400" name="T61"/>
              <a:gd fmla="*/ 286 w 293" name="T62"/>
              <a:gd fmla="*/ 154 h 400" name="T63"/>
              <a:gd fmla="*/ 270 w 293" name="T64"/>
              <a:gd fmla="*/ 116 h 400" name="T65"/>
              <a:gd fmla="*/ 293 w 293" name="T66"/>
              <a:gd fmla="*/ 71 h 400" name="T67"/>
              <a:gd fmla="*/ 254 w 293" name="T68"/>
              <a:gd fmla="*/ 55 h 400" name="T69"/>
              <a:gd fmla="*/ 239 w 293" name="T70"/>
              <a:gd fmla="*/ 7 h 400" name="T71"/>
              <a:gd fmla="*/ 200 w 293" name="T72"/>
              <a:gd fmla="*/ 23 h 400" name="T73"/>
              <a:gd fmla="*/ 155 w 293" name="T74"/>
              <a:gd fmla="*/ 0 h 400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400" w="293">
                <a:moveTo>
                  <a:pt x="86" y="290"/>
                </a:moveTo>
                <a:cubicBezTo>
                  <a:pt x="86" y="277"/>
                  <a:pt x="97" y="266"/>
                  <a:pt x="110" y="266"/>
                </a:cubicBezTo>
                <a:cubicBezTo>
                  <a:pt x="123" y="266"/>
                  <a:pt x="134" y="277"/>
                  <a:pt x="134" y="290"/>
                </a:cubicBezTo>
                <a:cubicBezTo>
                  <a:pt x="134" y="303"/>
                  <a:pt x="123" y="314"/>
                  <a:pt x="110" y="314"/>
                </a:cubicBezTo>
                <a:cubicBezTo>
                  <a:pt x="97" y="314"/>
                  <a:pt x="86" y="303"/>
                  <a:pt x="86" y="290"/>
                </a:cubicBezTo>
                <a:close/>
                <a:moveTo>
                  <a:pt x="119" y="181"/>
                </a:moveTo>
                <a:cubicBezTo>
                  <a:pt x="113" y="180"/>
                  <a:pt x="107" y="180"/>
                  <a:pt x="101" y="181"/>
                </a:cubicBezTo>
                <a:cubicBezTo>
                  <a:pt x="90" y="211"/>
                  <a:pt x="90" y="211"/>
                  <a:pt x="90" y="211"/>
                </a:cubicBezTo>
                <a:cubicBezTo>
                  <a:pt x="82" y="212"/>
                  <a:pt x="75" y="216"/>
                  <a:pt x="68" y="220"/>
                </a:cubicBezTo>
                <a:cubicBezTo>
                  <a:pt x="39" y="206"/>
                  <a:pt x="39" y="206"/>
                  <a:pt x="39" y="206"/>
                </a:cubicBezTo>
                <a:cubicBezTo>
                  <a:pt x="35" y="210"/>
                  <a:pt x="30" y="215"/>
                  <a:pt x="26" y="219"/>
                </a:cubicBezTo>
                <a:cubicBezTo>
                  <a:pt x="40" y="248"/>
                  <a:pt x="40" y="248"/>
                  <a:pt x="40" y="248"/>
                </a:cubicBezTo>
                <a:cubicBezTo>
                  <a:pt x="36" y="255"/>
                  <a:pt x="32" y="262"/>
                  <a:pt x="31" y="270"/>
                </a:cubicBezTo>
                <a:cubicBezTo>
                  <a:pt x="1" y="281"/>
                  <a:pt x="1" y="281"/>
                  <a:pt x="1" y="281"/>
                </a:cubicBezTo>
                <a:cubicBezTo>
                  <a:pt x="0" y="287"/>
                  <a:pt x="0" y="293"/>
                  <a:pt x="1" y="299"/>
                </a:cubicBezTo>
                <a:cubicBezTo>
                  <a:pt x="30" y="310"/>
                  <a:pt x="30" y="310"/>
                  <a:pt x="30" y="310"/>
                </a:cubicBezTo>
                <a:cubicBezTo>
                  <a:pt x="32" y="318"/>
                  <a:pt x="36" y="325"/>
                  <a:pt x="40" y="332"/>
                </a:cubicBezTo>
                <a:cubicBezTo>
                  <a:pt x="26" y="361"/>
                  <a:pt x="26" y="361"/>
                  <a:pt x="26" y="361"/>
                </a:cubicBezTo>
                <a:cubicBezTo>
                  <a:pt x="30" y="366"/>
                  <a:pt x="35" y="370"/>
                  <a:pt x="39" y="374"/>
                </a:cubicBezTo>
                <a:cubicBezTo>
                  <a:pt x="68" y="361"/>
                  <a:pt x="68" y="361"/>
                  <a:pt x="68" y="361"/>
                </a:cubicBezTo>
                <a:cubicBezTo>
                  <a:pt x="75" y="365"/>
                  <a:pt x="82" y="368"/>
                  <a:pt x="90" y="370"/>
                </a:cubicBezTo>
                <a:cubicBezTo>
                  <a:pt x="101" y="399"/>
                  <a:pt x="101" y="399"/>
                  <a:pt x="101" y="399"/>
                </a:cubicBezTo>
                <a:cubicBezTo>
                  <a:pt x="107" y="400"/>
                  <a:pt x="113" y="400"/>
                  <a:pt x="119" y="399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8" y="368"/>
                  <a:pt x="145" y="365"/>
                  <a:pt x="152" y="361"/>
                </a:cubicBezTo>
                <a:cubicBezTo>
                  <a:pt x="181" y="374"/>
                  <a:pt x="181" y="374"/>
                  <a:pt x="181" y="374"/>
                </a:cubicBezTo>
                <a:cubicBezTo>
                  <a:pt x="185" y="370"/>
                  <a:pt x="190" y="366"/>
                  <a:pt x="194" y="361"/>
                </a:cubicBezTo>
                <a:cubicBezTo>
                  <a:pt x="181" y="332"/>
                  <a:pt x="181" y="332"/>
                  <a:pt x="181" y="332"/>
                </a:cubicBezTo>
                <a:cubicBezTo>
                  <a:pt x="185" y="325"/>
                  <a:pt x="188" y="318"/>
                  <a:pt x="190" y="310"/>
                </a:cubicBezTo>
                <a:cubicBezTo>
                  <a:pt x="219" y="299"/>
                  <a:pt x="219" y="299"/>
                  <a:pt x="219" y="299"/>
                </a:cubicBezTo>
                <a:cubicBezTo>
                  <a:pt x="220" y="293"/>
                  <a:pt x="220" y="287"/>
                  <a:pt x="219" y="281"/>
                </a:cubicBezTo>
                <a:cubicBezTo>
                  <a:pt x="190" y="270"/>
                  <a:pt x="190" y="270"/>
                  <a:pt x="190" y="270"/>
                </a:cubicBezTo>
                <a:cubicBezTo>
                  <a:pt x="188" y="262"/>
                  <a:pt x="185" y="255"/>
                  <a:pt x="181" y="248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190" y="215"/>
                  <a:pt x="185" y="210"/>
                  <a:pt x="181" y="206"/>
                </a:cubicBezTo>
                <a:cubicBezTo>
                  <a:pt x="152" y="220"/>
                  <a:pt x="152" y="220"/>
                  <a:pt x="152" y="220"/>
                </a:cubicBezTo>
                <a:cubicBezTo>
                  <a:pt x="145" y="216"/>
                  <a:pt x="138" y="212"/>
                  <a:pt x="130" y="211"/>
                </a:cubicBezTo>
                <a:lnTo>
                  <a:pt x="119" y="181"/>
                </a:lnTo>
                <a:close/>
                <a:moveTo>
                  <a:pt x="167" y="113"/>
                </a:moveTo>
                <a:cubicBezTo>
                  <a:pt x="162" y="101"/>
                  <a:pt x="167" y="87"/>
                  <a:pt x="179" y="82"/>
                </a:cubicBezTo>
                <a:cubicBezTo>
                  <a:pt x="191" y="77"/>
                  <a:pt x="205" y="83"/>
                  <a:pt x="210" y="95"/>
                </a:cubicBezTo>
                <a:cubicBezTo>
                  <a:pt x="215" y="107"/>
                  <a:pt x="210" y="121"/>
                  <a:pt x="197" y="126"/>
                </a:cubicBezTo>
                <a:cubicBezTo>
                  <a:pt x="185" y="131"/>
                  <a:pt x="172" y="125"/>
                  <a:pt x="167" y="113"/>
                </a:cubicBezTo>
                <a:close/>
                <a:moveTo>
                  <a:pt x="155" y="0"/>
                </a:moveTo>
                <a:cubicBezTo>
                  <a:pt x="149" y="2"/>
                  <a:pt x="144" y="4"/>
                  <a:pt x="138" y="7"/>
                </a:cubicBezTo>
                <a:cubicBezTo>
                  <a:pt x="139" y="38"/>
                  <a:pt x="139" y="38"/>
                  <a:pt x="139" y="38"/>
                </a:cubicBezTo>
                <a:cubicBezTo>
                  <a:pt x="133" y="43"/>
                  <a:pt x="127" y="49"/>
                  <a:pt x="123" y="55"/>
                </a:cubicBezTo>
                <a:cubicBezTo>
                  <a:pt x="91" y="54"/>
                  <a:pt x="91" y="54"/>
                  <a:pt x="91" y="54"/>
                </a:cubicBezTo>
                <a:cubicBezTo>
                  <a:pt x="88" y="59"/>
                  <a:pt x="86" y="65"/>
                  <a:pt x="84" y="71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6" y="100"/>
                  <a:pt x="106" y="108"/>
                  <a:pt x="107" y="116"/>
                </a:cubicBezTo>
                <a:cubicBezTo>
                  <a:pt x="84" y="137"/>
                  <a:pt x="84" y="137"/>
                  <a:pt x="84" y="137"/>
                </a:cubicBezTo>
                <a:cubicBezTo>
                  <a:pt x="86" y="143"/>
                  <a:pt x="88" y="149"/>
                  <a:pt x="91" y="154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27" y="159"/>
                  <a:pt x="133" y="165"/>
                  <a:pt x="139" y="170"/>
                </a:cubicBezTo>
                <a:cubicBezTo>
                  <a:pt x="138" y="201"/>
                  <a:pt x="138" y="201"/>
                  <a:pt x="138" y="201"/>
                </a:cubicBezTo>
                <a:cubicBezTo>
                  <a:pt x="144" y="204"/>
                  <a:pt x="149" y="206"/>
                  <a:pt x="155" y="208"/>
                </a:cubicBezTo>
                <a:cubicBezTo>
                  <a:pt x="176" y="185"/>
                  <a:pt x="176" y="185"/>
                  <a:pt x="176" y="185"/>
                </a:cubicBezTo>
                <a:cubicBezTo>
                  <a:pt x="184" y="186"/>
                  <a:pt x="193" y="186"/>
                  <a:pt x="200" y="185"/>
                </a:cubicBezTo>
                <a:cubicBezTo>
                  <a:pt x="222" y="208"/>
                  <a:pt x="222" y="208"/>
                  <a:pt x="222" y="208"/>
                </a:cubicBezTo>
                <a:cubicBezTo>
                  <a:pt x="228" y="206"/>
                  <a:pt x="233" y="204"/>
                  <a:pt x="239" y="201"/>
                </a:cubicBezTo>
                <a:cubicBezTo>
                  <a:pt x="237" y="170"/>
                  <a:pt x="237" y="170"/>
                  <a:pt x="237" y="170"/>
                </a:cubicBezTo>
                <a:cubicBezTo>
                  <a:pt x="244" y="165"/>
                  <a:pt x="250" y="159"/>
                  <a:pt x="254" y="153"/>
                </a:cubicBezTo>
                <a:cubicBezTo>
                  <a:pt x="286" y="154"/>
                  <a:pt x="286" y="154"/>
                  <a:pt x="286" y="154"/>
                </a:cubicBezTo>
                <a:cubicBezTo>
                  <a:pt x="289" y="149"/>
                  <a:pt x="291" y="143"/>
                  <a:pt x="293" y="137"/>
                </a:cubicBezTo>
                <a:cubicBezTo>
                  <a:pt x="270" y="116"/>
                  <a:pt x="270" y="116"/>
                  <a:pt x="270" y="116"/>
                </a:cubicBezTo>
                <a:cubicBezTo>
                  <a:pt x="271" y="108"/>
                  <a:pt x="271" y="100"/>
                  <a:pt x="270" y="92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291" y="65"/>
                  <a:pt x="289" y="59"/>
                  <a:pt x="286" y="54"/>
                </a:cubicBezTo>
                <a:cubicBezTo>
                  <a:pt x="254" y="55"/>
                  <a:pt x="254" y="55"/>
                  <a:pt x="254" y="55"/>
                </a:cubicBezTo>
                <a:cubicBezTo>
                  <a:pt x="249" y="49"/>
                  <a:pt x="244" y="43"/>
                  <a:pt x="237" y="38"/>
                </a:cubicBezTo>
                <a:cubicBezTo>
                  <a:pt x="239" y="7"/>
                  <a:pt x="239" y="7"/>
                  <a:pt x="239" y="7"/>
                </a:cubicBezTo>
                <a:cubicBezTo>
                  <a:pt x="233" y="4"/>
                  <a:pt x="228" y="2"/>
                  <a:pt x="222" y="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192" y="22"/>
                  <a:pt x="184" y="22"/>
                  <a:pt x="176" y="23"/>
                </a:cubicBezTo>
                <a:lnTo>
                  <a:pt x="1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t" anchorCtr="0" bIns="46631" compatLnSpc="1" lIns="93260" numCol="1" rIns="93260" tIns="46631" vert="horz" wrap="square">
            <a:prstTxWarp prst="textNoShape">
              <a:avLst/>
            </a:prstTxWarp>
          </a:bodyPr>
          <a:lstStyle/>
          <a:p>
            <a:pPr defTabSz="792483">
              <a:defRPr/>
            </a:pPr>
            <a:endParaRPr kern="0" lang="en-US" sz="2667">
              <a:solidFill>
                <a:srgbClr val="FFFFFF"/>
              </a:solidFill>
              <a:latin typeface="Segoe UI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694182" y="3859886"/>
            <a:ext cx="512492" cy="416933"/>
            <a:chOff x="4325323" y="3313157"/>
            <a:chExt cx="735592" cy="598434"/>
          </a:xfrm>
          <a:solidFill>
            <a:schemeClr val="accent1">
              <a:lumMod val="65000"/>
              <a:lumOff val="35000"/>
            </a:schemeClr>
          </a:solidFill>
        </p:grpSpPr>
        <p:sp>
          <p:nvSpPr>
            <p:cNvPr id="10" name="Freeform 86"/>
            <p:cNvSpPr>
              <a:spLocks noEditPoints="1"/>
            </p:cNvSpPr>
            <p:nvPr/>
          </p:nvSpPr>
          <p:spPr bwMode="black">
            <a:xfrm>
              <a:off x="4325323" y="3371522"/>
              <a:ext cx="537099" cy="540069"/>
            </a:xfrm>
            <a:custGeom>
              <a:gdLst>
                <a:gd fmla="*/ 287 w 292" name="T0"/>
                <a:gd fmla="*/ 113 h 294" name="T1"/>
                <a:gd fmla="*/ 239 w 292" name="T2"/>
                <a:gd fmla="*/ 105 h 294" name="T3"/>
                <a:gd fmla="*/ 252 w 292" name="T4"/>
                <a:gd fmla="*/ 58 h 294" name="T5"/>
                <a:gd fmla="*/ 229 w 292" name="T6"/>
                <a:gd fmla="*/ 32 h 294" name="T7"/>
                <a:gd fmla="*/ 187 w 292" name="T8"/>
                <a:gd fmla="*/ 57 h 294" name="T9"/>
                <a:gd fmla="*/ 167 w 292" name="T10"/>
                <a:gd fmla="*/ 6 h 294" name="T11"/>
                <a:gd fmla="*/ 132 w 292" name="T12"/>
                <a:gd fmla="*/ 0 h 294" name="T13"/>
                <a:gd fmla="*/ 115 w 292" name="T14"/>
                <a:gd fmla="*/ 53 h 294" name="T15"/>
                <a:gd fmla="*/ 72 w 292" name="T16"/>
                <a:gd fmla="*/ 31 h 294" name="T17"/>
                <a:gd fmla="*/ 42 w 292" name="T18"/>
                <a:gd fmla="*/ 49 h 294" name="T19"/>
                <a:gd fmla="*/ 59 w 292" name="T20"/>
                <a:gd fmla="*/ 95 h 294" name="T21"/>
                <a:gd fmla="*/ 12 w 292" name="T22"/>
                <a:gd fmla="*/ 107 h 294" name="T23"/>
                <a:gd fmla="*/ 0 w 292" name="T24"/>
                <a:gd fmla="*/ 140 h 294" name="T25"/>
                <a:gd fmla="*/ 43 w 292" name="T26"/>
                <a:gd fmla="*/ 164 h 294" name="T27"/>
                <a:gd fmla="*/ 14 w 292" name="T28"/>
                <a:gd fmla="*/ 204 h 294" name="T29"/>
                <a:gd fmla="*/ 27 w 292" name="T30"/>
                <a:gd fmla="*/ 237 h 294" name="T31"/>
                <a:gd fmla="*/ 75 w 292" name="T32"/>
                <a:gd fmla="*/ 227 h 294" name="T33"/>
                <a:gd fmla="*/ 79 w 292" name="T34"/>
                <a:gd fmla="*/ 276 h 294" name="T35"/>
                <a:gd fmla="*/ 109 w 292" name="T36"/>
                <a:gd fmla="*/ 293 h 294" name="T37"/>
                <a:gd fmla="*/ 140 w 292" name="T38"/>
                <a:gd fmla="*/ 255 h 294" name="T39"/>
                <a:gd fmla="*/ 152 w 292" name="T40"/>
                <a:gd fmla="*/ 255 h 294" name="T41"/>
                <a:gd fmla="*/ 183 w 292" name="T42"/>
                <a:gd fmla="*/ 293 h 294" name="T43"/>
                <a:gd fmla="*/ 213 w 292" name="T44"/>
                <a:gd fmla="*/ 276 h 294" name="T45"/>
                <a:gd fmla="*/ 217 w 292" name="T46"/>
                <a:gd fmla="*/ 227 h 294" name="T47"/>
                <a:gd fmla="*/ 265 w 292" name="T48"/>
                <a:gd fmla="*/ 237 h 294" name="T49"/>
                <a:gd fmla="*/ 278 w 292" name="T50"/>
                <a:gd fmla="*/ 204 h 294" name="T51"/>
                <a:gd fmla="*/ 249 w 292" name="T52"/>
                <a:gd fmla="*/ 164 h 294" name="T53"/>
                <a:gd fmla="*/ 292 w 292" name="T54"/>
                <a:gd fmla="*/ 140 h 294" name="T55"/>
                <a:gd fmla="*/ 187 w 292" name="T56"/>
                <a:gd fmla="*/ 193 h 294" name="T57"/>
                <a:gd fmla="*/ 105 w 292" name="T58"/>
                <a:gd fmla="*/ 193 h 294" name="T59"/>
                <a:gd fmla="*/ 105 w 292" name="T60"/>
                <a:gd fmla="*/ 111 h 294" name="T61"/>
                <a:gd fmla="*/ 187 w 292" name="T62"/>
                <a:gd fmla="*/ 111 h 29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94" w="292">
                  <a:moveTo>
                    <a:pt x="292" y="140"/>
                  </a:moveTo>
                  <a:cubicBezTo>
                    <a:pt x="287" y="113"/>
                    <a:pt x="287" y="113"/>
                    <a:pt x="287" y="113"/>
                  </a:cubicBezTo>
                  <a:cubicBezTo>
                    <a:pt x="286" y="110"/>
                    <a:pt x="284" y="108"/>
                    <a:pt x="280" y="107"/>
                  </a:cubicBezTo>
                  <a:cubicBezTo>
                    <a:pt x="239" y="105"/>
                    <a:pt x="239" y="105"/>
                    <a:pt x="239" y="105"/>
                  </a:cubicBezTo>
                  <a:cubicBezTo>
                    <a:pt x="237" y="102"/>
                    <a:pt x="235" y="98"/>
                    <a:pt x="233" y="95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5"/>
                    <a:pt x="253" y="51"/>
                    <a:pt x="250" y="49"/>
                  </a:cubicBezTo>
                  <a:cubicBezTo>
                    <a:pt x="229" y="32"/>
                    <a:pt x="229" y="32"/>
                    <a:pt x="229" y="32"/>
                  </a:cubicBezTo>
                  <a:cubicBezTo>
                    <a:pt x="227" y="29"/>
                    <a:pt x="223" y="29"/>
                    <a:pt x="220" y="31"/>
                  </a:cubicBezTo>
                  <a:cubicBezTo>
                    <a:pt x="187" y="57"/>
                    <a:pt x="187" y="57"/>
                    <a:pt x="187" y="57"/>
                  </a:cubicBezTo>
                  <a:cubicBezTo>
                    <a:pt x="184" y="55"/>
                    <a:pt x="181" y="54"/>
                    <a:pt x="177" y="53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6" y="3"/>
                    <a:pt x="163" y="0"/>
                    <a:pt x="1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9" y="0"/>
                    <a:pt x="126" y="3"/>
                    <a:pt x="125" y="6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111" y="54"/>
                    <a:pt x="108" y="55"/>
                    <a:pt x="105" y="57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9" y="29"/>
                    <a:pt x="65" y="29"/>
                    <a:pt x="63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9" y="51"/>
                    <a:pt x="39" y="55"/>
                    <a:pt x="40" y="58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57" y="98"/>
                    <a:pt x="55" y="102"/>
                    <a:pt x="53" y="105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07"/>
                    <a:pt x="6" y="110"/>
                    <a:pt x="5" y="11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1" y="147"/>
                    <a:pt x="4" y="148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4" y="168"/>
                    <a:pt x="44" y="172"/>
                    <a:pt x="45" y="176"/>
                  </a:cubicBezTo>
                  <a:cubicBezTo>
                    <a:pt x="14" y="204"/>
                    <a:pt x="14" y="204"/>
                    <a:pt x="14" y="204"/>
                  </a:cubicBezTo>
                  <a:cubicBezTo>
                    <a:pt x="12" y="206"/>
                    <a:pt x="11" y="210"/>
                    <a:pt x="13" y="213"/>
                  </a:cubicBezTo>
                  <a:cubicBezTo>
                    <a:pt x="27" y="237"/>
                    <a:pt x="27" y="237"/>
                    <a:pt x="27" y="237"/>
                  </a:cubicBezTo>
                  <a:cubicBezTo>
                    <a:pt x="28" y="239"/>
                    <a:pt x="32" y="241"/>
                    <a:pt x="35" y="240"/>
                  </a:cubicBezTo>
                  <a:cubicBezTo>
                    <a:pt x="75" y="227"/>
                    <a:pt x="75" y="227"/>
                    <a:pt x="75" y="227"/>
                  </a:cubicBezTo>
                  <a:cubicBezTo>
                    <a:pt x="78" y="230"/>
                    <a:pt x="81" y="233"/>
                    <a:pt x="84" y="235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80"/>
                    <a:pt x="80" y="283"/>
                    <a:pt x="83" y="284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12" y="294"/>
                    <a:pt x="116" y="293"/>
                    <a:pt x="118" y="291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2" y="255"/>
                    <a:pt x="144" y="256"/>
                    <a:pt x="146" y="256"/>
                  </a:cubicBezTo>
                  <a:cubicBezTo>
                    <a:pt x="148" y="256"/>
                    <a:pt x="150" y="255"/>
                    <a:pt x="152" y="255"/>
                  </a:cubicBezTo>
                  <a:cubicBezTo>
                    <a:pt x="174" y="291"/>
                    <a:pt x="174" y="291"/>
                    <a:pt x="174" y="291"/>
                  </a:cubicBezTo>
                  <a:cubicBezTo>
                    <a:pt x="176" y="293"/>
                    <a:pt x="180" y="294"/>
                    <a:pt x="183" y="293"/>
                  </a:cubicBezTo>
                  <a:cubicBezTo>
                    <a:pt x="209" y="284"/>
                    <a:pt x="209" y="284"/>
                    <a:pt x="209" y="284"/>
                  </a:cubicBezTo>
                  <a:cubicBezTo>
                    <a:pt x="212" y="283"/>
                    <a:pt x="214" y="280"/>
                    <a:pt x="213" y="276"/>
                  </a:cubicBezTo>
                  <a:cubicBezTo>
                    <a:pt x="208" y="235"/>
                    <a:pt x="208" y="235"/>
                    <a:pt x="208" y="235"/>
                  </a:cubicBezTo>
                  <a:cubicBezTo>
                    <a:pt x="211" y="232"/>
                    <a:pt x="214" y="230"/>
                    <a:pt x="217" y="227"/>
                  </a:cubicBezTo>
                  <a:cubicBezTo>
                    <a:pt x="257" y="240"/>
                    <a:pt x="257" y="240"/>
                    <a:pt x="257" y="240"/>
                  </a:cubicBezTo>
                  <a:cubicBezTo>
                    <a:pt x="260" y="241"/>
                    <a:pt x="264" y="239"/>
                    <a:pt x="265" y="237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81" y="210"/>
                    <a:pt x="280" y="206"/>
                    <a:pt x="278" y="204"/>
                  </a:cubicBezTo>
                  <a:cubicBezTo>
                    <a:pt x="247" y="176"/>
                    <a:pt x="247" y="176"/>
                    <a:pt x="247" y="176"/>
                  </a:cubicBezTo>
                  <a:cubicBezTo>
                    <a:pt x="248" y="172"/>
                    <a:pt x="248" y="168"/>
                    <a:pt x="249" y="164"/>
                  </a:cubicBezTo>
                  <a:cubicBezTo>
                    <a:pt x="288" y="148"/>
                    <a:pt x="288" y="148"/>
                    <a:pt x="288" y="148"/>
                  </a:cubicBezTo>
                  <a:cubicBezTo>
                    <a:pt x="291" y="147"/>
                    <a:pt x="292" y="144"/>
                    <a:pt x="292" y="140"/>
                  </a:cubicBezTo>
                  <a:close/>
                  <a:moveTo>
                    <a:pt x="204" y="152"/>
                  </a:moveTo>
                  <a:cubicBezTo>
                    <a:pt x="204" y="168"/>
                    <a:pt x="197" y="182"/>
                    <a:pt x="187" y="193"/>
                  </a:cubicBezTo>
                  <a:cubicBezTo>
                    <a:pt x="176" y="203"/>
                    <a:pt x="162" y="210"/>
                    <a:pt x="146" y="210"/>
                  </a:cubicBezTo>
                  <a:cubicBezTo>
                    <a:pt x="130" y="210"/>
                    <a:pt x="116" y="203"/>
                    <a:pt x="105" y="193"/>
                  </a:cubicBezTo>
                  <a:cubicBezTo>
                    <a:pt x="95" y="182"/>
                    <a:pt x="88" y="168"/>
                    <a:pt x="88" y="152"/>
                  </a:cubicBezTo>
                  <a:cubicBezTo>
                    <a:pt x="88" y="136"/>
                    <a:pt x="95" y="121"/>
                    <a:pt x="105" y="111"/>
                  </a:cubicBezTo>
                  <a:cubicBezTo>
                    <a:pt x="116" y="100"/>
                    <a:pt x="130" y="94"/>
                    <a:pt x="146" y="94"/>
                  </a:cubicBezTo>
                  <a:cubicBezTo>
                    <a:pt x="162" y="94"/>
                    <a:pt x="176" y="100"/>
                    <a:pt x="187" y="111"/>
                  </a:cubicBezTo>
                  <a:cubicBezTo>
                    <a:pt x="197" y="121"/>
                    <a:pt x="204" y="136"/>
                    <a:pt x="204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2173" compatLnSpc="1" lIns="124347" numCol="1" rIns="124347" tIns="62173" vert="horz" wrap="square">
              <a:prstTxWarp prst="textNoShape">
                <a:avLst/>
              </a:prstTxWarp>
            </a:bodyPr>
            <a:lstStyle/>
            <a:p>
              <a:pPr defTabSz="1243157">
                <a:defRPr/>
              </a:pPr>
              <a:endParaRPr kern="0" lang="en-US" sz="1867">
                <a:solidFill>
                  <a:srgbClr val="FFFFFF"/>
                </a:solidFill>
                <a:latin charset="0" pitchFamily="34" typeface="Segoe UI"/>
              </a:endParaRPr>
            </a:p>
          </p:txBody>
        </p:sp>
        <p:sp>
          <p:nvSpPr>
            <p:cNvPr id="11" name="Oval 87"/>
            <p:cNvSpPr>
              <a:spLocks noChangeArrowheads="1"/>
            </p:cNvSpPr>
            <p:nvPr/>
          </p:nvSpPr>
          <p:spPr bwMode="black">
            <a:xfrm>
              <a:off x="4544055" y="3601090"/>
              <a:ext cx="99636" cy="9960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2173" compatLnSpc="1" lIns="124347" numCol="1" rIns="124347" tIns="62173" vert="horz" wrap="square">
              <a:prstTxWarp prst="textNoShape">
                <a:avLst/>
              </a:prstTxWarp>
            </a:bodyPr>
            <a:lstStyle/>
            <a:p>
              <a:pPr defTabSz="1243157">
                <a:defRPr/>
              </a:pPr>
              <a:endParaRPr kern="0" lang="en-US" sz="1867">
                <a:solidFill>
                  <a:srgbClr val="FFFFFF"/>
                </a:solidFill>
                <a:latin charset="0" pitchFamily="34" typeface="Segoe UI"/>
              </a:endParaRPr>
            </a:p>
          </p:txBody>
        </p:sp>
        <p:sp>
          <p:nvSpPr>
            <p:cNvPr id="12" name="Freeform 88"/>
            <p:cNvSpPr>
              <a:spLocks noEditPoints="1"/>
            </p:cNvSpPr>
            <p:nvPr/>
          </p:nvSpPr>
          <p:spPr bwMode="black">
            <a:xfrm>
              <a:off x="4788474" y="3313157"/>
              <a:ext cx="272441" cy="293381"/>
            </a:xfrm>
            <a:custGeom>
              <a:gdLst>
                <a:gd fmla="*/ 129 w 148" name="T0"/>
                <a:gd fmla="*/ 91 h 160" name="T1"/>
                <a:gd fmla="*/ 131 w 148" name="T2"/>
                <a:gd fmla="*/ 80 h 160" name="T3"/>
                <a:gd fmla="*/ 129 w 148" name="T4"/>
                <a:gd fmla="*/ 70 h 160" name="T5"/>
                <a:gd fmla="*/ 145 w 148" name="T6"/>
                <a:gd fmla="*/ 55 h 160" name="T7"/>
                <a:gd fmla="*/ 147 w 148" name="T8"/>
                <a:gd fmla="*/ 50 h 160" name="T9"/>
                <a:gd fmla="*/ 147 w 148" name="T10"/>
                <a:gd fmla="*/ 46 h 160" name="T11"/>
                <a:gd fmla="*/ 140 w 148" name="T12"/>
                <a:gd fmla="*/ 34 h 160" name="T13"/>
                <a:gd fmla="*/ 133 w 148" name="T14"/>
                <a:gd fmla="*/ 31 h 160" name="T15"/>
                <a:gd fmla="*/ 131 w 148" name="T16"/>
                <a:gd fmla="*/ 31 h 160" name="T17"/>
                <a:gd fmla="*/ 111 w 148" name="T18"/>
                <a:gd fmla="*/ 37 h 160" name="T19"/>
                <a:gd fmla="*/ 92 w 148" name="T20"/>
                <a:gd fmla="*/ 27 h 160" name="T21"/>
                <a:gd fmla="*/ 88 w 148" name="T22"/>
                <a:gd fmla="*/ 6 h 160" name="T23"/>
                <a:gd fmla="*/ 81 w 148" name="T24"/>
                <a:gd fmla="*/ 0 h 160" name="T25"/>
                <a:gd fmla="*/ 67 w 148" name="T26"/>
                <a:gd fmla="*/ 0 h 160" name="T27"/>
                <a:gd fmla="*/ 60 w 148" name="T28"/>
                <a:gd fmla="*/ 6 h 160" name="T29"/>
                <a:gd fmla="*/ 55 w 148" name="T30"/>
                <a:gd fmla="*/ 27 h 160" name="T31"/>
                <a:gd fmla="*/ 37 w 148" name="T32"/>
                <a:gd fmla="*/ 38 h 160" name="T33"/>
                <a:gd fmla="*/ 16 w 148" name="T34"/>
                <a:gd fmla="*/ 31 h 160" name="T35"/>
                <a:gd fmla="*/ 14 w 148" name="T36"/>
                <a:gd fmla="*/ 31 h 160" name="T37"/>
                <a:gd fmla="*/ 8 w 148" name="T38"/>
                <a:gd fmla="*/ 34 h 160" name="T39"/>
                <a:gd fmla="*/ 1 w 148" name="T40"/>
                <a:gd fmla="*/ 46 h 160" name="T41"/>
                <a:gd fmla="*/ 0 w 148" name="T42"/>
                <a:gd fmla="*/ 50 h 160" name="T43"/>
                <a:gd fmla="*/ 2 w 148" name="T44"/>
                <a:gd fmla="*/ 55 h 160" name="T45"/>
                <a:gd fmla="*/ 19 w 148" name="T46"/>
                <a:gd fmla="*/ 70 h 160" name="T47"/>
                <a:gd fmla="*/ 17 w 148" name="T48"/>
                <a:gd fmla="*/ 80 h 160" name="T49"/>
                <a:gd fmla="*/ 19 w 148" name="T50"/>
                <a:gd fmla="*/ 91 h 160" name="T51"/>
                <a:gd fmla="*/ 2 w 148" name="T52"/>
                <a:gd fmla="*/ 106 h 160" name="T53"/>
                <a:gd fmla="*/ 0 w 148" name="T54"/>
                <a:gd fmla="*/ 111 h 160" name="T55"/>
                <a:gd fmla="*/ 1 w 148" name="T56"/>
                <a:gd fmla="*/ 114 h 160" name="T57"/>
                <a:gd fmla="*/ 8 w 148" name="T58"/>
                <a:gd fmla="*/ 126 h 160" name="T59"/>
                <a:gd fmla="*/ 14 w 148" name="T60"/>
                <a:gd fmla="*/ 130 h 160" name="T61"/>
                <a:gd fmla="*/ 16 w 148" name="T62"/>
                <a:gd fmla="*/ 130 h 160" name="T63"/>
                <a:gd fmla="*/ 37 w 148" name="T64"/>
                <a:gd fmla="*/ 123 h 160" name="T65"/>
                <a:gd fmla="*/ 55 w 148" name="T66"/>
                <a:gd fmla="*/ 133 h 160" name="T67"/>
                <a:gd fmla="*/ 60 w 148" name="T68"/>
                <a:gd fmla="*/ 155 h 160" name="T69"/>
                <a:gd fmla="*/ 67 w 148" name="T70"/>
                <a:gd fmla="*/ 160 h 160" name="T71"/>
                <a:gd fmla="*/ 81 w 148" name="T72"/>
                <a:gd fmla="*/ 160 h 160" name="T73"/>
                <a:gd fmla="*/ 88 w 148" name="T74"/>
                <a:gd fmla="*/ 155 h 160" name="T75"/>
                <a:gd fmla="*/ 92 w 148" name="T76"/>
                <a:gd fmla="*/ 134 h 160" name="T77"/>
                <a:gd fmla="*/ 111 w 148" name="T78"/>
                <a:gd fmla="*/ 123 h 160" name="T79"/>
                <a:gd fmla="*/ 131 w 148" name="T80"/>
                <a:gd fmla="*/ 130 h 160" name="T81"/>
                <a:gd fmla="*/ 133 w 148" name="T82"/>
                <a:gd fmla="*/ 130 h 160" name="T83"/>
                <a:gd fmla="*/ 140 w 148" name="T84"/>
                <a:gd fmla="*/ 126 h 160" name="T85"/>
                <a:gd fmla="*/ 147 w 148" name="T86"/>
                <a:gd fmla="*/ 114 h 160" name="T87"/>
                <a:gd fmla="*/ 147 w 148" name="T88"/>
                <a:gd fmla="*/ 111 h 160" name="T89"/>
                <a:gd fmla="*/ 145 w 148" name="T90"/>
                <a:gd fmla="*/ 106 h 160" name="T91"/>
                <a:gd fmla="*/ 129 w 148" name="T92"/>
                <a:gd fmla="*/ 91 h 160" name="T93"/>
                <a:gd fmla="*/ 96 w 148" name="T94"/>
                <a:gd fmla="*/ 80 h 160" name="T95"/>
                <a:gd fmla="*/ 74 w 148" name="T96"/>
                <a:gd fmla="*/ 102 h 160" name="T97"/>
                <a:gd fmla="*/ 52 w 148" name="T98"/>
                <a:gd fmla="*/ 80 h 160" name="T99"/>
                <a:gd fmla="*/ 74 w 148" name="T100"/>
                <a:gd fmla="*/ 58 h 160" name="T101"/>
                <a:gd fmla="*/ 96 w 148" name="T102"/>
                <a:gd fmla="*/ 80 h 16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60" w="148">
                  <a:moveTo>
                    <a:pt x="129" y="91"/>
                  </a:moveTo>
                  <a:cubicBezTo>
                    <a:pt x="130" y="88"/>
                    <a:pt x="131" y="84"/>
                    <a:pt x="131" y="80"/>
                  </a:cubicBezTo>
                  <a:cubicBezTo>
                    <a:pt x="131" y="77"/>
                    <a:pt x="130" y="73"/>
                    <a:pt x="129" y="70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147" y="54"/>
                    <a:pt x="147" y="52"/>
                    <a:pt x="147" y="50"/>
                  </a:cubicBezTo>
                  <a:cubicBezTo>
                    <a:pt x="147" y="49"/>
                    <a:pt x="147" y="47"/>
                    <a:pt x="147" y="46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38" y="32"/>
                    <a:pt x="136" y="31"/>
                    <a:pt x="133" y="31"/>
                  </a:cubicBezTo>
                  <a:cubicBezTo>
                    <a:pt x="133" y="31"/>
                    <a:pt x="132" y="31"/>
                    <a:pt x="131" y="31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05" y="33"/>
                    <a:pt x="99" y="29"/>
                    <a:pt x="92" y="2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7" y="3"/>
                    <a:pt x="84" y="0"/>
                    <a:pt x="8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0"/>
                    <a:pt x="61" y="3"/>
                    <a:pt x="60" y="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48" y="29"/>
                    <a:pt x="42" y="33"/>
                    <a:pt x="37" y="38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4" y="31"/>
                  </a:cubicBezTo>
                  <a:cubicBezTo>
                    <a:pt x="12" y="31"/>
                    <a:pt x="9" y="32"/>
                    <a:pt x="8" y="34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7"/>
                    <a:pt x="0" y="49"/>
                    <a:pt x="0" y="50"/>
                  </a:cubicBezTo>
                  <a:cubicBezTo>
                    <a:pt x="0" y="52"/>
                    <a:pt x="1" y="54"/>
                    <a:pt x="2" y="55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3"/>
                    <a:pt x="17" y="77"/>
                    <a:pt x="17" y="80"/>
                  </a:cubicBezTo>
                  <a:cubicBezTo>
                    <a:pt x="17" y="84"/>
                    <a:pt x="18" y="87"/>
                    <a:pt x="19" y="91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7"/>
                    <a:pt x="0" y="109"/>
                    <a:pt x="0" y="111"/>
                  </a:cubicBezTo>
                  <a:cubicBezTo>
                    <a:pt x="0" y="112"/>
                    <a:pt x="0" y="113"/>
                    <a:pt x="1" y="114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9"/>
                    <a:pt x="12" y="130"/>
                    <a:pt x="14" y="130"/>
                  </a:cubicBezTo>
                  <a:cubicBezTo>
                    <a:pt x="15" y="130"/>
                    <a:pt x="15" y="130"/>
                    <a:pt x="16" y="130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7"/>
                    <a:pt x="48" y="131"/>
                    <a:pt x="55" y="133"/>
                  </a:cubicBezTo>
                  <a:cubicBezTo>
                    <a:pt x="60" y="155"/>
                    <a:pt x="60" y="155"/>
                    <a:pt x="60" y="155"/>
                  </a:cubicBezTo>
                  <a:cubicBezTo>
                    <a:pt x="61" y="158"/>
                    <a:pt x="63" y="160"/>
                    <a:pt x="67" y="160"/>
                  </a:cubicBezTo>
                  <a:cubicBezTo>
                    <a:pt x="81" y="160"/>
                    <a:pt x="81" y="160"/>
                    <a:pt x="81" y="160"/>
                  </a:cubicBezTo>
                  <a:cubicBezTo>
                    <a:pt x="84" y="160"/>
                    <a:pt x="87" y="158"/>
                    <a:pt x="88" y="155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9" y="131"/>
                    <a:pt x="105" y="128"/>
                    <a:pt x="111" y="123"/>
                  </a:cubicBezTo>
                  <a:cubicBezTo>
                    <a:pt x="131" y="130"/>
                    <a:pt x="131" y="130"/>
                    <a:pt x="131" y="130"/>
                  </a:cubicBezTo>
                  <a:cubicBezTo>
                    <a:pt x="132" y="130"/>
                    <a:pt x="133" y="130"/>
                    <a:pt x="133" y="130"/>
                  </a:cubicBezTo>
                  <a:cubicBezTo>
                    <a:pt x="136" y="130"/>
                    <a:pt x="138" y="129"/>
                    <a:pt x="140" y="126"/>
                  </a:cubicBezTo>
                  <a:cubicBezTo>
                    <a:pt x="147" y="114"/>
                    <a:pt x="147" y="114"/>
                    <a:pt x="147" y="114"/>
                  </a:cubicBezTo>
                  <a:cubicBezTo>
                    <a:pt x="147" y="113"/>
                    <a:pt x="148" y="112"/>
                    <a:pt x="147" y="111"/>
                  </a:cubicBezTo>
                  <a:cubicBezTo>
                    <a:pt x="148" y="109"/>
                    <a:pt x="147" y="107"/>
                    <a:pt x="145" y="106"/>
                  </a:cubicBezTo>
                  <a:lnTo>
                    <a:pt x="129" y="91"/>
                  </a:lnTo>
                  <a:close/>
                  <a:moveTo>
                    <a:pt x="96" y="80"/>
                  </a:moveTo>
                  <a:cubicBezTo>
                    <a:pt x="96" y="92"/>
                    <a:pt x="86" y="102"/>
                    <a:pt x="74" y="102"/>
                  </a:cubicBezTo>
                  <a:cubicBezTo>
                    <a:pt x="62" y="102"/>
                    <a:pt x="52" y="92"/>
                    <a:pt x="52" y="80"/>
                  </a:cubicBezTo>
                  <a:cubicBezTo>
                    <a:pt x="52" y="68"/>
                    <a:pt x="62" y="58"/>
                    <a:pt x="74" y="58"/>
                  </a:cubicBezTo>
                  <a:cubicBezTo>
                    <a:pt x="86" y="58"/>
                    <a:pt x="96" y="68"/>
                    <a:pt x="96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62173" compatLnSpc="1" lIns="124347" numCol="1" rIns="124347" tIns="62173" vert="horz" wrap="square">
              <a:prstTxWarp prst="textNoShape">
                <a:avLst/>
              </a:prstTxWarp>
            </a:bodyPr>
            <a:lstStyle/>
            <a:p>
              <a:pPr defTabSz="1243157">
                <a:defRPr/>
              </a:pPr>
              <a:endParaRPr kern="0" lang="en-US" sz="1867">
                <a:solidFill>
                  <a:srgbClr val="FFFFFF"/>
                </a:solidFill>
                <a:latin charset="0" pitchFamily="34" typeface="Segoe UI"/>
              </a:endParaRPr>
            </a:p>
          </p:txBody>
        </p:sp>
      </p:grpSp>
      <p:sp>
        <p:nvSpPr>
          <p:cNvPr id="14" name="等腰三角形 5"/>
          <p:cNvSpPr/>
          <p:nvPr/>
        </p:nvSpPr>
        <p:spPr>
          <a:xfrm rot="8677559">
            <a:off x="10693620" y="4841358"/>
            <a:ext cx="1148722" cy="2767224"/>
          </a:xfrm>
          <a:custGeom>
            <a:gdLst>
              <a:gd fmla="*/ 0 w 1959263" name="connsiteX0"/>
              <a:gd fmla="*/ 4719783 h 4719783" name="connsiteY0"/>
              <a:gd fmla="*/ 1959263 w 1959263" name="connsiteX1"/>
              <a:gd fmla="*/ 3713019 h 4719783" name="connsiteY1"/>
              <a:gd fmla="*/ 1127991 w 1959263" name="connsiteX2"/>
              <a:gd fmla="*/ 0 h 4719783" name="connsiteY2"/>
              <a:gd fmla="*/ 0 w 1959263" name="connsiteX3"/>
              <a:gd fmla="*/ 4719783 h 47197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719783" w="195926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等腰三角形 5"/>
          <p:cNvSpPr/>
          <p:nvPr/>
        </p:nvSpPr>
        <p:spPr>
          <a:xfrm rot="19356856">
            <a:off x="11310857" y="5109001"/>
            <a:ext cx="635057" cy="359061"/>
          </a:xfrm>
          <a:custGeom>
            <a:gdLst>
              <a:gd fmla="*/ 0 w 1930651" name="connsiteX0"/>
              <a:gd fmla="*/ 2016730 h 2016731" name="connsiteY0"/>
              <a:gd fmla="*/ 1210897 w 1930651" name="connsiteX1"/>
              <a:gd fmla="*/ 0 h 2016731" name="connsiteY1"/>
              <a:gd fmla="*/ 1930651 w 1930651" name="connsiteX2"/>
              <a:gd fmla="*/ 1023405 h 2016731" name="connsiteY2"/>
              <a:gd fmla="*/ 0 w 1930651" name="connsiteX3"/>
              <a:gd fmla="*/ 2016730 h 20167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16731" w="193065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8" name="组合 27"/>
          <p:cNvGrpSpPr/>
          <p:nvPr/>
        </p:nvGrpSpPr>
        <p:grpSpPr>
          <a:xfrm>
            <a:off x="5747862" y="1628075"/>
            <a:ext cx="6067149" cy="1066999"/>
            <a:chOff x="5747862" y="1628075"/>
            <a:chExt cx="6067149" cy="1066999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5747862" y="1660358"/>
              <a:ext cx="0" cy="1034716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5763028" y="1628076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763028" y="1927271"/>
              <a:ext cx="605198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标题数字等都可以通过点击和重新输入进行更改，顶部“开始”面板中可以对字体、字号、颜色、行距等进行修改。建议正文14号字，1.5倍字间距。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04027" y="5185221"/>
            <a:ext cx="6067149" cy="1066999"/>
            <a:chOff x="1104027" y="5185221"/>
            <a:chExt cx="6067149" cy="1066999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1104027" y="5217504"/>
              <a:ext cx="0" cy="1034716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1119193" y="5185221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119193" y="5484416"/>
              <a:ext cx="6051983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标题数字等都可以通过点击和重新输入进行更改，顶部“开始”面板中可以对字体、字号、颜色、行距等进行修改。建议正文14号字，1.5倍字间距。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701633" y="4624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831116" y="1059101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771094653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18" nodeType="withEffect" presetClass="emph" presetID="6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3" nodeType="withEffect" presetClass="emph" presetID="6" presetSubtype="0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28" nodeType="withEffect" presetClass="emph" presetID="6" presetSubtype="0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42" nodeType="withEffect" presetClass="emph" presetID="6" presetSubtype="0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dur="500" fill="hold" id="43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grpId="1" id="47" nodeType="withEffect" presetClass="emph" presetID="6" presetSubtype="0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dur="500" fill="hold" id="48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52" nodeType="withEffect" presetClass="emph" presetID="6" presetSubtype="0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dur="500" fill="hold" id="53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8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1" spid="13"/>
      <p:bldP grpId="0" spid="5"/>
      <p:bldP grpId="1" spid="5"/>
      <p:bldP grpId="0" spid="6"/>
      <p:bldP grpId="1" spid="6"/>
      <p:bldP grpId="0" spid="7"/>
      <p:bldP grpId="1" spid="7"/>
      <p:bldP grpId="0" spid="8"/>
      <p:bldP grpId="1" spid="8"/>
      <p:bldP grpId="0" spid="14"/>
      <p:bldP grpId="0" spid="15"/>
      <p:bldP grpId="0" spid="23"/>
      <p:bldP grpId="1" spid="2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等腰三角形 5"/>
          <p:cNvSpPr/>
          <p:nvPr/>
        </p:nvSpPr>
        <p:spPr>
          <a:xfrm rot="14455205">
            <a:off x="7127131" y="4460296"/>
            <a:ext cx="1543187" cy="3717474"/>
          </a:xfrm>
          <a:custGeom>
            <a:gdLst>
              <a:gd fmla="*/ 0 w 1959263" name="connsiteX0"/>
              <a:gd fmla="*/ 4719783 h 4719783" name="connsiteY0"/>
              <a:gd fmla="*/ 1959263 w 1959263" name="connsiteX1"/>
              <a:gd fmla="*/ 3713019 h 4719783" name="connsiteY1"/>
              <a:gd fmla="*/ 1127991 w 1959263" name="connsiteX2"/>
              <a:gd fmla="*/ 0 h 4719783" name="connsiteY2"/>
              <a:gd fmla="*/ 0 w 1959263" name="connsiteX3"/>
              <a:gd fmla="*/ 4719783 h 47197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719783" w="195926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407694"/>
            <a:ext cx="12192000" cy="2815389"/>
          </a:xfrm>
          <a:prstGeom prst="rect">
            <a:avLst/>
          </a:pr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平行四边形 4"/>
          <p:cNvSpPr/>
          <p:nvPr/>
        </p:nvSpPr>
        <p:spPr>
          <a:xfrm>
            <a:off x="773826" y="1612230"/>
            <a:ext cx="2955964" cy="2430379"/>
          </a:xfrm>
          <a:prstGeom prst="parallelogram">
            <a:avLst/>
          </a:prstGeom>
          <a:blipFill dpi="0" rotWithShape="1">
            <a:blip r:embed="rId2"/>
            <a:stretch>
              <a:fillRect b="0" t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平行四边形 5"/>
          <p:cNvSpPr/>
          <p:nvPr/>
        </p:nvSpPr>
        <p:spPr>
          <a:xfrm>
            <a:off x="3336552" y="1612230"/>
            <a:ext cx="2955964" cy="2430379"/>
          </a:xfrm>
          <a:prstGeom prst="parallelogram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平行四边形 6"/>
          <p:cNvSpPr/>
          <p:nvPr/>
        </p:nvSpPr>
        <p:spPr>
          <a:xfrm>
            <a:off x="5899278" y="1612230"/>
            <a:ext cx="2955964" cy="2430379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平行四边形 7"/>
          <p:cNvSpPr/>
          <p:nvPr/>
        </p:nvSpPr>
        <p:spPr>
          <a:xfrm>
            <a:off x="8462004" y="1612230"/>
            <a:ext cx="2955964" cy="2430379"/>
          </a:xfrm>
          <a:prstGeom prst="parallelogram">
            <a:avLst/>
          </a:prstGeom>
          <a:blipFill dpi="0" rotWithShape="1">
            <a:blip r:embed="rId5"/>
            <a:stretch>
              <a:fillRect r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3" name="组合 22"/>
          <p:cNvGrpSpPr/>
          <p:nvPr/>
        </p:nvGrpSpPr>
        <p:grpSpPr>
          <a:xfrm>
            <a:off x="872886" y="4571519"/>
            <a:ext cx="2236510" cy="1747514"/>
            <a:chOff x="872886" y="4571519"/>
            <a:chExt cx="2236510" cy="1747514"/>
          </a:xfrm>
        </p:grpSpPr>
        <p:sp>
          <p:nvSpPr>
            <p:cNvPr id="12" name="矩形 11"/>
            <p:cNvSpPr/>
            <p:nvPr/>
          </p:nvSpPr>
          <p:spPr>
            <a:xfrm>
              <a:off x="872886" y="4571520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878689" y="5026628"/>
              <a:ext cx="2224905" cy="1297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35612" y="4571519"/>
            <a:ext cx="2236510" cy="1747514"/>
            <a:chOff x="3435612" y="4571519"/>
            <a:chExt cx="2236510" cy="1747514"/>
          </a:xfrm>
        </p:grpSpPr>
        <p:sp>
          <p:nvSpPr>
            <p:cNvPr id="14" name="矩形 13"/>
            <p:cNvSpPr/>
            <p:nvPr/>
          </p:nvSpPr>
          <p:spPr>
            <a:xfrm>
              <a:off x="3435612" y="4571520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441416" y="5026628"/>
              <a:ext cx="2224905" cy="1297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973721" y="4573919"/>
            <a:ext cx="2236510" cy="1747514"/>
            <a:chOff x="5973721" y="4573919"/>
            <a:chExt cx="2236510" cy="1747514"/>
          </a:xfrm>
        </p:grpSpPr>
        <p:sp>
          <p:nvSpPr>
            <p:cNvPr id="16" name="矩形 15"/>
            <p:cNvSpPr/>
            <p:nvPr/>
          </p:nvSpPr>
          <p:spPr>
            <a:xfrm>
              <a:off x="5973722" y="4573920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5979524" y="5029028"/>
              <a:ext cx="2224905" cy="1297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524842" y="4571519"/>
            <a:ext cx="2236510" cy="1747514"/>
            <a:chOff x="8524842" y="4571519"/>
            <a:chExt cx="2236510" cy="1747514"/>
          </a:xfrm>
        </p:grpSpPr>
        <p:sp>
          <p:nvSpPr>
            <p:cNvPr id="18" name="矩形 17"/>
            <p:cNvSpPr/>
            <p:nvPr/>
          </p:nvSpPr>
          <p:spPr>
            <a:xfrm>
              <a:off x="8524842" y="4571520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8530644" y="5026628"/>
              <a:ext cx="2224905" cy="1297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701633" y="4624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831116" y="1059101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085686872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7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7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" presetSubtype="4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  <p:cond delay="0" evt="onBegin">
                          <p:tn val="56"/>
                        </p:cond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9" nodeType="clickEffect" presetClass="exit" presetID="2" presetSubtype="4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3" nodeType="withEffect" presetClass="exit" presetID="2" presetSubtype="4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7" nodeType="withEffect" presetClass="exit" presetID="2" presetSubtype="4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1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5" nodeType="withEffect" presetClass="exit" presetID="42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7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0" nodeType="withEffect" presetClass="exit" presetID="47" presetSubtype="0">
                                  <p:stCondLst>
                                    <p:cond delay="1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8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5" nodeType="withEffect" presetClass="exit" presetID="42" presetSubtype="0">
                                  <p:stCondLst>
                                    <p:cond delay="15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8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0" nodeType="withEffect" presetClass="exit" presetID="47" presetSubtype="0">
                                  <p:stCondLst>
                                    <p:cond delay="1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9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9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5" nodeType="withEffect" presetClass="exit" presetID="22" presetSubtype="2">
                                  <p:stCondLst>
                                    <p:cond delay="225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9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8" nodeType="withEffect" presetClass="exit" presetID="10" presetSubtype="0">
                                  <p:stCondLst>
                                    <p:cond delay="1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1" spid="20"/>
      <p:bldP grpId="0" spid="11"/>
      <p:bldP grpId="1" spid="11"/>
      <p:bldP grpId="0" spid="5"/>
      <p:bldP grpId="1" spid="5"/>
      <p:bldP grpId="0" spid="6"/>
      <p:bldP grpId="1" spid="6"/>
      <p:bldP grpId="0" spid="7"/>
      <p:bldP grpId="1" spid="7"/>
      <p:bldP grpId="0" spid="8"/>
      <p:bldP grpId="1" spid="8"/>
      <p:bldP grpId="0" spid="21"/>
      <p:bldP grpId="1" spid="2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089231" y="2931838"/>
            <a:ext cx="2081464" cy="3926162"/>
          </a:xfrm>
          <a:custGeom>
            <a:gdLst>
              <a:gd fmla="*/ 0 w 2081464" name="connsiteX0"/>
              <a:gd fmla="*/ 0 h 3926162" name="connsiteY0"/>
              <a:gd fmla="*/ 2081464 w 2081464" name="connsiteX1"/>
              <a:gd fmla="*/ 589548 h 3926162" name="connsiteY1"/>
              <a:gd fmla="*/ 2081464 w 2081464" name="connsiteX2"/>
              <a:gd fmla="*/ 3926162 h 3926162" name="connsiteY2"/>
              <a:gd fmla="*/ 0 w 2081464" name="connsiteX3"/>
              <a:gd fmla="*/ 3926162 h 3926162" name="connsiteY3"/>
              <a:gd fmla="*/ 0 w 2081464" name="connsiteX4"/>
              <a:gd fmla="*/ 0 h 3926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26162" w="2081464">
                <a:moveTo>
                  <a:pt x="0" y="0"/>
                </a:moveTo>
                <a:lnTo>
                  <a:pt x="2081464" y="589548"/>
                </a:lnTo>
                <a:lnTo>
                  <a:pt x="2081464" y="3926162"/>
                </a:lnTo>
                <a:lnTo>
                  <a:pt x="0" y="39261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5"/>
          <p:cNvSpPr/>
          <p:nvPr/>
        </p:nvSpPr>
        <p:spPr>
          <a:xfrm rot="19356856">
            <a:off x="8407245" y="2921064"/>
            <a:ext cx="781196" cy="441688"/>
          </a:xfrm>
          <a:custGeom>
            <a:gdLst>
              <a:gd fmla="*/ 0 w 1930651" name="connsiteX0"/>
              <a:gd fmla="*/ 2016730 h 2016731" name="connsiteY0"/>
              <a:gd fmla="*/ 1210897 w 1930651" name="connsiteX1"/>
              <a:gd fmla="*/ 0 h 2016731" name="connsiteY1"/>
              <a:gd fmla="*/ 1930651 w 1930651" name="connsiteX2"/>
              <a:gd fmla="*/ 1023405 h 2016731" name="connsiteY2"/>
              <a:gd fmla="*/ 0 w 1930651" name="connsiteX3"/>
              <a:gd fmla="*/ 2016730 h 20167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16731" w="193065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8343181" y="3856294"/>
            <a:ext cx="1605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4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8355212" y="4275294"/>
            <a:ext cx="1604939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8" name="矩形 2"/>
          <p:cNvSpPr/>
          <p:nvPr/>
        </p:nvSpPr>
        <p:spPr>
          <a:xfrm>
            <a:off x="2181725" y="2935705"/>
            <a:ext cx="2081464" cy="3926162"/>
          </a:xfrm>
          <a:custGeom>
            <a:gdLst>
              <a:gd fmla="*/ 0 w 2081464" name="connsiteX0"/>
              <a:gd fmla="*/ 0 h 3926162" name="connsiteY0"/>
              <a:gd fmla="*/ 2081464 w 2081464" name="connsiteX1"/>
              <a:gd fmla="*/ 589548 h 3926162" name="connsiteY1"/>
              <a:gd fmla="*/ 2081464 w 2081464" name="connsiteX2"/>
              <a:gd fmla="*/ 3926162 h 3926162" name="connsiteY2"/>
              <a:gd fmla="*/ 0 w 2081464" name="connsiteX3"/>
              <a:gd fmla="*/ 3926162 h 3926162" name="connsiteY3"/>
              <a:gd fmla="*/ 0 w 2081464" name="connsiteX4"/>
              <a:gd fmla="*/ 0 h 3926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26162" w="2081464">
                <a:moveTo>
                  <a:pt x="0" y="0"/>
                </a:moveTo>
                <a:lnTo>
                  <a:pt x="2081464" y="589548"/>
                </a:lnTo>
                <a:lnTo>
                  <a:pt x="2081464" y="3926162"/>
                </a:lnTo>
                <a:lnTo>
                  <a:pt x="0" y="39261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5"/>
          <p:cNvSpPr/>
          <p:nvPr/>
        </p:nvSpPr>
        <p:spPr>
          <a:xfrm rot="19356856">
            <a:off x="2499739" y="2924931"/>
            <a:ext cx="781196" cy="441688"/>
          </a:xfrm>
          <a:custGeom>
            <a:gdLst>
              <a:gd fmla="*/ 0 w 1930651" name="connsiteX0"/>
              <a:gd fmla="*/ 2016730 h 2016731" name="connsiteY0"/>
              <a:gd fmla="*/ 1210897 w 1930651" name="connsiteX1"/>
              <a:gd fmla="*/ 0 h 2016731" name="connsiteY1"/>
              <a:gd fmla="*/ 1930651 w 1930651" name="connsiteX2"/>
              <a:gd fmla="*/ 1023405 h 2016731" name="connsiteY2"/>
              <a:gd fmla="*/ 0 w 1930651" name="connsiteX3"/>
              <a:gd fmla="*/ 2016730 h 20167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16731" w="193065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2435674" y="3860161"/>
            <a:ext cx="1605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4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2447706" y="4279162"/>
            <a:ext cx="1604939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矩形 2"/>
          <p:cNvSpPr/>
          <p:nvPr/>
        </p:nvSpPr>
        <p:spPr>
          <a:xfrm>
            <a:off x="5134305" y="2358189"/>
            <a:ext cx="2081464" cy="4499811"/>
          </a:xfrm>
          <a:custGeom>
            <a:gdLst>
              <a:gd fmla="*/ 0 w 2081464" name="connsiteX0"/>
              <a:gd fmla="*/ 0 h 3926162" name="connsiteY0"/>
              <a:gd fmla="*/ 2081464 w 2081464" name="connsiteX1"/>
              <a:gd fmla="*/ 589548 h 3926162" name="connsiteY1"/>
              <a:gd fmla="*/ 2081464 w 2081464" name="connsiteX2"/>
              <a:gd fmla="*/ 3926162 h 3926162" name="connsiteY2"/>
              <a:gd fmla="*/ 0 w 2081464" name="connsiteX3"/>
              <a:gd fmla="*/ 3926162 h 3926162" name="connsiteY3"/>
              <a:gd fmla="*/ 0 w 2081464" name="connsiteX4"/>
              <a:gd fmla="*/ 0 h 392616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926162" w="2081464">
                <a:moveTo>
                  <a:pt x="0" y="0"/>
                </a:moveTo>
                <a:lnTo>
                  <a:pt x="2081464" y="589548"/>
                </a:lnTo>
                <a:lnTo>
                  <a:pt x="2081464" y="3926162"/>
                </a:lnTo>
                <a:lnTo>
                  <a:pt x="0" y="39261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等腰三角形 5"/>
          <p:cNvSpPr/>
          <p:nvPr/>
        </p:nvSpPr>
        <p:spPr>
          <a:xfrm rot="19356856">
            <a:off x="5140026" y="2772616"/>
            <a:ext cx="781196" cy="441688"/>
          </a:xfrm>
          <a:custGeom>
            <a:gdLst>
              <a:gd fmla="*/ 0 w 1930651" name="connsiteX0"/>
              <a:gd fmla="*/ 2016730 h 2016731" name="connsiteY0"/>
              <a:gd fmla="*/ 1210897 w 1930651" name="connsiteX1"/>
              <a:gd fmla="*/ 0 h 2016731" name="connsiteY1"/>
              <a:gd fmla="*/ 1930651 w 1930651" name="connsiteX2"/>
              <a:gd fmla="*/ 1023405 h 2016731" name="connsiteY2"/>
              <a:gd fmla="*/ 0 w 1930651" name="connsiteX3"/>
              <a:gd fmla="*/ 2016730 h 20167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16731" w="193065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5388254" y="3856294"/>
            <a:ext cx="1605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1400">
                <a:solidFill>
                  <a:schemeClr val="bg1"/>
                </a:solidFill>
                <a:latin typeface="+mn-ea"/>
              </a:rPr>
              <a:t>点击此处添加标题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400286" y="4275294"/>
            <a:ext cx="1604939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矩形 15"/>
          <p:cNvSpPr/>
          <p:nvPr/>
        </p:nvSpPr>
        <p:spPr>
          <a:xfrm>
            <a:off x="701633" y="4624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831116" y="1059101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302045" y="1361510"/>
            <a:ext cx="7323222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</a:t>
            </a:r>
          </a:p>
        </p:txBody>
      </p:sp>
    </p:spTree>
    <p:extLst>
      <p:ext uri="{BB962C8B-B14F-4D97-AF65-F5344CB8AC3E}">
        <p14:creationId val="402072651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等腰三角形 2"/>
          <p:cNvSpPr/>
          <p:nvPr/>
        </p:nvSpPr>
        <p:spPr>
          <a:xfrm rot="10800000">
            <a:off x="6967523" y="1608430"/>
            <a:ext cx="3977283" cy="3469862"/>
          </a:xfrm>
          <a:prstGeom prst="triangle">
            <a:avLst/>
          </a:prstGeom>
          <a:blipFill dpi="0" rotWithShape="0">
            <a:blip r:embed="rId2"/>
            <a:stretch>
              <a:fillRect b="0" t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0800000">
            <a:off x="6836845" y="1539221"/>
            <a:ext cx="4268301" cy="3667606"/>
          </a:xfrm>
          <a:prstGeom prst="triangle">
            <a:avLst/>
          </a:prstGeom>
          <a:noFill/>
          <a:ln w="1905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等腰三角形 5"/>
          <p:cNvSpPr/>
          <p:nvPr/>
        </p:nvSpPr>
        <p:spPr>
          <a:xfrm rot="10800000">
            <a:off x="10093069" y="3998976"/>
            <a:ext cx="1971647" cy="4749616"/>
          </a:xfrm>
          <a:custGeom>
            <a:gdLst>
              <a:gd fmla="*/ 0 w 1959263" name="connsiteX0"/>
              <a:gd fmla="*/ 4719783 h 4719783" name="connsiteY0"/>
              <a:gd fmla="*/ 1959263 w 1959263" name="connsiteX1"/>
              <a:gd fmla="*/ 3713019 h 4719783" name="connsiteY1"/>
              <a:gd fmla="*/ 1127991 w 1959263" name="connsiteX2"/>
              <a:gd fmla="*/ 0 h 4719783" name="connsiteY2"/>
              <a:gd fmla="*/ 0 w 1959263" name="connsiteX3"/>
              <a:gd fmla="*/ 4719783 h 47197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719783" w="195926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等腰三角形 5"/>
          <p:cNvSpPr/>
          <p:nvPr/>
        </p:nvSpPr>
        <p:spPr>
          <a:xfrm rot="10800000">
            <a:off x="76097" y="926910"/>
            <a:ext cx="3269442" cy="4416775"/>
          </a:xfrm>
          <a:custGeom>
            <a:gdLst>
              <a:gd fmla="*/ 1326566 w 1762192" name="connsiteX0"/>
              <a:gd fmla="*/ 2613696 h 2613696" name="connsiteY0"/>
              <a:gd fmla="*/ 1762192 w 1762192" name="connsiteX1"/>
              <a:gd fmla="*/ 1448051 h 2613696" name="connsiteY1"/>
              <a:gd fmla="*/ 0 w 1762192" name="connsiteX2"/>
              <a:gd fmla="*/ 0 h 2613696" name="connsiteY2"/>
              <a:gd fmla="*/ 1326566 w 1762192" name="connsiteX3"/>
              <a:gd fmla="*/ 2613696 h 261369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13696" w="1762192">
                <a:moveTo>
                  <a:pt x="1326566" y="2613696"/>
                </a:moveTo>
                <a:lnTo>
                  <a:pt x="1762192" y="1448051"/>
                </a:lnTo>
                <a:lnTo>
                  <a:pt x="0" y="0"/>
                </a:lnTo>
                <a:lnTo>
                  <a:pt x="1326566" y="261369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等腰三角形 5"/>
          <p:cNvSpPr/>
          <p:nvPr/>
        </p:nvSpPr>
        <p:spPr>
          <a:xfrm rot="20505188">
            <a:off x="3378112" y="3875156"/>
            <a:ext cx="1063249" cy="1329954"/>
          </a:xfrm>
          <a:custGeom>
            <a:gdLst>
              <a:gd fmla="*/ 1042678 w 1432619" name="connsiteX0"/>
              <a:gd fmla="*/ 1967444 h 1967444" name="connsiteY0"/>
              <a:gd fmla="*/ 1432619 w 1432619" name="connsiteX1"/>
              <a:gd fmla="*/ 953933 h 1967444" name="connsiteY1"/>
              <a:gd fmla="*/ 0 w 1432619" name="connsiteX2"/>
              <a:gd fmla="*/ 0 h 1967444" name="connsiteY2"/>
              <a:gd fmla="*/ 1042678 w 1432619" name="connsiteX3"/>
              <a:gd fmla="*/ 1967444 h 19674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967444" w="1432619">
                <a:moveTo>
                  <a:pt x="1042678" y="1967444"/>
                </a:moveTo>
                <a:lnTo>
                  <a:pt x="1432619" y="953933"/>
                </a:lnTo>
                <a:lnTo>
                  <a:pt x="0" y="0"/>
                </a:lnTo>
                <a:lnTo>
                  <a:pt x="1042678" y="1967444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等腰三角形 5"/>
          <p:cNvSpPr/>
          <p:nvPr/>
        </p:nvSpPr>
        <p:spPr>
          <a:xfrm rot="4038334">
            <a:off x="-1179432" y="3656049"/>
            <a:ext cx="2190917" cy="1482120"/>
          </a:xfrm>
          <a:custGeom>
            <a:gdLst>
              <a:gd fmla="*/ 2256781 w 2952036" name="connsiteX0"/>
              <a:gd fmla="*/ 2192548 h 2192548" name="connsiteY0"/>
              <a:gd fmla="*/ 2952036 w 2952036" name="connsiteX1"/>
              <a:gd fmla="*/ 1592915 h 2192548" name="connsiteY1"/>
              <a:gd fmla="*/ 0 w 2952036" name="connsiteX2"/>
              <a:gd fmla="*/ 0 h 2192548" name="connsiteY2"/>
              <a:gd fmla="*/ 2256781 w 2952036" name="connsiteX3"/>
              <a:gd fmla="*/ 2192548 h 21925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92548" w="2952036">
                <a:moveTo>
                  <a:pt x="2256781" y="2192548"/>
                </a:moveTo>
                <a:lnTo>
                  <a:pt x="2952036" y="1592915"/>
                </a:lnTo>
                <a:lnTo>
                  <a:pt x="0" y="0"/>
                </a:lnTo>
                <a:lnTo>
                  <a:pt x="2256781" y="219254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11046" y="129165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759422" y="1982218"/>
            <a:ext cx="635256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98454" y="3565814"/>
            <a:ext cx="2485994" cy="2258762"/>
            <a:chOff x="1098454" y="3565814"/>
            <a:chExt cx="2485994" cy="2258762"/>
          </a:xfrm>
        </p:grpSpPr>
        <p:grpSp>
          <p:nvGrpSpPr>
            <p:cNvPr id="14" name="Group 6"/>
            <p:cNvGrpSpPr/>
            <p:nvPr/>
          </p:nvGrpSpPr>
          <p:grpSpPr>
            <a:xfrm>
              <a:off x="2018939" y="3565814"/>
              <a:ext cx="710184" cy="473792"/>
              <a:chOff x="8672460" y="-1818199"/>
              <a:chExt cx="1811337" cy="1203325"/>
            </a:xfrm>
            <a:solidFill>
              <a:schemeClr val="bg2">
                <a:lumMod val="25000"/>
              </a:schemeClr>
            </a:solidFill>
          </p:grpSpPr>
          <p:sp>
            <p:nvSpPr>
              <p:cNvPr id="15" name="Freeform 11"/>
              <p:cNvSpPr/>
              <p:nvPr/>
            </p:nvSpPr>
            <p:spPr bwMode="white">
              <a:xfrm>
                <a:off x="8845497" y="-1576899"/>
                <a:ext cx="1592262" cy="808038"/>
              </a:xfrm>
              <a:custGeom>
                <a:gdLst>
                  <a:gd fmla="*/ 363 w 422" name="T0"/>
                  <a:gd fmla="*/ 1 h 213" name="T1"/>
                  <a:gd fmla="*/ 346 w 422" name="T2"/>
                  <a:gd fmla="*/ 0 h 213" name="T3"/>
                  <a:gd fmla="*/ 346 w 422" name="T4"/>
                  <a:gd fmla="*/ 0 h 213" name="T5"/>
                  <a:gd fmla="*/ 346 w 422" name="T6"/>
                  <a:gd fmla="*/ 0 h 213" name="T7"/>
                  <a:gd fmla="*/ 346 w 422" name="T8"/>
                  <a:gd fmla="*/ 0 h 213" name="T9"/>
                  <a:gd fmla="*/ 185 w 422" name="T10"/>
                  <a:gd fmla="*/ 98 h 213" name="T11"/>
                  <a:gd fmla="*/ 164 w 422" name="T12"/>
                  <a:gd fmla="*/ 105 h 213" name="T13"/>
                  <a:gd fmla="*/ 141 w 422" name="T14"/>
                  <a:gd fmla="*/ 96 h 213" name="T15"/>
                  <a:gd fmla="*/ 14 w 422" name="T16"/>
                  <a:gd fmla="*/ 2 h 213" name="T17"/>
                  <a:gd fmla="*/ 14 w 422" name="T18"/>
                  <a:gd fmla="*/ 2 h 213" name="T19"/>
                  <a:gd fmla="*/ 0 w 422" name="T20"/>
                  <a:gd fmla="*/ 1 h 213" name="T21"/>
                  <a:gd fmla="*/ 1 w 422" name="T22"/>
                  <a:gd fmla="*/ 100 h 213" name="T23"/>
                  <a:gd fmla="*/ 40 w 422" name="T24"/>
                  <a:gd fmla="*/ 98 h 213" name="T25"/>
                  <a:gd fmla="*/ 181 w 422" name="T26"/>
                  <a:gd fmla="*/ 149 h 213" name="T27"/>
                  <a:gd fmla="*/ 335 w 422" name="T28"/>
                  <a:gd fmla="*/ 211 h 213" name="T29"/>
                  <a:gd fmla="*/ 362 w 422" name="T30"/>
                  <a:gd fmla="*/ 213 h 213" name="T31"/>
                  <a:gd fmla="*/ 362 w 422" name="T32"/>
                  <a:gd fmla="*/ 169 h 213" name="T33"/>
                  <a:gd fmla="*/ 421 w 422" name="T34"/>
                  <a:gd fmla="*/ 114 h 213" name="T35"/>
                  <a:gd fmla="*/ 420 w 422" name="T36"/>
                  <a:gd fmla="*/ 111 h 213" name="T37"/>
                  <a:gd fmla="*/ 418 w 422" name="T38"/>
                  <a:gd fmla="*/ 115 h 213" name="T39"/>
                  <a:gd fmla="*/ 362 w 422" name="T40"/>
                  <a:gd fmla="*/ 155 h 213" name="T41"/>
                  <a:gd fmla="*/ 363 w 422" name="T42"/>
                  <a:gd fmla="*/ 1 h 213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213" w="422">
                    <a:moveTo>
                      <a:pt x="363" y="1"/>
                    </a:moveTo>
                    <a:cubicBezTo>
                      <a:pt x="363" y="1"/>
                      <a:pt x="346" y="0"/>
                      <a:pt x="346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299" y="29"/>
                      <a:pt x="203" y="87"/>
                      <a:pt x="185" y="98"/>
                    </a:cubicBezTo>
                    <a:cubicBezTo>
                      <a:pt x="182" y="100"/>
                      <a:pt x="173" y="105"/>
                      <a:pt x="164" y="105"/>
                    </a:cubicBezTo>
                    <a:cubicBezTo>
                      <a:pt x="154" y="105"/>
                      <a:pt x="147" y="101"/>
                      <a:pt x="141" y="96"/>
                    </a:cubicBezTo>
                    <a:cubicBezTo>
                      <a:pt x="126" y="86"/>
                      <a:pt x="59" y="35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0" y="1"/>
                      <a:pt x="0" y="1"/>
                    </a:cubicBezTo>
                    <a:cubicBezTo>
                      <a:pt x="0" y="28"/>
                      <a:pt x="0" y="65"/>
                      <a:pt x="1" y="100"/>
                    </a:cubicBezTo>
                    <a:cubicBezTo>
                      <a:pt x="12" y="98"/>
                      <a:pt x="26" y="97"/>
                      <a:pt x="40" y="98"/>
                    </a:cubicBezTo>
                    <a:cubicBezTo>
                      <a:pt x="91" y="101"/>
                      <a:pt x="139" y="125"/>
                      <a:pt x="181" y="149"/>
                    </a:cubicBezTo>
                    <a:cubicBezTo>
                      <a:pt x="222" y="172"/>
                      <a:pt x="273" y="200"/>
                      <a:pt x="335" y="211"/>
                    </a:cubicBezTo>
                    <a:cubicBezTo>
                      <a:pt x="344" y="212"/>
                      <a:pt x="353" y="213"/>
                      <a:pt x="362" y="213"/>
                    </a:cubicBezTo>
                    <a:cubicBezTo>
                      <a:pt x="362" y="169"/>
                      <a:pt x="362" y="169"/>
                      <a:pt x="362" y="169"/>
                    </a:cubicBezTo>
                    <a:cubicBezTo>
                      <a:pt x="412" y="159"/>
                      <a:pt x="419" y="127"/>
                      <a:pt x="421" y="114"/>
                    </a:cubicBezTo>
                    <a:cubicBezTo>
                      <a:pt x="421" y="113"/>
                      <a:pt x="422" y="111"/>
                      <a:pt x="420" y="111"/>
                    </a:cubicBezTo>
                    <a:cubicBezTo>
                      <a:pt x="418" y="111"/>
                      <a:pt x="418" y="114"/>
                      <a:pt x="418" y="115"/>
                    </a:cubicBezTo>
                    <a:cubicBezTo>
                      <a:pt x="416" y="122"/>
                      <a:pt x="411" y="148"/>
                      <a:pt x="362" y="155"/>
                    </a:cubicBezTo>
                    <a:lnTo>
                      <a:pt x="363" y="1"/>
                    </a:lnTo>
                    <a:close/>
                  </a:path>
                </a:pathLst>
              </a:custGeom>
              <a:grpFill/>
              <a:ln>
                <a:noFill/>
                <a:headEnd len="med" type="none" w="med"/>
                <a:tailEnd len="med" type="none" w="med"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 anchorCtr="0" bIns="62172" compatLnSpc="1" lIns="124341" numCol="1" rIns="124341" rtlCol="0" tIns="62172" vert="horz" wrap="square">
                <a:prstTxWarp prst="textNoShape">
                  <a:avLst/>
                </a:prstTxWarp>
              </a:bodyPr>
              <a:lstStyle/>
              <a:p>
                <a:pPr defTabSz="1007307"/>
                <a:endParaRPr lang="en-US" spc="-167" sz="2176">
                  <a:solidFill>
                    <a:srgbClr val="000000">
                      <a:lumMod val="50000"/>
                    </a:srgbClr>
                  </a:solidFill>
                  <a:latin charset="0" pitchFamily="34" typeface="Segoe Light"/>
                </a:endParaRPr>
              </a:p>
            </p:txBody>
          </p:sp>
          <p:sp>
            <p:nvSpPr>
              <p:cNvPr id="16" name="Freeform 12"/>
              <p:cNvSpPr>
                <a:spLocks noEditPoints="1"/>
              </p:cNvSpPr>
              <p:nvPr/>
            </p:nvSpPr>
            <p:spPr bwMode="white">
              <a:xfrm>
                <a:off x="8672460" y="-1156212"/>
                <a:ext cx="1811337" cy="541338"/>
              </a:xfrm>
              <a:custGeom>
                <a:gdLst>
                  <a:gd fmla="*/ 480 w 480" name="T0"/>
                  <a:gd fmla="*/ 81 h 143" name="T1"/>
                  <a:gd fmla="*/ 478 w 480" name="T2"/>
                  <a:gd fmla="*/ 81 h 143" name="T3"/>
                  <a:gd fmla="*/ 430 w 480" name="T4"/>
                  <a:gd fmla="*/ 106 h 143" name="T5"/>
                  <a:gd fmla="*/ 390 w 480" name="T6"/>
                  <a:gd fmla="*/ 107 h 143" name="T7"/>
                  <a:gd fmla="*/ 242 w 480" name="T8"/>
                  <a:gd fmla="*/ 62 h 143" name="T9"/>
                  <a:gd fmla="*/ 74 w 480" name="T10"/>
                  <a:gd fmla="*/ 1 h 143" name="T11"/>
                  <a:gd fmla="*/ 11 w 480" name="T12"/>
                  <a:gd fmla="*/ 19 h 143" name="T13"/>
                  <a:gd fmla="*/ 0 w 480" name="T14"/>
                  <a:gd fmla="*/ 53 h 143" name="T15"/>
                  <a:gd fmla="*/ 34 w 480" name="T16"/>
                  <a:gd fmla="*/ 89 h 143" name="T17"/>
                  <a:gd fmla="*/ 47 w 480" name="T18"/>
                  <a:gd fmla="*/ 90 h 143" name="T19"/>
                  <a:gd fmla="*/ 47 w 480" name="T20"/>
                  <a:gd fmla="*/ 102 h 143" name="T21"/>
                  <a:gd fmla="*/ 59 w 480" name="T22"/>
                  <a:gd fmla="*/ 117 h 143" name="T23"/>
                  <a:gd fmla="*/ 375 w 480" name="T24"/>
                  <a:gd fmla="*/ 143 h 143" name="T25"/>
                  <a:gd fmla="*/ 396 w 480" name="T26"/>
                  <a:gd fmla="*/ 139 h 143" name="T27"/>
                  <a:gd fmla="*/ 408 w 480" name="T28"/>
                  <a:gd fmla="*/ 123 h 143" name="T29"/>
                  <a:gd fmla="*/ 408 w 480" name="T30"/>
                  <a:gd fmla="*/ 115 h 143" name="T31"/>
                  <a:gd fmla="*/ 454 w 480" name="T32"/>
                  <a:gd fmla="*/ 105 h 143" name="T33"/>
                  <a:gd fmla="*/ 480 w 480" name="T34"/>
                  <a:gd fmla="*/ 82 h 143" name="T35"/>
                  <a:gd fmla="*/ 480 w 480" name="T36"/>
                  <a:gd fmla="*/ 81 h 143" name="T37"/>
                  <a:gd fmla="*/ 47 w 480" name="T38"/>
                  <a:gd fmla="*/ 73 h 143" name="T39"/>
                  <a:gd fmla="*/ 11 w 480" name="T40"/>
                  <a:gd fmla="*/ 51 h 143" name="T41"/>
                  <a:gd fmla="*/ 21 w 480" name="T42"/>
                  <a:gd fmla="*/ 26 h 143" name="T43"/>
                  <a:gd fmla="*/ 47 w 480" name="T44"/>
                  <a:gd fmla="*/ 18 h 143" name="T45"/>
                  <a:gd fmla="*/ 47 w 480" name="T46"/>
                  <a:gd fmla="*/ 73 h 143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143" w="480">
                    <a:moveTo>
                      <a:pt x="480" y="81"/>
                    </a:moveTo>
                    <a:cubicBezTo>
                      <a:pt x="479" y="80"/>
                      <a:pt x="478" y="81"/>
                      <a:pt x="478" y="81"/>
                    </a:cubicBezTo>
                    <a:cubicBezTo>
                      <a:pt x="463" y="97"/>
                      <a:pt x="443" y="103"/>
                      <a:pt x="430" y="106"/>
                    </a:cubicBezTo>
                    <a:cubicBezTo>
                      <a:pt x="420" y="108"/>
                      <a:pt x="408" y="108"/>
                      <a:pt x="390" y="107"/>
                    </a:cubicBezTo>
                    <a:cubicBezTo>
                      <a:pt x="350" y="103"/>
                      <a:pt x="301" y="91"/>
                      <a:pt x="242" y="62"/>
                    </a:cubicBezTo>
                    <a:cubicBezTo>
                      <a:pt x="169" y="25"/>
                      <a:pt x="119" y="3"/>
                      <a:pt x="74" y="1"/>
                    </a:cubicBezTo>
                    <a:cubicBezTo>
                      <a:pt x="54" y="0"/>
                      <a:pt x="26" y="1"/>
                      <a:pt x="11" y="19"/>
                    </a:cubicBezTo>
                    <a:cubicBezTo>
                      <a:pt x="3" y="27"/>
                      <a:pt x="0" y="40"/>
                      <a:pt x="0" y="53"/>
                    </a:cubicBezTo>
                    <a:cubicBezTo>
                      <a:pt x="1" y="80"/>
                      <a:pt x="23" y="88"/>
                      <a:pt x="34" y="89"/>
                    </a:cubicBezTo>
                    <a:cubicBezTo>
                      <a:pt x="38" y="90"/>
                      <a:pt x="43" y="91"/>
                      <a:pt x="47" y="90"/>
                    </a:cubicBezTo>
                    <a:cubicBezTo>
                      <a:pt x="47" y="97"/>
                      <a:pt x="47" y="101"/>
                      <a:pt x="47" y="102"/>
                    </a:cubicBezTo>
                    <a:cubicBezTo>
                      <a:pt x="47" y="112"/>
                      <a:pt x="50" y="116"/>
                      <a:pt x="59" y="117"/>
                    </a:cubicBezTo>
                    <a:cubicBezTo>
                      <a:pt x="68" y="117"/>
                      <a:pt x="371" y="143"/>
                      <a:pt x="375" y="143"/>
                    </a:cubicBezTo>
                    <a:cubicBezTo>
                      <a:pt x="380" y="143"/>
                      <a:pt x="391" y="142"/>
                      <a:pt x="396" y="139"/>
                    </a:cubicBezTo>
                    <a:cubicBezTo>
                      <a:pt x="401" y="136"/>
                      <a:pt x="408" y="133"/>
                      <a:pt x="408" y="123"/>
                    </a:cubicBezTo>
                    <a:cubicBezTo>
                      <a:pt x="408" y="115"/>
                      <a:pt x="408" y="115"/>
                      <a:pt x="408" y="115"/>
                    </a:cubicBezTo>
                    <a:cubicBezTo>
                      <a:pt x="425" y="115"/>
                      <a:pt x="441" y="111"/>
                      <a:pt x="454" y="105"/>
                    </a:cubicBezTo>
                    <a:cubicBezTo>
                      <a:pt x="464" y="100"/>
                      <a:pt x="473" y="92"/>
                      <a:pt x="480" y="82"/>
                    </a:cubicBezTo>
                    <a:cubicBezTo>
                      <a:pt x="480" y="82"/>
                      <a:pt x="480" y="81"/>
                      <a:pt x="480" y="81"/>
                    </a:cubicBezTo>
                    <a:close/>
                    <a:moveTo>
                      <a:pt x="47" y="73"/>
                    </a:moveTo>
                    <a:cubicBezTo>
                      <a:pt x="31" y="73"/>
                      <a:pt x="12" y="69"/>
                      <a:pt x="11" y="51"/>
                    </a:cubicBezTo>
                    <a:cubicBezTo>
                      <a:pt x="10" y="41"/>
                      <a:pt x="13" y="33"/>
                      <a:pt x="21" y="26"/>
                    </a:cubicBezTo>
                    <a:cubicBezTo>
                      <a:pt x="29" y="20"/>
                      <a:pt x="37" y="19"/>
                      <a:pt x="47" y="18"/>
                    </a:cubicBezTo>
                    <a:cubicBezTo>
                      <a:pt x="47" y="39"/>
                      <a:pt x="47" y="58"/>
                      <a:pt x="47" y="73"/>
                    </a:cubicBezTo>
                    <a:close/>
                  </a:path>
                </a:pathLst>
              </a:custGeom>
              <a:grpFill/>
              <a:ln>
                <a:noFill/>
                <a:headEnd len="med" type="none" w="med"/>
                <a:tailEnd len="med" type="none" w="med"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 anchorCtr="0" bIns="62172" compatLnSpc="1" lIns="124341" numCol="1" rIns="124341" rtlCol="0" tIns="62172" vert="horz" wrap="square">
                <a:prstTxWarp prst="textNoShape">
                  <a:avLst/>
                </a:prstTxWarp>
              </a:bodyPr>
              <a:lstStyle/>
              <a:p>
                <a:pPr defTabSz="1007307"/>
                <a:endParaRPr lang="en-US" spc="-167" sz="2176">
                  <a:solidFill>
                    <a:srgbClr val="000000">
                      <a:lumMod val="50000"/>
                    </a:srgbClr>
                  </a:solidFill>
                  <a:latin charset="0" pitchFamily="34" typeface="Segoe Light"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white">
              <a:xfrm>
                <a:off x="8845497" y="-1818199"/>
                <a:ext cx="1370012" cy="560388"/>
              </a:xfrm>
              <a:custGeom>
                <a:gdLst>
                  <a:gd fmla="*/ 137 w 363" name="T0"/>
                  <a:gd fmla="*/ 138 h 148" name="T1"/>
                  <a:gd fmla="*/ 163 w 363" name="T2"/>
                  <a:gd fmla="*/ 148 h 148" name="T3"/>
                  <a:gd fmla="*/ 189 w 363" name="T4"/>
                  <a:gd fmla="*/ 140 h 148" name="T5"/>
                  <a:gd fmla="*/ 363 w 363" name="T6"/>
                  <a:gd fmla="*/ 32 h 148" name="T7"/>
                  <a:gd fmla="*/ 363 w 363" name="T8"/>
                  <a:gd fmla="*/ 19 h 148" name="T9"/>
                  <a:gd fmla="*/ 348 w 363" name="T10"/>
                  <a:gd fmla="*/ 3 h 148" name="T11"/>
                  <a:gd fmla="*/ 335 w 363" name="T12"/>
                  <a:gd fmla="*/ 0 h 148" name="T13"/>
                  <a:gd fmla="*/ 330 w 363" name="T14"/>
                  <a:gd fmla="*/ 0 h 148" name="T15"/>
                  <a:gd fmla="*/ 13 w 363" name="T16"/>
                  <a:gd fmla="*/ 14 h 148" name="T17"/>
                  <a:gd fmla="*/ 0 w 363" name="T18"/>
                  <a:gd fmla="*/ 27 h 148" name="T19"/>
                  <a:gd fmla="*/ 0 w 363" name="T20"/>
                  <a:gd fmla="*/ 38 h 148" name="T21"/>
                  <a:gd fmla="*/ 137 w 363" name="T22"/>
                  <a:gd fmla="*/ 138 h 14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48" w="363">
                    <a:moveTo>
                      <a:pt x="137" y="138"/>
                    </a:moveTo>
                    <a:cubicBezTo>
                      <a:pt x="146" y="145"/>
                      <a:pt x="154" y="148"/>
                      <a:pt x="163" y="148"/>
                    </a:cubicBezTo>
                    <a:cubicBezTo>
                      <a:pt x="172" y="148"/>
                      <a:pt x="181" y="145"/>
                      <a:pt x="189" y="140"/>
                    </a:cubicBezTo>
                    <a:cubicBezTo>
                      <a:pt x="202" y="132"/>
                      <a:pt x="312" y="64"/>
                      <a:pt x="363" y="32"/>
                    </a:cubicBezTo>
                    <a:cubicBezTo>
                      <a:pt x="363" y="19"/>
                      <a:pt x="363" y="19"/>
                      <a:pt x="363" y="19"/>
                    </a:cubicBezTo>
                    <a:cubicBezTo>
                      <a:pt x="363" y="9"/>
                      <a:pt x="355" y="5"/>
                      <a:pt x="348" y="3"/>
                    </a:cubicBezTo>
                    <a:cubicBezTo>
                      <a:pt x="344" y="1"/>
                      <a:pt x="339" y="1"/>
                      <a:pt x="335" y="0"/>
                    </a:cubicBezTo>
                    <a:cubicBezTo>
                      <a:pt x="334" y="0"/>
                      <a:pt x="332" y="0"/>
                      <a:pt x="330" y="0"/>
                    </a:cubicBezTo>
                    <a:cubicBezTo>
                      <a:pt x="328" y="0"/>
                      <a:pt x="22" y="14"/>
                      <a:pt x="13" y="14"/>
                    </a:cubicBezTo>
                    <a:cubicBezTo>
                      <a:pt x="4" y="14"/>
                      <a:pt x="0" y="18"/>
                      <a:pt x="0" y="27"/>
                    </a:cubicBezTo>
                    <a:cubicBezTo>
                      <a:pt x="0" y="28"/>
                      <a:pt x="0" y="30"/>
                      <a:pt x="0" y="38"/>
                    </a:cubicBezTo>
                    <a:cubicBezTo>
                      <a:pt x="40" y="66"/>
                      <a:pt x="126" y="130"/>
                      <a:pt x="137" y="138"/>
                    </a:cubicBezTo>
                    <a:close/>
                  </a:path>
                </a:pathLst>
              </a:custGeom>
              <a:grpFill/>
              <a:ln>
                <a:noFill/>
                <a:headEnd len="med" type="none" w="med"/>
                <a:tailEnd len="med" type="none" w="med"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 anchorCtr="0" bIns="62172" compatLnSpc="1" lIns="124341" numCol="1" rIns="124341" rtlCol="0" tIns="62172" vert="horz" wrap="square">
                <a:prstTxWarp prst="textNoShape">
                  <a:avLst/>
                </a:prstTxWarp>
              </a:bodyPr>
              <a:lstStyle/>
              <a:p>
                <a:pPr defTabSz="1007307"/>
                <a:endParaRPr lang="en-US" spc="-167" sz="2176">
                  <a:solidFill>
                    <a:srgbClr val="000000">
                      <a:lumMod val="50000"/>
                    </a:srgbClr>
                  </a:solidFill>
                  <a:latin charset="0" pitchFamily="34" typeface="Segoe Ligh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422630" y="4180862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098454" y="4624247"/>
              <a:ext cx="2485994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81929" y="3514660"/>
            <a:ext cx="2485994" cy="2309916"/>
            <a:chOff x="4281929" y="3514660"/>
            <a:chExt cx="2485994" cy="2309916"/>
          </a:xfrm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5199365" y="3514660"/>
              <a:ext cx="640898" cy="576100"/>
            </a:xfrm>
            <a:custGeom>
              <a:gdLst>
                <a:gd fmla="*/ 112 w 268" name="T0"/>
                <a:gd fmla="*/ 130 h 241" name="T1"/>
                <a:gd fmla="*/ 112 w 268" name="T2"/>
                <a:gd fmla="*/ 78 h 241" name="T3"/>
                <a:gd fmla="*/ 134 w 268" name="T4"/>
                <a:gd fmla="*/ 78 h 241" name="T5"/>
                <a:gd fmla="*/ 134 w 268" name="T6"/>
                <a:gd fmla="*/ 130 h 241" name="T7"/>
                <a:gd fmla="*/ 112 w 268" name="T8"/>
                <a:gd fmla="*/ 130 h 241" name="T9"/>
                <a:gd fmla="*/ 103 w 268" name="T10"/>
                <a:gd fmla="*/ 102 h 241" name="T11"/>
                <a:gd fmla="*/ 0 w 268" name="T12"/>
                <a:gd fmla="*/ 102 h 241" name="T13"/>
                <a:gd fmla="*/ 0 w 268" name="T14"/>
                <a:gd fmla="*/ 38 h 241" name="T15"/>
                <a:gd fmla="*/ 63 w 268" name="T16"/>
                <a:gd fmla="*/ 38 h 241" name="T17"/>
                <a:gd fmla="*/ 63 w 268" name="T18"/>
                <a:gd fmla="*/ 22 h 241" name="T19"/>
                <a:gd fmla="*/ 86 w 268" name="T20"/>
                <a:gd fmla="*/ 0 h 241" name="T21"/>
                <a:gd fmla="*/ 170 w 268" name="T22"/>
                <a:gd fmla="*/ 0 h 241" name="T23"/>
                <a:gd fmla="*/ 192 w 268" name="T24"/>
                <a:gd fmla="*/ 22 h 241" name="T25"/>
                <a:gd fmla="*/ 192 w 268" name="T26"/>
                <a:gd fmla="*/ 38 h 241" name="T27"/>
                <a:gd fmla="*/ 255 w 268" name="T28"/>
                <a:gd fmla="*/ 38 h 241" name="T29"/>
                <a:gd fmla="*/ 255 w 268" name="T30"/>
                <a:gd fmla="*/ 102 h 241" name="T31"/>
                <a:gd fmla="*/ 234 w 268" name="T32"/>
                <a:gd fmla="*/ 102 h 241" name="T33"/>
                <a:gd fmla="*/ 233 w 268" name="T34"/>
                <a:gd fmla="*/ 76 h 241" name="T35"/>
                <a:gd fmla="*/ 210 w 268" name="T36"/>
                <a:gd fmla="*/ 54 h 241" name="T37"/>
                <a:gd fmla="*/ 192 w 268" name="T38"/>
                <a:gd fmla="*/ 48 h 241" name="T39"/>
                <a:gd fmla="*/ 206 w 268" name="T40"/>
                <a:gd fmla="*/ 83 h 241" name="T41"/>
                <a:gd fmla="*/ 186 w 268" name="T42"/>
                <a:gd fmla="*/ 91 h 241" name="T43"/>
                <a:gd fmla="*/ 172 w 268" name="T44"/>
                <a:gd fmla="*/ 56 h 241" name="T45"/>
                <a:gd fmla="*/ 163 w 268" name="T46"/>
                <a:gd fmla="*/ 73 h 241" name="T47"/>
                <a:gd fmla="*/ 160 w 268" name="T48"/>
                <a:gd fmla="*/ 102 h 241" name="T49"/>
                <a:gd fmla="*/ 142 w 268" name="T50"/>
                <a:gd fmla="*/ 102 h 241" name="T51"/>
                <a:gd fmla="*/ 142 w 268" name="T52"/>
                <a:gd fmla="*/ 70 h 241" name="T53"/>
                <a:gd fmla="*/ 103 w 268" name="T54"/>
                <a:gd fmla="*/ 70 h 241" name="T55"/>
                <a:gd fmla="*/ 103 w 268" name="T56"/>
                <a:gd fmla="*/ 102 h 241" name="T57"/>
                <a:gd fmla="*/ 79 w 268" name="T58"/>
                <a:gd fmla="*/ 38 h 241" name="T59"/>
                <a:gd fmla="*/ 176 w 268" name="T60"/>
                <a:gd fmla="*/ 38 h 241" name="T61"/>
                <a:gd fmla="*/ 176 w 268" name="T62"/>
                <a:gd fmla="*/ 22 h 241" name="T63"/>
                <a:gd fmla="*/ 170 w 268" name="T64"/>
                <a:gd fmla="*/ 16 h 241" name="T65"/>
                <a:gd fmla="*/ 86 w 268" name="T66"/>
                <a:gd fmla="*/ 16 h 241" name="T67"/>
                <a:gd fmla="*/ 79 w 268" name="T68"/>
                <a:gd fmla="*/ 22 h 241" name="T69"/>
                <a:gd fmla="*/ 79 w 268" name="T70"/>
                <a:gd fmla="*/ 38 h 241" name="T71"/>
                <a:gd fmla="*/ 255 w 268" name="T72"/>
                <a:gd fmla="*/ 172 h 241" name="T73"/>
                <a:gd fmla="*/ 255 w 268" name="T74"/>
                <a:gd fmla="*/ 112 h 241" name="T75"/>
                <a:gd fmla="*/ 232 w 268" name="T76"/>
                <a:gd fmla="*/ 112 h 241" name="T77"/>
                <a:gd fmla="*/ 255 w 268" name="T78"/>
                <a:gd fmla="*/ 172 h 241" name="T79"/>
                <a:gd fmla="*/ 166 w 268" name="T80"/>
                <a:gd fmla="*/ 112 h 241" name="T81"/>
                <a:gd fmla="*/ 142 w 268" name="T82"/>
                <a:gd fmla="*/ 112 h 241" name="T83"/>
                <a:gd fmla="*/ 142 w 268" name="T84"/>
                <a:gd fmla="*/ 139 h 241" name="T85"/>
                <a:gd fmla="*/ 103 w 268" name="T86"/>
                <a:gd fmla="*/ 139 h 241" name="T87"/>
                <a:gd fmla="*/ 103 w 268" name="T88"/>
                <a:gd fmla="*/ 112 h 241" name="T89"/>
                <a:gd fmla="*/ 0 w 268" name="T90"/>
                <a:gd fmla="*/ 112 h 241" name="T91"/>
                <a:gd fmla="*/ 0 w 268" name="T92"/>
                <a:gd fmla="*/ 203 h 241" name="T93"/>
                <a:gd fmla="*/ 216 w 268" name="T94"/>
                <a:gd fmla="*/ 203 h 241" name="T95"/>
                <a:gd fmla="*/ 186 w 268" name="T96"/>
                <a:gd fmla="*/ 127 h 241" name="T97"/>
                <a:gd fmla="*/ 166 w 268" name="T98"/>
                <a:gd fmla="*/ 112 h 241" name="T99"/>
                <a:gd fmla="*/ 266 w 268" name="T100"/>
                <a:gd fmla="*/ 222 h 241" name="T101"/>
                <a:gd fmla="*/ 221 w 268" name="T102"/>
                <a:gd fmla="*/ 108 h 241" name="T103"/>
                <a:gd fmla="*/ 225 w 268" name="T104"/>
                <a:gd fmla="*/ 79 h 241" name="T105"/>
                <a:gd fmla="*/ 207 w 268" name="T106"/>
                <a:gd fmla="*/ 62 h 241" name="T107"/>
                <a:gd fmla="*/ 217 w 268" name="T108"/>
                <a:gd fmla="*/ 88 h 241" name="T109"/>
                <a:gd fmla="*/ 181 w 268" name="T110"/>
                <a:gd fmla="*/ 103 h 241" name="T111"/>
                <a:gd fmla="*/ 171 w 268" name="T112"/>
                <a:gd fmla="*/ 77 h 241" name="T113"/>
                <a:gd fmla="*/ 170 w 268" name="T114"/>
                <a:gd fmla="*/ 101 h 241" name="T115"/>
                <a:gd fmla="*/ 192 w 268" name="T116"/>
                <a:gd fmla="*/ 120 h 241" name="T117"/>
                <a:gd fmla="*/ 238 w 268" name="T118"/>
                <a:gd fmla="*/ 233 h 241" name="T119"/>
                <a:gd fmla="*/ 250 w 268" name="T120"/>
                <a:gd fmla="*/ 239 h 241" name="T121"/>
                <a:gd fmla="*/ 261 w 268" name="T122"/>
                <a:gd fmla="*/ 235 h 241" name="T123"/>
                <a:gd fmla="*/ 266 w 268" name="T124"/>
                <a:gd fmla="*/ 222 h 241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41" w="268">
                  <a:moveTo>
                    <a:pt x="112" y="130"/>
                  </a:moveTo>
                  <a:cubicBezTo>
                    <a:pt x="112" y="78"/>
                    <a:pt x="112" y="78"/>
                    <a:pt x="112" y="78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4" y="130"/>
                    <a:pt x="134" y="130"/>
                    <a:pt x="134" y="130"/>
                  </a:cubicBezTo>
                  <a:lnTo>
                    <a:pt x="112" y="130"/>
                  </a:lnTo>
                  <a:close/>
                  <a:moveTo>
                    <a:pt x="103" y="102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10"/>
                    <a:pt x="73" y="0"/>
                    <a:pt x="86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2" y="0"/>
                    <a:pt x="192" y="10"/>
                    <a:pt x="192" y="22"/>
                  </a:cubicBezTo>
                  <a:cubicBezTo>
                    <a:pt x="192" y="38"/>
                    <a:pt x="192" y="38"/>
                    <a:pt x="192" y="38"/>
                  </a:cubicBezTo>
                  <a:cubicBezTo>
                    <a:pt x="255" y="38"/>
                    <a:pt x="255" y="38"/>
                    <a:pt x="255" y="38"/>
                  </a:cubicBezTo>
                  <a:cubicBezTo>
                    <a:pt x="255" y="102"/>
                    <a:pt x="255" y="102"/>
                    <a:pt x="255" y="102"/>
                  </a:cubicBezTo>
                  <a:cubicBezTo>
                    <a:pt x="234" y="102"/>
                    <a:pt x="234" y="102"/>
                    <a:pt x="234" y="102"/>
                  </a:cubicBezTo>
                  <a:cubicBezTo>
                    <a:pt x="236" y="93"/>
                    <a:pt x="236" y="84"/>
                    <a:pt x="233" y="76"/>
                  </a:cubicBezTo>
                  <a:cubicBezTo>
                    <a:pt x="229" y="66"/>
                    <a:pt x="220" y="58"/>
                    <a:pt x="210" y="54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206" y="83"/>
                    <a:pt x="206" y="83"/>
                    <a:pt x="206" y="83"/>
                  </a:cubicBezTo>
                  <a:cubicBezTo>
                    <a:pt x="186" y="91"/>
                    <a:pt x="186" y="91"/>
                    <a:pt x="186" y="91"/>
                  </a:cubicBezTo>
                  <a:cubicBezTo>
                    <a:pt x="172" y="56"/>
                    <a:pt x="172" y="56"/>
                    <a:pt x="172" y="56"/>
                  </a:cubicBezTo>
                  <a:cubicBezTo>
                    <a:pt x="163" y="73"/>
                    <a:pt x="163" y="73"/>
                    <a:pt x="163" y="73"/>
                  </a:cubicBezTo>
                  <a:cubicBezTo>
                    <a:pt x="158" y="82"/>
                    <a:pt x="158" y="92"/>
                    <a:pt x="160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03" y="70"/>
                    <a:pt x="103" y="70"/>
                    <a:pt x="103" y="70"/>
                  </a:cubicBezTo>
                  <a:lnTo>
                    <a:pt x="103" y="102"/>
                  </a:lnTo>
                  <a:close/>
                  <a:moveTo>
                    <a:pt x="79" y="38"/>
                  </a:moveTo>
                  <a:cubicBezTo>
                    <a:pt x="176" y="38"/>
                    <a:pt x="176" y="38"/>
                    <a:pt x="176" y="38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6" y="19"/>
                    <a:pt x="173" y="16"/>
                    <a:pt x="170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2" y="16"/>
                    <a:pt x="79" y="19"/>
                    <a:pt x="79" y="22"/>
                  </a:cubicBezTo>
                  <a:lnTo>
                    <a:pt x="79" y="38"/>
                  </a:lnTo>
                  <a:close/>
                  <a:moveTo>
                    <a:pt x="255" y="172"/>
                  </a:moveTo>
                  <a:cubicBezTo>
                    <a:pt x="255" y="112"/>
                    <a:pt x="255" y="112"/>
                    <a:pt x="255" y="112"/>
                  </a:cubicBezTo>
                  <a:cubicBezTo>
                    <a:pt x="232" y="112"/>
                    <a:pt x="232" y="112"/>
                    <a:pt x="232" y="112"/>
                  </a:cubicBezTo>
                  <a:lnTo>
                    <a:pt x="255" y="172"/>
                  </a:lnTo>
                  <a:close/>
                  <a:moveTo>
                    <a:pt x="166" y="112"/>
                  </a:moveTo>
                  <a:cubicBezTo>
                    <a:pt x="142" y="112"/>
                    <a:pt x="142" y="112"/>
                    <a:pt x="142" y="112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03" y="139"/>
                    <a:pt x="103" y="139"/>
                    <a:pt x="103" y="139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78" y="124"/>
                    <a:pt x="171" y="119"/>
                    <a:pt x="166" y="112"/>
                  </a:cubicBezTo>
                  <a:close/>
                  <a:moveTo>
                    <a:pt x="266" y="222"/>
                  </a:moveTo>
                  <a:cubicBezTo>
                    <a:pt x="221" y="108"/>
                    <a:pt x="221" y="108"/>
                    <a:pt x="221" y="108"/>
                  </a:cubicBezTo>
                  <a:cubicBezTo>
                    <a:pt x="227" y="100"/>
                    <a:pt x="229" y="89"/>
                    <a:pt x="225" y="79"/>
                  </a:cubicBezTo>
                  <a:cubicBezTo>
                    <a:pt x="221" y="71"/>
                    <a:pt x="215" y="65"/>
                    <a:pt x="207" y="62"/>
                  </a:cubicBezTo>
                  <a:cubicBezTo>
                    <a:pt x="217" y="88"/>
                    <a:pt x="217" y="88"/>
                    <a:pt x="217" y="88"/>
                  </a:cubicBezTo>
                  <a:cubicBezTo>
                    <a:pt x="181" y="103"/>
                    <a:pt x="181" y="103"/>
                    <a:pt x="181" y="103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67" y="84"/>
                    <a:pt x="166" y="93"/>
                    <a:pt x="170" y="101"/>
                  </a:cubicBezTo>
                  <a:cubicBezTo>
                    <a:pt x="174" y="111"/>
                    <a:pt x="182" y="118"/>
                    <a:pt x="192" y="120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40" y="238"/>
                    <a:pt x="245" y="241"/>
                    <a:pt x="250" y="239"/>
                  </a:cubicBezTo>
                  <a:cubicBezTo>
                    <a:pt x="261" y="235"/>
                    <a:pt x="261" y="235"/>
                    <a:pt x="261" y="235"/>
                  </a:cubicBezTo>
                  <a:cubicBezTo>
                    <a:pt x="266" y="233"/>
                    <a:pt x="268" y="227"/>
                    <a:pt x="266" y="22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anchor="t" anchorCtr="0" bIns="60936" compatLnSpc="1" lIns="121875" numCol="1" rIns="121875" tIns="60936" vert="horz" wrap="square">
              <a:prstTxWarp prst="textNoShape">
                <a:avLst/>
              </a:prstTxWarp>
            </a:bodyPr>
            <a:lstStyle/>
            <a:p>
              <a:pPr defTabSz="1243157">
                <a:defRPr/>
              </a:pPr>
              <a:endParaRPr kern="0" lang="en-US" sz="240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606105" y="4180862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4281929" y="4624246"/>
              <a:ext cx="2485994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标题数字等都可以通过点击和重新输入进行更改，顶部“开始”面板中可以对字体、字号、颜色、行距等进行修改。</a:t>
              </a:r>
            </a:p>
          </p:txBody>
        </p:sp>
      </p:grpSp>
      <p:cxnSp>
        <p:nvCxnSpPr>
          <p:cNvPr id="24" name="直接连接符 23"/>
          <p:cNvCxnSpPr>
            <a:stCxn id="4" idx="4"/>
            <a:endCxn id="4" idx="2"/>
          </p:cNvCxnSpPr>
          <p:nvPr/>
        </p:nvCxnSpPr>
        <p:spPr>
          <a:xfrm>
            <a:off x="6836845" y="1539221"/>
            <a:ext cx="4268301" cy="0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4" idx="2"/>
            <a:endCxn id="4" idx="0"/>
          </p:cNvCxnSpPr>
          <p:nvPr/>
        </p:nvCxnSpPr>
        <p:spPr>
          <a:xfrm flipH="1">
            <a:off x="8970995" y="1539221"/>
            <a:ext cx="2134151" cy="3667606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4" idx="0"/>
            <a:endCxn id="4" idx="4"/>
          </p:cNvCxnSpPr>
          <p:nvPr/>
        </p:nvCxnSpPr>
        <p:spPr>
          <a:xfrm flipH="1" flipV="1">
            <a:off x="6836845" y="1539221"/>
            <a:ext cx="2134150" cy="3667606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887052266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xit" presetID="22" presetSubtype="8">
                                  <p:stCondLst>
                                    <p:cond delay="54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250" id="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22" presetSubtype="1">
                                  <p:stCondLst>
                                    <p:cond delay="1000"/>
                                  </p:stCondLst>
                                  <p:childTnLst>
                                    <p:animEffect filter="wipe(up)" transition="out">
                                      <p:cBhvr>
                                        <p:cTn dur="250" id="1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xit" presetID="22" presetSubtype="4">
                                  <p:stCondLst>
                                    <p:cond delay="150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250" id="2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8" presetSubtype="16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2" nodeType="withEffect" presetClass="entr" presetID="23" presetSubtype="288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1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2923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29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" presetSubtype="4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7"/>
      <p:bldP grpId="0" spid="8"/>
      <p:bldP grpId="0" spid="9"/>
      <p:bldP grpId="0" spid="10"/>
      <p:bldP grpId="0" spid="11"/>
      <p:bldP grpId="1" spid="11"/>
      <p:bldP grpId="0" spid="12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等腰三角形 2"/>
          <p:cNvSpPr/>
          <p:nvPr/>
        </p:nvSpPr>
        <p:spPr>
          <a:xfrm rot="19800000">
            <a:off x="392681" y="1729910"/>
            <a:ext cx="3048824" cy="2628297"/>
          </a:xfrm>
          <a:prstGeom prst="triangle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372846">
            <a:off x="765659" y="1909476"/>
            <a:ext cx="3048824" cy="2628297"/>
          </a:xfrm>
          <a:prstGeom prst="triangle">
            <a:avLst/>
          </a:prstGeom>
          <a:blipFill dpi="0" rotWithShape="1">
            <a:blip r:embed="rId2"/>
            <a:stretch>
              <a:fillRect b="0" t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4133305" y="1059223"/>
            <a:ext cx="2316480" cy="944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2">
                    <a:lumMod val="25000"/>
                  </a:schemeClr>
                </a:solidFill>
                <a:latin typeface="+mn-ea"/>
              </a:rPr>
              <a:t>点击</a:t>
            </a:r>
          </a:p>
          <a:p>
            <a:r>
              <a:rPr altLang="en-US" b="1" lang="zh-CN" sz="2800">
                <a:solidFill>
                  <a:schemeClr val="bg2">
                    <a:lumMod val="25000"/>
                  </a:schemeClr>
                </a:solidFill>
                <a:latin typeface="+mn-ea"/>
              </a:rPr>
              <a:t>此处添加标题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262788" y="2028846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590978" y="2505348"/>
            <a:ext cx="2724222" cy="1261884"/>
            <a:chOff x="4590978" y="2505348"/>
            <a:chExt cx="2724222" cy="1261884"/>
          </a:xfrm>
        </p:grpSpPr>
        <p:sp>
          <p:nvSpPr>
            <p:cNvPr id="8" name="矩形 7"/>
            <p:cNvSpPr/>
            <p:nvPr/>
          </p:nvSpPr>
          <p:spPr>
            <a:xfrm>
              <a:off x="4590978" y="2505348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4607171" y="2843902"/>
              <a:ext cx="270802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标题数字等都可以通过点击和重新输入进行更改，顶部“开始”面板中可以对字体、字号、颜色、行距修改。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27001" y="2502611"/>
            <a:ext cx="2724222" cy="1261884"/>
            <a:chOff x="8427001" y="2502611"/>
            <a:chExt cx="2724222" cy="1261884"/>
          </a:xfrm>
        </p:grpSpPr>
        <p:sp>
          <p:nvSpPr>
            <p:cNvPr id="10" name="矩形 9"/>
            <p:cNvSpPr/>
            <p:nvPr/>
          </p:nvSpPr>
          <p:spPr>
            <a:xfrm>
              <a:off x="8427002" y="2502611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8443194" y="2841165"/>
              <a:ext cx="270802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标题数字等都可以通过点击和重新输入进行更改，顶部“开始”面板中可以对字体、字号、颜色、行距修改。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05120" y="3984822"/>
            <a:ext cx="2724222" cy="1261884"/>
            <a:chOff x="4605120" y="3984822"/>
            <a:chExt cx="2724222" cy="1261884"/>
          </a:xfrm>
        </p:grpSpPr>
        <p:sp>
          <p:nvSpPr>
            <p:cNvPr id="12" name="矩形 11"/>
            <p:cNvSpPr/>
            <p:nvPr/>
          </p:nvSpPr>
          <p:spPr>
            <a:xfrm>
              <a:off x="4605119" y="3984821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4621314" y="4323376"/>
              <a:ext cx="270802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标题数字等都可以通过点击和重新输入进行更改，顶部“开始”面板中可以对字体、字号、颜色、行距修改。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41143" y="3982085"/>
            <a:ext cx="2724222" cy="1261884"/>
            <a:chOff x="8441143" y="3982085"/>
            <a:chExt cx="2724222" cy="1261884"/>
          </a:xfrm>
        </p:grpSpPr>
        <p:sp>
          <p:nvSpPr>
            <p:cNvPr id="14" name="矩形 13"/>
            <p:cNvSpPr/>
            <p:nvPr/>
          </p:nvSpPr>
          <p:spPr>
            <a:xfrm>
              <a:off x="8441144" y="3982084"/>
              <a:ext cx="18084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16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457336" y="4320639"/>
              <a:ext cx="2708029" cy="914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2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标题数字等都可以通过点击和重新输入进行更改，顶部“开始”面板中可以对字体、字号、颜色、行距修改。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041149" y="4076420"/>
            <a:ext cx="314504" cy="370045"/>
            <a:chOff x="5530015" y="222677"/>
            <a:chExt cx="719138" cy="846137"/>
          </a:xfrm>
        </p:grpSpPr>
        <p:sp>
          <p:nvSpPr>
            <p:cNvPr id="24" name="Freeform 102"/>
            <p:cNvSpPr/>
            <p:nvPr/>
          </p:nvSpPr>
          <p:spPr bwMode="auto">
            <a:xfrm>
              <a:off x="5530015" y="222677"/>
              <a:ext cx="719138" cy="846137"/>
            </a:xfrm>
            <a:custGeom>
              <a:gdLst>
                <a:gd fmla="*/ 0 w 216" name="T0"/>
                <a:gd fmla="*/ 230 h 254" name="T1"/>
                <a:gd fmla="*/ 0 w 216" name="T2"/>
                <a:gd fmla="*/ 9 h 254" name="T3"/>
                <a:gd fmla="*/ 9 w 216" name="T4"/>
                <a:gd fmla="*/ 0 h 254" name="T5"/>
                <a:gd fmla="*/ 207 w 216" name="T6"/>
                <a:gd fmla="*/ 0 h 254" name="T7"/>
                <a:gd fmla="*/ 216 w 216" name="T8"/>
                <a:gd fmla="*/ 9 h 254" name="T9"/>
                <a:gd fmla="*/ 216 w 216" name="T10"/>
                <a:gd fmla="*/ 228 h 254" name="T11"/>
                <a:gd fmla="*/ 216 w 216" name="T12"/>
                <a:gd fmla="*/ 250 h 254" name="T13"/>
                <a:gd fmla="*/ 211 w 216" name="T14"/>
                <a:gd fmla="*/ 252 h 254" name="T15"/>
                <a:gd fmla="*/ 182 w 216" name="T16"/>
                <a:gd fmla="*/ 219 h 254" name="T17"/>
                <a:gd fmla="*/ 141 w 216" name="T18"/>
                <a:gd fmla="*/ 252 h 254" name="T19"/>
                <a:gd fmla="*/ 108 w 216" name="T20"/>
                <a:gd fmla="*/ 218 h 254" name="T21"/>
                <a:gd fmla="*/ 72 w 216" name="T22"/>
                <a:gd fmla="*/ 252 h 254" name="T23"/>
                <a:gd fmla="*/ 39 w 216" name="T24"/>
                <a:gd fmla="*/ 218 h 254" name="T25"/>
                <a:gd fmla="*/ 1 w 216" name="T26"/>
                <a:gd fmla="*/ 252 h 254" name="T27"/>
                <a:gd fmla="*/ 0 w 216" name="T28"/>
                <a:gd fmla="*/ 252 h 254" name="T29"/>
                <a:gd fmla="*/ 0 w 216" name="T30"/>
                <a:gd fmla="*/ 230 h 25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54" w="216">
                  <a:moveTo>
                    <a:pt x="0" y="23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12" y="0"/>
                    <a:pt x="216" y="4"/>
                    <a:pt x="216" y="9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6" y="250"/>
                    <a:pt x="216" y="250"/>
                    <a:pt x="216" y="250"/>
                  </a:cubicBezTo>
                  <a:cubicBezTo>
                    <a:pt x="216" y="253"/>
                    <a:pt x="213" y="254"/>
                    <a:pt x="211" y="252"/>
                  </a:cubicBezTo>
                  <a:cubicBezTo>
                    <a:pt x="203" y="241"/>
                    <a:pt x="186" y="219"/>
                    <a:pt x="182" y="219"/>
                  </a:cubicBezTo>
                  <a:cubicBezTo>
                    <a:pt x="169" y="218"/>
                    <a:pt x="154" y="252"/>
                    <a:pt x="141" y="252"/>
                  </a:cubicBezTo>
                  <a:cubicBezTo>
                    <a:pt x="129" y="251"/>
                    <a:pt x="120" y="218"/>
                    <a:pt x="108" y="218"/>
                  </a:cubicBezTo>
                  <a:cubicBezTo>
                    <a:pt x="96" y="218"/>
                    <a:pt x="84" y="252"/>
                    <a:pt x="72" y="252"/>
                  </a:cubicBezTo>
                  <a:cubicBezTo>
                    <a:pt x="60" y="252"/>
                    <a:pt x="51" y="218"/>
                    <a:pt x="39" y="218"/>
                  </a:cubicBezTo>
                  <a:cubicBezTo>
                    <a:pt x="33" y="218"/>
                    <a:pt x="8" y="246"/>
                    <a:pt x="1" y="252"/>
                  </a:cubicBezTo>
                  <a:cubicBezTo>
                    <a:pt x="1" y="253"/>
                    <a:pt x="0" y="253"/>
                    <a:pt x="0" y="252"/>
                  </a:cubicBezTo>
                  <a:lnTo>
                    <a:pt x="0" y="230"/>
                  </a:lnTo>
                  <a:close/>
                </a:path>
              </a:pathLst>
            </a:custGeom>
            <a:noFill/>
            <a:ln cap="flat" w="15875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103"/>
            <p:cNvSpPr/>
            <p:nvPr/>
          </p:nvSpPr>
          <p:spPr bwMode="auto">
            <a:xfrm>
              <a:off x="5809415" y="422702"/>
              <a:ext cx="160338" cy="346075"/>
            </a:xfrm>
            <a:custGeom>
              <a:gdLst>
                <a:gd fmla="*/ 48 w 48" name="T0"/>
                <a:gd fmla="*/ 8 h 104" name="T1"/>
                <a:gd fmla="*/ 28 w 48" name="T2"/>
                <a:gd fmla="*/ 0 h 104" name="T3"/>
                <a:gd fmla="*/ 0 w 48" name="T4"/>
                <a:gd fmla="*/ 20 h 104" name="T5"/>
                <a:gd fmla="*/ 0 w 48" name="T6"/>
                <a:gd fmla="*/ 104 h 104" name="T7"/>
                <a:gd fmla="*/ 44 w 48" name="T8"/>
                <a:gd fmla="*/ 104 h 1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4" w="48">
                  <a:moveTo>
                    <a:pt x="48" y="8"/>
                  </a:moveTo>
                  <a:cubicBezTo>
                    <a:pt x="48" y="8"/>
                    <a:pt x="44" y="0"/>
                    <a:pt x="28" y="0"/>
                  </a:cubicBezTo>
                  <a:cubicBezTo>
                    <a:pt x="13" y="0"/>
                    <a:pt x="0" y="4"/>
                    <a:pt x="0" y="2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44" y="104"/>
                    <a:pt x="44" y="104"/>
                    <a:pt x="44" y="104"/>
                  </a:cubicBezTo>
                </a:path>
              </a:pathLst>
            </a:cu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Line 104"/>
            <p:cNvSpPr>
              <a:spLocks noChangeShapeType="1"/>
            </p:cNvSpPr>
            <p:nvPr/>
          </p:nvSpPr>
          <p:spPr bwMode="auto">
            <a:xfrm>
              <a:off x="5744328" y="595739"/>
              <a:ext cx="158750" cy="0"/>
            </a:xfrm>
            <a:prstGeom prst="line">
              <a:avLst/>
            </a:pr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Line 105"/>
            <p:cNvSpPr>
              <a:spLocks noChangeShapeType="1"/>
            </p:cNvSpPr>
            <p:nvPr/>
          </p:nvSpPr>
          <p:spPr bwMode="auto">
            <a:xfrm>
              <a:off x="5744328" y="768777"/>
              <a:ext cx="65088" cy="0"/>
            </a:xfrm>
            <a:prstGeom prst="line">
              <a:avLst/>
            </a:pr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041844" y="2578688"/>
            <a:ext cx="313809" cy="370045"/>
            <a:chOff x="8911390" y="216327"/>
            <a:chExt cx="717550" cy="846137"/>
          </a:xfrm>
        </p:grpSpPr>
        <p:sp>
          <p:nvSpPr>
            <p:cNvPr id="32" name="Freeform 110"/>
            <p:cNvSpPr/>
            <p:nvPr/>
          </p:nvSpPr>
          <p:spPr bwMode="auto">
            <a:xfrm>
              <a:off x="9163803" y="483027"/>
              <a:ext cx="227013" cy="306387"/>
            </a:xfrm>
            <a:custGeom>
              <a:gdLst>
                <a:gd fmla="*/ 68 w 68" name="T0"/>
                <a:gd fmla="*/ 76 h 92" name="T1"/>
                <a:gd fmla="*/ 36 w 68" name="T2"/>
                <a:gd fmla="*/ 92 h 92" name="T3"/>
                <a:gd fmla="*/ 0 w 68" name="T4"/>
                <a:gd fmla="*/ 44 h 92" name="T5"/>
                <a:gd fmla="*/ 36 w 68" name="T6"/>
                <a:gd fmla="*/ 0 h 92" name="T7"/>
                <a:gd fmla="*/ 68 w 68" name="T8"/>
                <a:gd fmla="*/ 12 h 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2" w="68">
                  <a:moveTo>
                    <a:pt x="68" y="76"/>
                  </a:moveTo>
                  <a:cubicBezTo>
                    <a:pt x="68" y="76"/>
                    <a:pt x="65" y="92"/>
                    <a:pt x="36" y="92"/>
                  </a:cubicBezTo>
                  <a:cubicBezTo>
                    <a:pt x="8" y="92"/>
                    <a:pt x="0" y="69"/>
                    <a:pt x="0" y="44"/>
                  </a:cubicBezTo>
                  <a:cubicBezTo>
                    <a:pt x="0" y="19"/>
                    <a:pt x="8" y="0"/>
                    <a:pt x="36" y="0"/>
                  </a:cubicBezTo>
                  <a:cubicBezTo>
                    <a:pt x="65" y="0"/>
                    <a:pt x="68" y="12"/>
                    <a:pt x="68" y="12"/>
                  </a:cubicBezTo>
                </a:path>
              </a:pathLst>
            </a:cu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Line 111"/>
            <p:cNvSpPr>
              <a:spLocks noChangeShapeType="1"/>
            </p:cNvSpPr>
            <p:nvPr/>
          </p:nvSpPr>
          <p:spPr bwMode="auto">
            <a:xfrm>
              <a:off x="9109828" y="616377"/>
              <a:ext cx="200025" cy="0"/>
            </a:xfrm>
            <a:prstGeom prst="line">
              <a:avLst/>
            </a:pr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Line 112"/>
            <p:cNvSpPr>
              <a:spLocks noChangeShapeType="1"/>
            </p:cNvSpPr>
            <p:nvPr/>
          </p:nvSpPr>
          <p:spPr bwMode="auto">
            <a:xfrm>
              <a:off x="9109828" y="668764"/>
              <a:ext cx="200025" cy="0"/>
            </a:xfrm>
            <a:prstGeom prst="line">
              <a:avLst/>
            </a:pr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113"/>
            <p:cNvSpPr/>
            <p:nvPr/>
          </p:nvSpPr>
          <p:spPr bwMode="auto">
            <a:xfrm>
              <a:off x="8911390" y="216327"/>
              <a:ext cx="717550" cy="846137"/>
            </a:xfrm>
            <a:custGeom>
              <a:gdLst>
                <a:gd fmla="*/ 0 w 216" name="T0"/>
                <a:gd fmla="*/ 230 h 254" name="T1"/>
                <a:gd fmla="*/ 0 w 216" name="T2"/>
                <a:gd fmla="*/ 9 h 254" name="T3"/>
                <a:gd fmla="*/ 9 w 216" name="T4"/>
                <a:gd fmla="*/ 0 h 254" name="T5"/>
                <a:gd fmla="*/ 207 w 216" name="T6"/>
                <a:gd fmla="*/ 0 h 254" name="T7"/>
                <a:gd fmla="*/ 216 w 216" name="T8"/>
                <a:gd fmla="*/ 9 h 254" name="T9"/>
                <a:gd fmla="*/ 216 w 216" name="T10"/>
                <a:gd fmla="*/ 228 h 254" name="T11"/>
                <a:gd fmla="*/ 216 w 216" name="T12"/>
                <a:gd fmla="*/ 251 h 254" name="T13"/>
                <a:gd fmla="*/ 211 w 216" name="T14"/>
                <a:gd fmla="*/ 252 h 254" name="T15"/>
                <a:gd fmla="*/ 182 w 216" name="T16"/>
                <a:gd fmla="*/ 219 h 254" name="T17"/>
                <a:gd fmla="*/ 141 w 216" name="T18"/>
                <a:gd fmla="*/ 252 h 254" name="T19"/>
                <a:gd fmla="*/ 108 w 216" name="T20"/>
                <a:gd fmla="*/ 218 h 254" name="T21"/>
                <a:gd fmla="*/ 72 w 216" name="T22"/>
                <a:gd fmla="*/ 252 h 254" name="T23"/>
                <a:gd fmla="*/ 39 w 216" name="T24"/>
                <a:gd fmla="*/ 218 h 254" name="T25"/>
                <a:gd fmla="*/ 1 w 216" name="T26"/>
                <a:gd fmla="*/ 253 h 254" name="T27"/>
                <a:gd fmla="*/ 0 w 216" name="T28"/>
                <a:gd fmla="*/ 252 h 254" name="T29"/>
                <a:gd fmla="*/ 0 w 216" name="T30"/>
                <a:gd fmla="*/ 230 h 25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54" w="216">
                  <a:moveTo>
                    <a:pt x="0" y="23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12" y="0"/>
                    <a:pt x="216" y="4"/>
                    <a:pt x="216" y="9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6" y="253"/>
                    <a:pt x="213" y="254"/>
                    <a:pt x="211" y="252"/>
                  </a:cubicBezTo>
                  <a:cubicBezTo>
                    <a:pt x="203" y="241"/>
                    <a:pt x="186" y="219"/>
                    <a:pt x="182" y="219"/>
                  </a:cubicBezTo>
                  <a:cubicBezTo>
                    <a:pt x="169" y="218"/>
                    <a:pt x="154" y="253"/>
                    <a:pt x="141" y="252"/>
                  </a:cubicBezTo>
                  <a:cubicBezTo>
                    <a:pt x="129" y="251"/>
                    <a:pt x="119" y="218"/>
                    <a:pt x="108" y="218"/>
                  </a:cubicBezTo>
                  <a:cubicBezTo>
                    <a:pt x="95" y="218"/>
                    <a:pt x="84" y="252"/>
                    <a:pt x="72" y="252"/>
                  </a:cubicBezTo>
                  <a:cubicBezTo>
                    <a:pt x="60" y="252"/>
                    <a:pt x="50" y="218"/>
                    <a:pt x="39" y="218"/>
                  </a:cubicBezTo>
                  <a:cubicBezTo>
                    <a:pt x="33" y="218"/>
                    <a:pt x="7" y="246"/>
                    <a:pt x="1" y="253"/>
                  </a:cubicBezTo>
                  <a:cubicBezTo>
                    <a:pt x="1" y="253"/>
                    <a:pt x="0" y="253"/>
                    <a:pt x="0" y="252"/>
                  </a:cubicBezTo>
                  <a:lnTo>
                    <a:pt x="0" y="230"/>
                  </a:lnTo>
                  <a:close/>
                </a:path>
              </a:pathLst>
            </a:custGeom>
            <a:noFill/>
            <a:ln cap="flat" w="15875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232889" y="2578688"/>
            <a:ext cx="314504" cy="370045"/>
            <a:chOff x="10594140" y="219502"/>
            <a:chExt cx="719138" cy="846137"/>
          </a:xfrm>
        </p:grpSpPr>
        <p:sp>
          <p:nvSpPr>
            <p:cNvPr id="29" name="Freeform 107"/>
            <p:cNvSpPr/>
            <p:nvPr/>
          </p:nvSpPr>
          <p:spPr bwMode="auto">
            <a:xfrm>
              <a:off x="10867190" y="483027"/>
              <a:ext cx="179388" cy="266700"/>
            </a:xfrm>
            <a:custGeom>
              <a:gdLst>
                <a:gd fmla="*/ 48 w 54" name="T0"/>
                <a:gd fmla="*/ 16 h 80" name="T1"/>
                <a:gd fmla="*/ 24 w 54" name="T2"/>
                <a:gd fmla="*/ 0 h 80" name="T3"/>
                <a:gd fmla="*/ 0 w 54" name="T4"/>
                <a:gd fmla="*/ 20 h 80" name="T5"/>
                <a:gd fmla="*/ 24 w 54" name="T6"/>
                <a:gd fmla="*/ 36 h 80" name="T7"/>
                <a:gd fmla="*/ 52 w 54" name="T8"/>
                <a:gd fmla="*/ 56 h 80" name="T9"/>
                <a:gd fmla="*/ 24 w 54" name="T10"/>
                <a:gd fmla="*/ 80 h 80" name="T11"/>
                <a:gd fmla="*/ 0 w 54" name="T12"/>
                <a:gd fmla="*/ 64 h 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0" w="54">
                  <a:moveTo>
                    <a:pt x="48" y="16"/>
                  </a:moveTo>
                  <a:cubicBezTo>
                    <a:pt x="48" y="16"/>
                    <a:pt x="49" y="0"/>
                    <a:pt x="24" y="0"/>
                  </a:cubicBezTo>
                  <a:cubicBezTo>
                    <a:pt x="0" y="0"/>
                    <a:pt x="0" y="12"/>
                    <a:pt x="0" y="20"/>
                  </a:cubicBezTo>
                  <a:cubicBezTo>
                    <a:pt x="0" y="28"/>
                    <a:pt x="2" y="36"/>
                    <a:pt x="24" y="36"/>
                  </a:cubicBezTo>
                  <a:cubicBezTo>
                    <a:pt x="49" y="36"/>
                    <a:pt x="52" y="54"/>
                    <a:pt x="52" y="56"/>
                  </a:cubicBezTo>
                  <a:cubicBezTo>
                    <a:pt x="52" y="62"/>
                    <a:pt x="54" y="80"/>
                    <a:pt x="24" y="80"/>
                  </a:cubicBezTo>
                  <a:cubicBezTo>
                    <a:pt x="0" y="80"/>
                    <a:pt x="0" y="67"/>
                    <a:pt x="0" y="64"/>
                  </a:cubicBezTo>
                </a:path>
              </a:pathLst>
            </a:cu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Line 108"/>
            <p:cNvSpPr>
              <a:spLocks noChangeShapeType="1"/>
            </p:cNvSpPr>
            <p:nvPr/>
          </p:nvSpPr>
          <p:spPr bwMode="auto">
            <a:xfrm flipH="1">
              <a:off x="10973553" y="443339"/>
              <a:ext cx="0" cy="358775"/>
            </a:xfrm>
            <a:prstGeom prst="line">
              <a:avLst/>
            </a:pr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Line 109"/>
            <p:cNvSpPr>
              <a:spLocks noChangeShapeType="1"/>
            </p:cNvSpPr>
            <p:nvPr/>
          </p:nvSpPr>
          <p:spPr bwMode="auto">
            <a:xfrm flipH="1">
              <a:off x="10921165" y="443339"/>
              <a:ext cx="0" cy="358775"/>
            </a:xfrm>
            <a:prstGeom prst="line">
              <a:avLst/>
            </a:pr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114"/>
            <p:cNvSpPr/>
            <p:nvPr/>
          </p:nvSpPr>
          <p:spPr bwMode="auto">
            <a:xfrm>
              <a:off x="10594140" y="219502"/>
              <a:ext cx="719138" cy="846137"/>
            </a:xfrm>
            <a:custGeom>
              <a:gdLst>
                <a:gd fmla="*/ 0 w 216" name="T0"/>
                <a:gd fmla="*/ 230 h 254" name="T1"/>
                <a:gd fmla="*/ 0 w 216" name="T2"/>
                <a:gd fmla="*/ 9 h 254" name="T3"/>
                <a:gd fmla="*/ 9 w 216" name="T4"/>
                <a:gd fmla="*/ 0 h 254" name="T5"/>
                <a:gd fmla="*/ 207 w 216" name="T6"/>
                <a:gd fmla="*/ 0 h 254" name="T7"/>
                <a:gd fmla="*/ 216 w 216" name="T8"/>
                <a:gd fmla="*/ 9 h 254" name="T9"/>
                <a:gd fmla="*/ 216 w 216" name="T10"/>
                <a:gd fmla="*/ 228 h 254" name="T11"/>
                <a:gd fmla="*/ 216 w 216" name="T12"/>
                <a:gd fmla="*/ 251 h 254" name="T13"/>
                <a:gd fmla="*/ 212 w 216" name="T14"/>
                <a:gd fmla="*/ 252 h 254" name="T15"/>
                <a:gd fmla="*/ 182 w 216" name="T16"/>
                <a:gd fmla="*/ 219 h 254" name="T17"/>
                <a:gd fmla="*/ 142 w 216" name="T18"/>
                <a:gd fmla="*/ 252 h 254" name="T19"/>
                <a:gd fmla="*/ 108 w 216" name="T20"/>
                <a:gd fmla="*/ 218 h 254" name="T21"/>
                <a:gd fmla="*/ 72 w 216" name="T22"/>
                <a:gd fmla="*/ 252 h 254" name="T23"/>
                <a:gd fmla="*/ 39 w 216" name="T24"/>
                <a:gd fmla="*/ 218 h 254" name="T25"/>
                <a:gd fmla="*/ 2 w 216" name="T26"/>
                <a:gd fmla="*/ 253 h 254" name="T27"/>
                <a:gd fmla="*/ 0 w 216" name="T28"/>
                <a:gd fmla="*/ 252 h 254" name="T29"/>
                <a:gd fmla="*/ 0 w 216" name="T30"/>
                <a:gd fmla="*/ 230 h 25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54" w="216">
                  <a:moveTo>
                    <a:pt x="0" y="23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12" y="0"/>
                    <a:pt x="216" y="4"/>
                    <a:pt x="216" y="9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6" y="251"/>
                    <a:pt x="216" y="251"/>
                    <a:pt x="216" y="251"/>
                  </a:cubicBezTo>
                  <a:cubicBezTo>
                    <a:pt x="216" y="253"/>
                    <a:pt x="213" y="254"/>
                    <a:pt x="212" y="252"/>
                  </a:cubicBezTo>
                  <a:cubicBezTo>
                    <a:pt x="203" y="241"/>
                    <a:pt x="186" y="220"/>
                    <a:pt x="182" y="219"/>
                  </a:cubicBezTo>
                  <a:cubicBezTo>
                    <a:pt x="169" y="218"/>
                    <a:pt x="155" y="253"/>
                    <a:pt x="142" y="252"/>
                  </a:cubicBezTo>
                  <a:cubicBezTo>
                    <a:pt x="130" y="251"/>
                    <a:pt x="120" y="219"/>
                    <a:pt x="108" y="218"/>
                  </a:cubicBezTo>
                  <a:cubicBezTo>
                    <a:pt x="96" y="218"/>
                    <a:pt x="85" y="253"/>
                    <a:pt x="72" y="252"/>
                  </a:cubicBezTo>
                  <a:cubicBezTo>
                    <a:pt x="60" y="252"/>
                    <a:pt x="51" y="219"/>
                    <a:pt x="39" y="218"/>
                  </a:cubicBezTo>
                  <a:cubicBezTo>
                    <a:pt x="34" y="218"/>
                    <a:pt x="8" y="246"/>
                    <a:pt x="2" y="253"/>
                  </a:cubicBezTo>
                  <a:cubicBezTo>
                    <a:pt x="1" y="253"/>
                    <a:pt x="0" y="253"/>
                    <a:pt x="0" y="252"/>
                  </a:cubicBezTo>
                  <a:lnTo>
                    <a:pt x="0" y="230"/>
                  </a:lnTo>
                  <a:close/>
                </a:path>
              </a:pathLst>
            </a:custGeom>
            <a:noFill/>
            <a:ln cap="flat" w="15875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205497" y="4066354"/>
            <a:ext cx="314504" cy="370045"/>
            <a:chOff x="7233403" y="222677"/>
            <a:chExt cx="719138" cy="846137"/>
          </a:xfrm>
        </p:grpSpPr>
        <p:sp>
          <p:nvSpPr>
            <p:cNvPr id="28" name="Freeform 106"/>
            <p:cNvSpPr/>
            <p:nvPr/>
          </p:nvSpPr>
          <p:spPr bwMode="auto">
            <a:xfrm>
              <a:off x="7233403" y="222677"/>
              <a:ext cx="719138" cy="846137"/>
            </a:xfrm>
            <a:custGeom>
              <a:gdLst>
                <a:gd fmla="*/ 0 w 216" name="T0"/>
                <a:gd fmla="*/ 230 h 254" name="T1"/>
                <a:gd fmla="*/ 0 w 216" name="T2"/>
                <a:gd fmla="*/ 9 h 254" name="T3"/>
                <a:gd fmla="*/ 9 w 216" name="T4"/>
                <a:gd fmla="*/ 0 h 254" name="T5"/>
                <a:gd fmla="*/ 207 w 216" name="T6"/>
                <a:gd fmla="*/ 0 h 254" name="T7"/>
                <a:gd fmla="*/ 216 w 216" name="T8"/>
                <a:gd fmla="*/ 9 h 254" name="T9"/>
                <a:gd fmla="*/ 216 w 216" name="T10"/>
                <a:gd fmla="*/ 228 h 254" name="T11"/>
                <a:gd fmla="*/ 216 w 216" name="T12"/>
                <a:gd fmla="*/ 250 h 254" name="T13"/>
                <a:gd fmla="*/ 211 w 216" name="T14"/>
                <a:gd fmla="*/ 252 h 254" name="T15"/>
                <a:gd fmla="*/ 182 w 216" name="T16"/>
                <a:gd fmla="*/ 219 h 254" name="T17"/>
                <a:gd fmla="*/ 141 w 216" name="T18"/>
                <a:gd fmla="*/ 252 h 254" name="T19"/>
                <a:gd fmla="*/ 108 w 216" name="T20"/>
                <a:gd fmla="*/ 218 h 254" name="T21"/>
                <a:gd fmla="*/ 72 w 216" name="T22"/>
                <a:gd fmla="*/ 252 h 254" name="T23"/>
                <a:gd fmla="*/ 39 w 216" name="T24"/>
                <a:gd fmla="*/ 218 h 254" name="T25"/>
                <a:gd fmla="*/ 1 w 216" name="T26"/>
                <a:gd fmla="*/ 252 h 254" name="T27"/>
                <a:gd fmla="*/ 0 w 216" name="T28"/>
                <a:gd fmla="*/ 252 h 254" name="T29"/>
                <a:gd fmla="*/ 0 w 216" name="T30"/>
                <a:gd fmla="*/ 230 h 25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254" w="216">
                  <a:moveTo>
                    <a:pt x="0" y="23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12" y="0"/>
                    <a:pt x="216" y="4"/>
                    <a:pt x="216" y="9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6" y="250"/>
                    <a:pt x="216" y="250"/>
                    <a:pt x="216" y="250"/>
                  </a:cubicBezTo>
                  <a:cubicBezTo>
                    <a:pt x="216" y="253"/>
                    <a:pt x="213" y="254"/>
                    <a:pt x="211" y="252"/>
                  </a:cubicBezTo>
                  <a:cubicBezTo>
                    <a:pt x="203" y="241"/>
                    <a:pt x="186" y="219"/>
                    <a:pt x="182" y="219"/>
                  </a:cubicBezTo>
                  <a:cubicBezTo>
                    <a:pt x="169" y="218"/>
                    <a:pt x="154" y="252"/>
                    <a:pt x="141" y="252"/>
                  </a:cubicBezTo>
                  <a:cubicBezTo>
                    <a:pt x="129" y="251"/>
                    <a:pt x="120" y="218"/>
                    <a:pt x="108" y="218"/>
                  </a:cubicBezTo>
                  <a:cubicBezTo>
                    <a:pt x="96" y="218"/>
                    <a:pt x="84" y="252"/>
                    <a:pt x="72" y="252"/>
                  </a:cubicBezTo>
                  <a:cubicBezTo>
                    <a:pt x="60" y="252"/>
                    <a:pt x="51" y="218"/>
                    <a:pt x="39" y="218"/>
                  </a:cubicBezTo>
                  <a:cubicBezTo>
                    <a:pt x="33" y="218"/>
                    <a:pt x="8" y="246"/>
                    <a:pt x="1" y="252"/>
                  </a:cubicBezTo>
                  <a:cubicBezTo>
                    <a:pt x="1" y="253"/>
                    <a:pt x="0" y="253"/>
                    <a:pt x="0" y="252"/>
                  </a:cubicBezTo>
                  <a:lnTo>
                    <a:pt x="0" y="230"/>
                  </a:lnTo>
                  <a:close/>
                </a:path>
              </a:pathLst>
            </a:custGeom>
            <a:noFill/>
            <a:ln cap="flat" w="15875">
              <a:solidFill>
                <a:srgbClr val="231F2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15"/>
            <p:cNvSpPr/>
            <p:nvPr/>
          </p:nvSpPr>
          <p:spPr bwMode="auto">
            <a:xfrm>
              <a:off x="7460415" y="495727"/>
              <a:ext cx="133350" cy="346075"/>
            </a:xfrm>
            <a:custGeom>
              <a:gdLst>
                <a:gd fmla="*/ 0 w 84" name="T0"/>
                <a:gd fmla="*/ 0 h 218" name="T1"/>
                <a:gd fmla="*/ 84 w 84" name="T2"/>
                <a:gd fmla="*/ 118 h 218" name="T3"/>
                <a:gd fmla="*/ 84 w 84" name="T4"/>
                <a:gd fmla="*/ 218 h 21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8" w="84">
                  <a:moveTo>
                    <a:pt x="0" y="0"/>
                  </a:moveTo>
                  <a:lnTo>
                    <a:pt x="84" y="118"/>
                  </a:lnTo>
                  <a:lnTo>
                    <a:pt x="84" y="218"/>
                  </a:lnTo>
                </a:path>
              </a:pathLst>
            </a:cu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Line 116"/>
            <p:cNvSpPr>
              <a:spLocks noChangeShapeType="1"/>
            </p:cNvSpPr>
            <p:nvPr/>
          </p:nvSpPr>
          <p:spPr bwMode="auto">
            <a:xfrm flipH="1">
              <a:off x="7593765" y="495727"/>
              <a:ext cx="133350" cy="187325"/>
            </a:xfrm>
            <a:prstGeom prst="line">
              <a:avLst/>
            </a:pr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Line 117"/>
            <p:cNvSpPr>
              <a:spLocks noChangeShapeType="1"/>
            </p:cNvSpPr>
            <p:nvPr/>
          </p:nvSpPr>
          <p:spPr bwMode="auto">
            <a:xfrm>
              <a:off x="7473115" y="708452"/>
              <a:ext cx="239713" cy="0"/>
            </a:xfrm>
            <a:prstGeom prst="line">
              <a:avLst/>
            </a:pr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Line 118"/>
            <p:cNvSpPr>
              <a:spLocks noChangeShapeType="1"/>
            </p:cNvSpPr>
            <p:nvPr/>
          </p:nvSpPr>
          <p:spPr bwMode="auto">
            <a:xfrm>
              <a:off x="7620753" y="643364"/>
              <a:ext cx="92075" cy="0"/>
            </a:xfrm>
            <a:prstGeom prst="line">
              <a:avLst/>
            </a:pr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Line 119"/>
            <p:cNvSpPr>
              <a:spLocks noChangeShapeType="1"/>
            </p:cNvSpPr>
            <p:nvPr/>
          </p:nvSpPr>
          <p:spPr bwMode="auto">
            <a:xfrm>
              <a:off x="7473115" y="643364"/>
              <a:ext cx="93663" cy="0"/>
            </a:xfrm>
            <a:prstGeom prst="line">
              <a:avLst/>
            </a:prstGeom>
            <a:noFill/>
            <a:ln cap="rnd" w="15875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8036618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ntr" presetID="23" presetSubtype="288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7" presetSubtype="1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4"/>
      <p:bldP grpId="0" spid="5"/>
      <p:bldP grpId="1" spid="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9067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000">
                <a:solidFill>
                  <a:schemeClr val="bg1"/>
                </a:solidFill>
              </a:rPr>
              <a:t>PART THREE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389418" y="209575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22452" y="2247916"/>
            <a:ext cx="6090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2800">
                <a:solidFill>
                  <a:schemeClr val="bg1"/>
                </a:solidFill>
                <a:latin typeface="+mn-ea"/>
              </a:rPr>
              <a:t>03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gdLst>
              <a:gd fmla="*/ 0 w 1959263" name="connsiteX0"/>
              <a:gd fmla="*/ 4719783 h 4719783" name="connsiteY0"/>
              <a:gd fmla="*/ 1959263 w 1959263" name="connsiteX1"/>
              <a:gd fmla="*/ 3713019 h 4719783" name="connsiteY1"/>
              <a:gd fmla="*/ 1127991 w 1959263" name="connsiteX2"/>
              <a:gd fmla="*/ 0 h 4719783" name="connsiteY2"/>
              <a:gd fmla="*/ 0 w 1959263" name="connsiteX3"/>
              <a:gd fmla="*/ 4719783 h 47197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719783" w="195926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gdLst>
              <a:gd fmla="*/ 2776353 w 3356758" name="connsiteX0"/>
              <a:gd fmla="*/ 4095668 h 4095668" name="connsiteY0"/>
              <a:gd fmla="*/ 3356758 w 3356758" name="connsiteX1"/>
              <a:gd fmla="*/ 1971304 h 4095668" name="connsiteY1"/>
              <a:gd fmla="*/ 0 w 3356758" name="connsiteX2"/>
              <a:gd fmla="*/ 0 h 4095668" name="connsiteY2"/>
              <a:gd fmla="*/ 2776353 w 3356758" name="connsiteX3"/>
              <a:gd fmla="*/ 4095668 h 409566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95668" w="335675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gdLst>
              <a:gd fmla="*/ 0 w 1113475" name="connsiteX0"/>
              <a:gd fmla="*/ 760021 h 1062182" name="connsiteY0"/>
              <a:gd fmla="*/ 28862 w 1113475" name="connsiteX1"/>
              <a:gd fmla="*/ 0 h 1062182" name="connsiteY1"/>
              <a:gd fmla="*/ 1113475 w 1113475" name="connsiteX2"/>
              <a:gd fmla="*/ 1062182 h 1062182" name="connsiteY2"/>
              <a:gd fmla="*/ 0 w 1113475" name="connsiteX3"/>
              <a:gd fmla="*/ 760021 h 106218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62182" w="1113475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0340" y="3606999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2515832" y="4178534"/>
            <a:ext cx="702005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</p:spTree>
    <p:extLst>
      <p:ext uri="{BB962C8B-B14F-4D97-AF65-F5344CB8AC3E}">
        <p14:creationId val="91653369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7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23" presetSubtype="288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25"/>
      <p:bldP grpId="0" spid="26"/>
      <p:bldP grpId="0" spid="27"/>
      <p:bldP grpId="0" spid="28"/>
      <p:bldP grpId="1" spid="28"/>
      <p:bldP grpId="0" spid="2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1937084" y="2189746"/>
            <a:ext cx="1600200" cy="1600200"/>
          </a:xfrm>
          <a:prstGeom prst="ellipse">
            <a:avLst/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 rot="1800000">
            <a:off x="1928413" y="1978652"/>
            <a:ext cx="1797857" cy="1549877"/>
          </a:xfrm>
          <a:prstGeom prst="triangle">
            <a:avLst/>
          </a:pr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5281863" y="2189747"/>
            <a:ext cx="1600200" cy="1600200"/>
          </a:xfrm>
          <a:prstGeom prst="ellipse">
            <a:avLst/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rot="1800000">
            <a:off x="5273192" y="1978653"/>
            <a:ext cx="1797857" cy="1549877"/>
          </a:xfrm>
          <a:prstGeom prst="triangle">
            <a:avLst/>
          </a:pr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8626642" y="2189746"/>
            <a:ext cx="1600200" cy="1600200"/>
          </a:xfrm>
          <a:prstGeom prst="ellipse">
            <a:avLst/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 rot="1800000">
            <a:off x="8617971" y="1978652"/>
            <a:ext cx="1797857" cy="1549877"/>
          </a:xfrm>
          <a:prstGeom prst="triangle">
            <a:avLst/>
          </a:pr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1" name="组合 30"/>
          <p:cNvGrpSpPr/>
          <p:nvPr/>
        </p:nvGrpSpPr>
        <p:grpSpPr>
          <a:xfrm>
            <a:off x="2494640" y="2816632"/>
            <a:ext cx="351034" cy="325282"/>
            <a:chOff x="5326063" y="407988"/>
            <a:chExt cx="822325" cy="762000"/>
          </a:xfrm>
        </p:grpSpPr>
        <p:sp>
          <p:nvSpPr>
            <p:cNvPr id="11" name="Freeform 76"/>
            <p:cNvSpPr/>
            <p:nvPr/>
          </p:nvSpPr>
          <p:spPr bwMode="auto">
            <a:xfrm>
              <a:off x="5326063" y="407988"/>
              <a:ext cx="822325" cy="762000"/>
            </a:xfrm>
            <a:custGeom>
              <a:gdLst>
                <a:gd fmla="*/ 81 w 247" name="T0"/>
                <a:gd fmla="*/ 25 h 229" name="T1"/>
                <a:gd fmla="*/ 122 w 247" name="T2"/>
                <a:gd fmla="*/ 56 h 229" name="T3"/>
                <a:gd fmla="*/ 30 w 247" name="T4"/>
                <a:gd fmla="*/ 56 h 229" name="T5"/>
                <a:gd fmla="*/ 0 w 247" name="T6"/>
                <a:gd fmla="*/ 86 h 229" name="T7"/>
                <a:gd fmla="*/ 0 w 247" name="T8"/>
                <a:gd fmla="*/ 199 h 229" name="T9"/>
                <a:gd fmla="*/ 30 w 247" name="T10"/>
                <a:gd fmla="*/ 229 h 229" name="T11"/>
                <a:gd fmla="*/ 218 w 247" name="T12"/>
                <a:gd fmla="*/ 229 h 229" name="T13"/>
                <a:gd fmla="*/ 247 w 247" name="T14"/>
                <a:gd fmla="*/ 199 h 229" name="T15"/>
                <a:gd fmla="*/ 247 w 247" name="T16"/>
                <a:gd fmla="*/ 86 h 229" name="T17"/>
                <a:gd fmla="*/ 218 w 247" name="T18"/>
                <a:gd fmla="*/ 56 h 229" name="T19"/>
                <a:gd fmla="*/ 122 w 247" name="T20"/>
                <a:gd fmla="*/ 56 h 229" name="T21"/>
                <a:gd fmla="*/ 191 w 247" name="T22"/>
                <a:gd fmla="*/ 0 h 22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9" w="246">
                  <a:moveTo>
                    <a:pt x="81" y="25"/>
                  </a:moveTo>
                  <a:cubicBezTo>
                    <a:pt x="122" y="56"/>
                    <a:pt x="122" y="56"/>
                    <a:pt x="12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3" y="56"/>
                    <a:pt x="0" y="69"/>
                    <a:pt x="0" y="86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0" y="215"/>
                    <a:pt x="13" y="229"/>
                    <a:pt x="30" y="229"/>
                  </a:cubicBezTo>
                  <a:cubicBezTo>
                    <a:pt x="218" y="229"/>
                    <a:pt x="218" y="229"/>
                    <a:pt x="218" y="229"/>
                  </a:cubicBezTo>
                  <a:cubicBezTo>
                    <a:pt x="234" y="229"/>
                    <a:pt x="247" y="215"/>
                    <a:pt x="247" y="199"/>
                  </a:cubicBezTo>
                  <a:cubicBezTo>
                    <a:pt x="247" y="86"/>
                    <a:pt x="247" y="86"/>
                    <a:pt x="247" y="86"/>
                  </a:cubicBezTo>
                  <a:cubicBezTo>
                    <a:pt x="247" y="69"/>
                    <a:pt x="234" y="56"/>
                    <a:pt x="218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91" y="0"/>
                    <a:pt x="191" y="0"/>
                    <a:pt x="191" y="0"/>
                  </a:cubicBezTo>
                </a:path>
              </a:pathLst>
            </a:cu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Oval 77"/>
            <p:cNvSpPr>
              <a:spLocks noChangeArrowheads="1"/>
            </p:cNvSpPr>
            <p:nvPr/>
          </p:nvSpPr>
          <p:spPr bwMode="auto">
            <a:xfrm>
              <a:off x="5410200" y="677863"/>
              <a:ext cx="508000" cy="407988"/>
            </a:xfrm>
            <a:prstGeom prst="ellips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Oval 78"/>
            <p:cNvSpPr>
              <a:spLocks noChangeArrowheads="1"/>
            </p:cNvSpPr>
            <p:nvPr/>
          </p:nvSpPr>
          <p:spPr bwMode="auto">
            <a:xfrm>
              <a:off x="6002338" y="773113"/>
              <a:ext cx="65087" cy="66675"/>
            </a:xfrm>
            <a:prstGeom prst="ellips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Oval 79"/>
            <p:cNvSpPr>
              <a:spLocks noChangeArrowheads="1"/>
            </p:cNvSpPr>
            <p:nvPr/>
          </p:nvSpPr>
          <p:spPr bwMode="auto">
            <a:xfrm>
              <a:off x="6002338" y="923925"/>
              <a:ext cx="65087" cy="61913"/>
            </a:xfrm>
            <a:prstGeom prst="ellips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900157" y="2805041"/>
            <a:ext cx="334770" cy="333414"/>
            <a:chOff x="7023100" y="398463"/>
            <a:chExt cx="784225" cy="781050"/>
          </a:xfrm>
        </p:grpSpPr>
        <p:sp>
          <p:nvSpPr>
            <p:cNvPr id="15" name="Oval 80"/>
            <p:cNvSpPr>
              <a:spLocks noChangeArrowheads="1"/>
            </p:cNvSpPr>
            <p:nvPr/>
          </p:nvSpPr>
          <p:spPr bwMode="auto">
            <a:xfrm>
              <a:off x="7378700" y="754063"/>
              <a:ext cx="69850" cy="69850"/>
            </a:xfrm>
            <a:prstGeom prst="ellips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Oval 81"/>
            <p:cNvSpPr>
              <a:spLocks noChangeArrowheads="1"/>
            </p:cNvSpPr>
            <p:nvPr/>
          </p:nvSpPr>
          <p:spPr bwMode="auto">
            <a:xfrm>
              <a:off x="7023100" y="398463"/>
              <a:ext cx="784225" cy="781050"/>
            </a:xfrm>
            <a:prstGeom prst="ellips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Oval 82"/>
            <p:cNvSpPr>
              <a:spLocks noChangeArrowheads="1"/>
            </p:cNvSpPr>
            <p:nvPr/>
          </p:nvSpPr>
          <p:spPr bwMode="auto">
            <a:xfrm>
              <a:off x="7272338" y="647700"/>
              <a:ext cx="285750" cy="282575"/>
            </a:xfrm>
            <a:prstGeom prst="ellips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Line 83"/>
            <p:cNvSpPr>
              <a:spLocks noChangeShapeType="1"/>
            </p:cNvSpPr>
            <p:nvPr/>
          </p:nvSpPr>
          <p:spPr bwMode="auto">
            <a:xfrm flipV="1">
              <a:off x="7578725" y="554038"/>
              <a:ext cx="100012" cy="90488"/>
            </a:xfrm>
            <a:prstGeom prst="lin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Line 84"/>
            <p:cNvSpPr>
              <a:spLocks noChangeShapeType="1"/>
            </p:cNvSpPr>
            <p:nvPr/>
          </p:nvSpPr>
          <p:spPr bwMode="auto">
            <a:xfrm flipV="1">
              <a:off x="7181850" y="949325"/>
              <a:ext cx="87312" cy="103188"/>
            </a:xfrm>
            <a:prstGeom prst="lin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222716" y="2841584"/>
            <a:ext cx="354423" cy="293433"/>
            <a:chOff x="8759825" y="5599113"/>
            <a:chExt cx="830263" cy="687388"/>
          </a:xfrm>
        </p:grpSpPr>
        <p:sp>
          <p:nvSpPr>
            <p:cNvPr id="20" name="Oval 38"/>
            <p:cNvSpPr>
              <a:spLocks noChangeArrowheads="1"/>
            </p:cNvSpPr>
            <p:nvPr/>
          </p:nvSpPr>
          <p:spPr bwMode="auto">
            <a:xfrm>
              <a:off x="8975725" y="5672138"/>
              <a:ext cx="614362" cy="614363"/>
            </a:xfrm>
            <a:prstGeom prst="ellips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Oval 39"/>
            <p:cNvSpPr>
              <a:spLocks noChangeArrowheads="1"/>
            </p:cNvSpPr>
            <p:nvPr/>
          </p:nvSpPr>
          <p:spPr bwMode="auto">
            <a:xfrm>
              <a:off x="9085263" y="5781675"/>
              <a:ext cx="395287" cy="395288"/>
            </a:xfrm>
            <a:prstGeom prst="ellips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40"/>
            <p:cNvSpPr/>
            <p:nvPr/>
          </p:nvSpPr>
          <p:spPr bwMode="auto">
            <a:xfrm>
              <a:off x="8759825" y="5708650"/>
              <a:ext cx="322262" cy="504825"/>
            </a:xfrm>
            <a:custGeom>
              <a:gdLst>
                <a:gd fmla="*/ 0 w 97" name="T0"/>
                <a:gd fmla="*/ 0 h 152" name="T1"/>
                <a:gd fmla="*/ 0 w 97" name="T2"/>
                <a:gd fmla="*/ 132 h 152" name="T3"/>
                <a:gd fmla="*/ 21 w 97" name="T4"/>
                <a:gd fmla="*/ 152 h 152" name="T5"/>
                <a:gd fmla="*/ 97 w 97" name="T6"/>
                <a:gd fmla="*/ 152 h 15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2" w="97">
                  <a:moveTo>
                    <a:pt x="0" y="0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143"/>
                    <a:pt x="9" y="152"/>
                    <a:pt x="21" y="152"/>
                  </a:cubicBezTo>
                  <a:cubicBezTo>
                    <a:pt x="97" y="152"/>
                    <a:pt x="97" y="152"/>
                    <a:pt x="97" y="152"/>
                  </a:cubicBezTo>
                </a:path>
              </a:pathLst>
            </a:cu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41"/>
            <p:cNvSpPr/>
            <p:nvPr/>
          </p:nvSpPr>
          <p:spPr bwMode="auto">
            <a:xfrm>
              <a:off x="9488488" y="5708650"/>
              <a:ext cx="101600" cy="504825"/>
            </a:xfrm>
            <a:custGeom>
              <a:gdLst>
                <a:gd fmla="*/ 0 w 31" name="T0"/>
                <a:gd fmla="*/ 152 h 152" name="T1"/>
                <a:gd fmla="*/ 1 w 31" name="T2"/>
                <a:gd fmla="*/ 152 h 152" name="T3"/>
                <a:gd fmla="*/ 31 w 31" name="T4"/>
                <a:gd fmla="*/ 122 h 152" name="T5"/>
                <a:gd fmla="*/ 31 w 31" name="T6"/>
                <a:gd fmla="*/ 0 h 15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2" w="31">
                  <a:moveTo>
                    <a:pt x="0" y="152"/>
                  </a:moveTo>
                  <a:cubicBezTo>
                    <a:pt x="1" y="152"/>
                    <a:pt x="1" y="152"/>
                    <a:pt x="1" y="152"/>
                  </a:cubicBezTo>
                  <a:cubicBezTo>
                    <a:pt x="18" y="152"/>
                    <a:pt x="31" y="138"/>
                    <a:pt x="31" y="122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 flipH="1">
              <a:off x="8759825" y="5708650"/>
              <a:ext cx="325437" cy="0"/>
            </a:xfrm>
            <a:prstGeom prst="lin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 flipH="1">
              <a:off x="9480550" y="5708650"/>
              <a:ext cx="109537" cy="0"/>
            </a:xfrm>
            <a:prstGeom prst="lin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8832850" y="5635625"/>
              <a:ext cx="179387" cy="73025"/>
            </a:xfrm>
            <a:custGeom>
              <a:gdLst>
                <a:gd fmla="*/ 0 w 113" name="T0"/>
                <a:gd fmla="*/ 46 h 46" name="T1"/>
                <a:gd fmla="*/ 0 w 113" name="T2"/>
                <a:gd fmla="*/ 0 h 46" name="T3"/>
                <a:gd fmla="*/ 113 w 113" name="T4"/>
                <a:gd fmla="*/ 0 h 46" name="T5"/>
                <a:gd fmla="*/ 113 w 113" name="T6"/>
                <a:gd fmla="*/ 46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113">
                  <a:moveTo>
                    <a:pt x="0" y="46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3" y="46"/>
                  </a:lnTo>
                </a:path>
              </a:pathLst>
            </a:cu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Line 45"/>
            <p:cNvSpPr>
              <a:spLocks noChangeShapeType="1"/>
            </p:cNvSpPr>
            <p:nvPr/>
          </p:nvSpPr>
          <p:spPr bwMode="auto">
            <a:xfrm>
              <a:off x="8832850" y="5815013"/>
              <a:ext cx="73025" cy="0"/>
            </a:xfrm>
            <a:prstGeom prst="line">
              <a:avLst/>
            </a:pr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46"/>
            <p:cNvSpPr/>
            <p:nvPr/>
          </p:nvSpPr>
          <p:spPr bwMode="auto">
            <a:xfrm>
              <a:off x="9085263" y="5599113"/>
              <a:ext cx="395287" cy="109538"/>
            </a:xfrm>
            <a:custGeom>
              <a:gdLst>
                <a:gd fmla="*/ 249 w 249" name="T0"/>
                <a:gd fmla="*/ 69 h 69" name="T1"/>
                <a:gd fmla="*/ 216 w 249" name="T2"/>
                <a:gd fmla="*/ 0 h 69" name="T3"/>
                <a:gd fmla="*/ 136 w 249" name="T4"/>
                <a:gd fmla="*/ 0 h 69" name="T5"/>
                <a:gd fmla="*/ 34 w 249" name="T6"/>
                <a:gd fmla="*/ 0 h 69" name="T7"/>
                <a:gd fmla="*/ 0 w 249" name="T8"/>
                <a:gd fmla="*/ 69 h 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9" w="249">
                  <a:moveTo>
                    <a:pt x="249" y="69"/>
                  </a:moveTo>
                  <a:lnTo>
                    <a:pt x="216" y="0"/>
                  </a:lnTo>
                  <a:lnTo>
                    <a:pt x="136" y="0"/>
                  </a:lnTo>
                  <a:lnTo>
                    <a:pt x="34" y="0"/>
                  </a:lnTo>
                  <a:lnTo>
                    <a:pt x="0" y="69"/>
                  </a:lnTo>
                </a:path>
              </a:pathLst>
            </a:custGeom>
            <a:noFill/>
            <a:ln cap="rnd" w="26988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2" name="矩形 31"/>
          <p:cNvSpPr/>
          <p:nvPr/>
        </p:nvSpPr>
        <p:spPr>
          <a:xfrm>
            <a:off x="1684894" y="4177403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33" name="矩形 32"/>
          <p:cNvSpPr/>
          <p:nvPr/>
        </p:nvSpPr>
        <p:spPr>
          <a:xfrm>
            <a:off x="1507312" y="4636278"/>
            <a:ext cx="237888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5040094" y="4177403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4862512" y="4636278"/>
            <a:ext cx="237888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6" name="矩形 35"/>
          <p:cNvSpPr/>
          <p:nvPr/>
        </p:nvSpPr>
        <p:spPr>
          <a:xfrm>
            <a:off x="8395293" y="4177403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37" name="矩形 36"/>
          <p:cNvSpPr/>
          <p:nvPr/>
        </p:nvSpPr>
        <p:spPr>
          <a:xfrm>
            <a:off x="8217712" y="4636278"/>
            <a:ext cx="2378888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38" name="矩形 37"/>
          <p:cNvSpPr/>
          <p:nvPr/>
        </p:nvSpPr>
        <p:spPr>
          <a:xfrm>
            <a:off x="701633" y="4624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831116" y="1059101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053064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1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26" nodeType="withEffect" presetClass="emph" presetID="8" presetSubtype="0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1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3" nodeType="withEffect" presetClass="entr" presetID="53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48" nodeType="withEffect" presetClass="emph" presetID="8" presetSubtype="0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1" presetSubtype="1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6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0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5" nodeType="withEffect" presetClass="entr" presetID="53" presetSubtype="0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70" nodeType="withEffect" presetClass="emph" presetID="8" presetSubtype="0">
                                  <p:stCondLst>
                                    <p:cond delay="475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0" presetSubtype="0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 nodeType="clickPar">
                      <p:stCondLst>
                        <p:cond delay="indefinite"/>
                        <p:cond delay="0" evt="onBegin">
                          <p:tn val="80"/>
                        </p:cond>
                      </p:stCondLst>
                      <p:childTnLst>
                        <p:par>
                          <p:cTn fill="hold" id="8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83" nodeType="click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8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8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8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8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89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9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9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92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9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9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9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98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9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1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0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0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04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0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7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0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0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3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16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19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22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5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2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2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1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3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34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7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3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4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43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46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49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52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5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5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5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5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1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6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6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64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6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67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16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7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17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6"/>
      <p:bldP grpId="1" spid="6"/>
      <p:bldP grpId="2" spid="6"/>
      <p:bldP grpId="3" spid="6"/>
      <p:bldP grpId="0" spid="7"/>
      <p:bldP grpId="1" spid="7"/>
      <p:bldP grpId="0" spid="8"/>
      <p:bldP grpId="1" spid="8"/>
      <p:bldP grpId="2" spid="8"/>
      <p:bldP grpId="3" spid="8"/>
      <p:bldP grpId="0" spid="9"/>
      <p:bldP grpId="1" spid="9"/>
      <p:bldP grpId="0" spid="10"/>
      <p:bldP grpId="1" spid="10"/>
      <p:bldP grpId="2" spid="10"/>
      <p:bldP grpId="3" spid="10"/>
      <p:bldP grpId="0" spid="32"/>
      <p:bldP grpId="1" spid="32"/>
      <p:bldP grpId="0" spid="33"/>
      <p:bldP grpId="1" spid="33"/>
      <p:bldP grpId="0" spid="34"/>
      <p:bldP grpId="1" spid="34"/>
      <p:bldP grpId="0" spid="35"/>
      <p:bldP grpId="1" spid="35"/>
      <p:bldP grpId="0" spid="36"/>
      <p:bldP grpId="1" spid="36"/>
      <p:bldP grpId="0" spid="37"/>
      <p:bldP grpId="1" spid="37"/>
      <p:bldP grpId="0" spid="38"/>
      <p:bldP grpId="1" spid="3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等腰三角形 5"/>
          <p:cNvSpPr/>
          <p:nvPr/>
        </p:nvSpPr>
        <p:spPr>
          <a:xfrm rot="11222390">
            <a:off x="31008" y="1546378"/>
            <a:ext cx="3356758" cy="4095668"/>
          </a:xfrm>
          <a:custGeom>
            <a:gdLst>
              <a:gd fmla="*/ 2776353 w 3356758" name="connsiteX0"/>
              <a:gd fmla="*/ 4095668 h 4095668" name="connsiteY0"/>
              <a:gd fmla="*/ 3356758 w 3356758" name="connsiteX1"/>
              <a:gd fmla="*/ 1971304 h 4095668" name="connsiteY1"/>
              <a:gd fmla="*/ 0 w 3356758" name="connsiteX2"/>
              <a:gd fmla="*/ 0 h 4095668" name="connsiteY2"/>
              <a:gd fmla="*/ 2776353 w 3356758" name="connsiteX3"/>
              <a:gd fmla="*/ 4095668 h 409566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95668" w="335675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等腰三角形 5"/>
          <p:cNvSpPr/>
          <p:nvPr/>
        </p:nvSpPr>
        <p:spPr>
          <a:xfrm rot="10800000">
            <a:off x="3069357" y="4679278"/>
            <a:ext cx="1113475" cy="1062182"/>
          </a:xfrm>
          <a:custGeom>
            <a:gdLst>
              <a:gd fmla="*/ 0 w 1113475" name="connsiteX0"/>
              <a:gd fmla="*/ 760021 h 1062182" name="connsiteY0"/>
              <a:gd fmla="*/ 28862 w 1113475" name="connsiteX1"/>
              <a:gd fmla="*/ 0 h 1062182" name="connsiteY1"/>
              <a:gd fmla="*/ 1113475 w 1113475" name="connsiteX2"/>
              <a:gd fmla="*/ 1062182 h 1062182" name="connsiteY2"/>
              <a:gd fmla="*/ 0 w 1113475" name="connsiteX3"/>
              <a:gd fmla="*/ 760021 h 106218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62182" w="1113475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1633" y="4624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31116" y="1059101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25697" y="2078471"/>
            <a:ext cx="635256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725697" y="4051252"/>
            <a:ext cx="6352560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9" name="等腰三角形 8"/>
          <p:cNvSpPr/>
          <p:nvPr/>
        </p:nvSpPr>
        <p:spPr>
          <a:xfrm rot="10800000">
            <a:off x="5823283" y="5410"/>
            <a:ext cx="6155711" cy="3243116"/>
          </a:xfrm>
          <a:prstGeom prst="triangle">
            <a:avLst/>
          </a:prstGeom>
          <a:blipFill dpi="0" rotWithShape="0">
            <a:blip r:embed="rId2"/>
            <a:stretch>
              <a:fillRect r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等腰三角形 9"/>
          <p:cNvSpPr/>
          <p:nvPr/>
        </p:nvSpPr>
        <p:spPr>
          <a:xfrm>
            <a:off x="5821565" y="3617830"/>
            <a:ext cx="6155711" cy="3243116"/>
          </a:xfrm>
          <a:prstGeom prst="triangle">
            <a:avLst/>
          </a:prstGeom>
          <a:blipFill>
            <a:blip r:embed="rId3"/>
            <a:stretch>
              <a:fillRect r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rot="16200000">
            <a:off x="7140247" y="1799217"/>
            <a:ext cx="6858001" cy="3259563"/>
          </a:xfrm>
          <a:prstGeom prst="triangle">
            <a:avLst/>
          </a:prstGeom>
          <a:blipFill dpi="0" rotWithShape="0">
            <a:blip r:embed="rId4"/>
            <a:stretch>
              <a:fillRect b="0" r="-41000" t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4052675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  <p:cond delay="0" evt="onBegin">
                          <p:tn val="28"/>
                        </p:cond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1" nodeType="clickEffect" presetClass="exit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dur="250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3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7" nodeType="withEffect" presetClass="exit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dur="250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4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3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4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9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250" id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5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250" id="5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5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1" id="5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60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61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6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66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6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71" nodeType="with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7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P grpId="0" spid="8"/>
      <p:bldP grpId="1" spid="8"/>
      <p:bldP grpId="0" spid="5"/>
      <p:bldP grpId="1" spid="5"/>
      <p:bldP grpId="0" spid="6"/>
      <p:bldP grpId="1" spid="6"/>
      <p:bldP grpId="0" spid="9"/>
      <p:bldP grpId="1" spid="9"/>
      <p:bldP grpId="2" spid="9"/>
      <p:bldP grpId="0" spid="10"/>
      <p:bldP grpId="1" spid="10"/>
      <p:bldP grpId="2" spid="10"/>
      <p:bldP grpId="0" spid="11"/>
      <p:bldP grpId="1" spid="11"/>
      <p:bldP grpId="2" spid="1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701633" y="4624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31116" y="1059101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/>
          <p:cNvSpPr/>
          <p:nvPr/>
        </p:nvSpPr>
        <p:spPr>
          <a:xfrm rot="21264828">
            <a:off x="9420728" y="4066675"/>
            <a:ext cx="1688754" cy="1455822"/>
          </a:xfrm>
          <a:prstGeom prst="triangle">
            <a:avLst/>
          </a:prstGeom>
          <a:blipFill dpi="0" rotWithShape="1">
            <a:blip r:embed="rId2"/>
            <a:stretch>
              <a:fillRect l="-11000" r="-5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 rot="19810064">
            <a:off x="7200895" y="1690453"/>
            <a:ext cx="2668787" cy="2300677"/>
          </a:xfrm>
          <a:prstGeom prst="triangle">
            <a:avLst/>
          </a:prstGeom>
          <a:blipFill>
            <a:blip r:embed="rId3"/>
            <a:stretch>
              <a:fillRect l="-6000" r="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等腰三角形 6"/>
          <p:cNvSpPr/>
          <p:nvPr/>
        </p:nvSpPr>
        <p:spPr>
          <a:xfrm rot="2928498">
            <a:off x="9273952" y="23912"/>
            <a:ext cx="2374091" cy="2046629"/>
          </a:xfrm>
          <a:prstGeom prst="triangle">
            <a:avLst/>
          </a:prstGeom>
          <a:blipFill dpi="0" rotWithShape="0">
            <a:blip r:embed="rId4"/>
            <a:stretch>
              <a:fillRect l="-6000" r="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 rot="19531184">
            <a:off x="9526767" y="-236961"/>
            <a:ext cx="3814635" cy="3828163"/>
          </a:xfrm>
          <a:prstGeom prst="triangle">
            <a:avLst/>
          </a:prstGeom>
          <a:blipFill dpi="0" rotWithShape="1">
            <a:blip r:embed="rId5"/>
            <a:stretch>
              <a:fillRect l="-6000" r="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1761281" y="1724530"/>
            <a:ext cx="0" cy="1034716"/>
          </a:xfrm>
          <a:prstGeom prst="line">
            <a:avLst/>
          </a:prstGeom>
          <a:ln w="127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898367" y="1655671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898367" y="1954866"/>
            <a:ext cx="383187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761281" y="3284958"/>
            <a:ext cx="0" cy="1034716"/>
          </a:xfrm>
          <a:prstGeom prst="line">
            <a:avLst/>
          </a:prstGeom>
          <a:ln w="127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898367" y="3216099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1898367" y="3515294"/>
            <a:ext cx="383187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1761281" y="4831738"/>
            <a:ext cx="0" cy="1034716"/>
          </a:xfrm>
          <a:prstGeom prst="line">
            <a:avLst/>
          </a:prstGeom>
          <a:ln w="127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898367" y="4762879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1898367" y="5062074"/>
            <a:ext cx="3831873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150905" y="3534715"/>
            <a:ext cx="378246" cy="423752"/>
            <a:chOff x="7313613" y="2630488"/>
            <a:chExt cx="765176" cy="857234"/>
          </a:xfrm>
        </p:grpSpPr>
        <p:sp>
          <p:nvSpPr>
            <p:cNvPr id="23" name="Freeform 41"/>
            <p:cNvSpPr>
              <a:spLocks noEditPoints="1"/>
            </p:cNvSpPr>
            <p:nvPr/>
          </p:nvSpPr>
          <p:spPr bwMode="auto">
            <a:xfrm>
              <a:off x="7504113" y="2873375"/>
              <a:ext cx="385763" cy="449263"/>
            </a:xfrm>
            <a:custGeom>
              <a:gdLst>
                <a:gd fmla="*/ 58 w 116" name="T0"/>
                <a:gd fmla="*/ 8 h 135" name="T1"/>
                <a:gd fmla="*/ 58 w 116" name="T2"/>
                <a:gd fmla="*/ 8 h 135" name="T3"/>
                <a:gd fmla="*/ 58 w 116" name="T4"/>
                <a:gd fmla="*/ 8 h 135" name="T5"/>
                <a:gd fmla="*/ 58 w 116" name="T6"/>
                <a:gd fmla="*/ 8 h 135" name="T7"/>
                <a:gd fmla="*/ 59 w 116" name="T8"/>
                <a:gd fmla="*/ 8 h 135" name="T9"/>
                <a:gd fmla="*/ 96 w 116" name="T10"/>
                <a:gd fmla="*/ 22 h 135" name="T11"/>
                <a:gd fmla="*/ 107 w 116" name="T12"/>
                <a:gd fmla="*/ 47 h 135" name="T13"/>
                <a:gd fmla="*/ 97 w 116" name="T14"/>
                <a:gd fmla="*/ 78 h 135" name="T15"/>
                <a:gd fmla="*/ 96 w 116" name="T16"/>
                <a:gd fmla="*/ 80 h 135" name="T17"/>
                <a:gd fmla="*/ 79 w 116" name="T18"/>
                <a:gd fmla="*/ 124 h 135" name="T19"/>
                <a:gd fmla="*/ 79 w 116" name="T20"/>
                <a:gd fmla="*/ 127 h 135" name="T21"/>
                <a:gd fmla="*/ 37 w 116" name="T22"/>
                <a:gd fmla="*/ 127 h 135" name="T23"/>
                <a:gd fmla="*/ 37 w 116" name="T24"/>
                <a:gd fmla="*/ 124 h 135" name="T25"/>
                <a:gd fmla="*/ 20 w 116" name="T26"/>
                <a:gd fmla="*/ 80 h 135" name="T27"/>
                <a:gd fmla="*/ 18 w 116" name="T28"/>
                <a:gd fmla="*/ 78 h 135" name="T29"/>
                <a:gd fmla="*/ 8 w 116" name="T30"/>
                <a:gd fmla="*/ 47 h 135" name="T31"/>
                <a:gd fmla="*/ 20 w 116" name="T32"/>
                <a:gd fmla="*/ 22 h 135" name="T33"/>
                <a:gd fmla="*/ 57 w 116" name="T34"/>
                <a:gd fmla="*/ 8 h 135" name="T35"/>
                <a:gd fmla="*/ 58 w 116" name="T36"/>
                <a:gd fmla="*/ 8 h 135" name="T37"/>
                <a:gd fmla="*/ 59 w 116" name="T38"/>
                <a:gd fmla="*/ 0 h 135" name="T39"/>
                <a:gd fmla="*/ 58 w 116" name="T40"/>
                <a:gd fmla="*/ 0 h 135" name="T41"/>
                <a:gd fmla="*/ 57 w 116" name="T42"/>
                <a:gd fmla="*/ 0 h 135" name="T43"/>
                <a:gd fmla="*/ 57 w 116" name="T44"/>
                <a:gd fmla="*/ 0 h 135" name="T45"/>
                <a:gd fmla="*/ 14 w 116" name="T46"/>
                <a:gd fmla="*/ 17 h 135" name="T47"/>
                <a:gd fmla="*/ 0 w 116" name="T48"/>
                <a:gd fmla="*/ 47 h 135" name="T49"/>
                <a:gd fmla="*/ 13 w 116" name="T50"/>
                <a:gd fmla="*/ 84 h 135" name="T51"/>
                <a:gd fmla="*/ 29 w 116" name="T52"/>
                <a:gd fmla="*/ 124 h 135" name="T53"/>
                <a:gd fmla="*/ 29 w 116" name="T54"/>
                <a:gd fmla="*/ 135 h 135" name="T55"/>
                <a:gd fmla="*/ 87 w 116" name="T56"/>
                <a:gd fmla="*/ 135 h 135" name="T57"/>
                <a:gd fmla="*/ 87 w 116" name="T58"/>
                <a:gd fmla="*/ 124 h 135" name="T59"/>
                <a:gd fmla="*/ 103 w 116" name="T60"/>
                <a:gd fmla="*/ 84 h 135" name="T61"/>
                <a:gd fmla="*/ 115 w 116" name="T62"/>
                <a:gd fmla="*/ 47 h 135" name="T63"/>
                <a:gd fmla="*/ 102 w 116" name="T64"/>
                <a:gd fmla="*/ 17 h 135" name="T65"/>
                <a:gd fmla="*/ 59 w 116" name="T66"/>
                <a:gd fmla="*/ 0 h 135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35" w="115">
                  <a:moveTo>
                    <a:pt x="58" y="8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73" y="9"/>
                    <a:pt x="88" y="15"/>
                    <a:pt x="96" y="22"/>
                  </a:cubicBezTo>
                  <a:cubicBezTo>
                    <a:pt x="103" y="30"/>
                    <a:pt x="108" y="39"/>
                    <a:pt x="107" y="47"/>
                  </a:cubicBezTo>
                  <a:cubicBezTo>
                    <a:pt x="107" y="62"/>
                    <a:pt x="102" y="71"/>
                    <a:pt x="97" y="78"/>
                  </a:cubicBezTo>
                  <a:cubicBezTo>
                    <a:pt x="97" y="79"/>
                    <a:pt x="96" y="79"/>
                    <a:pt x="96" y="80"/>
                  </a:cubicBezTo>
                  <a:cubicBezTo>
                    <a:pt x="84" y="99"/>
                    <a:pt x="79" y="114"/>
                    <a:pt x="79" y="124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7" y="114"/>
                    <a:pt x="31" y="99"/>
                    <a:pt x="20" y="80"/>
                  </a:cubicBezTo>
                  <a:cubicBezTo>
                    <a:pt x="19" y="79"/>
                    <a:pt x="19" y="79"/>
                    <a:pt x="18" y="78"/>
                  </a:cubicBezTo>
                  <a:cubicBezTo>
                    <a:pt x="14" y="71"/>
                    <a:pt x="9" y="62"/>
                    <a:pt x="8" y="47"/>
                  </a:cubicBezTo>
                  <a:cubicBezTo>
                    <a:pt x="8" y="39"/>
                    <a:pt x="12" y="30"/>
                    <a:pt x="20" y="22"/>
                  </a:cubicBezTo>
                  <a:cubicBezTo>
                    <a:pt x="27" y="15"/>
                    <a:pt x="43" y="9"/>
                    <a:pt x="57" y="8"/>
                  </a:cubicBezTo>
                  <a:cubicBezTo>
                    <a:pt x="58" y="8"/>
                    <a:pt x="58" y="8"/>
                    <a:pt x="58" y="8"/>
                  </a:cubicBezTo>
                  <a:moveTo>
                    <a:pt x="59" y="0"/>
                  </a:move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0" y="1"/>
                    <a:pt x="23" y="8"/>
                    <a:pt x="14" y="17"/>
                  </a:cubicBezTo>
                  <a:cubicBezTo>
                    <a:pt x="5" y="26"/>
                    <a:pt x="0" y="37"/>
                    <a:pt x="0" y="47"/>
                  </a:cubicBezTo>
                  <a:cubicBezTo>
                    <a:pt x="1" y="66"/>
                    <a:pt x="8" y="77"/>
                    <a:pt x="13" y="84"/>
                  </a:cubicBezTo>
                  <a:cubicBezTo>
                    <a:pt x="21" y="97"/>
                    <a:pt x="29" y="113"/>
                    <a:pt x="29" y="124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24"/>
                    <a:pt x="87" y="124"/>
                    <a:pt x="87" y="124"/>
                  </a:cubicBezTo>
                  <a:cubicBezTo>
                    <a:pt x="87" y="113"/>
                    <a:pt x="95" y="97"/>
                    <a:pt x="103" y="84"/>
                  </a:cubicBezTo>
                  <a:cubicBezTo>
                    <a:pt x="107" y="77"/>
                    <a:pt x="115" y="66"/>
                    <a:pt x="115" y="47"/>
                  </a:cubicBezTo>
                  <a:cubicBezTo>
                    <a:pt x="116" y="37"/>
                    <a:pt x="111" y="26"/>
                    <a:pt x="102" y="17"/>
                  </a:cubicBezTo>
                  <a:cubicBezTo>
                    <a:pt x="93" y="8"/>
                    <a:pt x="76" y="1"/>
                    <a:pt x="5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7594600" y="3341672"/>
              <a:ext cx="203200" cy="146050"/>
            </a:xfrm>
            <a:custGeom>
              <a:gdLst>
                <a:gd fmla="*/ 56 w 61" name="T0"/>
                <a:gd fmla="*/ 4 h 44" name="T1"/>
                <a:gd fmla="*/ 57 w 61" name="T2"/>
                <a:gd fmla="*/ 5 h 44" name="T3"/>
                <a:gd fmla="*/ 56 w 61" name="T4"/>
                <a:gd fmla="*/ 7 h 44" name="T5"/>
                <a:gd fmla="*/ 45 w 61" name="T6"/>
                <a:gd fmla="*/ 8 h 44" name="T7"/>
                <a:gd fmla="*/ 54 w 61" name="T8"/>
                <a:gd fmla="*/ 14 h 44" name="T9"/>
                <a:gd fmla="*/ 55 w 61" name="T10"/>
                <a:gd fmla="*/ 15 h 44" name="T11"/>
                <a:gd fmla="*/ 54 w 61" name="T12"/>
                <a:gd fmla="*/ 17 h 44" name="T13"/>
                <a:gd fmla="*/ 53 w 61" name="T14"/>
                <a:gd fmla="*/ 17 h 44" name="T15"/>
                <a:gd fmla="*/ 43 w 61" name="T16"/>
                <a:gd fmla="*/ 17 h 44" name="T17"/>
                <a:gd fmla="*/ 50 w 61" name="T18"/>
                <a:gd fmla="*/ 24 h 44" name="T19"/>
                <a:gd fmla="*/ 50 w 61" name="T20"/>
                <a:gd fmla="*/ 24 h 44" name="T21"/>
                <a:gd fmla="*/ 50 w 61" name="T22"/>
                <a:gd fmla="*/ 25 h 44" name="T23"/>
                <a:gd fmla="*/ 49 w 61" name="T24"/>
                <a:gd fmla="*/ 25 h 44" name="T25"/>
                <a:gd fmla="*/ 47 w 61" name="T26"/>
                <a:gd fmla="*/ 25 h 44" name="T27"/>
                <a:gd fmla="*/ 46 w 61" name="T28"/>
                <a:gd fmla="*/ 27 h 44" name="T29"/>
                <a:gd fmla="*/ 38 w 61" name="T30"/>
                <a:gd fmla="*/ 40 h 44" name="T31"/>
                <a:gd fmla="*/ 24 w 61" name="T32"/>
                <a:gd fmla="*/ 40 h 44" name="T33"/>
                <a:gd fmla="*/ 16 w 61" name="T34"/>
                <a:gd fmla="*/ 27 h 44" name="T35"/>
                <a:gd fmla="*/ 15 w 61" name="T36"/>
                <a:gd fmla="*/ 25 h 44" name="T37"/>
                <a:gd fmla="*/ 12 w 61" name="T38"/>
                <a:gd fmla="*/ 25 h 44" name="T39"/>
                <a:gd fmla="*/ 11 w 61" name="T40"/>
                <a:gd fmla="*/ 25 h 44" name="T41"/>
                <a:gd fmla="*/ 11 w 61" name="T42"/>
                <a:gd fmla="*/ 24 h 44" name="T43"/>
                <a:gd fmla="*/ 11 w 61" name="T44"/>
                <a:gd fmla="*/ 24 h 44" name="T45"/>
                <a:gd fmla="*/ 18 w 61" name="T46"/>
                <a:gd fmla="*/ 17 h 44" name="T47"/>
                <a:gd fmla="*/ 8 w 61" name="T48"/>
                <a:gd fmla="*/ 17 h 44" name="T49"/>
                <a:gd fmla="*/ 7 w 61" name="T50"/>
                <a:gd fmla="*/ 17 h 44" name="T51"/>
                <a:gd fmla="*/ 7 w 61" name="T52"/>
                <a:gd fmla="*/ 15 h 44" name="T53"/>
                <a:gd fmla="*/ 7 w 61" name="T54"/>
                <a:gd fmla="*/ 14 h 44" name="T55"/>
                <a:gd fmla="*/ 17 w 61" name="T56"/>
                <a:gd fmla="*/ 8 h 44" name="T57"/>
                <a:gd fmla="*/ 5 w 61" name="T58"/>
                <a:gd fmla="*/ 7 h 44" name="T59"/>
                <a:gd fmla="*/ 4 w 61" name="T60"/>
                <a:gd fmla="*/ 5 h 44" name="T61"/>
                <a:gd fmla="*/ 6 w 61" name="T62"/>
                <a:gd fmla="*/ 4 h 44" name="T63"/>
                <a:gd fmla="*/ 56 w 61" name="T64"/>
                <a:gd fmla="*/ 4 h 44" name="T65"/>
                <a:gd fmla="*/ 56 w 61" name="T66"/>
                <a:gd fmla="*/ 0 h 44" name="T67"/>
                <a:gd fmla="*/ 6 w 61" name="T68"/>
                <a:gd fmla="*/ 0 h 44" name="T69"/>
                <a:gd fmla="*/ 0 w 61" name="T70"/>
                <a:gd fmla="*/ 5 h 44" name="T71"/>
                <a:gd fmla="*/ 5 w 61" name="T72"/>
                <a:gd fmla="*/ 10 h 44" name="T73"/>
                <a:gd fmla="*/ 3 w 61" name="T74"/>
                <a:gd fmla="*/ 15 h 44" name="T75"/>
                <a:gd fmla="*/ 7 w 61" name="T76"/>
                <a:gd fmla="*/ 21 h 44" name="T77"/>
                <a:gd fmla="*/ 8 w 61" name="T78"/>
                <a:gd fmla="*/ 21 h 44" name="T79"/>
                <a:gd fmla="*/ 7 w 61" name="T80"/>
                <a:gd fmla="*/ 24 h 44" name="T81"/>
                <a:gd fmla="*/ 11 w 61" name="T82"/>
                <a:gd fmla="*/ 29 h 44" name="T83"/>
                <a:gd fmla="*/ 12 w 61" name="T84"/>
                <a:gd fmla="*/ 29 h 44" name="T85"/>
                <a:gd fmla="*/ 21 w 61" name="T86"/>
                <a:gd fmla="*/ 44 h 44" name="T87"/>
                <a:gd fmla="*/ 40 w 61" name="T88"/>
                <a:gd fmla="*/ 44 h 44" name="T89"/>
                <a:gd fmla="*/ 49 w 61" name="T90"/>
                <a:gd fmla="*/ 29 h 44" name="T91"/>
                <a:gd fmla="*/ 50 w 61" name="T92"/>
                <a:gd fmla="*/ 29 h 44" name="T93"/>
                <a:gd fmla="*/ 54 w 61" name="T94"/>
                <a:gd fmla="*/ 24 h 44" name="T95"/>
                <a:gd fmla="*/ 53 w 61" name="T96"/>
                <a:gd fmla="*/ 21 h 44" name="T97"/>
                <a:gd fmla="*/ 54 w 61" name="T98"/>
                <a:gd fmla="*/ 21 h 44" name="T99"/>
                <a:gd fmla="*/ 59 w 61" name="T100"/>
                <a:gd fmla="*/ 15 h 44" name="T101"/>
                <a:gd fmla="*/ 57 w 61" name="T102"/>
                <a:gd fmla="*/ 10 h 44" name="T103"/>
                <a:gd fmla="*/ 61 w 61" name="T104"/>
                <a:gd fmla="*/ 5 h 44" name="T105"/>
                <a:gd fmla="*/ 56 w 61" name="T106"/>
                <a:gd fmla="*/ 0 h 4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44" w="61">
                  <a:moveTo>
                    <a:pt x="56" y="4"/>
                  </a:moveTo>
                  <a:cubicBezTo>
                    <a:pt x="57" y="4"/>
                    <a:pt x="57" y="5"/>
                    <a:pt x="57" y="5"/>
                  </a:cubicBezTo>
                  <a:cubicBezTo>
                    <a:pt x="57" y="6"/>
                    <a:pt x="57" y="6"/>
                    <a:pt x="56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4"/>
                    <a:pt x="55" y="15"/>
                    <a:pt x="55" y="15"/>
                  </a:cubicBezTo>
                  <a:cubicBezTo>
                    <a:pt x="55" y="16"/>
                    <a:pt x="54" y="17"/>
                    <a:pt x="5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5"/>
                    <a:pt x="50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6"/>
                    <a:pt x="7" y="15"/>
                  </a:cubicBezTo>
                  <a:cubicBezTo>
                    <a:pt x="7" y="15"/>
                    <a:pt x="7" y="14"/>
                    <a:pt x="7" y="1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4" y="6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56" y="4"/>
                    <a:pt x="56" y="4"/>
                    <a:pt x="56" y="4"/>
                  </a:cubicBezTo>
                  <a:moveTo>
                    <a:pt x="5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3" y="18"/>
                    <a:pt x="5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7" y="23"/>
                    <a:pt x="7" y="24"/>
                  </a:cubicBezTo>
                  <a:cubicBezTo>
                    <a:pt x="7" y="27"/>
                    <a:pt x="9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3" y="29"/>
                    <a:pt x="54" y="27"/>
                    <a:pt x="54" y="24"/>
                  </a:cubicBezTo>
                  <a:cubicBezTo>
                    <a:pt x="54" y="23"/>
                    <a:pt x="54" y="22"/>
                    <a:pt x="53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1"/>
                    <a:pt x="59" y="18"/>
                    <a:pt x="59" y="15"/>
                  </a:cubicBezTo>
                  <a:cubicBezTo>
                    <a:pt x="59" y="13"/>
                    <a:pt x="58" y="11"/>
                    <a:pt x="57" y="10"/>
                  </a:cubicBezTo>
                  <a:cubicBezTo>
                    <a:pt x="59" y="10"/>
                    <a:pt x="61" y="8"/>
                    <a:pt x="61" y="5"/>
                  </a:cubicBezTo>
                  <a:cubicBezTo>
                    <a:pt x="61" y="3"/>
                    <a:pt x="59" y="0"/>
                    <a:pt x="56" y="0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 w="9525">
              <a:noFill/>
              <a:round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 flipH="1" flipV="1">
              <a:off x="7696201" y="2630488"/>
              <a:ext cx="0" cy="114300"/>
            </a:xfrm>
            <a:prstGeom prst="line">
              <a:avLst/>
            </a:prstGeom>
            <a:noFill/>
            <a:ln cap="flat" w="26988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Line 45"/>
            <p:cNvSpPr>
              <a:spLocks noChangeShapeType="1"/>
            </p:cNvSpPr>
            <p:nvPr/>
          </p:nvSpPr>
          <p:spPr bwMode="auto">
            <a:xfrm flipH="1" flipV="1">
              <a:off x="7313613" y="2884488"/>
              <a:ext cx="100013" cy="46038"/>
            </a:xfrm>
            <a:prstGeom prst="line">
              <a:avLst/>
            </a:prstGeom>
            <a:noFill/>
            <a:ln cap="flat" w="26988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Line 46"/>
            <p:cNvSpPr>
              <a:spLocks noChangeShapeType="1"/>
            </p:cNvSpPr>
            <p:nvPr/>
          </p:nvSpPr>
          <p:spPr bwMode="auto">
            <a:xfrm flipV="1">
              <a:off x="7975601" y="2884488"/>
              <a:ext cx="103188" cy="46038"/>
            </a:xfrm>
            <a:prstGeom prst="line">
              <a:avLst/>
            </a:prstGeom>
            <a:noFill/>
            <a:ln cap="flat" w="26988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Line 47"/>
            <p:cNvSpPr>
              <a:spLocks noChangeShapeType="1"/>
            </p:cNvSpPr>
            <p:nvPr/>
          </p:nvSpPr>
          <p:spPr bwMode="auto">
            <a:xfrm flipH="1" flipV="1">
              <a:off x="7456488" y="2697163"/>
              <a:ext cx="63500" cy="93663"/>
            </a:xfrm>
            <a:prstGeom prst="line">
              <a:avLst/>
            </a:prstGeom>
            <a:noFill/>
            <a:ln cap="flat" w="26988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Line 48"/>
            <p:cNvSpPr>
              <a:spLocks noChangeShapeType="1"/>
            </p:cNvSpPr>
            <p:nvPr/>
          </p:nvSpPr>
          <p:spPr bwMode="auto">
            <a:xfrm flipV="1">
              <a:off x="7872413" y="2697163"/>
              <a:ext cx="60325" cy="93663"/>
            </a:xfrm>
            <a:prstGeom prst="line">
              <a:avLst/>
            </a:prstGeom>
            <a:noFill/>
            <a:ln cap="flat" w="26988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01193" y="2055781"/>
            <a:ext cx="267712" cy="310302"/>
            <a:chOff x="2251076" y="4394200"/>
            <a:chExt cx="698500" cy="809625"/>
          </a:xfrm>
        </p:grpSpPr>
        <p:sp>
          <p:nvSpPr>
            <p:cNvPr id="32" name="Freeform 24"/>
            <p:cNvSpPr/>
            <p:nvPr/>
          </p:nvSpPr>
          <p:spPr bwMode="auto">
            <a:xfrm>
              <a:off x="2360613" y="4394200"/>
              <a:ext cx="473075" cy="327025"/>
            </a:xfrm>
            <a:custGeom>
              <a:gdLst>
                <a:gd fmla="*/ 0 w 142" name="T0"/>
                <a:gd fmla="*/ 98 h 98" name="T1"/>
                <a:gd fmla="*/ 71 w 142" name="T2"/>
                <a:gd fmla="*/ 2 h 98" name="T3"/>
                <a:gd fmla="*/ 142 w 142" name="T4"/>
                <a:gd fmla="*/ 90 h 9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8" w="142">
                  <a:moveTo>
                    <a:pt x="0" y="98"/>
                  </a:moveTo>
                  <a:cubicBezTo>
                    <a:pt x="0" y="98"/>
                    <a:pt x="23" y="4"/>
                    <a:pt x="71" y="2"/>
                  </a:cubicBezTo>
                  <a:cubicBezTo>
                    <a:pt x="119" y="0"/>
                    <a:pt x="142" y="90"/>
                    <a:pt x="142" y="90"/>
                  </a:cubicBezTo>
                </a:path>
              </a:pathLst>
            </a:custGeom>
            <a:noFill/>
            <a:ln cap="flat" w="15875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2251076" y="4724400"/>
              <a:ext cx="698500" cy="479425"/>
            </a:xfrm>
            <a:custGeom>
              <a:gdLst>
                <a:gd fmla="*/ 25 w 210" name="T0"/>
                <a:gd fmla="*/ 0 h 144" name="T1"/>
                <a:gd fmla="*/ 183 w 210" name="T2"/>
                <a:gd fmla="*/ 0 h 144" name="T3"/>
                <a:gd fmla="*/ 199 w 210" name="T4"/>
                <a:gd fmla="*/ 7 h 144" name="T5"/>
                <a:gd fmla="*/ 207 w 210" name="T6"/>
                <a:gd fmla="*/ 31 h 144" name="T7"/>
                <a:gd fmla="*/ 191 w 210" name="T8"/>
                <a:gd fmla="*/ 125 h 144" name="T9"/>
                <a:gd fmla="*/ 175 w 210" name="T10"/>
                <a:gd fmla="*/ 140 h 144" name="T11"/>
                <a:gd fmla="*/ 41 w 210" name="T12"/>
                <a:gd fmla="*/ 140 h 144" name="T13"/>
                <a:gd fmla="*/ 25 w 210" name="T14"/>
                <a:gd fmla="*/ 141 h 144" name="T15"/>
                <a:gd fmla="*/ 1 w 210" name="T16"/>
                <a:gd fmla="*/ 14 h 144" name="T17"/>
                <a:gd fmla="*/ 9 w 210" name="T18"/>
                <a:gd fmla="*/ 7 h 144" name="T19"/>
                <a:gd fmla="*/ 25 w 210" name="T20"/>
                <a:gd fmla="*/ 0 h 1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4" w="210">
                  <a:moveTo>
                    <a:pt x="25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96" y="4"/>
                    <a:pt x="199" y="7"/>
                  </a:cubicBezTo>
                  <a:cubicBezTo>
                    <a:pt x="204" y="12"/>
                    <a:pt x="206" y="21"/>
                    <a:pt x="207" y="31"/>
                  </a:cubicBezTo>
                  <a:cubicBezTo>
                    <a:pt x="210" y="55"/>
                    <a:pt x="202" y="104"/>
                    <a:pt x="191" y="125"/>
                  </a:cubicBezTo>
                  <a:cubicBezTo>
                    <a:pt x="189" y="130"/>
                    <a:pt x="175" y="140"/>
                    <a:pt x="175" y="14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1" y="140"/>
                    <a:pt x="28" y="144"/>
                    <a:pt x="25" y="141"/>
                  </a:cubicBezTo>
                  <a:cubicBezTo>
                    <a:pt x="6" y="117"/>
                    <a:pt x="0" y="54"/>
                    <a:pt x="1" y="14"/>
                  </a:cubicBezTo>
                  <a:cubicBezTo>
                    <a:pt x="1" y="11"/>
                    <a:pt x="7" y="9"/>
                    <a:pt x="9" y="7"/>
                  </a:cubicBezTo>
                  <a:cubicBezTo>
                    <a:pt x="13" y="4"/>
                    <a:pt x="25" y="0"/>
                    <a:pt x="25" y="0"/>
                  </a:cubicBezTo>
                  <a:close/>
                </a:path>
              </a:pathLst>
            </a:custGeom>
            <a:noFill/>
            <a:ln cap="flat" w="15875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2281238" y="4903788"/>
              <a:ext cx="631825" cy="150813"/>
            </a:xfrm>
            <a:custGeom>
              <a:gdLst>
                <a:gd fmla="*/ 0 w 190" name="T0"/>
                <a:gd fmla="*/ 0 h 45" name="T1"/>
                <a:gd fmla="*/ 63 w 190" name="T2"/>
                <a:gd fmla="*/ 40 h 45" name="T3"/>
                <a:gd fmla="*/ 127 w 190" name="T4"/>
                <a:gd fmla="*/ 40 h 45" name="T5"/>
                <a:gd fmla="*/ 190 w 190" name="T6"/>
                <a:gd fmla="*/ 0 h 4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5" w="190">
                  <a:moveTo>
                    <a:pt x="0" y="0"/>
                  </a:moveTo>
                  <a:cubicBezTo>
                    <a:pt x="0" y="0"/>
                    <a:pt x="45" y="35"/>
                    <a:pt x="63" y="40"/>
                  </a:cubicBezTo>
                  <a:cubicBezTo>
                    <a:pt x="79" y="44"/>
                    <a:pt x="112" y="45"/>
                    <a:pt x="127" y="40"/>
                  </a:cubicBezTo>
                  <a:cubicBezTo>
                    <a:pt x="145" y="34"/>
                    <a:pt x="190" y="0"/>
                    <a:pt x="190" y="0"/>
                  </a:cubicBezTo>
                </a:path>
              </a:pathLst>
            </a:custGeom>
            <a:noFill/>
            <a:ln cap="flat" w="15875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2570163" y="4824413"/>
              <a:ext cx="53975" cy="52388"/>
            </a:xfrm>
            <a:prstGeom prst="rect">
              <a:avLst/>
            </a:prstGeom>
            <a:noFill/>
            <a:ln cap="flat" w="15875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87380" y="5134178"/>
            <a:ext cx="272218" cy="283172"/>
            <a:chOff x="7300913" y="954088"/>
            <a:chExt cx="788988" cy="820738"/>
          </a:xfrm>
        </p:grpSpPr>
        <p:sp>
          <p:nvSpPr>
            <p:cNvPr id="37" name="Freeform 10"/>
            <p:cNvSpPr/>
            <p:nvPr/>
          </p:nvSpPr>
          <p:spPr bwMode="auto">
            <a:xfrm>
              <a:off x="7510463" y="1166813"/>
              <a:ext cx="409575" cy="339725"/>
            </a:xfrm>
            <a:custGeom>
              <a:gdLst>
                <a:gd fmla="*/ 4 w 123" name="T0"/>
                <a:gd fmla="*/ 12 h 102" name="T1"/>
                <a:gd fmla="*/ 55 w 123" name="T2"/>
                <a:gd fmla="*/ 97 h 102" name="T3"/>
                <a:gd fmla="*/ 69 w 123" name="T4"/>
                <a:gd fmla="*/ 97 h 102" name="T5"/>
                <a:gd fmla="*/ 120 w 123" name="T6"/>
                <a:gd fmla="*/ 12 h 102" name="T7"/>
                <a:gd fmla="*/ 113 w 123" name="T8"/>
                <a:gd fmla="*/ 0 h 102" name="T9"/>
                <a:gd fmla="*/ 11 w 123" name="T10"/>
                <a:gd fmla="*/ 0 h 102" name="T11"/>
                <a:gd fmla="*/ 4 w 123" name="T12"/>
                <a:gd fmla="*/ 12 h 10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2" w="123">
                  <a:moveTo>
                    <a:pt x="4" y="12"/>
                  </a:moveTo>
                  <a:cubicBezTo>
                    <a:pt x="55" y="97"/>
                    <a:pt x="55" y="97"/>
                    <a:pt x="55" y="97"/>
                  </a:cubicBezTo>
                  <a:cubicBezTo>
                    <a:pt x="58" y="102"/>
                    <a:pt x="66" y="102"/>
                    <a:pt x="69" y="97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3" y="7"/>
                    <a:pt x="119" y="0"/>
                    <a:pt x="1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7"/>
                    <a:pt x="4" y="12"/>
                  </a:cubicBezTo>
                  <a:close/>
                </a:path>
              </a:pathLst>
            </a:custGeom>
            <a:noFill/>
            <a:ln cap="flat" w="15875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 flipH="1">
              <a:off x="7716838" y="1512888"/>
              <a:ext cx="0" cy="261938"/>
            </a:xfrm>
            <a:prstGeom prst="line">
              <a:avLst/>
            </a:prstGeom>
            <a:noFill/>
            <a:ln cap="rnd" w="15875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7583488" y="1774825"/>
              <a:ext cx="266700" cy="0"/>
            </a:xfrm>
            <a:prstGeom prst="line">
              <a:avLst/>
            </a:prstGeom>
            <a:noFill/>
            <a:ln cap="rnd" w="15875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7583488" y="1295400"/>
              <a:ext cx="266700" cy="0"/>
            </a:xfrm>
            <a:prstGeom prst="line">
              <a:avLst/>
            </a:prstGeom>
            <a:noFill/>
            <a:ln cap="flat" w="15875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7300913" y="954088"/>
              <a:ext cx="431800" cy="449263"/>
            </a:xfrm>
            <a:custGeom>
              <a:gdLst>
                <a:gd fmla="*/ 130 w 130" name="T0"/>
                <a:gd fmla="*/ 135 h 135" name="T1"/>
                <a:gd fmla="*/ 54 w 130" name="T2"/>
                <a:gd fmla="*/ 8 h 135" name="T3"/>
                <a:gd fmla="*/ 40 w 130" name="T4"/>
                <a:gd fmla="*/ 0 h 135" name="T5"/>
                <a:gd fmla="*/ 0 w 130" name="T6"/>
                <a:gd fmla="*/ 0 h 1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5" w="130">
                  <a:moveTo>
                    <a:pt x="130" y="135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1" y="3"/>
                    <a:pt x="46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rnd" w="15875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7796213" y="969963"/>
              <a:ext cx="293688" cy="292100"/>
            </a:xfrm>
            <a:custGeom>
              <a:gdLst>
                <a:gd fmla="*/ 0 w 88" name="T0"/>
                <a:gd fmla="*/ 44 h 88" name="T1"/>
                <a:gd fmla="*/ 44 w 88" name="T2"/>
                <a:gd fmla="*/ 0 h 88" name="T3"/>
                <a:gd fmla="*/ 88 w 88" name="T4"/>
                <a:gd fmla="*/ 44 h 88" name="T5"/>
                <a:gd fmla="*/ 44 w 88" name="T6"/>
                <a:gd fmla="*/ 88 h 8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8" w="88">
                  <a:moveTo>
                    <a:pt x="0" y="44"/>
                  </a:moveTo>
                  <a:cubicBezTo>
                    <a:pt x="0" y="20"/>
                    <a:pt x="20" y="0"/>
                    <a:pt x="44" y="0"/>
                  </a:cubicBezTo>
                  <a:cubicBezTo>
                    <a:pt x="68" y="0"/>
                    <a:pt x="88" y="20"/>
                    <a:pt x="88" y="44"/>
                  </a:cubicBezTo>
                  <a:cubicBezTo>
                    <a:pt x="88" y="68"/>
                    <a:pt x="68" y="88"/>
                    <a:pt x="44" y="88"/>
                  </a:cubicBezTo>
                </a:path>
              </a:pathLst>
            </a:custGeom>
            <a:noFill/>
            <a:ln cap="rnd" w="15875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18930696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2" id="4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50" fill="hold" id="42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4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50" fill="hold" id="44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4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5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2" id="4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750" fill="hold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5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3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8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8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8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9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2" spid="5"/>
      <p:bldP grpId="0" spid="6"/>
      <p:bldP grpId="1" spid="6"/>
      <p:bldP grpId="2" spid="6"/>
      <p:bldP grpId="0" spid="7"/>
      <p:bldP grpId="1" spid="7"/>
      <p:bldP grpId="2" spid="7"/>
      <p:bldP grpId="0" spid="8"/>
      <p:bldP grpId="1" spid="8"/>
      <p:bldP grpId="2" spid="8"/>
      <p:bldP grpId="0" spid="15"/>
      <p:bldP grpId="0" spid="16"/>
      <p:bldP grpId="0" spid="18"/>
      <p:bldP grpId="0" spid="19"/>
      <p:bldP grpId="0" spid="21"/>
      <p:bldP grpId="0" spid="2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3249827"/>
            <a:chExt cx="12192000" cy="3249827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12192000" cy="3249827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 b="-63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0"/>
              <a:ext cx="12192000" cy="324982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58000"/>
                  </a:schemeClr>
                </a:gs>
                <a:gs pos="45000">
                  <a:schemeClr val="accent1">
                    <a:alpha val="76000"/>
                  </a:scheme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" name="等腰三角形 2"/>
          <p:cNvSpPr/>
          <p:nvPr/>
        </p:nvSpPr>
        <p:spPr>
          <a:xfrm rot="18764644">
            <a:off x="85856" y="1330880"/>
            <a:ext cx="4469520" cy="3854826"/>
          </a:xfrm>
          <a:prstGeom prst="triangle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等腰三角形 4"/>
          <p:cNvSpPr/>
          <p:nvPr/>
        </p:nvSpPr>
        <p:spPr>
          <a:xfrm rot="18764644">
            <a:off x="476305" y="1661946"/>
            <a:ext cx="3829451" cy="3302786"/>
          </a:xfrm>
          <a:prstGeom prst="triangle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>
            <a:off x="5477257" y="3925868"/>
            <a:ext cx="515770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654294" y="4171163"/>
            <a:ext cx="18084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10000"/>
                  </a:schemeClr>
                </a:solidFill>
                <a:latin typeface="+mn-ea"/>
              </a:rPr>
              <a:t>点击此处</a:t>
            </a:r>
          </a:p>
          <a:p>
            <a:r>
              <a:rPr altLang="en-US" b="1" lang="zh-CN" sz="3200">
                <a:solidFill>
                  <a:schemeClr val="bg2">
                    <a:lumMod val="10000"/>
                  </a:schemeClr>
                </a:solidFill>
                <a:latin typeface="+mn-ea"/>
              </a:rPr>
              <a:t>添加标题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5351737" y="4050204"/>
            <a:ext cx="635256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17" name="等腰三角形 5"/>
          <p:cNvSpPr/>
          <p:nvPr/>
        </p:nvSpPr>
        <p:spPr>
          <a:xfrm flipH="1" rot="19085528">
            <a:off x="2790425" y="5607317"/>
            <a:ext cx="397021" cy="232212"/>
          </a:xfrm>
          <a:custGeom>
            <a:gdLst>
              <a:gd fmla="*/ 0 w 1930651" name="connsiteX0"/>
              <a:gd fmla="*/ 2016730 h 2016731" name="connsiteY0"/>
              <a:gd fmla="*/ 1210897 w 1930651" name="connsiteX1"/>
              <a:gd fmla="*/ 0 h 2016731" name="connsiteY1"/>
              <a:gd fmla="*/ 1930651 w 1930651" name="connsiteX2"/>
              <a:gd fmla="*/ 1023405 h 2016731" name="connsiteY2"/>
              <a:gd fmla="*/ 0 w 1930651" name="connsiteX3"/>
              <a:gd fmla="*/ 2016730 h 20167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16731" w="193065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0746149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0" fill="hold" id="12"/>
                                        <p:tgtEl>
                                          <p:spTgt spid="5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3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750" fill="hold" id="14"/>
                                        <p:tgtEl>
                                          <p:spTgt spid="5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15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mph" presetID="6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10" fill="hold" id="21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2" nodeType="withEffect" presetClass="emph" presetID="6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750" fill="hold" id="23"/>
                                        <p:tgtEl>
                                          <p:spTgt spid="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24" nodeType="withEffect" presetClass="emph" presetID="8" presetSubtype="0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75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8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2" spid="3"/>
      <p:bldP grpId="3" spid="3"/>
      <p:bldP grpId="0" spid="5"/>
      <p:bldP grpId="1" spid="5"/>
      <p:bldP grpId="2" spid="5"/>
      <p:bldP grpId="3" spid="5"/>
      <p:bldP grpId="0" spid="15"/>
      <p:bldP grpId="0" spid="16"/>
      <p:bldP grpId="0" spid="17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000">
                <a:solidFill>
                  <a:schemeClr val="bg1"/>
                </a:solidFill>
              </a:rPr>
              <a:t>PART ONE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389418" y="209575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22452" y="2247916"/>
            <a:ext cx="6090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2800">
                <a:solidFill>
                  <a:schemeClr val="bg1"/>
                </a:solidFill>
                <a:latin typeface="+mn-ea"/>
              </a:rPr>
              <a:t>01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gdLst>
              <a:gd fmla="*/ 0 w 1959263" name="connsiteX0"/>
              <a:gd fmla="*/ 4719783 h 4719783" name="connsiteY0"/>
              <a:gd fmla="*/ 1959263 w 1959263" name="connsiteX1"/>
              <a:gd fmla="*/ 3713019 h 4719783" name="connsiteY1"/>
              <a:gd fmla="*/ 1127991 w 1959263" name="connsiteX2"/>
              <a:gd fmla="*/ 0 h 4719783" name="connsiteY2"/>
              <a:gd fmla="*/ 0 w 1959263" name="connsiteX3"/>
              <a:gd fmla="*/ 4719783 h 47197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719783" w="195926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gdLst>
              <a:gd fmla="*/ 2776353 w 3356758" name="connsiteX0"/>
              <a:gd fmla="*/ 4095668 h 4095668" name="connsiteY0"/>
              <a:gd fmla="*/ 3356758 w 3356758" name="connsiteX1"/>
              <a:gd fmla="*/ 1971304 h 4095668" name="connsiteY1"/>
              <a:gd fmla="*/ 0 w 3356758" name="connsiteX2"/>
              <a:gd fmla="*/ 0 h 4095668" name="connsiteY2"/>
              <a:gd fmla="*/ 2776353 w 3356758" name="connsiteX3"/>
              <a:gd fmla="*/ 4095668 h 409566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95668" w="335675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gdLst>
              <a:gd fmla="*/ 0 w 1113475" name="connsiteX0"/>
              <a:gd fmla="*/ 760021 h 1062182" name="connsiteY0"/>
              <a:gd fmla="*/ 28862 w 1113475" name="connsiteX1"/>
              <a:gd fmla="*/ 0 h 1062182" name="connsiteY1"/>
              <a:gd fmla="*/ 1113475 w 1113475" name="connsiteX2"/>
              <a:gd fmla="*/ 1062182 h 1062182" name="connsiteY2"/>
              <a:gd fmla="*/ 0 w 1113475" name="connsiteX3"/>
              <a:gd fmla="*/ 760021 h 106218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62182" w="1113475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0340" y="3606999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2515832" y="4178534"/>
            <a:ext cx="702005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</p:spTree>
    <p:extLst>
      <p:ext uri="{BB962C8B-B14F-4D97-AF65-F5344CB8AC3E}">
        <p14:creationId val="467119465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7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25"/>
      <p:bldP grpId="0" spid="26"/>
      <p:bldP grpId="0" spid="27"/>
      <p:bldP grpId="0" spid="28"/>
      <p:bldP grpId="0" spid="2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等腰三角形 4"/>
          <p:cNvSpPr/>
          <p:nvPr/>
        </p:nvSpPr>
        <p:spPr>
          <a:xfrm>
            <a:off x="1161535" y="2953265"/>
            <a:ext cx="2310713" cy="993410"/>
          </a:xfrm>
          <a:prstGeom prst="triangle">
            <a:avLst>
              <a:gd fmla="val 61956" name="adj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 rot="10800000">
            <a:off x="3466069" y="3946675"/>
            <a:ext cx="2310713" cy="993410"/>
          </a:xfrm>
          <a:prstGeom prst="triangle">
            <a:avLst>
              <a:gd fmla="val 36822" name="adj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>
            <a:off x="5770602" y="2953266"/>
            <a:ext cx="2310713" cy="993410"/>
          </a:xfrm>
          <a:prstGeom prst="triangle">
            <a:avLst>
              <a:gd fmla="val 61956" name="adj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 rot="10800000">
            <a:off x="8075136" y="3946676"/>
            <a:ext cx="2310713" cy="993410"/>
          </a:xfrm>
          <a:prstGeom prst="triangle">
            <a:avLst>
              <a:gd fmla="val 36822" name="adj"/>
            </a:avLst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65328" y="1935140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2665328" y="2234335"/>
            <a:ext cx="3896837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968806" y="3466044"/>
            <a:ext cx="92424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typeface="+mn-ea"/>
              </a:rPr>
              <a:t>Step 01</a:t>
            </a:r>
          </a:p>
        </p:txBody>
      </p:sp>
      <p:sp>
        <p:nvSpPr>
          <p:cNvPr id="12" name="矩形 11"/>
          <p:cNvSpPr/>
          <p:nvPr/>
        </p:nvSpPr>
        <p:spPr>
          <a:xfrm>
            <a:off x="6664375" y="3466044"/>
            <a:ext cx="9639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typeface="+mn-ea"/>
              </a:rPr>
              <a:t>Step 03</a:t>
            </a:r>
          </a:p>
        </p:txBody>
      </p:sp>
      <p:sp>
        <p:nvSpPr>
          <p:cNvPr id="13" name="矩形 12"/>
          <p:cNvSpPr/>
          <p:nvPr/>
        </p:nvSpPr>
        <p:spPr>
          <a:xfrm>
            <a:off x="4291876" y="4074048"/>
            <a:ext cx="96393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typeface="+mn-ea"/>
              </a:rPr>
              <a:t>Step 02</a:t>
            </a:r>
          </a:p>
        </p:txBody>
      </p:sp>
      <p:sp>
        <p:nvSpPr>
          <p:cNvPr id="14" name="矩形 13"/>
          <p:cNvSpPr/>
          <p:nvPr/>
        </p:nvSpPr>
        <p:spPr>
          <a:xfrm>
            <a:off x="8950372" y="4074048"/>
            <a:ext cx="968692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>
                <a:solidFill>
                  <a:schemeClr val="bg1"/>
                </a:solidFill>
                <a:latin typeface="+mn-ea"/>
              </a:rPr>
              <a:t>Step 04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2593780" y="2041944"/>
            <a:ext cx="0" cy="914400"/>
          </a:xfrm>
          <a:prstGeom prst="line">
            <a:avLst/>
          </a:prstGeom>
          <a:ln>
            <a:solidFill>
              <a:schemeClr val="accent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274876" y="1935235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7274876" y="2234430"/>
            <a:ext cx="389683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点击此处添加文本内容，如关键词、部分简单介绍等。点击此处添加文本内容，如关键词、部分简单介绍等。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7190629" y="2042039"/>
            <a:ext cx="0" cy="914400"/>
          </a:xfrm>
          <a:prstGeom prst="line">
            <a:avLst/>
          </a:prstGeom>
          <a:ln>
            <a:solidFill>
              <a:schemeClr val="accent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4913871" y="4936075"/>
            <a:ext cx="0" cy="914400"/>
          </a:xfrm>
          <a:prstGeom prst="line">
            <a:avLst/>
          </a:prstGeom>
          <a:ln>
            <a:solidFill>
              <a:schemeClr val="accent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665328" y="4934022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22" name="矩形 21"/>
          <p:cNvSpPr/>
          <p:nvPr/>
        </p:nvSpPr>
        <p:spPr>
          <a:xfrm>
            <a:off x="1021979" y="5286395"/>
            <a:ext cx="389961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点击此处添加文本内容，如关键词、部分简单介绍等。点击此处添加文本内容，如关键词、部分简单介绍等。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9523420" y="4936075"/>
            <a:ext cx="0" cy="914400"/>
          </a:xfrm>
          <a:prstGeom prst="line">
            <a:avLst/>
          </a:prstGeom>
          <a:ln>
            <a:solidFill>
              <a:schemeClr val="accent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274876" y="4934022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5631528" y="5286395"/>
            <a:ext cx="3899619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2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点击此处添加文本内容，如关键词、部分简单介绍等。点击此处添加文本内容，如关键词、部分简单介绍等。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01633" y="4624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831116" y="1059101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66104820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1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7"/>
      <p:bldP grpId="0" spid="18"/>
      <p:bldP grpId="0" spid="21"/>
      <p:bldP grpId="0" spid="22"/>
      <p:bldP grpId="0" spid="24"/>
      <p:bldP grpId="0" spid="25"/>
      <p:bldP grpId="0" spid="26"/>
      <p:bldP grpId="1" spid="2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41656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 b="0" t="-4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4165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45000">
                <a:schemeClr val="accent1">
                  <a:alpha val="76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4362192" y="7672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latin typeface="+mn-ea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1910036" y="1471577"/>
            <a:ext cx="8364263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5211806" y="3060357"/>
            <a:ext cx="1765643" cy="485801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更 多 了 解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13306" y="5073985"/>
            <a:ext cx="3397807" cy="1095206"/>
            <a:chOff x="813306" y="5073985"/>
            <a:chExt cx="3397807" cy="1095206"/>
          </a:xfrm>
        </p:grpSpPr>
        <p:sp>
          <p:nvSpPr>
            <p:cNvPr id="9" name="矩形 8"/>
            <p:cNvSpPr/>
            <p:nvPr/>
          </p:nvSpPr>
          <p:spPr>
            <a:xfrm>
              <a:off x="1103761" y="5073984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13306" y="5468614"/>
              <a:ext cx="2639900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点击此处添加文本内容，如关键词、部分简单介绍等。</a:t>
              </a:r>
            </a:p>
          </p:txBody>
        </p:sp>
        <p:grpSp>
          <p:nvGrpSpPr>
            <p:cNvPr id="15" name="Group 45"/>
            <p:cNvGrpSpPr>
              <a:grpSpLocks noChangeAspect="1"/>
            </p:cNvGrpSpPr>
            <p:nvPr/>
          </p:nvGrpSpPr>
          <p:grpSpPr>
            <a:xfrm>
              <a:off x="3773223" y="5390813"/>
              <a:ext cx="437890" cy="492727"/>
              <a:chOff x="1752600" y="4267200"/>
              <a:chExt cx="1157286" cy="1302545"/>
            </a:xfrm>
            <a:solidFill>
              <a:schemeClr val="accent1">
                <a:lumMod val="75000"/>
                <a:lumOff val="25000"/>
              </a:schemeClr>
            </a:solidFill>
          </p:grpSpPr>
          <p:sp>
            <p:nvSpPr>
              <p:cNvPr id="16" name="Freeform 219"/>
              <p:cNvSpPr/>
              <p:nvPr/>
            </p:nvSpPr>
            <p:spPr bwMode="black">
              <a:xfrm>
                <a:off x="2573475" y="4995891"/>
                <a:ext cx="330824" cy="573854"/>
              </a:xfrm>
              <a:custGeom>
                <a:gdLst>
                  <a:gd fmla="*/ 157 w 351" name="T0"/>
                  <a:gd fmla="*/ 2 h 609" name="T1"/>
                  <a:gd fmla="*/ 155 w 351" name="T2"/>
                  <a:gd fmla="*/ 104 h 609" name="T3"/>
                  <a:gd fmla="*/ 180 w 351" name="T4"/>
                  <a:gd fmla="*/ 99 h 609" name="T5"/>
                  <a:gd fmla="*/ 231 w 351" name="T6"/>
                  <a:gd fmla="*/ 121 h 609" name="T7"/>
                  <a:gd fmla="*/ 252 w 351" name="T8"/>
                  <a:gd fmla="*/ 174 h 609" name="T9"/>
                  <a:gd fmla="*/ 251 w 351" name="T10"/>
                  <a:gd fmla="*/ 212 h 609" name="T11"/>
                  <a:gd fmla="*/ 251 w 351" name="T12"/>
                  <a:gd fmla="*/ 212 h 609" name="T13"/>
                  <a:gd fmla="*/ 247 w 351" name="T14"/>
                  <a:gd fmla="*/ 387 h 609" name="T15"/>
                  <a:gd fmla="*/ 247 w 351" name="T16"/>
                  <a:gd fmla="*/ 387 h 609" name="T17"/>
                  <a:gd fmla="*/ 246 w 351" name="T18"/>
                  <a:gd fmla="*/ 438 h 609" name="T19"/>
                  <a:gd fmla="*/ 223 w 351" name="T20"/>
                  <a:gd fmla="*/ 489 h 609" name="T21"/>
                  <a:gd fmla="*/ 171 w 351" name="T22"/>
                  <a:gd fmla="*/ 510 h 609" name="T23"/>
                  <a:gd fmla="*/ 120 w 351" name="T24"/>
                  <a:gd fmla="*/ 487 h 609" name="T25"/>
                  <a:gd fmla="*/ 100 w 351" name="T26"/>
                  <a:gd fmla="*/ 435 h 609" name="T27"/>
                  <a:gd fmla="*/ 101 w 351" name="T28"/>
                  <a:gd fmla="*/ 395 h 609" name="T29"/>
                  <a:gd fmla="*/ 4 w 351" name="T30"/>
                  <a:gd fmla="*/ 311 h 609" name="T31"/>
                  <a:gd fmla="*/ 1 w 351" name="T32"/>
                  <a:gd fmla="*/ 433 h 609" name="T33"/>
                  <a:gd fmla="*/ 49 w 351" name="T34"/>
                  <a:gd fmla="*/ 555 h 609" name="T35"/>
                  <a:gd fmla="*/ 169 w 351" name="T36"/>
                  <a:gd fmla="*/ 608 h 609" name="T37"/>
                  <a:gd fmla="*/ 292 w 351" name="T38"/>
                  <a:gd fmla="*/ 561 h 609" name="T39"/>
                  <a:gd fmla="*/ 292 w 351" name="T40"/>
                  <a:gd fmla="*/ 561 h 609" name="T41"/>
                  <a:gd fmla="*/ 345 w 351" name="T42"/>
                  <a:gd fmla="*/ 441 h 609" name="T43"/>
                  <a:gd fmla="*/ 350 w 351" name="T44"/>
                  <a:gd fmla="*/ 176 h 609" name="T45"/>
                  <a:gd fmla="*/ 303 w 351" name="T46"/>
                  <a:gd fmla="*/ 53 h 609" name="T47"/>
                  <a:gd fmla="*/ 183 w 351" name="T48"/>
                  <a:gd fmla="*/ 0 h 609" name="T49"/>
                  <a:gd fmla="*/ 157 w 351" name="T50"/>
                  <a:gd fmla="*/ 2 h 609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609" w="351">
                    <a:moveTo>
                      <a:pt x="157" y="2"/>
                    </a:move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63" y="101"/>
                      <a:pt x="171" y="99"/>
                      <a:pt x="180" y="99"/>
                    </a:cubicBezTo>
                    <a:cubicBezTo>
                      <a:pt x="201" y="99"/>
                      <a:pt x="218" y="108"/>
                      <a:pt x="231" y="121"/>
                    </a:cubicBezTo>
                    <a:cubicBezTo>
                      <a:pt x="244" y="135"/>
                      <a:pt x="252" y="153"/>
                      <a:pt x="252" y="174"/>
                    </a:cubicBezTo>
                    <a:cubicBezTo>
                      <a:pt x="251" y="212"/>
                      <a:pt x="251" y="212"/>
                      <a:pt x="251" y="212"/>
                    </a:cubicBezTo>
                    <a:cubicBezTo>
                      <a:pt x="251" y="212"/>
                      <a:pt x="251" y="212"/>
                      <a:pt x="251" y="212"/>
                    </a:cubicBezTo>
                    <a:cubicBezTo>
                      <a:pt x="247" y="387"/>
                      <a:pt x="247" y="387"/>
                      <a:pt x="247" y="387"/>
                    </a:cubicBezTo>
                    <a:cubicBezTo>
                      <a:pt x="247" y="387"/>
                      <a:pt x="247" y="387"/>
                      <a:pt x="247" y="387"/>
                    </a:cubicBezTo>
                    <a:cubicBezTo>
                      <a:pt x="246" y="438"/>
                      <a:pt x="246" y="438"/>
                      <a:pt x="246" y="438"/>
                    </a:cubicBezTo>
                    <a:cubicBezTo>
                      <a:pt x="245" y="459"/>
                      <a:pt x="237" y="476"/>
                      <a:pt x="223" y="489"/>
                    </a:cubicBezTo>
                    <a:cubicBezTo>
                      <a:pt x="210" y="502"/>
                      <a:pt x="191" y="510"/>
                      <a:pt x="171" y="510"/>
                    </a:cubicBezTo>
                    <a:cubicBezTo>
                      <a:pt x="151" y="509"/>
                      <a:pt x="133" y="501"/>
                      <a:pt x="120" y="487"/>
                    </a:cubicBezTo>
                    <a:cubicBezTo>
                      <a:pt x="107" y="474"/>
                      <a:pt x="99" y="455"/>
                      <a:pt x="100" y="435"/>
                    </a:cubicBezTo>
                    <a:cubicBezTo>
                      <a:pt x="101" y="395"/>
                      <a:pt x="101" y="395"/>
                      <a:pt x="101" y="395"/>
                    </a:cubicBezTo>
                    <a:cubicBezTo>
                      <a:pt x="42" y="375"/>
                      <a:pt x="16" y="338"/>
                      <a:pt x="4" y="311"/>
                    </a:cubicBezTo>
                    <a:cubicBezTo>
                      <a:pt x="1" y="433"/>
                      <a:pt x="1" y="433"/>
                      <a:pt x="1" y="433"/>
                    </a:cubicBezTo>
                    <a:cubicBezTo>
                      <a:pt x="0" y="480"/>
                      <a:pt x="18" y="524"/>
                      <a:pt x="49" y="555"/>
                    </a:cubicBezTo>
                    <a:cubicBezTo>
                      <a:pt x="79" y="587"/>
                      <a:pt x="122" y="607"/>
                      <a:pt x="169" y="608"/>
                    </a:cubicBezTo>
                    <a:cubicBezTo>
                      <a:pt x="216" y="609"/>
                      <a:pt x="260" y="591"/>
                      <a:pt x="292" y="561"/>
                    </a:cubicBezTo>
                    <a:cubicBezTo>
                      <a:pt x="292" y="561"/>
                      <a:pt x="292" y="561"/>
                      <a:pt x="292" y="561"/>
                    </a:cubicBezTo>
                    <a:cubicBezTo>
                      <a:pt x="323" y="530"/>
                      <a:pt x="343" y="488"/>
                      <a:pt x="345" y="441"/>
                    </a:cubicBezTo>
                    <a:cubicBezTo>
                      <a:pt x="350" y="176"/>
                      <a:pt x="350" y="176"/>
                      <a:pt x="350" y="176"/>
                    </a:cubicBezTo>
                    <a:cubicBezTo>
                      <a:pt x="351" y="128"/>
                      <a:pt x="333" y="85"/>
                      <a:pt x="303" y="53"/>
                    </a:cubicBezTo>
                    <a:cubicBezTo>
                      <a:pt x="273" y="22"/>
                      <a:pt x="230" y="1"/>
                      <a:pt x="183" y="0"/>
                    </a:cubicBezTo>
                    <a:cubicBezTo>
                      <a:pt x="174" y="0"/>
                      <a:pt x="165" y="1"/>
                      <a:pt x="15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2173" compatLnSpc="1" lIns="124347" numCol="1" rIns="124347" tIns="62173" vert="horz" wrap="square">
                <a:prstTxWarp prst="textNoShape">
                  <a:avLst/>
                </a:prstTxWarp>
              </a:bodyPr>
              <a:lstStyle/>
              <a:p>
                <a:pPr defTabSz="124080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cs charset="0" panose="020b0604020202020204" pitchFamily="34" typeface="Arial"/>
                </a:endParaRPr>
              </a:p>
            </p:txBody>
          </p:sp>
          <p:sp>
            <p:nvSpPr>
              <p:cNvPr id="17" name="Freeform 220"/>
              <p:cNvSpPr/>
              <p:nvPr/>
            </p:nvSpPr>
            <p:spPr bwMode="black">
              <a:xfrm>
                <a:off x="2579062" y="4756453"/>
                <a:ext cx="330824" cy="573854"/>
              </a:xfrm>
              <a:custGeom>
                <a:gdLst>
                  <a:gd fmla="*/ 182 w 351" name="T0"/>
                  <a:gd fmla="*/ 1 h 609" name="T1"/>
                  <a:gd fmla="*/ 60 w 351" name="T2"/>
                  <a:gd fmla="*/ 48 h 609" name="T3"/>
                  <a:gd fmla="*/ 60 w 351" name="T4"/>
                  <a:gd fmla="*/ 49 h 609" name="T5"/>
                  <a:gd fmla="*/ 7 w 351" name="T6"/>
                  <a:gd fmla="*/ 169 h 609" name="T7"/>
                  <a:gd fmla="*/ 1 w 351" name="T8"/>
                  <a:gd fmla="*/ 433 h 609" name="T9"/>
                  <a:gd fmla="*/ 48 w 351" name="T10"/>
                  <a:gd fmla="*/ 556 h 609" name="T11"/>
                  <a:gd fmla="*/ 169 w 351" name="T12"/>
                  <a:gd fmla="*/ 609 h 609" name="T13"/>
                  <a:gd fmla="*/ 194 w 351" name="T14"/>
                  <a:gd fmla="*/ 607 h 609" name="T15"/>
                  <a:gd fmla="*/ 197 w 351" name="T16"/>
                  <a:gd fmla="*/ 505 h 609" name="T17"/>
                  <a:gd fmla="*/ 171 w 351" name="T18"/>
                  <a:gd fmla="*/ 510 h 609" name="T19"/>
                  <a:gd fmla="*/ 120 w 351" name="T20"/>
                  <a:gd fmla="*/ 488 h 609" name="T21"/>
                  <a:gd fmla="*/ 99 w 351" name="T22"/>
                  <a:gd fmla="*/ 436 h 609" name="T23"/>
                  <a:gd fmla="*/ 104 w 351" name="T24"/>
                  <a:gd fmla="*/ 227 h 609" name="T25"/>
                  <a:gd fmla="*/ 104 w 351" name="T26"/>
                  <a:gd fmla="*/ 220 h 609" name="T27"/>
                  <a:gd fmla="*/ 105 w 351" name="T28"/>
                  <a:gd fmla="*/ 171 h 609" name="T29"/>
                  <a:gd fmla="*/ 128 w 351" name="T30"/>
                  <a:gd fmla="*/ 120 h 609" name="T31"/>
                  <a:gd fmla="*/ 180 w 351" name="T32"/>
                  <a:gd fmla="*/ 99 h 609" name="T33"/>
                  <a:gd fmla="*/ 231 w 351" name="T34"/>
                  <a:gd fmla="*/ 122 h 609" name="T35"/>
                  <a:gd fmla="*/ 251 w 351" name="T36"/>
                  <a:gd fmla="*/ 174 h 609" name="T37"/>
                  <a:gd fmla="*/ 250 w 351" name="T38"/>
                  <a:gd fmla="*/ 214 h 609" name="T39"/>
                  <a:gd fmla="*/ 347 w 351" name="T40"/>
                  <a:gd fmla="*/ 299 h 609" name="T41"/>
                  <a:gd fmla="*/ 350 w 351" name="T42"/>
                  <a:gd fmla="*/ 176 h 609" name="T43"/>
                  <a:gd fmla="*/ 302 w 351" name="T44"/>
                  <a:gd fmla="*/ 54 h 609" name="T45"/>
                  <a:gd fmla="*/ 182 w 351" name="T46"/>
                  <a:gd fmla="*/ 1 h 609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609" w="351">
                    <a:moveTo>
                      <a:pt x="182" y="1"/>
                    </a:moveTo>
                    <a:cubicBezTo>
                      <a:pt x="135" y="0"/>
                      <a:pt x="91" y="18"/>
                      <a:pt x="60" y="48"/>
                    </a:cubicBezTo>
                    <a:cubicBezTo>
                      <a:pt x="60" y="48"/>
                      <a:pt x="60" y="49"/>
                      <a:pt x="60" y="49"/>
                    </a:cubicBezTo>
                    <a:cubicBezTo>
                      <a:pt x="28" y="79"/>
                      <a:pt x="8" y="122"/>
                      <a:pt x="7" y="169"/>
                    </a:cubicBezTo>
                    <a:cubicBezTo>
                      <a:pt x="1" y="433"/>
                      <a:pt x="1" y="433"/>
                      <a:pt x="1" y="433"/>
                    </a:cubicBezTo>
                    <a:cubicBezTo>
                      <a:pt x="0" y="481"/>
                      <a:pt x="18" y="524"/>
                      <a:pt x="48" y="556"/>
                    </a:cubicBezTo>
                    <a:cubicBezTo>
                      <a:pt x="79" y="588"/>
                      <a:pt x="121" y="608"/>
                      <a:pt x="169" y="609"/>
                    </a:cubicBezTo>
                    <a:cubicBezTo>
                      <a:pt x="177" y="609"/>
                      <a:pt x="186" y="608"/>
                      <a:pt x="194" y="607"/>
                    </a:cubicBezTo>
                    <a:cubicBezTo>
                      <a:pt x="197" y="505"/>
                      <a:pt x="197" y="505"/>
                      <a:pt x="197" y="505"/>
                    </a:cubicBezTo>
                    <a:cubicBezTo>
                      <a:pt x="189" y="508"/>
                      <a:pt x="180" y="510"/>
                      <a:pt x="171" y="510"/>
                    </a:cubicBezTo>
                    <a:cubicBezTo>
                      <a:pt x="151" y="510"/>
                      <a:pt x="133" y="501"/>
                      <a:pt x="120" y="488"/>
                    </a:cubicBezTo>
                    <a:cubicBezTo>
                      <a:pt x="107" y="474"/>
                      <a:pt x="99" y="456"/>
                      <a:pt x="99" y="436"/>
                    </a:cubicBezTo>
                    <a:cubicBezTo>
                      <a:pt x="104" y="227"/>
                      <a:pt x="104" y="227"/>
                      <a:pt x="104" y="227"/>
                    </a:cubicBezTo>
                    <a:cubicBezTo>
                      <a:pt x="104" y="220"/>
                      <a:pt x="104" y="220"/>
                      <a:pt x="104" y="220"/>
                    </a:cubicBezTo>
                    <a:cubicBezTo>
                      <a:pt x="105" y="171"/>
                      <a:pt x="105" y="171"/>
                      <a:pt x="105" y="171"/>
                    </a:cubicBezTo>
                    <a:cubicBezTo>
                      <a:pt x="106" y="151"/>
                      <a:pt x="114" y="133"/>
                      <a:pt x="128" y="120"/>
                    </a:cubicBezTo>
                    <a:cubicBezTo>
                      <a:pt x="142" y="107"/>
                      <a:pt x="160" y="99"/>
                      <a:pt x="180" y="99"/>
                    </a:cubicBezTo>
                    <a:cubicBezTo>
                      <a:pt x="200" y="100"/>
                      <a:pt x="218" y="108"/>
                      <a:pt x="231" y="122"/>
                    </a:cubicBezTo>
                    <a:cubicBezTo>
                      <a:pt x="244" y="136"/>
                      <a:pt x="252" y="154"/>
                      <a:pt x="251" y="174"/>
                    </a:cubicBezTo>
                    <a:cubicBezTo>
                      <a:pt x="250" y="214"/>
                      <a:pt x="250" y="214"/>
                      <a:pt x="250" y="214"/>
                    </a:cubicBezTo>
                    <a:cubicBezTo>
                      <a:pt x="309" y="234"/>
                      <a:pt x="335" y="271"/>
                      <a:pt x="347" y="299"/>
                    </a:cubicBezTo>
                    <a:cubicBezTo>
                      <a:pt x="350" y="176"/>
                      <a:pt x="350" y="176"/>
                      <a:pt x="350" y="176"/>
                    </a:cubicBezTo>
                    <a:cubicBezTo>
                      <a:pt x="351" y="129"/>
                      <a:pt x="333" y="85"/>
                      <a:pt x="302" y="54"/>
                    </a:cubicBezTo>
                    <a:cubicBezTo>
                      <a:pt x="272" y="22"/>
                      <a:pt x="229" y="2"/>
                      <a:pt x="1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2173" compatLnSpc="1" lIns="124347" numCol="1" rIns="124347" tIns="62173" vert="horz" wrap="square">
                <a:prstTxWarp prst="textNoShape">
                  <a:avLst/>
                </a:prstTxWarp>
              </a:bodyPr>
              <a:lstStyle/>
              <a:p>
                <a:pPr defTabSz="124080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cs charset="0" panose="020b0604020202020204" pitchFamily="34" typeface="Arial"/>
                </a:endParaRPr>
              </a:p>
            </p:txBody>
          </p:sp>
          <p:sp>
            <p:nvSpPr>
              <p:cNvPr id="18" name="Freeform 221"/>
              <p:cNvSpPr/>
              <p:nvPr/>
            </p:nvSpPr>
            <p:spPr bwMode="black">
              <a:xfrm>
                <a:off x="1752600" y="4467929"/>
                <a:ext cx="670029" cy="926627"/>
              </a:xfrm>
              <a:custGeom>
                <a:gdLst>
                  <a:gd fmla="*/ 678 w 711" name="T0"/>
                  <a:gd fmla="*/ 915 h 983" name="T1"/>
                  <a:gd fmla="*/ 154 w 711" name="T2"/>
                  <a:gd fmla="*/ 755 h 983" name="T3"/>
                  <a:gd fmla="*/ 69 w 711" name="T4"/>
                  <a:gd fmla="*/ 562 h 983" name="T5"/>
                  <a:gd fmla="*/ 69 w 711" name="T6"/>
                  <a:gd fmla="*/ 34 h 983" name="T7"/>
                  <a:gd fmla="*/ 34 w 711" name="T8"/>
                  <a:gd fmla="*/ 0 h 983" name="T9"/>
                  <a:gd fmla="*/ 0 w 711" name="T10"/>
                  <a:gd fmla="*/ 34 h 983" name="T11"/>
                  <a:gd fmla="*/ 0 w 711" name="T12"/>
                  <a:gd fmla="*/ 562 h 983" name="T13"/>
                  <a:gd fmla="*/ 0 w 711" name="T14"/>
                  <a:gd fmla="*/ 562 h 983" name="T15"/>
                  <a:gd fmla="*/ 108 w 711" name="T16"/>
                  <a:gd fmla="*/ 805 h 983" name="T17"/>
                  <a:gd fmla="*/ 676 w 711" name="T18"/>
                  <a:gd fmla="*/ 983 h 983" name="T19"/>
                  <a:gd fmla="*/ 677 w 711" name="T20"/>
                  <a:gd fmla="*/ 983 h 983" name="T21"/>
                  <a:gd fmla="*/ 711 w 711" name="T22"/>
                  <a:gd fmla="*/ 950 h 983" name="T23"/>
                  <a:gd fmla="*/ 678 w 711" name="T24"/>
                  <a:gd fmla="*/ 915 h 98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983" w="711">
                    <a:moveTo>
                      <a:pt x="678" y="915"/>
                    </a:moveTo>
                    <a:cubicBezTo>
                      <a:pt x="470" y="911"/>
                      <a:pt x="285" y="874"/>
                      <a:pt x="154" y="755"/>
                    </a:cubicBezTo>
                    <a:cubicBezTo>
                      <a:pt x="110" y="712"/>
                      <a:pt x="69" y="647"/>
                      <a:pt x="69" y="562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15"/>
                      <a:pt x="53" y="0"/>
                      <a:pt x="34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1" y="670"/>
                      <a:pt x="53" y="753"/>
                      <a:pt x="108" y="805"/>
                    </a:cubicBezTo>
                    <a:cubicBezTo>
                      <a:pt x="259" y="942"/>
                      <a:pt x="462" y="980"/>
                      <a:pt x="676" y="983"/>
                    </a:cubicBezTo>
                    <a:cubicBezTo>
                      <a:pt x="677" y="983"/>
                      <a:pt x="677" y="983"/>
                      <a:pt x="677" y="983"/>
                    </a:cubicBezTo>
                    <a:cubicBezTo>
                      <a:pt x="695" y="983"/>
                      <a:pt x="711" y="969"/>
                      <a:pt x="711" y="950"/>
                    </a:cubicBezTo>
                    <a:cubicBezTo>
                      <a:pt x="711" y="931"/>
                      <a:pt x="697" y="915"/>
                      <a:pt x="678" y="9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2173" compatLnSpc="1" lIns="124347" numCol="1" rIns="124347" tIns="62173" vert="horz" wrap="square">
                <a:prstTxWarp prst="textNoShape">
                  <a:avLst/>
                </a:prstTxWarp>
              </a:bodyPr>
              <a:lstStyle/>
              <a:p>
                <a:pPr defTabSz="124080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cs charset="0" panose="020b0604020202020204" pitchFamily="34" typeface="Arial"/>
                </a:endParaRPr>
              </a:p>
            </p:txBody>
          </p:sp>
          <p:sp>
            <p:nvSpPr>
              <p:cNvPr id="19" name="Freeform 222"/>
              <p:cNvSpPr/>
              <p:nvPr/>
            </p:nvSpPr>
            <p:spPr bwMode="black">
              <a:xfrm>
                <a:off x="1752600" y="4467929"/>
                <a:ext cx="670029" cy="926627"/>
              </a:xfrm>
              <a:custGeom>
                <a:gdLst>
                  <a:gd fmla="*/ 678 w 711" name="T0"/>
                  <a:gd fmla="*/ 915 h 983" name="T1"/>
                  <a:gd fmla="*/ 154 w 711" name="T2"/>
                  <a:gd fmla="*/ 755 h 983" name="T3"/>
                  <a:gd fmla="*/ 69 w 711" name="T4"/>
                  <a:gd fmla="*/ 562 h 983" name="T5"/>
                  <a:gd fmla="*/ 69 w 711" name="T6"/>
                  <a:gd fmla="*/ 34 h 983" name="T7"/>
                  <a:gd fmla="*/ 34 w 711" name="T8"/>
                  <a:gd fmla="*/ 0 h 983" name="T9"/>
                  <a:gd fmla="*/ 0 w 711" name="T10"/>
                  <a:gd fmla="*/ 34 h 983" name="T11"/>
                  <a:gd fmla="*/ 0 w 711" name="T12"/>
                  <a:gd fmla="*/ 562 h 983" name="T13"/>
                  <a:gd fmla="*/ 0 w 711" name="T14"/>
                  <a:gd fmla="*/ 562 h 983" name="T15"/>
                  <a:gd fmla="*/ 108 w 711" name="T16"/>
                  <a:gd fmla="*/ 805 h 983" name="T17"/>
                  <a:gd fmla="*/ 676 w 711" name="T18"/>
                  <a:gd fmla="*/ 983 h 983" name="T19"/>
                  <a:gd fmla="*/ 677 w 711" name="T20"/>
                  <a:gd fmla="*/ 983 h 983" name="T21"/>
                  <a:gd fmla="*/ 711 w 711" name="T22"/>
                  <a:gd fmla="*/ 950 h 983" name="T23"/>
                  <a:gd fmla="*/ 678 w 711" name="T24"/>
                  <a:gd fmla="*/ 915 h 98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983" w="711">
                    <a:moveTo>
                      <a:pt x="678" y="915"/>
                    </a:moveTo>
                    <a:cubicBezTo>
                      <a:pt x="470" y="911"/>
                      <a:pt x="285" y="874"/>
                      <a:pt x="154" y="755"/>
                    </a:cubicBezTo>
                    <a:cubicBezTo>
                      <a:pt x="110" y="712"/>
                      <a:pt x="69" y="647"/>
                      <a:pt x="69" y="562"/>
                    </a:cubicBezTo>
                    <a:cubicBezTo>
                      <a:pt x="69" y="34"/>
                      <a:pt x="69" y="34"/>
                      <a:pt x="69" y="34"/>
                    </a:cubicBezTo>
                    <a:cubicBezTo>
                      <a:pt x="69" y="15"/>
                      <a:pt x="53" y="0"/>
                      <a:pt x="34" y="0"/>
                    </a:cubicBezTo>
                    <a:cubicBezTo>
                      <a:pt x="16" y="0"/>
                      <a:pt x="0" y="15"/>
                      <a:pt x="0" y="34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0" y="562"/>
                      <a:pt x="0" y="562"/>
                      <a:pt x="0" y="562"/>
                    </a:cubicBezTo>
                    <a:cubicBezTo>
                      <a:pt x="1" y="670"/>
                      <a:pt x="53" y="753"/>
                      <a:pt x="108" y="805"/>
                    </a:cubicBezTo>
                    <a:cubicBezTo>
                      <a:pt x="259" y="942"/>
                      <a:pt x="462" y="980"/>
                      <a:pt x="676" y="983"/>
                    </a:cubicBezTo>
                    <a:cubicBezTo>
                      <a:pt x="677" y="983"/>
                      <a:pt x="677" y="983"/>
                      <a:pt x="677" y="983"/>
                    </a:cubicBezTo>
                    <a:cubicBezTo>
                      <a:pt x="695" y="983"/>
                      <a:pt x="711" y="969"/>
                      <a:pt x="711" y="950"/>
                    </a:cubicBezTo>
                    <a:cubicBezTo>
                      <a:pt x="711" y="931"/>
                      <a:pt x="697" y="915"/>
                      <a:pt x="678" y="9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2173" compatLnSpc="1" lIns="124347" numCol="1" rIns="124347" tIns="62173" vert="horz" wrap="square">
                <a:prstTxWarp prst="textNoShape">
                  <a:avLst/>
                </a:prstTxWarp>
              </a:bodyPr>
              <a:lstStyle/>
              <a:p>
                <a:pPr defTabSz="124080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cs charset="0" panose="020b0604020202020204" pitchFamily="34" typeface="Arial"/>
                </a:endParaRPr>
              </a:p>
            </p:txBody>
          </p:sp>
          <p:sp>
            <p:nvSpPr>
              <p:cNvPr id="20" name="Freeform 223"/>
              <p:cNvSpPr/>
              <p:nvPr/>
            </p:nvSpPr>
            <p:spPr bwMode="black">
              <a:xfrm>
                <a:off x="1977672" y="4663072"/>
                <a:ext cx="606178" cy="195940"/>
              </a:xfrm>
              <a:custGeom>
                <a:gdLst>
                  <a:gd fmla="*/ 643 w 643" name="T0"/>
                  <a:gd fmla="*/ 132 h 208" name="T1"/>
                  <a:gd fmla="*/ 438 w 643" name="T2"/>
                  <a:gd fmla="*/ 150 h 208" name="T3"/>
                  <a:gd fmla="*/ 0 w 643" name="T4"/>
                  <a:gd fmla="*/ 0 h 208" name="T5"/>
                  <a:gd fmla="*/ 0 w 643" name="T6"/>
                  <a:gd fmla="*/ 103 h 208" name="T7"/>
                  <a:gd fmla="*/ 39 w 643" name="T8"/>
                  <a:gd fmla="*/ 130 h 208" name="T9"/>
                  <a:gd fmla="*/ 438 w 643" name="T10"/>
                  <a:gd fmla="*/ 208 h 208" name="T11"/>
                  <a:gd fmla="*/ 606 w 643" name="T12"/>
                  <a:gd fmla="*/ 197 h 208" name="T13"/>
                  <a:gd fmla="*/ 643 w 643" name="T14"/>
                  <a:gd fmla="*/ 132 h 20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8" w="643">
                    <a:moveTo>
                      <a:pt x="643" y="132"/>
                    </a:moveTo>
                    <a:cubicBezTo>
                      <a:pt x="582" y="143"/>
                      <a:pt x="512" y="150"/>
                      <a:pt x="438" y="150"/>
                    </a:cubicBezTo>
                    <a:cubicBezTo>
                      <a:pt x="196" y="150"/>
                      <a:pt x="0" y="82"/>
                      <a:pt x="0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12" y="113"/>
                      <a:pt x="25" y="121"/>
                      <a:pt x="39" y="130"/>
                    </a:cubicBezTo>
                    <a:cubicBezTo>
                      <a:pt x="130" y="180"/>
                      <a:pt x="273" y="208"/>
                      <a:pt x="438" y="208"/>
                    </a:cubicBezTo>
                    <a:cubicBezTo>
                      <a:pt x="497" y="208"/>
                      <a:pt x="554" y="204"/>
                      <a:pt x="606" y="197"/>
                    </a:cubicBezTo>
                    <a:cubicBezTo>
                      <a:pt x="615" y="174"/>
                      <a:pt x="628" y="152"/>
                      <a:pt x="643" y="1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2173" compatLnSpc="1" lIns="124347" numCol="1" rIns="124347" tIns="62173" vert="horz" wrap="square">
                <a:prstTxWarp prst="textNoShape">
                  <a:avLst/>
                </a:prstTxWarp>
              </a:bodyPr>
              <a:lstStyle/>
              <a:p>
                <a:pPr defTabSz="124080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cs charset="0" panose="020b0604020202020204" pitchFamily="34" typeface="Arial"/>
                </a:endParaRPr>
              </a:p>
            </p:txBody>
          </p:sp>
          <p:sp>
            <p:nvSpPr>
              <p:cNvPr id="21" name="Freeform 224"/>
              <p:cNvSpPr/>
              <p:nvPr/>
            </p:nvSpPr>
            <p:spPr bwMode="black">
              <a:xfrm>
                <a:off x="1976076" y="4835467"/>
                <a:ext cx="555896" cy="196340"/>
              </a:xfrm>
              <a:custGeom>
                <a:gdLst>
                  <a:gd fmla="*/ 590 w 590" name="T0"/>
                  <a:gd fmla="*/ 140 h 208" name="T1"/>
                  <a:gd fmla="*/ 438 w 590" name="T2"/>
                  <a:gd fmla="*/ 150 h 208" name="T3"/>
                  <a:gd fmla="*/ 0 w 590" name="T4"/>
                  <a:gd fmla="*/ 0 h 208" name="T5"/>
                  <a:gd fmla="*/ 0 w 590" name="T6"/>
                  <a:gd fmla="*/ 103 h 208" name="T7"/>
                  <a:gd fmla="*/ 39 w 590" name="T8"/>
                  <a:gd fmla="*/ 129 h 208" name="T9"/>
                  <a:gd fmla="*/ 438 w 590" name="T10"/>
                  <a:gd fmla="*/ 208 h 208" name="T11"/>
                  <a:gd fmla="*/ 589 w 590" name="T12"/>
                  <a:gd fmla="*/ 199 h 208" name="T13"/>
                  <a:gd fmla="*/ 590 w 590" name="T14"/>
                  <a:gd fmla="*/ 140 h 20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08" w="590">
                    <a:moveTo>
                      <a:pt x="590" y="140"/>
                    </a:moveTo>
                    <a:cubicBezTo>
                      <a:pt x="543" y="146"/>
                      <a:pt x="491" y="150"/>
                      <a:pt x="438" y="150"/>
                    </a:cubicBezTo>
                    <a:cubicBezTo>
                      <a:pt x="196" y="150"/>
                      <a:pt x="0" y="82"/>
                      <a:pt x="0" y="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12" y="113"/>
                      <a:pt x="25" y="121"/>
                      <a:pt x="39" y="129"/>
                    </a:cubicBezTo>
                    <a:cubicBezTo>
                      <a:pt x="129" y="180"/>
                      <a:pt x="273" y="208"/>
                      <a:pt x="438" y="208"/>
                    </a:cubicBezTo>
                    <a:cubicBezTo>
                      <a:pt x="491" y="208"/>
                      <a:pt x="541" y="205"/>
                      <a:pt x="589" y="199"/>
                    </a:cubicBezTo>
                    <a:lnTo>
                      <a:pt x="590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2173" compatLnSpc="1" lIns="124347" numCol="1" rIns="124347" tIns="62173" vert="horz" wrap="square">
                <a:prstTxWarp prst="textNoShape">
                  <a:avLst/>
                </a:prstTxWarp>
              </a:bodyPr>
              <a:lstStyle/>
              <a:p>
                <a:pPr defTabSz="124080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cs charset="0" panose="020b0604020202020204" pitchFamily="34" typeface="Arial"/>
                </a:endParaRPr>
              </a:p>
            </p:txBody>
          </p:sp>
          <p:sp>
            <p:nvSpPr>
              <p:cNvPr id="22" name="Freeform 225"/>
              <p:cNvSpPr>
                <a:spLocks noEditPoints="1"/>
              </p:cNvSpPr>
              <p:nvPr/>
            </p:nvSpPr>
            <p:spPr bwMode="black">
              <a:xfrm>
                <a:off x="1886286" y="4267200"/>
                <a:ext cx="1011628" cy="995266"/>
              </a:xfrm>
              <a:custGeom>
                <a:gdLst>
                  <a:gd fmla="*/ 683 w 1073" name="T0"/>
                  <a:gd fmla="*/ 951 h 1056" name="T1"/>
                  <a:gd fmla="*/ 683 w 1073" name="T2"/>
                  <a:gd fmla="*/ 947 h 1056" name="T3"/>
                  <a:gd fmla="*/ 537 w 1073" name="T4"/>
                  <a:gd fmla="*/ 957 h 1056" name="T5"/>
                  <a:gd fmla="*/ 99 w 1073" name="T6"/>
                  <a:gd fmla="*/ 776 h 1056" name="T7"/>
                  <a:gd fmla="*/ 99 w 1073" name="T8"/>
                  <a:gd fmla="*/ 623 h 1056" name="T9"/>
                  <a:gd fmla="*/ 99 w 1073" name="T10"/>
                  <a:gd fmla="*/ 520 h 1056" name="T11"/>
                  <a:gd fmla="*/ 99 w 1073" name="T12"/>
                  <a:gd fmla="*/ 352 h 1056" name="T13"/>
                  <a:gd fmla="*/ 137 w 1073" name="T14"/>
                  <a:gd fmla="*/ 379 h 1056" name="T15"/>
                  <a:gd fmla="*/ 537 w 1073" name="T16"/>
                  <a:gd fmla="*/ 458 h 1056" name="T17"/>
                  <a:gd fmla="*/ 862 w 1073" name="T18"/>
                  <a:gd fmla="*/ 411 h 1056" name="T19"/>
                  <a:gd fmla="*/ 972 w 1073" name="T20"/>
                  <a:gd fmla="*/ 355 h 1056" name="T21"/>
                  <a:gd fmla="*/ 975 w 1073" name="T22"/>
                  <a:gd fmla="*/ 352 h 1056" name="T23"/>
                  <a:gd fmla="*/ 975 w 1073" name="T24"/>
                  <a:gd fmla="*/ 460 h 1056" name="T25"/>
                  <a:gd fmla="*/ 1067 w 1073" name="T26"/>
                  <a:gd fmla="*/ 493 h 1056" name="T27"/>
                  <a:gd fmla="*/ 1073 w 1073" name="T28"/>
                  <a:gd fmla="*/ 494 h 1056" name="T29"/>
                  <a:gd fmla="*/ 1073 w 1073" name="T30"/>
                  <a:gd fmla="*/ 249 h 1056" name="T31"/>
                  <a:gd fmla="*/ 1002 w 1073" name="T32"/>
                  <a:gd fmla="*/ 114 h 1056" name="T33"/>
                  <a:gd fmla="*/ 537 w 1073" name="T34"/>
                  <a:gd fmla="*/ 0 h 1056" name="T35"/>
                  <a:gd fmla="*/ 195 w 1073" name="T36"/>
                  <a:gd fmla="*/ 49 h 1056" name="T37"/>
                  <a:gd fmla="*/ 71 w 1073" name="T38"/>
                  <a:gd fmla="*/ 114 h 1056" name="T39"/>
                  <a:gd fmla="*/ 0 w 1073" name="T40"/>
                  <a:gd fmla="*/ 249 h 1056" name="T41"/>
                  <a:gd fmla="*/ 0 w 1073" name="T42"/>
                  <a:gd fmla="*/ 776 h 1056" name="T43"/>
                  <a:gd fmla="*/ 64 w 1073" name="T44"/>
                  <a:gd fmla="*/ 917 h 1056" name="T45"/>
                  <a:gd fmla="*/ 537 w 1073" name="T46"/>
                  <a:gd fmla="*/ 1056 h 1056" name="T47"/>
                  <a:gd fmla="*/ 681 w 1073" name="T48"/>
                  <a:gd fmla="*/ 1047 h 1056" name="T49"/>
                  <a:gd fmla="*/ 683 w 1073" name="T50"/>
                  <a:gd fmla="*/ 951 h 1056" name="T51"/>
                  <a:gd fmla="*/ 537 w 1073" name="T52"/>
                  <a:gd fmla="*/ 99 h 1056" name="T53"/>
                  <a:gd fmla="*/ 975 w 1073" name="T54"/>
                  <a:gd fmla="*/ 249 h 1056" name="T55"/>
                  <a:gd fmla="*/ 537 w 1073" name="T56"/>
                  <a:gd fmla="*/ 399 h 1056" name="T57"/>
                  <a:gd fmla="*/ 99 w 1073" name="T58"/>
                  <a:gd fmla="*/ 249 h 1056" name="T59"/>
                  <a:gd fmla="*/ 537 w 1073" name="T60"/>
                  <a:gd fmla="*/ 99 h 105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1056" w="1073">
                    <a:moveTo>
                      <a:pt x="683" y="951"/>
                    </a:moveTo>
                    <a:cubicBezTo>
                      <a:pt x="683" y="947"/>
                      <a:pt x="683" y="947"/>
                      <a:pt x="683" y="947"/>
                    </a:cubicBezTo>
                    <a:cubicBezTo>
                      <a:pt x="638" y="954"/>
                      <a:pt x="587" y="957"/>
                      <a:pt x="537" y="957"/>
                    </a:cubicBezTo>
                    <a:cubicBezTo>
                      <a:pt x="295" y="957"/>
                      <a:pt x="99" y="876"/>
                      <a:pt x="99" y="776"/>
                    </a:cubicBezTo>
                    <a:cubicBezTo>
                      <a:pt x="99" y="623"/>
                      <a:pt x="99" y="623"/>
                      <a:pt x="99" y="623"/>
                    </a:cubicBezTo>
                    <a:cubicBezTo>
                      <a:pt x="99" y="520"/>
                      <a:pt x="99" y="520"/>
                      <a:pt x="99" y="520"/>
                    </a:cubicBezTo>
                    <a:cubicBezTo>
                      <a:pt x="99" y="352"/>
                      <a:pt x="99" y="352"/>
                      <a:pt x="99" y="352"/>
                    </a:cubicBezTo>
                    <a:cubicBezTo>
                      <a:pt x="110" y="362"/>
                      <a:pt x="123" y="371"/>
                      <a:pt x="137" y="379"/>
                    </a:cubicBezTo>
                    <a:cubicBezTo>
                      <a:pt x="228" y="429"/>
                      <a:pt x="371" y="457"/>
                      <a:pt x="537" y="458"/>
                    </a:cubicBezTo>
                    <a:cubicBezTo>
                      <a:pt x="662" y="458"/>
                      <a:pt x="776" y="441"/>
                      <a:pt x="862" y="411"/>
                    </a:cubicBezTo>
                    <a:cubicBezTo>
                      <a:pt x="906" y="396"/>
                      <a:pt x="942" y="378"/>
                      <a:pt x="972" y="355"/>
                    </a:cubicBezTo>
                    <a:cubicBezTo>
                      <a:pt x="973" y="354"/>
                      <a:pt x="974" y="353"/>
                      <a:pt x="975" y="352"/>
                    </a:cubicBezTo>
                    <a:cubicBezTo>
                      <a:pt x="975" y="460"/>
                      <a:pt x="975" y="460"/>
                      <a:pt x="975" y="460"/>
                    </a:cubicBezTo>
                    <a:cubicBezTo>
                      <a:pt x="1008" y="465"/>
                      <a:pt x="1039" y="476"/>
                      <a:pt x="1067" y="493"/>
                    </a:cubicBezTo>
                    <a:cubicBezTo>
                      <a:pt x="1069" y="493"/>
                      <a:pt x="1071" y="493"/>
                      <a:pt x="1073" y="494"/>
                    </a:cubicBezTo>
                    <a:cubicBezTo>
                      <a:pt x="1073" y="249"/>
                      <a:pt x="1073" y="249"/>
                      <a:pt x="1073" y="249"/>
                    </a:cubicBezTo>
                    <a:cubicBezTo>
                      <a:pt x="1073" y="187"/>
                      <a:pt x="1037" y="141"/>
                      <a:pt x="1002" y="114"/>
                    </a:cubicBezTo>
                    <a:cubicBezTo>
                      <a:pt x="896" y="33"/>
                      <a:pt x="733" y="3"/>
                      <a:pt x="537" y="0"/>
                    </a:cubicBezTo>
                    <a:cubicBezTo>
                      <a:pt x="406" y="0"/>
                      <a:pt x="288" y="18"/>
                      <a:pt x="195" y="49"/>
                    </a:cubicBezTo>
                    <a:cubicBezTo>
                      <a:pt x="148" y="66"/>
                      <a:pt x="107" y="85"/>
                      <a:pt x="71" y="114"/>
                    </a:cubicBezTo>
                    <a:cubicBezTo>
                      <a:pt x="36" y="141"/>
                      <a:pt x="0" y="187"/>
                      <a:pt x="0" y="249"/>
                    </a:cubicBezTo>
                    <a:cubicBezTo>
                      <a:pt x="0" y="776"/>
                      <a:pt x="0" y="776"/>
                      <a:pt x="0" y="776"/>
                    </a:cubicBezTo>
                    <a:cubicBezTo>
                      <a:pt x="0" y="835"/>
                      <a:pt x="29" y="884"/>
                      <a:pt x="64" y="917"/>
                    </a:cubicBezTo>
                    <a:cubicBezTo>
                      <a:pt x="169" y="1014"/>
                      <a:pt x="338" y="1053"/>
                      <a:pt x="537" y="1056"/>
                    </a:cubicBezTo>
                    <a:cubicBezTo>
                      <a:pt x="586" y="1056"/>
                      <a:pt x="636" y="1053"/>
                      <a:pt x="681" y="1047"/>
                    </a:cubicBezTo>
                    <a:lnTo>
                      <a:pt x="683" y="951"/>
                    </a:lnTo>
                    <a:close/>
                    <a:moveTo>
                      <a:pt x="537" y="99"/>
                    </a:moveTo>
                    <a:cubicBezTo>
                      <a:pt x="778" y="99"/>
                      <a:pt x="975" y="166"/>
                      <a:pt x="975" y="249"/>
                    </a:cubicBezTo>
                    <a:cubicBezTo>
                      <a:pt x="975" y="332"/>
                      <a:pt x="778" y="399"/>
                      <a:pt x="537" y="399"/>
                    </a:cubicBezTo>
                    <a:cubicBezTo>
                      <a:pt x="295" y="399"/>
                      <a:pt x="99" y="332"/>
                      <a:pt x="99" y="249"/>
                    </a:cubicBezTo>
                    <a:cubicBezTo>
                      <a:pt x="99" y="166"/>
                      <a:pt x="295" y="99"/>
                      <a:pt x="537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62173" compatLnSpc="1" lIns="124347" numCol="1" rIns="124347" tIns="62173" vert="horz" wrap="square">
                <a:prstTxWarp prst="textNoShape">
                  <a:avLst/>
                </a:prstTxWarp>
              </a:bodyPr>
              <a:lstStyle/>
              <a:p>
                <a:pPr defTabSz="1240806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cs charset="0" panose="020b0604020202020204" pitchFamily="34" typeface="Arial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802376" y="4454543"/>
            <a:ext cx="2639900" cy="1714648"/>
            <a:chOff x="4802376" y="4454543"/>
            <a:chExt cx="2639900" cy="1714648"/>
          </a:xfrm>
        </p:grpSpPr>
        <p:sp>
          <p:nvSpPr>
            <p:cNvPr id="11" name="矩形 10"/>
            <p:cNvSpPr/>
            <p:nvPr/>
          </p:nvSpPr>
          <p:spPr>
            <a:xfrm>
              <a:off x="5092831" y="5073984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802376" y="5468615"/>
              <a:ext cx="2639900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点击此处添加文本内容，如关键词、部分简单介绍等。</a:t>
              </a:r>
            </a:p>
          </p:txBody>
        </p:sp>
        <p:sp>
          <p:nvSpPr>
            <p:cNvPr id="24" name="Freeform 331"/>
            <p:cNvSpPr>
              <a:spLocks noChangeAspect="1" noEditPoints="1"/>
            </p:cNvSpPr>
            <p:nvPr/>
          </p:nvSpPr>
          <p:spPr bwMode="auto">
            <a:xfrm>
              <a:off x="5871367" y="4454543"/>
              <a:ext cx="487685" cy="478308"/>
            </a:xfrm>
            <a:custGeom>
              <a:gdLst>
                <a:gd fmla="*/ 39 w 88" name="T0"/>
                <a:gd fmla="*/ 46 h 86" name="T1"/>
                <a:gd fmla="*/ 79 w 88" name="T2"/>
                <a:gd fmla="*/ 46 h 86" name="T3"/>
                <a:gd fmla="*/ 39 w 88" name="T4"/>
                <a:gd fmla="*/ 86 h 86" name="T5"/>
                <a:gd fmla="*/ 0 w 88" name="T6"/>
                <a:gd fmla="*/ 46 h 86" name="T7"/>
                <a:gd fmla="*/ 39 w 88" name="T8"/>
                <a:gd fmla="*/ 7 h 86" name="T9"/>
                <a:gd fmla="*/ 39 w 88" name="T10"/>
                <a:gd fmla="*/ 46 h 86" name="T11"/>
                <a:gd fmla="*/ 48 w 88" name="T12"/>
                <a:gd fmla="*/ 40 h 86" name="T13"/>
                <a:gd fmla="*/ 88 w 88" name="T14"/>
                <a:gd fmla="*/ 40 h 86" name="T15"/>
                <a:gd fmla="*/ 48 w 88" name="T16"/>
                <a:gd fmla="*/ 0 h 86" name="T17"/>
                <a:gd fmla="*/ 48 w 88" name="T18"/>
                <a:gd fmla="*/ 40 h 8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6" w="88">
                  <a:moveTo>
                    <a:pt x="39" y="46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79" y="68"/>
                    <a:pt x="61" y="86"/>
                    <a:pt x="39" y="86"/>
                  </a:cubicBezTo>
                  <a:cubicBezTo>
                    <a:pt x="18" y="86"/>
                    <a:pt x="0" y="68"/>
                    <a:pt x="0" y="46"/>
                  </a:cubicBezTo>
                  <a:cubicBezTo>
                    <a:pt x="0" y="25"/>
                    <a:pt x="18" y="7"/>
                    <a:pt x="39" y="7"/>
                  </a:cubicBezTo>
                  <a:lnTo>
                    <a:pt x="39" y="46"/>
                  </a:lnTo>
                  <a:close/>
                  <a:moveTo>
                    <a:pt x="4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88" y="18"/>
                    <a:pt x="70" y="0"/>
                    <a:pt x="48" y="0"/>
                  </a:cubicBezTo>
                  <a:lnTo>
                    <a:pt x="48" y="40"/>
                  </a:ln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anchor="t" anchorCtr="0" bIns="62164" compatLnSpc="1" lIns="124329" numCol="1" rIns="124329" tIns="62164" vert="horz" wrap="square">
              <a:prstTxWarp prst="textNoShape">
                <a:avLst/>
              </a:prstTxWarp>
            </a:bodyPr>
            <a:lstStyle/>
            <a:p>
              <a:pPr defTabSz="1242726"/>
              <a:endParaRPr lang="en-US" sz="2400">
                <a:solidFill>
                  <a:srgbClr val="505050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50384" y="5073985"/>
            <a:ext cx="3569532" cy="1095206"/>
            <a:chOff x="7850384" y="5073985"/>
            <a:chExt cx="3569532" cy="1095206"/>
          </a:xfrm>
        </p:grpSpPr>
        <p:sp>
          <p:nvSpPr>
            <p:cNvPr id="13" name="矩形 12"/>
            <p:cNvSpPr/>
            <p:nvPr/>
          </p:nvSpPr>
          <p:spPr>
            <a:xfrm>
              <a:off x="9070472" y="5073984"/>
              <a:ext cx="20116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780015" y="5468614"/>
              <a:ext cx="2639900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点击此处添加文本内容，如关键词、部分简单介绍等。</a:t>
              </a:r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7850384" y="5359413"/>
              <a:ext cx="451825" cy="492727"/>
            </a:xfrm>
            <a:custGeom>
              <a:gdLst>
                <a:gd fmla="*/ 36 w 228" name="T0"/>
                <a:gd fmla="*/ 249 h 249" name="T1"/>
                <a:gd fmla="*/ 0 w 228" name="T2"/>
                <a:gd fmla="*/ 249 h 249" name="T3"/>
                <a:gd fmla="*/ 0 w 228" name="T4"/>
                <a:gd fmla="*/ 217 h 249" name="T5"/>
                <a:gd fmla="*/ 36 w 228" name="T6"/>
                <a:gd fmla="*/ 217 h 249" name="T7"/>
                <a:gd fmla="*/ 36 w 228" name="T8"/>
                <a:gd fmla="*/ 249 h 249" name="T9"/>
                <a:gd fmla="*/ 84 w 228" name="T10"/>
                <a:gd fmla="*/ 209 h 249" name="T11"/>
                <a:gd fmla="*/ 48 w 228" name="T12"/>
                <a:gd fmla="*/ 209 h 249" name="T13"/>
                <a:gd fmla="*/ 48 w 228" name="T14"/>
                <a:gd fmla="*/ 249 h 249" name="T15"/>
                <a:gd fmla="*/ 84 w 228" name="T16"/>
                <a:gd fmla="*/ 249 h 249" name="T17"/>
                <a:gd fmla="*/ 84 w 228" name="T18"/>
                <a:gd fmla="*/ 209 h 249" name="T19"/>
                <a:gd fmla="*/ 132 w 228" name="T20"/>
                <a:gd fmla="*/ 197 h 249" name="T21"/>
                <a:gd fmla="*/ 96 w 228" name="T22"/>
                <a:gd fmla="*/ 197 h 249" name="T23"/>
                <a:gd fmla="*/ 96 w 228" name="T24"/>
                <a:gd fmla="*/ 249 h 249" name="T25"/>
                <a:gd fmla="*/ 132 w 228" name="T26"/>
                <a:gd fmla="*/ 249 h 249" name="T27"/>
                <a:gd fmla="*/ 132 w 228" name="T28"/>
                <a:gd fmla="*/ 197 h 249" name="T29"/>
                <a:gd fmla="*/ 180 w 228" name="T30"/>
                <a:gd fmla="*/ 153 h 249" name="T31"/>
                <a:gd fmla="*/ 144 w 228" name="T32"/>
                <a:gd fmla="*/ 153 h 249" name="T33"/>
                <a:gd fmla="*/ 144 w 228" name="T34"/>
                <a:gd fmla="*/ 249 h 249" name="T35"/>
                <a:gd fmla="*/ 180 w 228" name="T36"/>
                <a:gd fmla="*/ 249 h 249" name="T37"/>
                <a:gd fmla="*/ 180 w 228" name="T38"/>
                <a:gd fmla="*/ 153 h 249" name="T39"/>
                <a:gd fmla="*/ 228 w 228" name="T40"/>
                <a:gd fmla="*/ 57 h 249" name="T41"/>
                <a:gd fmla="*/ 192 w 228" name="T42"/>
                <a:gd fmla="*/ 57 h 249" name="T43"/>
                <a:gd fmla="*/ 192 w 228" name="T44"/>
                <a:gd fmla="*/ 249 h 249" name="T45"/>
                <a:gd fmla="*/ 228 w 228" name="T46"/>
                <a:gd fmla="*/ 249 h 249" name="T47"/>
                <a:gd fmla="*/ 228 w 228" name="T48"/>
                <a:gd fmla="*/ 57 h 249" name="T49"/>
                <a:gd fmla="*/ 167 w 228" name="T50"/>
                <a:gd fmla="*/ 0 h 249" name="T51"/>
                <a:gd fmla="*/ 145 w 228" name="T52"/>
                <a:gd fmla="*/ 29 h 249" name="T53"/>
                <a:gd fmla="*/ 155 w 228" name="T54"/>
                <a:gd fmla="*/ 30 h 249" name="T55"/>
                <a:gd fmla="*/ 117 w 228" name="T56"/>
                <a:gd fmla="*/ 131 h 249" name="T57"/>
                <a:gd fmla="*/ 0 w 228" name="T58"/>
                <a:gd fmla="*/ 196 h 249" name="T59"/>
                <a:gd fmla="*/ 0 w 228" name="T60"/>
                <a:gd fmla="*/ 212 h 249" name="T61"/>
                <a:gd fmla="*/ 130 w 228" name="T62"/>
                <a:gd fmla="*/ 141 h 249" name="T63"/>
                <a:gd fmla="*/ 171 w 228" name="T64"/>
                <a:gd fmla="*/ 33 h 249" name="T65"/>
                <a:gd fmla="*/ 181 w 228" name="T66"/>
                <a:gd fmla="*/ 34 h 249" name="T67"/>
                <a:gd fmla="*/ 167 w 228" name="T68"/>
                <a:gd fmla="*/ 0 h 24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49" w="228">
                  <a:moveTo>
                    <a:pt x="36" y="249"/>
                  </a:moveTo>
                  <a:cubicBezTo>
                    <a:pt x="0" y="249"/>
                    <a:pt x="0" y="249"/>
                    <a:pt x="0" y="24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6" y="217"/>
                    <a:pt x="36" y="217"/>
                    <a:pt x="36" y="217"/>
                  </a:cubicBezTo>
                  <a:lnTo>
                    <a:pt x="36" y="249"/>
                  </a:lnTo>
                  <a:close/>
                  <a:moveTo>
                    <a:pt x="84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48" y="249"/>
                    <a:pt x="48" y="249"/>
                    <a:pt x="48" y="249"/>
                  </a:cubicBezTo>
                  <a:cubicBezTo>
                    <a:pt x="84" y="249"/>
                    <a:pt x="84" y="249"/>
                    <a:pt x="84" y="249"/>
                  </a:cubicBezTo>
                  <a:lnTo>
                    <a:pt x="84" y="209"/>
                  </a:lnTo>
                  <a:close/>
                  <a:moveTo>
                    <a:pt x="132" y="197"/>
                  </a:moveTo>
                  <a:cubicBezTo>
                    <a:pt x="96" y="197"/>
                    <a:pt x="96" y="197"/>
                    <a:pt x="96" y="197"/>
                  </a:cubicBezTo>
                  <a:cubicBezTo>
                    <a:pt x="96" y="249"/>
                    <a:pt x="96" y="249"/>
                    <a:pt x="96" y="249"/>
                  </a:cubicBezTo>
                  <a:cubicBezTo>
                    <a:pt x="132" y="249"/>
                    <a:pt x="132" y="249"/>
                    <a:pt x="132" y="249"/>
                  </a:cubicBezTo>
                  <a:lnTo>
                    <a:pt x="132" y="197"/>
                  </a:lnTo>
                  <a:close/>
                  <a:moveTo>
                    <a:pt x="180" y="153"/>
                  </a:moveTo>
                  <a:cubicBezTo>
                    <a:pt x="144" y="153"/>
                    <a:pt x="144" y="153"/>
                    <a:pt x="144" y="153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80" y="249"/>
                    <a:pt x="180" y="249"/>
                    <a:pt x="180" y="249"/>
                  </a:cubicBezTo>
                  <a:lnTo>
                    <a:pt x="180" y="153"/>
                  </a:lnTo>
                  <a:close/>
                  <a:moveTo>
                    <a:pt x="228" y="57"/>
                  </a:moveTo>
                  <a:cubicBezTo>
                    <a:pt x="192" y="57"/>
                    <a:pt x="192" y="57"/>
                    <a:pt x="192" y="57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228" y="249"/>
                    <a:pt x="228" y="249"/>
                    <a:pt x="228" y="249"/>
                  </a:cubicBezTo>
                  <a:lnTo>
                    <a:pt x="228" y="57"/>
                  </a:lnTo>
                  <a:close/>
                  <a:moveTo>
                    <a:pt x="167" y="0"/>
                  </a:moveTo>
                  <a:cubicBezTo>
                    <a:pt x="145" y="29"/>
                    <a:pt x="145" y="29"/>
                    <a:pt x="145" y="29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0" y="58"/>
                    <a:pt x="139" y="104"/>
                    <a:pt x="117" y="131"/>
                  </a:cubicBezTo>
                  <a:cubicBezTo>
                    <a:pt x="83" y="174"/>
                    <a:pt x="20" y="191"/>
                    <a:pt x="0" y="196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7" y="209"/>
                    <a:pt x="90" y="191"/>
                    <a:pt x="130" y="141"/>
                  </a:cubicBezTo>
                  <a:cubicBezTo>
                    <a:pt x="152" y="112"/>
                    <a:pt x="164" y="67"/>
                    <a:pt x="171" y="33"/>
                  </a:cubicBezTo>
                  <a:cubicBezTo>
                    <a:pt x="181" y="34"/>
                    <a:pt x="181" y="34"/>
                    <a:pt x="181" y="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val="3924113487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1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  <p:bldP grpId="0" spid="7"/>
      <p:bldP grpId="0" spid="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90676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000">
                <a:solidFill>
                  <a:schemeClr val="bg1"/>
                </a:solidFill>
              </a:rPr>
              <a:t>PART FOUR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389418" y="209575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22452" y="2247916"/>
            <a:ext cx="6090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2800">
                <a:solidFill>
                  <a:schemeClr val="bg1"/>
                </a:solidFill>
                <a:latin typeface="+mn-ea"/>
              </a:rPr>
              <a:t>04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gdLst>
              <a:gd fmla="*/ 0 w 1959263" name="connsiteX0"/>
              <a:gd fmla="*/ 4719783 h 4719783" name="connsiteY0"/>
              <a:gd fmla="*/ 1959263 w 1959263" name="connsiteX1"/>
              <a:gd fmla="*/ 3713019 h 4719783" name="connsiteY1"/>
              <a:gd fmla="*/ 1127991 w 1959263" name="connsiteX2"/>
              <a:gd fmla="*/ 0 h 4719783" name="connsiteY2"/>
              <a:gd fmla="*/ 0 w 1959263" name="connsiteX3"/>
              <a:gd fmla="*/ 4719783 h 47197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719783" w="195926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gdLst>
              <a:gd fmla="*/ 2776353 w 3356758" name="connsiteX0"/>
              <a:gd fmla="*/ 4095668 h 4095668" name="connsiteY0"/>
              <a:gd fmla="*/ 3356758 w 3356758" name="connsiteX1"/>
              <a:gd fmla="*/ 1971304 h 4095668" name="connsiteY1"/>
              <a:gd fmla="*/ 0 w 3356758" name="connsiteX2"/>
              <a:gd fmla="*/ 0 h 4095668" name="connsiteY2"/>
              <a:gd fmla="*/ 2776353 w 3356758" name="connsiteX3"/>
              <a:gd fmla="*/ 4095668 h 409566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95668" w="335675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gdLst>
              <a:gd fmla="*/ 0 w 1113475" name="connsiteX0"/>
              <a:gd fmla="*/ 760021 h 1062182" name="connsiteY0"/>
              <a:gd fmla="*/ 28862 w 1113475" name="connsiteX1"/>
              <a:gd fmla="*/ 0 h 1062182" name="connsiteY1"/>
              <a:gd fmla="*/ 1113475 w 1113475" name="connsiteX2"/>
              <a:gd fmla="*/ 1062182 h 1062182" name="connsiteY2"/>
              <a:gd fmla="*/ 0 w 1113475" name="connsiteX3"/>
              <a:gd fmla="*/ 760021 h 106218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62182" w="1113475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0340" y="3606999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2515832" y="4178534"/>
            <a:ext cx="702005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</p:spTree>
    <p:extLst>
      <p:ext uri="{BB962C8B-B14F-4D97-AF65-F5344CB8AC3E}">
        <p14:creationId val="578020491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7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23" presetSubtype="288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25"/>
      <p:bldP grpId="0" spid="26"/>
      <p:bldP grpId="0" spid="27"/>
      <p:bldP grpId="0" spid="28"/>
      <p:bldP grpId="1" spid="28"/>
      <p:bldP grpId="0" spid="2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697486" y="0"/>
            <a:ext cx="3541752" cy="6858000"/>
          </a:xfrm>
          <a:prstGeom prst="rect">
            <a:avLst/>
          </a:prstGeom>
          <a:blipFill dpi="0" rotWithShape="1">
            <a:blip r:embed="rId2"/>
            <a:stretch>
              <a:fillRect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5"/>
          <p:cNvSpPr/>
          <p:nvPr/>
        </p:nvSpPr>
        <p:spPr>
          <a:xfrm rot="6680512">
            <a:off x="684797" y="2047670"/>
            <a:ext cx="2440371" cy="3017677"/>
          </a:xfrm>
          <a:custGeom>
            <a:gdLst>
              <a:gd fmla="*/ 2776353 w 3356758" name="connsiteX0"/>
              <a:gd fmla="*/ 4095668 h 4095668" name="connsiteY0"/>
              <a:gd fmla="*/ 3356758 w 3356758" name="connsiteX1"/>
              <a:gd fmla="*/ 1971304 h 4095668" name="connsiteY1"/>
              <a:gd fmla="*/ 0 w 3356758" name="connsiteX2"/>
              <a:gd fmla="*/ 0 h 4095668" name="connsiteY2"/>
              <a:gd fmla="*/ 2776353 w 3356758" name="connsiteX3"/>
              <a:gd fmla="*/ 4095668 h 409566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95668" w="335675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9319" y="3715084"/>
            <a:ext cx="20116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typeface="+mn-ea"/>
              </a:rPr>
              <a:t>点击此处添加标题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5576532" y="1419614"/>
            <a:ext cx="2621280" cy="1066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accent1"/>
                </a:solidFill>
                <a:latin typeface="+mn-ea"/>
              </a:rPr>
              <a:t>点击</a:t>
            </a:r>
          </a:p>
          <a:p>
            <a:r>
              <a:rPr altLang="en-US" b="1" lang="zh-CN" sz="3200">
                <a:solidFill>
                  <a:schemeClr val="accent1"/>
                </a:solidFill>
                <a:latin typeface="+mn-ea"/>
              </a:rPr>
              <a:t>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5576532" y="2884088"/>
            <a:ext cx="5599468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9" name="等腰三角形 5"/>
          <p:cNvSpPr/>
          <p:nvPr/>
        </p:nvSpPr>
        <p:spPr>
          <a:xfrm rot="5790398">
            <a:off x="11072828" y="5909102"/>
            <a:ext cx="635057" cy="359061"/>
          </a:xfrm>
          <a:custGeom>
            <a:gdLst>
              <a:gd fmla="*/ 0 w 1930651" name="connsiteX0"/>
              <a:gd fmla="*/ 2016730 h 2016731" name="connsiteY0"/>
              <a:gd fmla="*/ 1210897 w 1930651" name="connsiteX1"/>
              <a:gd fmla="*/ 0 h 2016731" name="connsiteY1"/>
              <a:gd fmla="*/ 1930651 w 1930651" name="connsiteX2"/>
              <a:gd fmla="*/ 1023405 h 2016731" name="connsiteY2"/>
              <a:gd fmla="*/ 0 w 1930651" name="connsiteX3"/>
              <a:gd fmla="*/ 2016730 h 20167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16731" w="193065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9231062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8"/>
      <p:bldP grpId="0" spid="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等腰三角形 5"/>
          <p:cNvSpPr/>
          <p:nvPr/>
        </p:nvSpPr>
        <p:spPr>
          <a:xfrm rot="3572523">
            <a:off x="281843" y="4701370"/>
            <a:ext cx="1147357" cy="2902027"/>
          </a:xfrm>
          <a:custGeom>
            <a:gdLst>
              <a:gd fmla="*/ 0 w 1959263" name="connsiteX0"/>
              <a:gd fmla="*/ 4719783 h 4719783" name="connsiteY0"/>
              <a:gd fmla="*/ 1959263 w 1959263" name="connsiteX1"/>
              <a:gd fmla="*/ 3713019 h 4719783" name="connsiteY1"/>
              <a:gd fmla="*/ 1127991 w 1959263" name="connsiteX2"/>
              <a:gd fmla="*/ 0 h 4719783" name="connsiteY2"/>
              <a:gd fmla="*/ 0 w 1959263" name="connsiteX3"/>
              <a:gd fmla="*/ 4719783 h 47197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719783" w="195926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等腰三角形 5"/>
          <p:cNvSpPr/>
          <p:nvPr/>
        </p:nvSpPr>
        <p:spPr>
          <a:xfrm flipV="1" rot="5790398">
            <a:off x="519658" y="4882236"/>
            <a:ext cx="368072" cy="263642"/>
          </a:xfrm>
          <a:custGeom>
            <a:gdLst>
              <a:gd fmla="*/ 0 w 1930651" name="connsiteX0"/>
              <a:gd fmla="*/ 2016730 h 2016731" name="connsiteY0"/>
              <a:gd fmla="*/ 1210897 w 1930651" name="connsiteX1"/>
              <a:gd fmla="*/ 0 h 2016731" name="connsiteY1"/>
              <a:gd fmla="*/ 1930651 w 1930651" name="connsiteX2"/>
              <a:gd fmla="*/ 1023405 h 2016731" name="connsiteY2"/>
              <a:gd fmla="*/ 0 w 1930651" name="connsiteX3"/>
              <a:gd fmla="*/ 2016730 h 20167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16731" w="193065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0" y="0"/>
            <a:ext cx="12173362" cy="4051300"/>
          </a:xfrm>
          <a:custGeom>
            <a:gdLst>
              <a:gd fmla="*/ 0 w 12173362" name="connsiteX0"/>
              <a:gd fmla="*/ 0 h 4051300" name="connsiteY0"/>
              <a:gd fmla="*/ 12173362 w 12173362" name="connsiteX1"/>
              <a:gd fmla="*/ 0 h 4051300" name="connsiteY1"/>
              <a:gd fmla="*/ 12173362 w 12173362" name="connsiteX2"/>
              <a:gd fmla="*/ 7478 h 4051300" name="connsiteY2"/>
              <a:gd fmla="*/ 2093950 w 12173362" name="connsiteX3"/>
              <a:gd fmla="*/ 4051300 h 4051300" name="connsiteY3"/>
              <a:gd fmla="*/ 0 w 12173362" name="connsiteX4"/>
              <a:gd fmla="*/ 1689964 h 40513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051300" w="12173362">
                <a:moveTo>
                  <a:pt x="0" y="0"/>
                </a:moveTo>
                <a:lnTo>
                  <a:pt x="12173362" y="0"/>
                </a:lnTo>
                <a:lnTo>
                  <a:pt x="12173362" y="7478"/>
                </a:lnTo>
                <a:lnTo>
                  <a:pt x="2093950" y="4051300"/>
                </a:lnTo>
                <a:lnTo>
                  <a:pt x="0" y="168996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>
            <a:off x="0" y="0"/>
            <a:ext cx="12173362" cy="3835400"/>
          </a:xfrm>
          <a:custGeom>
            <a:gdLst>
              <a:gd fmla="*/ 0 w 12173362" name="connsiteX0"/>
              <a:gd fmla="*/ 0 h 3835400" name="connsiteY0"/>
              <a:gd fmla="*/ 12173362 w 12173362" name="connsiteX1"/>
              <a:gd fmla="*/ 0 h 3835400" name="connsiteY1"/>
              <a:gd fmla="*/ 12173362 w 12173362" name="connsiteX2"/>
              <a:gd fmla="*/ 7125 h 3835400" name="connsiteY2"/>
              <a:gd fmla="*/ 2158902 w 12173362" name="connsiteX3"/>
              <a:gd fmla="*/ 3835400 h 3835400" name="connsiteY3"/>
              <a:gd fmla="*/ 0 w 12173362" name="connsiteX4"/>
              <a:gd fmla="*/ 1095864 h 38354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35400" w="12173362">
                <a:moveTo>
                  <a:pt x="0" y="0"/>
                </a:moveTo>
                <a:lnTo>
                  <a:pt x="12173362" y="0"/>
                </a:lnTo>
                <a:lnTo>
                  <a:pt x="12173362" y="7125"/>
                </a:lnTo>
                <a:lnTo>
                  <a:pt x="2158902" y="3835400"/>
                </a:lnTo>
                <a:lnTo>
                  <a:pt x="0" y="1095864"/>
                </a:lnTo>
                <a:close/>
              </a:path>
            </a:pathLst>
          </a:custGeom>
          <a:blipFill dpi="0" rotWithShape="1">
            <a:blip r:embed="rId2"/>
            <a:stretch>
              <a:fillRect b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>
            <a:off x="9385300" y="5170251"/>
            <a:ext cx="2806700" cy="1687749"/>
          </a:xfrm>
          <a:prstGeom prst="triangle">
            <a:avLst>
              <a:gd fmla="val 100000" name="adj"/>
            </a:avLst>
          </a:prstGeom>
          <a:blipFill dpi="0" rotWithShape="1">
            <a:blip r:embed="rId2"/>
            <a:stretch>
              <a:fillRect b="-2000" t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9215846" y="5074920"/>
            <a:ext cx="2976154" cy="1783080"/>
          </a:xfrm>
          <a:prstGeom prst="line">
            <a:avLst/>
          </a:prstGeom>
          <a:ln w="15875">
            <a:solidFill>
              <a:schemeClr val="accent1">
                <a:lumMod val="50000"/>
                <a:lumOff val="50000"/>
                <a:alpha val="5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63291" y="407370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5669692" y="3183088"/>
            <a:ext cx="577138" cy="577138"/>
            <a:chOff x="4225754" y="1305648"/>
            <a:chExt cx="671712" cy="671712"/>
          </a:xfrm>
        </p:grpSpPr>
        <p:sp>
          <p:nvSpPr>
            <p:cNvPr id="16" name="椭圆 15"/>
            <p:cNvSpPr/>
            <p:nvPr/>
          </p:nvSpPr>
          <p:spPr>
            <a:xfrm>
              <a:off x="4225754" y="1305648"/>
              <a:ext cx="671712" cy="671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grpSp>
          <p:nvGrpSpPr>
            <p:cNvPr id="17" name="组 6"/>
            <p:cNvGrpSpPr/>
            <p:nvPr/>
          </p:nvGrpSpPr>
          <p:grpSpPr>
            <a:xfrm>
              <a:off x="4353018" y="1455626"/>
              <a:ext cx="417183" cy="371755"/>
              <a:chOff x="4148138" y="2051050"/>
              <a:chExt cx="874713" cy="779463"/>
            </a:xfrm>
            <a:solidFill>
              <a:schemeClr val="bg1"/>
            </a:solidFill>
          </p:grpSpPr>
          <p:sp>
            <p:nvSpPr>
              <p:cNvPr id="18" name="Freeform 72"/>
              <p:cNvSpPr>
                <a:spLocks noEditPoints="1"/>
              </p:cNvSpPr>
              <p:nvPr/>
            </p:nvSpPr>
            <p:spPr bwMode="auto">
              <a:xfrm>
                <a:off x="4367213" y="2193925"/>
                <a:ext cx="655638" cy="563563"/>
              </a:xfrm>
              <a:custGeom>
                <a:gdLst>
                  <a:gd fmla="*/ 295 w 313" name="T0"/>
                  <a:gd fmla="*/ 88 h 268" name="T1"/>
                  <a:gd fmla="*/ 282 w 313" name="T2"/>
                  <a:gd fmla="*/ 88 h 268" name="T3"/>
                  <a:gd fmla="*/ 298 w 313" name="T4"/>
                  <a:gd fmla="*/ 149 h 268" name="T5"/>
                  <a:gd fmla="*/ 273 w 313" name="T6"/>
                  <a:gd fmla="*/ 192 h 268" name="T7"/>
                  <a:gd fmla="*/ 24 w 313" name="T8"/>
                  <a:gd fmla="*/ 257 h 268" name="T9"/>
                  <a:gd fmla="*/ 21 w 313" name="T10"/>
                  <a:gd fmla="*/ 258 h 268" name="T11"/>
                  <a:gd fmla="*/ 37 w 313" name="T12"/>
                  <a:gd fmla="*/ 268 h 268" name="T13"/>
                  <a:gd fmla="*/ 295 w 313" name="T14"/>
                  <a:gd fmla="*/ 268 h 268" name="T15"/>
                  <a:gd fmla="*/ 313 w 313" name="T16"/>
                  <a:gd fmla="*/ 251 h 268" name="T17"/>
                  <a:gd fmla="*/ 313 w 313" name="T18"/>
                  <a:gd fmla="*/ 106 h 268" name="T19"/>
                  <a:gd fmla="*/ 295 w 313" name="T20"/>
                  <a:gd fmla="*/ 88 h 268" name="T21"/>
                  <a:gd fmla="*/ 292 w 313" name="T22"/>
                  <a:gd fmla="*/ 252 h 268" name="T23"/>
                  <a:gd fmla="*/ 158 w 313" name="T24"/>
                  <a:gd fmla="*/ 253 h 268" name="T25"/>
                  <a:gd fmla="*/ 153 w 313" name="T26"/>
                  <a:gd fmla="*/ 248 h 268" name="T27"/>
                  <a:gd fmla="*/ 158 w 313" name="T28"/>
                  <a:gd fmla="*/ 243 h 268" name="T29"/>
                  <a:gd fmla="*/ 292 w 313" name="T30"/>
                  <a:gd fmla="*/ 242 h 268" name="T31"/>
                  <a:gd fmla="*/ 297 w 313" name="T32"/>
                  <a:gd fmla="*/ 247 h 268" name="T33"/>
                  <a:gd fmla="*/ 292 w 313" name="T34"/>
                  <a:gd fmla="*/ 252 h 268" name="T35"/>
                  <a:gd fmla="*/ 282 w 313" name="T36"/>
                  <a:gd fmla="*/ 158 h 268" name="T37"/>
                  <a:gd fmla="*/ 281 w 313" name="T38"/>
                  <a:gd fmla="*/ 154 h 268" name="T39"/>
                  <a:gd fmla="*/ 245 w 313" name="T40"/>
                  <a:gd fmla="*/ 13 h 268" name="T41"/>
                  <a:gd fmla="*/ 228 w 313" name="T42"/>
                  <a:gd fmla="*/ 0 h 268" name="T43"/>
                  <a:gd fmla="*/ 223 w 313" name="T44"/>
                  <a:gd fmla="*/ 1 h 268" name="T45"/>
                  <a:gd fmla="*/ 210 w 313" name="T46"/>
                  <a:gd fmla="*/ 4 h 268" name="T47"/>
                  <a:gd fmla="*/ 241 w 313" name="T48"/>
                  <a:gd fmla="*/ 59 h 268" name="T49"/>
                  <a:gd fmla="*/ 227 w 313" name="T50"/>
                  <a:gd fmla="*/ 107 h 268" name="T51"/>
                  <a:gd fmla="*/ 2 w 313" name="T52"/>
                  <a:gd fmla="*/ 233 h 268" name="T53"/>
                  <a:gd fmla="*/ 0 w 313" name="T54"/>
                  <a:gd fmla="*/ 233 h 268" name="T55"/>
                  <a:gd fmla="*/ 15 w 313" name="T56"/>
                  <a:gd fmla="*/ 241 h 268" name="T57"/>
                  <a:gd fmla="*/ 19 w 313" name="T58"/>
                  <a:gd fmla="*/ 241 h 268" name="T59"/>
                  <a:gd fmla="*/ 269 w 313" name="T60"/>
                  <a:gd fmla="*/ 175 h 268" name="T61"/>
                  <a:gd fmla="*/ 282 w 313" name="T62"/>
                  <a:gd fmla="*/ 158 h 268" name="T63"/>
                  <a:gd fmla="*/ 259 w 313" name="T64"/>
                  <a:gd fmla="*/ 159 h 268" name="T65"/>
                  <a:gd fmla="*/ 131 w 313" name="T66"/>
                  <a:gd fmla="*/ 198 h 268" name="T67"/>
                  <a:gd fmla="*/ 125 w 313" name="T68"/>
                  <a:gd fmla="*/ 195 h 268" name="T69"/>
                  <a:gd fmla="*/ 128 w 313" name="T70"/>
                  <a:gd fmla="*/ 189 h 268" name="T71"/>
                  <a:gd fmla="*/ 256 w 313" name="T72"/>
                  <a:gd fmla="*/ 149 h 268" name="T73"/>
                  <a:gd fmla="*/ 263 w 313" name="T74"/>
                  <a:gd fmla="*/ 153 h 268" name="T75"/>
                  <a:gd fmla="*/ 259 w 313" name="T76"/>
                  <a:gd fmla="*/ 159 h 268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68" w="313">
                    <a:moveTo>
                      <a:pt x="295" y="88"/>
                    </a:moveTo>
                    <a:cubicBezTo>
                      <a:pt x="282" y="88"/>
                      <a:pt x="282" y="88"/>
                      <a:pt x="282" y="88"/>
                    </a:cubicBezTo>
                    <a:cubicBezTo>
                      <a:pt x="298" y="149"/>
                      <a:pt x="298" y="149"/>
                      <a:pt x="298" y="149"/>
                    </a:cubicBezTo>
                    <a:cubicBezTo>
                      <a:pt x="303" y="168"/>
                      <a:pt x="292" y="187"/>
                      <a:pt x="273" y="192"/>
                    </a:cubicBezTo>
                    <a:cubicBezTo>
                      <a:pt x="24" y="257"/>
                      <a:pt x="24" y="257"/>
                      <a:pt x="24" y="257"/>
                    </a:cubicBezTo>
                    <a:cubicBezTo>
                      <a:pt x="23" y="258"/>
                      <a:pt x="22" y="258"/>
                      <a:pt x="21" y="258"/>
                    </a:cubicBezTo>
                    <a:cubicBezTo>
                      <a:pt x="24" y="264"/>
                      <a:pt x="30" y="268"/>
                      <a:pt x="37" y="268"/>
                    </a:cubicBezTo>
                    <a:cubicBezTo>
                      <a:pt x="295" y="268"/>
                      <a:pt x="295" y="268"/>
                      <a:pt x="295" y="268"/>
                    </a:cubicBezTo>
                    <a:cubicBezTo>
                      <a:pt x="305" y="268"/>
                      <a:pt x="313" y="261"/>
                      <a:pt x="313" y="251"/>
                    </a:cubicBezTo>
                    <a:cubicBezTo>
                      <a:pt x="313" y="106"/>
                      <a:pt x="313" y="106"/>
                      <a:pt x="313" y="106"/>
                    </a:cubicBezTo>
                    <a:cubicBezTo>
                      <a:pt x="313" y="96"/>
                      <a:pt x="305" y="88"/>
                      <a:pt x="295" y="88"/>
                    </a:cubicBezTo>
                    <a:close/>
                    <a:moveTo>
                      <a:pt x="292" y="252"/>
                    </a:moveTo>
                    <a:cubicBezTo>
                      <a:pt x="158" y="253"/>
                      <a:pt x="158" y="253"/>
                      <a:pt x="158" y="253"/>
                    </a:cubicBezTo>
                    <a:cubicBezTo>
                      <a:pt x="155" y="253"/>
                      <a:pt x="153" y="251"/>
                      <a:pt x="153" y="248"/>
                    </a:cubicBezTo>
                    <a:cubicBezTo>
                      <a:pt x="153" y="245"/>
                      <a:pt x="155" y="243"/>
                      <a:pt x="158" y="243"/>
                    </a:cubicBezTo>
                    <a:cubicBezTo>
                      <a:pt x="292" y="242"/>
                      <a:pt x="292" y="242"/>
                      <a:pt x="292" y="242"/>
                    </a:cubicBezTo>
                    <a:cubicBezTo>
                      <a:pt x="295" y="242"/>
                      <a:pt x="297" y="245"/>
                      <a:pt x="297" y="247"/>
                    </a:cubicBezTo>
                    <a:cubicBezTo>
                      <a:pt x="297" y="250"/>
                      <a:pt x="295" y="252"/>
                      <a:pt x="292" y="252"/>
                    </a:cubicBezTo>
                    <a:close/>
                    <a:moveTo>
                      <a:pt x="282" y="158"/>
                    </a:moveTo>
                    <a:cubicBezTo>
                      <a:pt x="282" y="157"/>
                      <a:pt x="282" y="155"/>
                      <a:pt x="281" y="154"/>
                    </a:cubicBezTo>
                    <a:cubicBezTo>
                      <a:pt x="245" y="13"/>
                      <a:pt x="245" y="13"/>
                      <a:pt x="245" y="13"/>
                    </a:cubicBezTo>
                    <a:cubicBezTo>
                      <a:pt x="243" y="5"/>
                      <a:pt x="235" y="0"/>
                      <a:pt x="228" y="0"/>
                    </a:cubicBezTo>
                    <a:cubicBezTo>
                      <a:pt x="226" y="0"/>
                      <a:pt x="225" y="0"/>
                      <a:pt x="223" y="1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41" y="59"/>
                      <a:pt x="241" y="59"/>
                      <a:pt x="241" y="59"/>
                    </a:cubicBezTo>
                    <a:cubicBezTo>
                      <a:pt x="250" y="76"/>
                      <a:pt x="244" y="97"/>
                      <a:pt x="227" y="107"/>
                    </a:cubicBezTo>
                    <a:cubicBezTo>
                      <a:pt x="2" y="233"/>
                      <a:pt x="2" y="233"/>
                      <a:pt x="2" y="233"/>
                    </a:cubicBezTo>
                    <a:cubicBezTo>
                      <a:pt x="1" y="233"/>
                      <a:pt x="1" y="233"/>
                      <a:pt x="0" y="233"/>
                    </a:cubicBezTo>
                    <a:cubicBezTo>
                      <a:pt x="3" y="238"/>
                      <a:pt x="9" y="241"/>
                      <a:pt x="15" y="241"/>
                    </a:cubicBezTo>
                    <a:cubicBezTo>
                      <a:pt x="16" y="241"/>
                      <a:pt x="18" y="241"/>
                      <a:pt x="19" y="241"/>
                    </a:cubicBezTo>
                    <a:cubicBezTo>
                      <a:pt x="269" y="175"/>
                      <a:pt x="269" y="175"/>
                      <a:pt x="269" y="175"/>
                    </a:cubicBezTo>
                    <a:cubicBezTo>
                      <a:pt x="277" y="173"/>
                      <a:pt x="282" y="166"/>
                      <a:pt x="282" y="158"/>
                    </a:cubicBezTo>
                    <a:close/>
                    <a:moveTo>
                      <a:pt x="259" y="159"/>
                    </a:move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29" y="199"/>
                      <a:pt x="126" y="198"/>
                      <a:pt x="125" y="195"/>
                    </a:cubicBezTo>
                    <a:cubicBezTo>
                      <a:pt x="124" y="192"/>
                      <a:pt x="126" y="190"/>
                      <a:pt x="128" y="189"/>
                    </a:cubicBezTo>
                    <a:cubicBezTo>
                      <a:pt x="256" y="149"/>
                      <a:pt x="256" y="149"/>
                      <a:pt x="256" y="149"/>
                    </a:cubicBezTo>
                    <a:cubicBezTo>
                      <a:pt x="259" y="149"/>
                      <a:pt x="262" y="150"/>
                      <a:pt x="263" y="153"/>
                    </a:cubicBezTo>
                    <a:cubicBezTo>
                      <a:pt x="263" y="155"/>
                      <a:pt x="262" y="158"/>
                      <a:pt x="259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73"/>
              <p:cNvSpPr>
                <a:spLocks noEditPoints="1"/>
              </p:cNvSpPr>
              <p:nvPr/>
            </p:nvSpPr>
            <p:spPr bwMode="auto">
              <a:xfrm>
                <a:off x="4148138" y="2051050"/>
                <a:ext cx="874713" cy="779463"/>
              </a:xfrm>
              <a:custGeom>
                <a:gdLst>
                  <a:gd fmla="*/ 141 w 417" name="T0"/>
                  <a:gd fmla="*/ 336 h 371" name="T1"/>
                  <a:gd fmla="*/ 124 w 417" name="T2"/>
                  <a:gd fmla="*/ 326 h 371" name="T3"/>
                  <a:gd fmla="*/ 141 w 417" name="T4"/>
                  <a:gd fmla="*/ 371 h 371" name="T5"/>
                  <a:gd fmla="*/ 417 w 417" name="T6"/>
                  <a:gd fmla="*/ 354 h 371" name="T7"/>
                  <a:gd fmla="*/ 399 w 417" name="T8"/>
                  <a:gd fmla="*/ 336 h 371" name="T9"/>
                  <a:gd fmla="*/ 329 w 417" name="T10"/>
                  <a:gd fmla="*/ 136 h 371" name="T11"/>
                  <a:gd fmla="*/ 243 w 417" name="T12"/>
                  <a:gd fmla="*/ 0 h 371" name="T13"/>
                  <a:gd fmla="*/ 9 w 417" name="T14"/>
                  <a:gd fmla="*/ 128 h 371" name="T15"/>
                  <a:gd fmla="*/ 3 w 417" name="T16"/>
                  <a:gd fmla="*/ 152 h 371" name="T17"/>
                  <a:gd fmla="*/ 89 w 417" name="T18"/>
                  <a:gd fmla="*/ 287 h 371" name="T19"/>
                  <a:gd fmla="*/ 323 w 417" name="T20"/>
                  <a:gd fmla="*/ 159 h 371" name="T21"/>
                  <a:gd fmla="*/ 111 w 417" name="T22"/>
                  <a:gd fmla="*/ 220 h 371" name="T23"/>
                  <a:gd fmla="*/ 57 w 417" name="T24"/>
                  <a:gd fmla="*/ 122 h 371" name="T25"/>
                  <a:gd fmla="*/ 111 w 417" name="T26"/>
                  <a:gd fmla="*/ 220 h 371" name="T27"/>
                  <a:gd fmla="*/ 190 w 417" name="T28"/>
                  <a:gd fmla="*/ 210 h 371" name="T29"/>
                  <a:gd fmla="*/ 185 w 417" name="T30"/>
                  <a:gd fmla="*/ 201 h 371" name="T31"/>
                  <a:gd fmla="*/ 309 w 417" name="T32"/>
                  <a:gd fmla="*/ 139 h 371" name="T33"/>
                  <a:gd fmla="*/ 86 w 417" name="T34"/>
                  <a:gd fmla="*/ 165 h 371" name="T35"/>
                  <a:gd fmla="*/ 79 w 417" name="T36"/>
                  <a:gd fmla="*/ 147 h 371" name="T37"/>
                  <a:gd fmla="*/ 92 w 417" name="T38"/>
                  <a:gd fmla="*/ 155 h 371" name="T39"/>
                  <a:gd fmla="*/ 82 w 417" name="T40"/>
                  <a:gd fmla="*/ 138 h 371" name="T41"/>
                  <a:gd fmla="*/ 64 w 417" name="T42"/>
                  <a:gd fmla="*/ 136 h 371" name="T43"/>
                  <a:gd fmla="*/ 57 w 417" name="T44"/>
                  <a:gd fmla="*/ 152 h 371" name="T45"/>
                  <a:gd fmla="*/ 71 w 417" name="T46"/>
                  <a:gd fmla="*/ 178 h 371" name="T47"/>
                  <a:gd fmla="*/ 92 w 417" name="T48"/>
                  <a:gd fmla="*/ 195 h 371" name="T49"/>
                  <a:gd fmla="*/ 76 w 417" name="T50"/>
                  <a:gd fmla="*/ 188 h 371" name="T51"/>
                  <a:gd fmla="*/ 97 w 417" name="T52"/>
                  <a:gd fmla="*/ 204 h 371" name="T53"/>
                  <a:gd fmla="*/ 104 w 417" name="T54"/>
                  <a:gd fmla="*/ 207 h 371" name="T55"/>
                  <a:gd fmla="*/ 105 w 417" name="T56"/>
                  <a:gd fmla="*/ 199 h 371" name="T57"/>
                  <a:gd fmla="*/ 86 w 417" name="T58"/>
                  <a:gd fmla="*/ 165 h 371" name="T59"/>
                  <a:gd fmla="*/ 68 w 417" name="T60"/>
                  <a:gd fmla="*/ 163 h 371" name="T61"/>
                  <a:gd fmla="*/ 77 w 417" name="T62"/>
                  <a:gd fmla="*/ 168 h 371" name="T63"/>
                  <a:gd fmla="*/ 100 w 417" name="T64"/>
                  <a:gd fmla="*/ 190 h 371" name="T65"/>
                  <a:gd fmla="*/ 100 w 417" name="T66"/>
                  <a:gd fmla="*/ 180 h 371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371" w="417">
                    <a:moveTo>
                      <a:pt x="399" y="336"/>
                    </a:moveTo>
                    <a:cubicBezTo>
                      <a:pt x="141" y="336"/>
                      <a:pt x="141" y="336"/>
                      <a:pt x="141" y="336"/>
                    </a:cubicBezTo>
                    <a:cubicBezTo>
                      <a:pt x="134" y="336"/>
                      <a:pt x="128" y="332"/>
                      <a:pt x="125" y="326"/>
                    </a:cubicBezTo>
                    <a:cubicBezTo>
                      <a:pt x="125" y="326"/>
                      <a:pt x="124" y="326"/>
                      <a:pt x="124" y="326"/>
                    </a:cubicBezTo>
                    <a:cubicBezTo>
                      <a:pt x="124" y="354"/>
                      <a:pt x="124" y="354"/>
                      <a:pt x="124" y="354"/>
                    </a:cubicBezTo>
                    <a:cubicBezTo>
                      <a:pt x="124" y="363"/>
                      <a:pt x="132" y="371"/>
                      <a:pt x="141" y="371"/>
                    </a:cubicBezTo>
                    <a:cubicBezTo>
                      <a:pt x="399" y="371"/>
                      <a:pt x="399" y="371"/>
                      <a:pt x="399" y="371"/>
                    </a:cubicBezTo>
                    <a:cubicBezTo>
                      <a:pt x="409" y="371"/>
                      <a:pt x="417" y="363"/>
                      <a:pt x="417" y="354"/>
                    </a:cubicBezTo>
                    <a:cubicBezTo>
                      <a:pt x="417" y="319"/>
                      <a:pt x="417" y="319"/>
                      <a:pt x="417" y="319"/>
                    </a:cubicBezTo>
                    <a:cubicBezTo>
                      <a:pt x="417" y="329"/>
                      <a:pt x="409" y="336"/>
                      <a:pt x="399" y="336"/>
                    </a:cubicBezTo>
                    <a:close/>
                    <a:moveTo>
                      <a:pt x="332" y="144"/>
                    </a:moveTo>
                    <a:cubicBezTo>
                      <a:pt x="332" y="141"/>
                      <a:pt x="331" y="138"/>
                      <a:pt x="329" y="136"/>
                    </a:cubicBezTo>
                    <a:cubicBezTo>
                      <a:pt x="259" y="9"/>
                      <a:pt x="259" y="9"/>
                      <a:pt x="259" y="9"/>
                    </a:cubicBezTo>
                    <a:cubicBezTo>
                      <a:pt x="255" y="3"/>
                      <a:pt x="249" y="0"/>
                      <a:pt x="243" y="0"/>
                    </a:cubicBezTo>
                    <a:cubicBezTo>
                      <a:pt x="240" y="0"/>
                      <a:pt x="237" y="0"/>
                      <a:pt x="235" y="2"/>
                    </a:cubicBezTo>
                    <a:cubicBezTo>
                      <a:pt x="9" y="128"/>
                      <a:pt x="9" y="128"/>
                      <a:pt x="9" y="128"/>
                    </a:cubicBezTo>
                    <a:cubicBezTo>
                      <a:pt x="4" y="131"/>
                      <a:pt x="0" y="137"/>
                      <a:pt x="0" y="143"/>
                    </a:cubicBezTo>
                    <a:cubicBezTo>
                      <a:pt x="0" y="146"/>
                      <a:pt x="1" y="149"/>
                      <a:pt x="3" y="152"/>
                    </a:cubicBezTo>
                    <a:cubicBezTo>
                      <a:pt x="74" y="278"/>
                      <a:pt x="74" y="278"/>
                      <a:pt x="74" y="278"/>
                    </a:cubicBezTo>
                    <a:cubicBezTo>
                      <a:pt x="77" y="284"/>
                      <a:pt x="83" y="287"/>
                      <a:pt x="89" y="287"/>
                    </a:cubicBezTo>
                    <a:cubicBezTo>
                      <a:pt x="92" y="287"/>
                      <a:pt x="95" y="287"/>
                      <a:pt x="97" y="285"/>
                    </a:cubicBezTo>
                    <a:cubicBezTo>
                      <a:pt x="323" y="159"/>
                      <a:pt x="323" y="159"/>
                      <a:pt x="323" y="159"/>
                    </a:cubicBezTo>
                    <a:cubicBezTo>
                      <a:pt x="328" y="156"/>
                      <a:pt x="332" y="150"/>
                      <a:pt x="332" y="144"/>
                    </a:cubicBezTo>
                    <a:close/>
                    <a:moveTo>
                      <a:pt x="111" y="220"/>
                    </a:moveTo>
                    <a:cubicBezTo>
                      <a:pt x="88" y="232"/>
                      <a:pt x="58" y="220"/>
                      <a:pt x="43" y="193"/>
                    </a:cubicBezTo>
                    <a:cubicBezTo>
                      <a:pt x="29" y="166"/>
                      <a:pt x="35" y="134"/>
                      <a:pt x="57" y="122"/>
                    </a:cubicBezTo>
                    <a:cubicBezTo>
                      <a:pt x="80" y="110"/>
                      <a:pt x="110" y="122"/>
                      <a:pt x="125" y="149"/>
                    </a:cubicBezTo>
                    <a:cubicBezTo>
                      <a:pt x="139" y="176"/>
                      <a:pt x="133" y="208"/>
                      <a:pt x="111" y="220"/>
                    </a:cubicBezTo>
                    <a:close/>
                    <a:moveTo>
                      <a:pt x="307" y="146"/>
                    </a:move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87" y="211"/>
                      <a:pt x="184" y="210"/>
                      <a:pt x="183" y="208"/>
                    </a:cubicBezTo>
                    <a:cubicBezTo>
                      <a:pt x="181" y="206"/>
                      <a:pt x="182" y="202"/>
                      <a:pt x="185" y="201"/>
                    </a:cubicBezTo>
                    <a:cubicBezTo>
                      <a:pt x="303" y="137"/>
                      <a:pt x="303" y="137"/>
                      <a:pt x="303" y="137"/>
                    </a:cubicBezTo>
                    <a:cubicBezTo>
                      <a:pt x="305" y="136"/>
                      <a:pt x="308" y="137"/>
                      <a:pt x="309" y="139"/>
                    </a:cubicBezTo>
                    <a:cubicBezTo>
                      <a:pt x="311" y="142"/>
                      <a:pt x="310" y="145"/>
                      <a:pt x="307" y="146"/>
                    </a:cubicBezTo>
                    <a:close/>
                    <a:moveTo>
                      <a:pt x="86" y="165"/>
                    </a:moveTo>
                    <a:cubicBezTo>
                      <a:pt x="76" y="147"/>
                      <a:pt x="76" y="147"/>
                      <a:pt x="76" y="147"/>
                    </a:cubicBezTo>
                    <a:cubicBezTo>
                      <a:pt x="77" y="147"/>
                      <a:pt x="78" y="147"/>
                      <a:pt x="79" y="147"/>
                    </a:cubicBezTo>
                    <a:cubicBezTo>
                      <a:pt x="83" y="149"/>
                      <a:pt x="85" y="153"/>
                      <a:pt x="85" y="153"/>
                    </a:cubicBezTo>
                    <a:cubicBezTo>
                      <a:pt x="87" y="155"/>
                      <a:pt x="90" y="156"/>
                      <a:pt x="92" y="155"/>
                    </a:cubicBezTo>
                    <a:cubicBezTo>
                      <a:pt x="95" y="153"/>
                      <a:pt x="96" y="150"/>
                      <a:pt x="94" y="148"/>
                    </a:cubicBezTo>
                    <a:cubicBezTo>
                      <a:pt x="94" y="147"/>
                      <a:pt x="90" y="140"/>
                      <a:pt x="82" y="138"/>
                    </a:cubicBezTo>
                    <a:cubicBezTo>
                      <a:pt x="78" y="137"/>
                      <a:pt x="75" y="137"/>
                      <a:pt x="71" y="138"/>
                    </a:cubicBezTo>
                    <a:cubicBezTo>
                      <a:pt x="70" y="136"/>
                      <a:pt x="67" y="135"/>
                      <a:pt x="64" y="136"/>
                    </a:cubicBezTo>
                    <a:cubicBezTo>
                      <a:pt x="62" y="138"/>
                      <a:pt x="61" y="141"/>
                      <a:pt x="62" y="143"/>
                    </a:cubicBezTo>
                    <a:cubicBezTo>
                      <a:pt x="60" y="145"/>
                      <a:pt x="58" y="148"/>
                      <a:pt x="57" y="152"/>
                    </a:cubicBezTo>
                    <a:cubicBezTo>
                      <a:pt x="55" y="160"/>
                      <a:pt x="58" y="167"/>
                      <a:pt x="59" y="168"/>
                    </a:cubicBezTo>
                    <a:cubicBezTo>
                      <a:pt x="59" y="169"/>
                      <a:pt x="63" y="176"/>
                      <a:pt x="71" y="178"/>
                    </a:cubicBezTo>
                    <a:cubicBezTo>
                      <a:pt x="75" y="179"/>
                      <a:pt x="78" y="179"/>
                      <a:pt x="82" y="178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86" y="195"/>
                      <a:pt x="83" y="191"/>
                      <a:pt x="82" y="190"/>
                    </a:cubicBezTo>
                    <a:cubicBezTo>
                      <a:pt x="81" y="187"/>
                      <a:pt x="78" y="186"/>
                      <a:pt x="76" y="188"/>
                    </a:cubicBezTo>
                    <a:cubicBezTo>
                      <a:pt x="73" y="189"/>
                      <a:pt x="72" y="192"/>
                      <a:pt x="74" y="194"/>
                    </a:cubicBezTo>
                    <a:cubicBezTo>
                      <a:pt x="77" y="201"/>
                      <a:pt x="86" y="208"/>
                      <a:pt x="97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9" y="208"/>
                      <a:pt x="102" y="209"/>
                      <a:pt x="104" y="207"/>
                    </a:cubicBezTo>
                    <a:cubicBezTo>
                      <a:pt x="107" y="206"/>
                      <a:pt x="108" y="203"/>
                      <a:pt x="106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14" y="192"/>
                      <a:pt x="113" y="181"/>
                      <a:pt x="109" y="175"/>
                    </a:cubicBezTo>
                    <a:cubicBezTo>
                      <a:pt x="106" y="168"/>
                      <a:pt x="97" y="161"/>
                      <a:pt x="86" y="165"/>
                    </a:cubicBezTo>
                    <a:close/>
                    <a:moveTo>
                      <a:pt x="74" y="168"/>
                    </a:moveTo>
                    <a:cubicBezTo>
                      <a:pt x="70" y="167"/>
                      <a:pt x="68" y="163"/>
                      <a:pt x="68" y="163"/>
                    </a:cubicBezTo>
                    <a:cubicBezTo>
                      <a:pt x="67" y="161"/>
                      <a:pt x="65" y="156"/>
                      <a:pt x="68" y="152"/>
                    </a:cubicBezTo>
                    <a:cubicBezTo>
                      <a:pt x="77" y="168"/>
                      <a:pt x="77" y="168"/>
                      <a:pt x="77" y="168"/>
                    </a:cubicBezTo>
                    <a:cubicBezTo>
                      <a:pt x="76" y="168"/>
                      <a:pt x="75" y="168"/>
                      <a:pt x="74" y="168"/>
                    </a:cubicBezTo>
                    <a:close/>
                    <a:moveTo>
                      <a:pt x="100" y="190"/>
                    </a:moveTo>
                    <a:cubicBezTo>
                      <a:pt x="91" y="174"/>
                      <a:pt x="91" y="174"/>
                      <a:pt x="91" y="174"/>
                    </a:cubicBezTo>
                    <a:cubicBezTo>
                      <a:pt x="96" y="174"/>
                      <a:pt x="99" y="178"/>
                      <a:pt x="100" y="180"/>
                    </a:cubicBezTo>
                    <a:cubicBezTo>
                      <a:pt x="101" y="181"/>
                      <a:pt x="103" y="186"/>
                      <a:pt x="10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669692" y="4081338"/>
            <a:ext cx="577138" cy="577138"/>
            <a:chOff x="4237946" y="3886950"/>
            <a:chExt cx="671712" cy="671712"/>
          </a:xfrm>
        </p:grpSpPr>
        <p:sp>
          <p:nvSpPr>
            <p:cNvPr id="26" name="椭圆 25"/>
            <p:cNvSpPr/>
            <p:nvPr/>
          </p:nvSpPr>
          <p:spPr>
            <a:xfrm>
              <a:off x="4237946" y="3886950"/>
              <a:ext cx="671712" cy="671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74"/>
            <p:cNvSpPr>
              <a:spLocks noEditPoints="1"/>
            </p:cNvSpPr>
            <p:nvPr/>
          </p:nvSpPr>
          <p:spPr bwMode="auto">
            <a:xfrm>
              <a:off x="4401848" y="4102514"/>
              <a:ext cx="410743" cy="270993"/>
            </a:xfrm>
            <a:custGeom>
              <a:gdLst>
                <a:gd fmla="*/ 220 w 511" name="T0"/>
                <a:gd fmla="*/ 149 h 337" name="T1"/>
                <a:gd fmla="*/ 200 w 511" name="T2"/>
                <a:gd fmla="*/ 121 h 337" name="T3"/>
                <a:gd fmla="*/ 257 w 511" name="T4"/>
                <a:gd fmla="*/ 195 h 337" name="T5"/>
                <a:gd fmla="*/ 237 w 511" name="T6"/>
                <a:gd fmla="*/ 223 h 337" name="T7"/>
                <a:gd fmla="*/ 465 w 511" name="T8"/>
                <a:gd fmla="*/ 129 h 337" name="T9"/>
                <a:gd fmla="*/ 422 w 511" name="T10"/>
                <a:gd fmla="*/ 129 h 337" name="T11"/>
                <a:gd fmla="*/ 38 w 511" name="T12"/>
                <a:gd fmla="*/ 116 h 337" name="T13"/>
                <a:gd fmla="*/ 0 w 511" name="T14"/>
                <a:gd fmla="*/ 135 h 337" name="T15"/>
                <a:gd fmla="*/ 18 w 511" name="T16"/>
                <a:gd fmla="*/ 209 h 337" name="T17"/>
                <a:gd fmla="*/ 120 w 511" name="T18"/>
                <a:gd fmla="*/ 282 h 337" name="T19"/>
                <a:gd fmla="*/ 153 w 511" name="T20"/>
                <a:gd fmla="*/ 337 h 337" name="T21"/>
                <a:gd fmla="*/ 192 w 511" name="T22"/>
                <a:gd fmla="*/ 309 h 337" name="T23"/>
                <a:gd fmla="*/ 250 w 511" name="T24"/>
                <a:gd fmla="*/ 293 h 337" name="T25"/>
                <a:gd fmla="*/ 280 w 511" name="T26"/>
                <a:gd fmla="*/ 337 h 337" name="T27"/>
                <a:gd fmla="*/ 320 w 511" name="T28"/>
                <a:gd fmla="*/ 309 h 337" name="T29"/>
                <a:gd fmla="*/ 424 w 511" name="T30"/>
                <a:gd fmla="*/ 152 h 337" name="T31"/>
                <a:gd fmla="*/ 431 w 511" name="T32"/>
                <a:gd fmla="*/ 150 h 337" name="T33"/>
                <a:gd fmla="*/ 433 w 511" name="T34"/>
                <a:gd fmla="*/ 187 h 337" name="T35"/>
                <a:gd fmla="*/ 478 w 511" name="T36"/>
                <a:gd fmla="*/ 176 h 337" name="T37"/>
                <a:gd fmla="*/ 465 w 511" name="T38"/>
                <a:gd fmla="*/ 148 h 337" name="T39"/>
                <a:gd fmla="*/ 503 w 511" name="T40"/>
                <a:gd fmla="*/ 171 h 337" name="T41"/>
                <a:gd fmla="*/ 274 w 511" name="T42"/>
                <a:gd fmla="*/ 195 h 337" name="T43"/>
                <a:gd fmla="*/ 237 w 511" name="T44"/>
                <a:gd fmla="*/ 245 h 337" name="T45"/>
                <a:gd fmla="*/ 220 w 511" name="T46"/>
                <a:gd fmla="*/ 245 h 337" name="T47"/>
                <a:gd fmla="*/ 183 w 511" name="T48"/>
                <a:gd fmla="*/ 195 h 337" name="T49"/>
                <a:gd fmla="*/ 200 w 511" name="T50"/>
                <a:gd fmla="*/ 195 h 337" name="T51"/>
                <a:gd fmla="*/ 220 w 511" name="T52"/>
                <a:gd fmla="*/ 223 h 337" name="T53"/>
                <a:gd fmla="*/ 183 w 511" name="T54"/>
                <a:gd fmla="*/ 121 h 337" name="T55"/>
                <a:gd fmla="*/ 220 w 511" name="T56"/>
                <a:gd fmla="*/ 72 h 337" name="T57"/>
                <a:gd fmla="*/ 237 w 511" name="T58"/>
                <a:gd fmla="*/ 72 h 337" name="T59"/>
                <a:gd fmla="*/ 274 w 511" name="T60"/>
                <a:gd fmla="*/ 121 h 337" name="T61"/>
                <a:gd fmla="*/ 257 w 511" name="T62"/>
                <a:gd fmla="*/ 121 h 337" name="T63"/>
                <a:gd fmla="*/ 237 w 511" name="T64"/>
                <a:gd fmla="*/ 94 h 337" name="T65"/>
                <a:gd fmla="*/ 274 w 511" name="T66"/>
                <a:gd fmla="*/ 195 h 337" name="T67"/>
                <a:gd fmla="*/ 268 w 511" name="T68"/>
                <a:gd fmla="*/ 43 h 337" name="T69"/>
                <a:gd fmla="*/ 176 w 511" name="T70"/>
                <a:gd fmla="*/ 43 h 337" name="T71"/>
                <a:gd fmla="*/ 172 w 511" name="T72"/>
                <a:gd fmla="*/ 25 h 337" name="T73"/>
                <a:gd fmla="*/ 280 w 511" name="T74"/>
                <a:gd fmla="*/ 36 h 337" name="T75"/>
                <a:gd fmla="*/ 457 w 511" name="T76"/>
                <a:gd fmla="*/ 177 h 337" name="T77"/>
                <a:gd fmla="*/ 447 w 511" name="T78"/>
                <a:gd fmla="*/ 165 h 337" name="T79"/>
                <a:gd fmla="*/ 447 w 511" name="T80"/>
                <a:gd fmla="*/ 164 h 337" name="T81"/>
                <a:gd fmla="*/ 456 w 511" name="T82"/>
                <a:gd fmla="*/ 168 h 33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37" w="511">
                  <a:moveTo>
                    <a:pt x="200" y="121"/>
                  </a:moveTo>
                  <a:cubicBezTo>
                    <a:pt x="200" y="124"/>
                    <a:pt x="200" y="145"/>
                    <a:pt x="220" y="149"/>
                  </a:cubicBezTo>
                  <a:cubicBezTo>
                    <a:pt x="220" y="94"/>
                    <a:pt x="220" y="94"/>
                    <a:pt x="220" y="94"/>
                  </a:cubicBezTo>
                  <a:cubicBezTo>
                    <a:pt x="201" y="98"/>
                    <a:pt x="200" y="119"/>
                    <a:pt x="200" y="121"/>
                  </a:cubicBezTo>
                  <a:close/>
                  <a:moveTo>
                    <a:pt x="237" y="223"/>
                  </a:moveTo>
                  <a:cubicBezTo>
                    <a:pt x="256" y="219"/>
                    <a:pt x="257" y="198"/>
                    <a:pt x="257" y="195"/>
                  </a:cubicBezTo>
                  <a:cubicBezTo>
                    <a:pt x="257" y="193"/>
                    <a:pt x="256" y="172"/>
                    <a:pt x="237" y="168"/>
                  </a:cubicBezTo>
                  <a:lnTo>
                    <a:pt x="237" y="223"/>
                  </a:lnTo>
                  <a:close/>
                  <a:moveTo>
                    <a:pt x="509" y="159"/>
                  </a:moveTo>
                  <a:cubicBezTo>
                    <a:pt x="508" y="158"/>
                    <a:pt x="496" y="129"/>
                    <a:pt x="465" y="129"/>
                  </a:cubicBezTo>
                  <a:cubicBezTo>
                    <a:pt x="457" y="129"/>
                    <a:pt x="450" y="131"/>
                    <a:pt x="445" y="134"/>
                  </a:cubicBezTo>
                  <a:cubicBezTo>
                    <a:pt x="438" y="132"/>
                    <a:pt x="431" y="130"/>
                    <a:pt x="422" y="129"/>
                  </a:cubicBezTo>
                  <a:cubicBezTo>
                    <a:pt x="408" y="9"/>
                    <a:pt x="283" y="0"/>
                    <a:pt x="231" y="0"/>
                  </a:cubicBezTo>
                  <a:cubicBezTo>
                    <a:pt x="181" y="0"/>
                    <a:pt x="60" y="9"/>
                    <a:pt x="38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8" y="116"/>
                    <a:pt x="0" y="124"/>
                    <a:pt x="0" y="13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1"/>
                    <a:pt x="8" y="209"/>
                    <a:pt x="18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60" y="250"/>
                    <a:pt x="92" y="271"/>
                    <a:pt x="120" y="282"/>
                  </a:cubicBezTo>
                  <a:cubicBezTo>
                    <a:pt x="125" y="309"/>
                    <a:pt x="125" y="309"/>
                    <a:pt x="125" y="309"/>
                  </a:cubicBezTo>
                  <a:cubicBezTo>
                    <a:pt x="125" y="324"/>
                    <a:pt x="138" y="337"/>
                    <a:pt x="153" y="337"/>
                  </a:cubicBezTo>
                  <a:cubicBezTo>
                    <a:pt x="165" y="337"/>
                    <a:pt x="165" y="337"/>
                    <a:pt x="165" y="337"/>
                  </a:cubicBezTo>
                  <a:cubicBezTo>
                    <a:pt x="180" y="337"/>
                    <a:pt x="192" y="324"/>
                    <a:pt x="192" y="309"/>
                  </a:cubicBezTo>
                  <a:cubicBezTo>
                    <a:pt x="195" y="293"/>
                    <a:pt x="195" y="293"/>
                    <a:pt x="195" y="293"/>
                  </a:cubicBezTo>
                  <a:cubicBezTo>
                    <a:pt x="250" y="293"/>
                    <a:pt x="250" y="293"/>
                    <a:pt x="250" y="293"/>
                  </a:cubicBezTo>
                  <a:cubicBezTo>
                    <a:pt x="253" y="309"/>
                    <a:pt x="253" y="309"/>
                    <a:pt x="253" y="309"/>
                  </a:cubicBezTo>
                  <a:cubicBezTo>
                    <a:pt x="253" y="324"/>
                    <a:pt x="265" y="337"/>
                    <a:pt x="280" y="337"/>
                  </a:cubicBezTo>
                  <a:cubicBezTo>
                    <a:pt x="292" y="337"/>
                    <a:pt x="292" y="337"/>
                    <a:pt x="292" y="337"/>
                  </a:cubicBezTo>
                  <a:cubicBezTo>
                    <a:pt x="307" y="337"/>
                    <a:pt x="320" y="324"/>
                    <a:pt x="320" y="309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65" y="275"/>
                    <a:pt x="424" y="242"/>
                    <a:pt x="424" y="152"/>
                  </a:cubicBezTo>
                  <a:cubicBezTo>
                    <a:pt x="424" y="150"/>
                    <a:pt x="424" y="149"/>
                    <a:pt x="424" y="148"/>
                  </a:cubicBezTo>
                  <a:cubicBezTo>
                    <a:pt x="426" y="149"/>
                    <a:pt x="429" y="149"/>
                    <a:pt x="431" y="150"/>
                  </a:cubicBezTo>
                  <a:cubicBezTo>
                    <a:pt x="429" y="154"/>
                    <a:pt x="428" y="158"/>
                    <a:pt x="428" y="161"/>
                  </a:cubicBezTo>
                  <a:cubicBezTo>
                    <a:pt x="427" y="164"/>
                    <a:pt x="425" y="177"/>
                    <a:pt x="433" y="187"/>
                  </a:cubicBezTo>
                  <a:cubicBezTo>
                    <a:pt x="437" y="191"/>
                    <a:pt x="444" y="196"/>
                    <a:pt x="457" y="196"/>
                  </a:cubicBezTo>
                  <a:cubicBezTo>
                    <a:pt x="469" y="196"/>
                    <a:pt x="478" y="188"/>
                    <a:pt x="478" y="176"/>
                  </a:cubicBezTo>
                  <a:cubicBezTo>
                    <a:pt x="478" y="166"/>
                    <a:pt x="473" y="156"/>
                    <a:pt x="465" y="148"/>
                  </a:cubicBezTo>
                  <a:cubicBezTo>
                    <a:pt x="465" y="148"/>
                    <a:pt x="465" y="148"/>
                    <a:pt x="465" y="148"/>
                  </a:cubicBezTo>
                  <a:cubicBezTo>
                    <a:pt x="483" y="148"/>
                    <a:pt x="491" y="166"/>
                    <a:pt x="491" y="166"/>
                  </a:cubicBezTo>
                  <a:cubicBezTo>
                    <a:pt x="493" y="171"/>
                    <a:pt x="499" y="173"/>
                    <a:pt x="503" y="171"/>
                  </a:cubicBezTo>
                  <a:cubicBezTo>
                    <a:pt x="508" y="169"/>
                    <a:pt x="511" y="164"/>
                    <a:pt x="509" y="159"/>
                  </a:cubicBezTo>
                  <a:close/>
                  <a:moveTo>
                    <a:pt x="274" y="195"/>
                  </a:moveTo>
                  <a:cubicBezTo>
                    <a:pt x="274" y="210"/>
                    <a:pt x="266" y="236"/>
                    <a:pt x="237" y="240"/>
                  </a:cubicBezTo>
                  <a:cubicBezTo>
                    <a:pt x="237" y="245"/>
                    <a:pt x="237" y="245"/>
                    <a:pt x="237" y="245"/>
                  </a:cubicBezTo>
                  <a:cubicBezTo>
                    <a:pt x="237" y="250"/>
                    <a:pt x="233" y="253"/>
                    <a:pt x="228" y="253"/>
                  </a:cubicBezTo>
                  <a:cubicBezTo>
                    <a:pt x="224" y="253"/>
                    <a:pt x="220" y="250"/>
                    <a:pt x="220" y="245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191" y="236"/>
                    <a:pt x="183" y="210"/>
                    <a:pt x="183" y="195"/>
                  </a:cubicBezTo>
                  <a:cubicBezTo>
                    <a:pt x="183" y="191"/>
                    <a:pt x="187" y="187"/>
                    <a:pt x="191" y="187"/>
                  </a:cubicBezTo>
                  <a:cubicBezTo>
                    <a:pt x="196" y="187"/>
                    <a:pt x="200" y="191"/>
                    <a:pt x="200" y="195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200" y="198"/>
                    <a:pt x="201" y="219"/>
                    <a:pt x="220" y="223"/>
                  </a:cubicBezTo>
                  <a:cubicBezTo>
                    <a:pt x="220" y="166"/>
                    <a:pt x="220" y="166"/>
                    <a:pt x="220" y="166"/>
                  </a:cubicBezTo>
                  <a:cubicBezTo>
                    <a:pt x="191" y="162"/>
                    <a:pt x="183" y="136"/>
                    <a:pt x="183" y="121"/>
                  </a:cubicBezTo>
                  <a:cubicBezTo>
                    <a:pt x="183" y="107"/>
                    <a:pt x="191" y="81"/>
                    <a:pt x="220" y="77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67"/>
                    <a:pt x="224" y="64"/>
                    <a:pt x="228" y="64"/>
                  </a:cubicBezTo>
                  <a:cubicBezTo>
                    <a:pt x="233" y="64"/>
                    <a:pt x="237" y="67"/>
                    <a:pt x="237" y="72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66" y="81"/>
                    <a:pt x="274" y="107"/>
                    <a:pt x="274" y="121"/>
                  </a:cubicBezTo>
                  <a:cubicBezTo>
                    <a:pt x="274" y="126"/>
                    <a:pt x="270" y="130"/>
                    <a:pt x="265" y="130"/>
                  </a:cubicBezTo>
                  <a:cubicBezTo>
                    <a:pt x="261" y="130"/>
                    <a:pt x="257" y="126"/>
                    <a:pt x="257" y="121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57" y="119"/>
                    <a:pt x="256" y="98"/>
                    <a:pt x="237" y="94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66" y="155"/>
                    <a:pt x="274" y="181"/>
                    <a:pt x="274" y="195"/>
                  </a:cubicBezTo>
                  <a:close/>
                  <a:moveTo>
                    <a:pt x="280" y="36"/>
                  </a:moveTo>
                  <a:cubicBezTo>
                    <a:pt x="278" y="41"/>
                    <a:pt x="273" y="44"/>
                    <a:pt x="268" y="43"/>
                  </a:cubicBezTo>
                  <a:cubicBezTo>
                    <a:pt x="228" y="32"/>
                    <a:pt x="177" y="43"/>
                    <a:pt x="176" y="43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1" y="44"/>
                    <a:pt x="166" y="41"/>
                    <a:pt x="165" y="36"/>
                  </a:cubicBezTo>
                  <a:cubicBezTo>
                    <a:pt x="164" y="31"/>
                    <a:pt x="167" y="26"/>
                    <a:pt x="172" y="25"/>
                  </a:cubicBezTo>
                  <a:cubicBezTo>
                    <a:pt x="175" y="24"/>
                    <a:pt x="228" y="12"/>
                    <a:pt x="273" y="25"/>
                  </a:cubicBezTo>
                  <a:cubicBezTo>
                    <a:pt x="278" y="26"/>
                    <a:pt x="281" y="31"/>
                    <a:pt x="280" y="36"/>
                  </a:cubicBezTo>
                  <a:close/>
                  <a:moveTo>
                    <a:pt x="459" y="177"/>
                  </a:moveTo>
                  <a:cubicBezTo>
                    <a:pt x="458" y="177"/>
                    <a:pt x="458" y="177"/>
                    <a:pt x="457" y="177"/>
                  </a:cubicBezTo>
                  <a:cubicBezTo>
                    <a:pt x="454" y="177"/>
                    <a:pt x="450" y="177"/>
                    <a:pt x="448" y="175"/>
                  </a:cubicBezTo>
                  <a:cubicBezTo>
                    <a:pt x="446" y="172"/>
                    <a:pt x="447" y="166"/>
                    <a:pt x="447" y="165"/>
                  </a:cubicBezTo>
                  <a:cubicBezTo>
                    <a:pt x="447" y="164"/>
                    <a:pt x="447" y="164"/>
                    <a:pt x="447" y="164"/>
                  </a:cubicBezTo>
                  <a:cubicBezTo>
                    <a:pt x="447" y="164"/>
                    <a:pt x="447" y="164"/>
                    <a:pt x="447" y="164"/>
                  </a:cubicBezTo>
                  <a:cubicBezTo>
                    <a:pt x="447" y="163"/>
                    <a:pt x="447" y="161"/>
                    <a:pt x="448" y="159"/>
                  </a:cubicBezTo>
                  <a:cubicBezTo>
                    <a:pt x="452" y="162"/>
                    <a:pt x="454" y="165"/>
                    <a:pt x="456" y="168"/>
                  </a:cubicBezTo>
                  <a:cubicBezTo>
                    <a:pt x="459" y="173"/>
                    <a:pt x="459" y="176"/>
                    <a:pt x="459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69692" y="5014057"/>
            <a:ext cx="577138" cy="577138"/>
            <a:chOff x="4237946" y="5168256"/>
            <a:chExt cx="671712" cy="671712"/>
          </a:xfrm>
        </p:grpSpPr>
        <p:sp>
          <p:nvSpPr>
            <p:cNvPr id="28" name="椭圆 27"/>
            <p:cNvSpPr/>
            <p:nvPr/>
          </p:nvSpPr>
          <p:spPr>
            <a:xfrm>
              <a:off x="4237946" y="5168256"/>
              <a:ext cx="671712" cy="671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grpSp>
          <p:nvGrpSpPr>
            <p:cNvPr id="29" name="组 21"/>
            <p:cNvGrpSpPr/>
            <p:nvPr/>
          </p:nvGrpSpPr>
          <p:grpSpPr>
            <a:xfrm>
              <a:off x="4433441" y="5313651"/>
              <a:ext cx="280009" cy="380920"/>
              <a:chOff x="6873876" y="5411788"/>
              <a:chExt cx="665163" cy="904875"/>
            </a:xfrm>
            <a:solidFill>
              <a:schemeClr val="bg1"/>
            </a:solidFill>
          </p:grpSpPr>
          <p:sp>
            <p:nvSpPr>
              <p:cNvPr id="30" name="Freeform 64"/>
              <p:cNvSpPr>
                <a:spLocks noEditPoints="1"/>
              </p:cNvSpPr>
              <p:nvPr/>
            </p:nvSpPr>
            <p:spPr bwMode="auto">
              <a:xfrm>
                <a:off x="6873876" y="5411788"/>
                <a:ext cx="665163" cy="835025"/>
              </a:xfrm>
              <a:custGeom>
                <a:gdLst>
                  <a:gd fmla="*/ 209 w 317" name="T0"/>
                  <a:gd fmla="*/ 99 h 398" name="T1"/>
                  <a:gd fmla="*/ 119 w 317" name="T2"/>
                  <a:gd fmla="*/ 105 h 398" name="T3"/>
                  <a:gd fmla="*/ 86 w 317" name="T4"/>
                  <a:gd fmla="*/ 99 h 398" name="T5"/>
                  <a:gd fmla="*/ 0 w 317" name="T6"/>
                  <a:gd fmla="*/ 316 h 398" name="T7"/>
                  <a:gd fmla="*/ 230 w 317" name="T8"/>
                  <a:gd fmla="*/ 398 h 398" name="T9"/>
                  <a:gd fmla="*/ 317 w 317" name="T10"/>
                  <a:gd fmla="*/ 214 h 398" name="T11"/>
                  <a:gd fmla="*/ 230 w 317" name="T12"/>
                  <a:gd fmla="*/ 99 h 398" name="T13"/>
                  <a:gd fmla="*/ 171 w 317" name="T14"/>
                  <a:gd fmla="*/ 334 h 398" name="T15"/>
                  <a:gd fmla="*/ 153 w 317" name="T16"/>
                  <a:gd fmla="*/ 334 h 398" name="T17"/>
                  <a:gd fmla="*/ 113 w 317" name="T18"/>
                  <a:gd fmla="*/ 282 h 398" name="T19"/>
                  <a:gd fmla="*/ 131 w 317" name="T20"/>
                  <a:gd fmla="*/ 282 h 398" name="T21"/>
                  <a:gd fmla="*/ 153 w 317" name="T22"/>
                  <a:gd fmla="*/ 311 h 398" name="T23"/>
                  <a:gd fmla="*/ 113 w 317" name="T24"/>
                  <a:gd fmla="*/ 203 h 398" name="T25"/>
                  <a:gd fmla="*/ 153 w 317" name="T26"/>
                  <a:gd fmla="*/ 150 h 398" name="T27"/>
                  <a:gd fmla="*/ 171 w 317" name="T28"/>
                  <a:gd fmla="*/ 150 h 398" name="T29"/>
                  <a:gd fmla="*/ 210 w 317" name="T30"/>
                  <a:gd fmla="*/ 203 h 398" name="T31"/>
                  <a:gd fmla="*/ 192 w 317" name="T32"/>
                  <a:gd fmla="*/ 203 h 398" name="T33"/>
                  <a:gd fmla="*/ 171 w 317" name="T34"/>
                  <a:gd fmla="*/ 173 h 398" name="T35"/>
                  <a:gd fmla="*/ 210 w 317" name="T36"/>
                  <a:gd fmla="*/ 282 h 398" name="T37"/>
                  <a:gd fmla="*/ 211 w 317" name="T38"/>
                  <a:gd fmla="*/ 375 h 398" name="T39"/>
                  <a:gd fmla="*/ 211 w 317" name="T40"/>
                  <a:gd fmla="*/ 364 h 398" name="T41"/>
                  <a:gd fmla="*/ 285 w 317" name="T42"/>
                  <a:gd fmla="*/ 317 h 398" name="T43"/>
                  <a:gd fmla="*/ 296 w 317" name="T44"/>
                  <a:gd fmla="*/ 317 h 398" name="T45"/>
                  <a:gd fmla="*/ 171 w 317" name="T46"/>
                  <a:gd fmla="*/ 252 h 398" name="T47"/>
                  <a:gd fmla="*/ 192 w 317" name="T48"/>
                  <a:gd fmla="*/ 282 h 398" name="T49"/>
                  <a:gd fmla="*/ 131 w 317" name="T50"/>
                  <a:gd fmla="*/ 203 h 398" name="T51"/>
                  <a:gd fmla="*/ 153 w 317" name="T52"/>
                  <a:gd fmla="*/ 173 h 398" name="T53"/>
                  <a:gd fmla="*/ 119 w 317" name="T54"/>
                  <a:gd fmla="*/ 79 h 398" name="T55"/>
                  <a:gd fmla="*/ 203 w 317" name="T56"/>
                  <a:gd fmla="*/ 80 h 398" name="T57"/>
                  <a:gd fmla="*/ 211 w 317" name="T58"/>
                  <a:gd fmla="*/ 0 h 398" name="T59"/>
                  <a:gd fmla="*/ 79 w 317" name="T60"/>
                  <a:gd fmla="*/ 24 h 398" name="T61"/>
                  <a:gd fmla="*/ 119 w 317" name="T62"/>
                  <a:gd fmla="*/ 79 h 39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398" w="317">
                    <a:moveTo>
                      <a:pt x="230" y="99"/>
                    </a:moveTo>
                    <a:cubicBezTo>
                      <a:pt x="209" y="99"/>
                      <a:pt x="209" y="99"/>
                      <a:pt x="209" y="99"/>
                    </a:cubicBezTo>
                    <a:cubicBezTo>
                      <a:pt x="207" y="103"/>
                      <a:pt x="203" y="105"/>
                      <a:pt x="198" y="105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4" y="105"/>
                      <a:pt x="110" y="103"/>
                      <a:pt x="107" y="99"/>
                    </a:cubicBezTo>
                    <a:cubicBezTo>
                      <a:pt x="94" y="99"/>
                      <a:pt x="86" y="99"/>
                      <a:pt x="86" y="99"/>
                    </a:cubicBezTo>
                    <a:cubicBezTo>
                      <a:pt x="86" y="99"/>
                      <a:pt x="0" y="99"/>
                      <a:pt x="0" y="180"/>
                    </a:cubicBez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398"/>
                      <a:pt x="86" y="398"/>
                    </a:cubicBezTo>
                    <a:cubicBezTo>
                      <a:pt x="173" y="398"/>
                      <a:pt x="230" y="398"/>
                      <a:pt x="230" y="398"/>
                    </a:cubicBezTo>
                    <a:cubicBezTo>
                      <a:pt x="230" y="398"/>
                      <a:pt x="317" y="398"/>
                      <a:pt x="317" y="316"/>
                    </a:cubicBezTo>
                    <a:cubicBezTo>
                      <a:pt x="317" y="254"/>
                      <a:pt x="317" y="214"/>
                      <a:pt x="317" y="214"/>
                    </a:cubicBezTo>
                    <a:cubicBezTo>
                      <a:pt x="317" y="193"/>
                      <a:pt x="317" y="180"/>
                      <a:pt x="317" y="180"/>
                    </a:cubicBezTo>
                    <a:cubicBezTo>
                      <a:pt x="317" y="180"/>
                      <a:pt x="317" y="99"/>
                      <a:pt x="230" y="99"/>
                    </a:cubicBezTo>
                    <a:close/>
                    <a:moveTo>
                      <a:pt x="171" y="329"/>
                    </a:moveTo>
                    <a:cubicBezTo>
                      <a:pt x="171" y="334"/>
                      <a:pt x="171" y="334"/>
                      <a:pt x="171" y="334"/>
                    </a:cubicBezTo>
                    <a:cubicBezTo>
                      <a:pt x="171" y="339"/>
                      <a:pt x="167" y="343"/>
                      <a:pt x="162" y="343"/>
                    </a:cubicBezTo>
                    <a:cubicBezTo>
                      <a:pt x="157" y="343"/>
                      <a:pt x="153" y="339"/>
                      <a:pt x="153" y="334"/>
                    </a:cubicBezTo>
                    <a:cubicBezTo>
                      <a:pt x="153" y="329"/>
                      <a:pt x="153" y="329"/>
                      <a:pt x="153" y="329"/>
                    </a:cubicBezTo>
                    <a:cubicBezTo>
                      <a:pt x="122" y="325"/>
                      <a:pt x="113" y="297"/>
                      <a:pt x="113" y="282"/>
                    </a:cubicBezTo>
                    <a:cubicBezTo>
                      <a:pt x="113" y="277"/>
                      <a:pt x="117" y="273"/>
                      <a:pt x="122" y="273"/>
                    </a:cubicBezTo>
                    <a:cubicBezTo>
                      <a:pt x="127" y="273"/>
                      <a:pt x="131" y="277"/>
                      <a:pt x="131" y="282"/>
                    </a:cubicBezTo>
                    <a:cubicBezTo>
                      <a:pt x="131" y="282"/>
                      <a:pt x="131" y="282"/>
                      <a:pt x="131" y="282"/>
                    </a:cubicBezTo>
                    <a:cubicBezTo>
                      <a:pt x="131" y="284"/>
                      <a:pt x="132" y="306"/>
                      <a:pt x="153" y="311"/>
                    </a:cubicBezTo>
                    <a:cubicBezTo>
                      <a:pt x="153" y="250"/>
                      <a:pt x="153" y="250"/>
                      <a:pt x="153" y="250"/>
                    </a:cubicBezTo>
                    <a:cubicBezTo>
                      <a:pt x="122" y="246"/>
                      <a:pt x="113" y="218"/>
                      <a:pt x="113" y="203"/>
                    </a:cubicBezTo>
                    <a:cubicBezTo>
                      <a:pt x="113" y="187"/>
                      <a:pt x="122" y="159"/>
                      <a:pt x="153" y="155"/>
                    </a:cubicBezTo>
                    <a:cubicBezTo>
                      <a:pt x="153" y="150"/>
                      <a:pt x="153" y="150"/>
                      <a:pt x="153" y="150"/>
                    </a:cubicBezTo>
                    <a:cubicBezTo>
                      <a:pt x="153" y="145"/>
                      <a:pt x="157" y="141"/>
                      <a:pt x="162" y="141"/>
                    </a:cubicBezTo>
                    <a:cubicBezTo>
                      <a:pt x="167" y="141"/>
                      <a:pt x="171" y="145"/>
                      <a:pt x="171" y="150"/>
                    </a:cubicBezTo>
                    <a:cubicBezTo>
                      <a:pt x="171" y="155"/>
                      <a:pt x="171" y="155"/>
                      <a:pt x="171" y="155"/>
                    </a:cubicBezTo>
                    <a:cubicBezTo>
                      <a:pt x="201" y="159"/>
                      <a:pt x="210" y="187"/>
                      <a:pt x="210" y="203"/>
                    </a:cubicBezTo>
                    <a:cubicBezTo>
                      <a:pt x="210" y="208"/>
                      <a:pt x="206" y="212"/>
                      <a:pt x="201" y="212"/>
                    </a:cubicBezTo>
                    <a:cubicBezTo>
                      <a:pt x="196" y="212"/>
                      <a:pt x="192" y="208"/>
                      <a:pt x="192" y="203"/>
                    </a:cubicBezTo>
                    <a:cubicBezTo>
                      <a:pt x="192" y="203"/>
                      <a:pt x="192" y="203"/>
                      <a:pt x="192" y="203"/>
                    </a:cubicBezTo>
                    <a:cubicBezTo>
                      <a:pt x="192" y="200"/>
                      <a:pt x="191" y="178"/>
                      <a:pt x="171" y="173"/>
                    </a:cubicBezTo>
                    <a:cubicBezTo>
                      <a:pt x="171" y="234"/>
                      <a:pt x="171" y="234"/>
                      <a:pt x="171" y="234"/>
                    </a:cubicBezTo>
                    <a:cubicBezTo>
                      <a:pt x="201" y="238"/>
                      <a:pt x="210" y="266"/>
                      <a:pt x="210" y="282"/>
                    </a:cubicBezTo>
                    <a:cubicBezTo>
                      <a:pt x="210" y="297"/>
                      <a:pt x="201" y="325"/>
                      <a:pt x="171" y="329"/>
                    </a:cubicBezTo>
                    <a:close/>
                    <a:moveTo>
                      <a:pt x="211" y="375"/>
                    </a:moveTo>
                    <a:cubicBezTo>
                      <a:pt x="208" y="375"/>
                      <a:pt x="205" y="373"/>
                      <a:pt x="205" y="370"/>
                    </a:cubicBezTo>
                    <a:cubicBezTo>
                      <a:pt x="205" y="366"/>
                      <a:pt x="208" y="364"/>
                      <a:pt x="211" y="364"/>
                    </a:cubicBezTo>
                    <a:cubicBezTo>
                      <a:pt x="283" y="364"/>
                      <a:pt x="285" y="319"/>
                      <a:pt x="285" y="317"/>
                    </a:cubicBezTo>
                    <a:cubicBezTo>
                      <a:pt x="285" y="317"/>
                      <a:pt x="285" y="317"/>
                      <a:pt x="285" y="317"/>
                    </a:cubicBezTo>
                    <a:cubicBezTo>
                      <a:pt x="285" y="313"/>
                      <a:pt x="287" y="311"/>
                      <a:pt x="290" y="311"/>
                    </a:cubicBezTo>
                    <a:cubicBezTo>
                      <a:pt x="294" y="311"/>
                      <a:pt x="296" y="313"/>
                      <a:pt x="296" y="317"/>
                    </a:cubicBezTo>
                    <a:cubicBezTo>
                      <a:pt x="296" y="317"/>
                      <a:pt x="295" y="375"/>
                      <a:pt x="211" y="375"/>
                    </a:cubicBezTo>
                    <a:close/>
                    <a:moveTo>
                      <a:pt x="171" y="252"/>
                    </a:move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91" y="306"/>
                      <a:pt x="192" y="284"/>
                      <a:pt x="192" y="282"/>
                    </a:cubicBezTo>
                    <a:cubicBezTo>
                      <a:pt x="192" y="279"/>
                      <a:pt x="191" y="257"/>
                      <a:pt x="171" y="252"/>
                    </a:cubicBezTo>
                    <a:close/>
                    <a:moveTo>
                      <a:pt x="131" y="203"/>
                    </a:moveTo>
                    <a:cubicBezTo>
                      <a:pt x="131" y="205"/>
                      <a:pt x="132" y="227"/>
                      <a:pt x="153" y="232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32" y="178"/>
                      <a:pt x="131" y="200"/>
                      <a:pt x="131" y="203"/>
                    </a:cubicBezTo>
                    <a:close/>
                    <a:moveTo>
                      <a:pt x="119" y="79"/>
                    </a:moveTo>
                    <a:cubicBezTo>
                      <a:pt x="198" y="79"/>
                      <a:pt x="198" y="79"/>
                      <a:pt x="198" y="79"/>
                    </a:cubicBezTo>
                    <a:cubicBezTo>
                      <a:pt x="200" y="79"/>
                      <a:pt x="202" y="79"/>
                      <a:pt x="203" y="80"/>
                    </a:cubicBezTo>
                    <a:cubicBezTo>
                      <a:pt x="218" y="63"/>
                      <a:pt x="238" y="39"/>
                      <a:pt x="238" y="24"/>
                    </a:cubicBezTo>
                    <a:cubicBezTo>
                      <a:pt x="238" y="0"/>
                      <a:pt x="211" y="0"/>
                      <a:pt x="211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79" y="0"/>
                      <a:pt x="79" y="24"/>
                    </a:cubicBezTo>
                    <a:cubicBezTo>
                      <a:pt x="79" y="39"/>
                      <a:pt x="98" y="63"/>
                      <a:pt x="113" y="80"/>
                    </a:cubicBezTo>
                    <a:cubicBezTo>
                      <a:pt x="115" y="79"/>
                      <a:pt x="117" y="79"/>
                      <a:pt x="119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65"/>
              <p:cNvSpPr>
                <a:spLocks noEditPoints="1"/>
              </p:cNvSpPr>
              <p:nvPr/>
            </p:nvSpPr>
            <p:spPr bwMode="auto">
              <a:xfrm>
                <a:off x="6873876" y="5578475"/>
                <a:ext cx="665163" cy="738188"/>
              </a:xfrm>
              <a:custGeom>
                <a:gdLst>
                  <a:gd fmla="*/ 230 w 317" name="T0"/>
                  <a:gd fmla="*/ 319 h 352" name="T1"/>
                  <a:gd fmla="*/ 86 w 317" name="T2"/>
                  <a:gd fmla="*/ 319 h 352" name="T3"/>
                  <a:gd fmla="*/ 0 w 317" name="T4"/>
                  <a:gd fmla="*/ 237 h 352" name="T5"/>
                  <a:gd fmla="*/ 0 w 317" name="T6"/>
                  <a:gd fmla="*/ 271 h 352" name="T7"/>
                  <a:gd fmla="*/ 86 w 317" name="T8"/>
                  <a:gd fmla="*/ 352 h 352" name="T9"/>
                  <a:gd fmla="*/ 230 w 317" name="T10"/>
                  <a:gd fmla="*/ 352 h 352" name="T11"/>
                  <a:gd fmla="*/ 317 w 317" name="T12"/>
                  <a:gd fmla="*/ 271 h 352" name="T13"/>
                  <a:gd fmla="*/ 317 w 317" name="T14"/>
                  <a:gd fmla="*/ 237 h 352" name="T15"/>
                  <a:gd fmla="*/ 230 w 317" name="T16"/>
                  <a:gd fmla="*/ 319 h 352" name="T17"/>
                  <a:gd fmla="*/ 119 w 317" name="T18"/>
                  <a:gd fmla="*/ 26 h 352" name="T19"/>
                  <a:gd fmla="*/ 198 w 317" name="T20"/>
                  <a:gd fmla="*/ 26 h 352" name="T21"/>
                  <a:gd fmla="*/ 209 w 317" name="T22"/>
                  <a:gd fmla="*/ 20 h 352" name="T23"/>
                  <a:gd fmla="*/ 211 w 317" name="T24"/>
                  <a:gd fmla="*/ 13 h 352" name="T25"/>
                  <a:gd fmla="*/ 203 w 317" name="T26"/>
                  <a:gd fmla="*/ 1 h 352" name="T27"/>
                  <a:gd fmla="*/ 198 w 317" name="T28"/>
                  <a:gd fmla="*/ 0 h 352" name="T29"/>
                  <a:gd fmla="*/ 119 w 317" name="T30"/>
                  <a:gd fmla="*/ 0 h 352" name="T31"/>
                  <a:gd fmla="*/ 113 w 317" name="T32"/>
                  <a:gd fmla="*/ 1 h 352" name="T33"/>
                  <a:gd fmla="*/ 105 w 317" name="T34"/>
                  <a:gd fmla="*/ 13 h 352" name="T35"/>
                  <a:gd fmla="*/ 107 w 317" name="T36"/>
                  <a:gd fmla="*/ 20 h 352" name="T37"/>
                  <a:gd fmla="*/ 119 w 317" name="T38"/>
                  <a:gd fmla="*/ 26 h 35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52" w="317">
                    <a:moveTo>
                      <a:pt x="230" y="319"/>
                    </a:moveTo>
                    <a:cubicBezTo>
                      <a:pt x="230" y="319"/>
                      <a:pt x="173" y="319"/>
                      <a:pt x="86" y="319"/>
                    </a:cubicBezTo>
                    <a:cubicBezTo>
                      <a:pt x="0" y="319"/>
                      <a:pt x="0" y="237"/>
                      <a:pt x="0" y="237"/>
                    </a:cubicBezTo>
                    <a:cubicBezTo>
                      <a:pt x="0" y="259"/>
                      <a:pt x="0" y="271"/>
                      <a:pt x="0" y="271"/>
                    </a:cubicBezTo>
                    <a:cubicBezTo>
                      <a:pt x="0" y="271"/>
                      <a:pt x="0" y="352"/>
                      <a:pt x="86" y="352"/>
                    </a:cubicBezTo>
                    <a:cubicBezTo>
                      <a:pt x="173" y="352"/>
                      <a:pt x="230" y="352"/>
                      <a:pt x="230" y="352"/>
                    </a:cubicBezTo>
                    <a:cubicBezTo>
                      <a:pt x="230" y="352"/>
                      <a:pt x="317" y="352"/>
                      <a:pt x="317" y="271"/>
                    </a:cubicBezTo>
                    <a:cubicBezTo>
                      <a:pt x="317" y="237"/>
                      <a:pt x="317" y="237"/>
                      <a:pt x="317" y="237"/>
                    </a:cubicBezTo>
                    <a:cubicBezTo>
                      <a:pt x="317" y="319"/>
                      <a:pt x="230" y="319"/>
                      <a:pt x="230" y="319"/>
                    </a:cubicBezTo>
                    <a:close/>
                    <a:moveTo>
                      <a:pt x="119" y="26"/>
                    </a:moveTo>
                    <a:cubicBezTo>
                      <a:pt x="198" y="26"/>
                      <a:pt x="198" y="26"/>
                      <a:pt x="198" y="26"/>
                    </a:cubicBezTo>
                    <a:cubicBezTo>
                      <a:pt x="203" y="26"/>
                      <a:pt x="207" y="24"/>
                      <a:pt x="209" y="20"/>
                    </a:cubicBezTo>
                    <a:cubicBezTo>
                      <a:pt x="210" y="18"/>
                      <a:pt x="211" y="16"/>
                      <a:pt x="211" y="13"/>
                    </a:cubicBezTo>
                    <a:cubicBezTo>
                      <a:pt x="211" y="8"/>
                      <a:pt x="208" y="3"/>
                      <a:pt x="203" y="1"/>
                    </a:cubicBezTo>
                    <a:cubicBezTo>
                      <a:pt x="202" y="0"/>
                      <a:pt x="200" y="0"/>
                      <a:pt x="19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109" y="3"/>
                      <a:pt x="105" y="8"/>
                      <a:pt x="105" y="13"/>
                    </a:cubicBezTo>
                    <a:cubicBezTo>
                      <a:pt x="105" y="16"/>
                      <a:pt x="106" y="18"/>
                      <a:pt x="107" y="20"/>
                    </a:cubicBezTo>
                    <a:cubicBezTo>
                      <a:pt x="110" y="24"/>
                      <a:pt x="114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6309469" y="3085858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6328107" y="3416772"/>
            <a:ext cx="4873293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304254" y="3982820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6322892" y="4313735"/>
            <a:ext cx="4873293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</a:t>
            </a:r>
          </a:p>
        </p:txBody>
      </p:sp>
      <p:sp>
        <p:nvSpPr>
          <p:cNvPr id="39" name="矩形 38"/>
          <p:cNvSpPr/>
          <p:nvPr/>
        </p:nvSpPr>
        <p:spPr>
          <a:xfrm>
            <a:off x="6304254" y="4902341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6322892" y="5233257"/>
            <a:ext cx="4873293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</a:t>
            </a:r>
          </a:p>
        </p:txBody>
      </p:sp>
    </p:spTree>
    <p:extLst>
      <p:ext uri="{BB962C8B-B14F-4D97-AF65-F5344CB8AC3E}">
        <p14:creationId val="1162644496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5" nodeType="withEffect" presetClass="entr" presetID="23" presetSubtype="288">
                                  <p:stCondLst>
                                    <p:cond delay="10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1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1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2" presetSubtype="1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2" presetSubtype="1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1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1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1" spid="4"/>
      <p:bldP grpId="0" spid="8"/>
      <p:bldP grpId="0" spid="10"/>
      <p:bldP grpId="0" spid="11"/>
      <p:bldP grpId="0" spid="14"/>
      <p:bldP grpId="1" spid="14"/>
      <p:bldP grpId="0" spid="35"/>
      <p:bldP grpId="0" spid="36"/>
      <p:bldP grpId="0" spid="37"/>
      <p:bldP grpId="0" spid="38"/>
      <p:bldP grpId="0" spid="39"/>
      <p:bldP grpId="0" spid="4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7"/>
          <p:cNvSpPr/>
          <p:nvPr/>
        </p:nvSpPr>
        <p:spPr>
          <a:xfrm>
            <a:off x="0" y="0"/>
            <a:ext cx="12192000" cy="6868498"/>
          </a:xfrm>
          <a:prstGeom prst="triangle">
            <a:avLst>
              <a:gd fmla="val 100000" name="adj"/>
            </a:avLst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等腰三角形 8"/>
          <p:cNvSpPr/>
          <p:nvPr/>
        </p:nvSpPr>
        <p:spPr>
          <a:xfrm>
            <a:off x="1" y="3689684"/>
            <a:ext cx="6063916" cy="3168315"/>
          </a:xfrm>
          <a:prstGeom prst="triangl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6298222" y="3850322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latin typeface="+mn-ea"/>
              </a:rPr>
              <a:t>点击此处添加标题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6298222" y="4563551"/>
            <a:ext cx="5043546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6" name="矩形 5"/>
          <p:cNvSpPr/>
          <p:nvPr/>
        </p:nvSpPr>
        <p:spPr>
          <a:xfrm>
            <a:off x="696424" y="5217844"/>
            <a:ext cx="2110945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typeface="+mj-ea"/>
                <a:ea typeface="+mj-ea"/>
              </a:rPr>
              <a:t>点击此处添加文本内容，如关键词、部分简单介绍等。</a:t>
            </a:r>
          </a:p>
        </p:txBody>
      </p:sp>
      <p:sp>
        <p:nvSpPr>
          <p:cNvPr id="7" name="Freeform 20"/>
          <p:cNvSpPr>
            <a:spLocks noEditPoints="1"/>
          </p:cNvSpPr>
          <p:nvPr/>
        </p:nvSpPr>
        <p:spPr bwMode="black">
          <a:xfrm>
            <a:off x="818060" y="4629019"/>
            <a:ext cx="524887" cy="455080"/>
          </a:xfrm>
          <a:custGeom>
            <a:gdLst>
              <a:gd fmla="*/ 243 w 708" name="T0"/>
              <a:gd fmla="*/ 484 h 614" name="T1"/>
              <a:gd fmla="*/ 243 w 708" name="T2"/>
              <a:gd fmla="*/ 614 h 614" name="T3"/>
              <a:gd fmla="*/ 0 w 708" name="T4"/>
              <a:gd fmla="*/ 614 h 614" name="T5"/>
              <a:gd fmla="*/ 104 w 708" name="T6"/>
              <a:gd fmla="*/ 437 h 614" name="T7"/>
              <a:gd fmla="*/ 174 w 708" name="T8"/>
              <a:gd fmla="*/ 437 h 614" name="T9"/>
              <a:gd fmla="*/ 134 w 708" name="T10"/>
              <a:gd fmla="*/ 484 h 614" name="T11"/>
              <a:gd fmla="*/ 243 w 708" name="T12"/>
              <a:gd fmla="*/ 484 h 614" name="T13"/>
              <a:gd fmla="*/ 574 w 708" name="T14"/>
              <a:gd fmla="*/ 484 h 614" name="T15"/>
              <a:gd fmla="*/ 465 w 708" name="T16"/>
              <a:gd fmla="*/ 484 h 614" name="T17"/>
              <a:gd fmla="*/ 465 w 708" name="T18"/>
              <a:gd fmla="*/ 614 h 614" name="T19"/>
              <a:gd fmla="*/ 465 w 708" name="T20"/>
              <a:gd fmla="*/ 614 h 614" name="T21"/>
              <a:gd fmla="*/ 708 w 708" name="T22"/>
              <a:gd fmla="*/ 614 h 614" name="T23"/>
              <a:gd fmla="*/ 604 w 708" name="T24"/>
              <a:gd fmla="*/ 437 h 614" name="T25"/>
              <a:gd fmla="*/ 533 w 708" name="T26"/>
              <a:gd fmla="*/ 437 h 614" name="T27"/>
              <a:gd fmla="*/ 574 w 708" name="T28"/>
              <a:gd fmla="*/ 484 h 614" name="T29"/>
              <a:gd fmla="*/ 354 w 708" name="T30"/>
              <a:gd fmla="*/ 229 h 614" name="T31"/>
              <a:gd fmla="*/ 507 w 708" name="T32"/>
              <a:gd fmla="*/ 408 h 614" name="T33"/>
              <a:gd fmla="*/ 590 w 708" name="T34"/>
              <a:gd fmla="*/ 408 h 614" name="T35"/>
              <a:gd fmla="*/ 486 w 708" name="T36"/>
              <a:gd fmla="*/ 229 h 614" name="T37"/>
              <a:gd fmla="*/ 222 w 708" name="T38"/>
              <a:gd fmla="*/ 229 h 614" name="T39"/>
              <a:gd fmla="*/ 118 w 708" name="T40"/>
              <a:gd fmla="*/ 408 h 614" name="T41"/>
              <a:gd fmla="*/ 200 w 708" name="T42"/>
              <a:gd fmla="*/ 408 h 614" name="T43"/>
              <a:gd fmla="*/ 354 w 708" name="T44"/>
              <a:gd fmla="*/ 229 h 614" name="T45"/>
              <a:gd fmla="*/ 354 w 708" name="T46"/>
              <a:gd fmla="*/ 0 h 614" name="T47"/>
              <a:gd fmla="*/ 238 w 708" name="T48"/>
              <a:gd fmla="*/ 200 h 614" name="T49"/>
              <a:gd fmla="*/ 470 w 708" name="T50"/>
              <a:gd fmla="*/ 200 h 614" name="T51"/>
              <a:gd fmla="*/ 354 w 708" name="T52"/>
              <a:gd fmla="*/ 0 h 614" name="T53"/>
              <a:gd fmla="*/ 354 w 708" name="T54"/>
              <a:gd fmla="*/ 274 h 614" name="T55"/>
              <a:gd fmla="*/ 196 w 708" name="T56"/>
              <a:gd fmla="*/ 463 h 614" name="T57"/>
              <a:gd fmla="*/ 278 w 708" name="T58"/>
              <a:gd fmla="*/ 463 h 614" name="T59"/>
              <a:gd fmla="*/ 278 w 708" name="T60"/>
              <a:gd fmla="*/ 614 h 614" name="T61"/>
              <a:gd fmla="*/ 430 w 708" name="T62"/>
              <a:gd fmla="*/ 614 h 614" name="T63"/>
              <a:gd fmla="*/ 430 w 708" name="T64"/>
              <a:gd fmla="*/ 463 h 614" name="T65"/>
              <a:gd fmla="*/ 515 w 708" name="T66"/>
              <a:gd fmla="*/ 463 h 614" name="T67"/>
              <a:gd fmla="*/ 354 w 708" name="T68"/>
              <a:gd fmla="*/ 274 h 614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614" w="708">
                <a:moveTo>
                  <a:pt x="243" y="484"/>
                </a:moveTo>
                <a:lnTo>
                  <a:pt x="243" y="614"/>
                </a:lnTo>
                <a:lnTo>
                  <a:pt x="0" y="614"/>
                </a:lnTo>
                <a:lnTo>
                  <a:pt x="104" y="437"/>
                </a:lnTo>
                <a:lnTo>
                  <a:pt x="174" y="437"/>
                </a:lnTo>
                <a:lnTo>
                  <a:pt x="134" y="484"/>
                </a:lnTo>
                <a:lnTo>
                  <a:pt x="243" y="484"/>
                </a:lnTo>
                <a:close/>
                <a:moveTo>
                  <a:pt x="574" y="484"/>
                </a:moveTo>
                <a:lnTo>
                  <a:pt x="465" y="484"/>
                </a:lnTo>
                <a:lnTo>
                  <a:pt x="465" y="614"/>
                </a:lnTo>
                <a:lnTo>
                  <a:pt x="465" y="614"/>
                </a:lnTo>
                <a:lnTo>
                  <a:pt x="708" y="614"/>
                </a:lnTo>
                <a:lnTo>
                  <a:pt x="604" y="437"/>
                </a:lnTo>
                <a:lnTo>
                  <a:pt x="533" y="437"/>
                </a:lnTo>
                <a:lnTo>
                  <a:pt x="574" y="484"/>
                </a:lnTo>
                <a:close/>
                <a:moveTo>
                  <a:pt x="354" y="229"/>
                </a:moveTo>
                <a:lnTo>
                  <a:pt x="507" y="408"/>
                </a:lnTo>
                <a:lnTo>
                  <a:pt x="590" y="408"/>
                </a:lnTo>
                <a:lnTo>
                  <a:pt x="486" y="229"/>
                </a:lnTo>
                <a:lnTo>
                  <a:pt x="222" y="229"/>
                </a:lnTo>
                <a:lnTo>
                  <a:pt x="118" y="408"/>
                </a:lnTo>
                <a:lnTo>
                  <a:pt x="200" y="408"/>
                </a:lnTo>
                <a:lnTo>
                  <a:pt x="354" y="229"/>
                </a:lnTo>
                <a:close/>
                <a:moveTo>
                  <a:pt x="354" y="0"/>
                </a:moveTo>
                <a:lnTo>
                  <a:pt x="238" y="200"/>
                </a:lnTo>
                <a:lnTo>
                  <a:pt x="470" y="200"/>
                </a:lnTo>
                <a:lnTo>
                  <a:pt x="354" y="0"/>
                </a:lnTo>
                <a:close/>
                <a:moveTo>
                  <a:pt x="354" y="274"/>
                </a:moveTo>
                <a:lnTo>
                  <a:pt x="196" y="463"/>
                </a:lnTo>
                <a:lnTo>
                  <a:pt x="278" y="463"/>
                </a:lnTo>
                <a:lnTo>
                  <a:pt x="278" y="614"/>
                </a:lnTo>
                <a:lnTo>
                  <a:pt x="430" y="614"/>
                </a:lnTo>
                <a:lnTo>
                  <a:pt x="430" y="463"/>
                </a:lnTo>
                <a:lnTo>
                  <a:pt x="515" y="463"/>
                </a:lnTo>
                <a:lnTo>
                  <a:pt x="354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55963" compatLnSpc="1" lIns="111924" numCol="1" rIns="111924" tIns="55963" vert="horz" wrap="square">
            <a:prstTxWarp prst="textNoShape">
              <a:avLst/>
            </a:prstTxWarp>
          </a:bodyPr>
          <a:lstStyle/>
          <a:p>
            <a:pPr defTabSz="1243157">
              <a:defRPr/>
            </a:pPr>
            <a:endParaRPr kern="0" lang="en-US" sz="1867">
              <a:solidFill>
                <a:srgbClr val="FFFFFF"/>
              </a:solidFill>
              <a:latin charset="0" pitchFamily="34" typeface="Segoe UI"/>
            </a:endParaRPr>
          </a:p>
        </p:txBody>
      </p:sp>
    </p:spTree>
    <p:extLst>
      <p:ext uri="{BB962C8B-B14F-4D97-AF65-F5344CB8AC3E}">
        <p14:creationId val="3409339660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2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2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25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3"/>
      <p:bldP grpId="0" spid="4"/>
      <p:bldP grpId="0" spid="6"/>
      <p:bldP grpId="0" spid="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831116" y="1632804"/>
            <a:ext cx="5537600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7" name="等腰三角形 6"/>
          <p:cNvSpPr/>
          <p:nvPr/>
        </p:nvSpPr>
        <p:spPr>
          <a:xfrm>
            <a:off x="4704529" y="0"/>
            <a:ext cx="7487472" cy="4331368"/>
          </a:xfrm>
          <a:prstGeom prst="triangle">
            <a:avLst>
              <a:gd fmla="val 100000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831116" y="172995"/>
            <a:ext cx="11382682" cy="6685004"/>
          </a:xfrm>
          <a:prstGeom prst="triangle">
            <a:avLst>
              <a:gd fmla="val 100000" name="adj"/>
            </a:avLst>
          </a:prstGeom>
          <a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等腰三角形 9"/>
          <p:cNvSpPr/>
          <p:nvPr/>
        </p:nvSpPr>
        <p:spPr>
          <a:xfrm flipH="1">
            <a:off x="-7266" y="4331368"/>
            <a:ext cx="3873413" cy="2526632"/>
          </a:xfrm>
          <a:prstGeom prst="triangle">
            <a:avLst>
              <a:gd fmla="val 100000" name="adj"/>
            </a:avLst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1633" y="4624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31116" y="1059101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87418845"/>
      </p:ext>
    </p:extLst>
  </p:cSld>
  <p:clrMapOvr>
    <a:masterClrMapping/>
  </p:clrMapOvr>
  <mc:AlternateContent>
    <mc:Choice Requires="p14">
      <p:transition p14:dur="1250" spd="slow">
        <p14:switch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0" nodeType="withEffect" presetClass="entr" presetID="23" presetSubtype="288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10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10"/>
      <p:bldP grpId="0" spid="9"/>
      <p:bldP grpId="1" spid="9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8000"/>
                </a:schemeClr>
              </a:gs>
              <a:gs pos="45000">
                <a:schemeClr val="accent1">
                  <a:alpha val="76000"/>
                </a:schemeClr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等腰三角形 2"/>
          <p:cNvSpPr/>
          <p:nvPr/>
        </p:nvSpPr>
        <p:spPr>
          <a:xfrm rot="8228333">
            <a:off x="3568992" y="426087"/>
            <a:ext cx="7812668" cy="7393190"/>
          </a:xfrm>
          <a:prstGeom prst="triangle">
            <a:avLst>
              <a:gd fmla="val 64392" name="adj"/>
            </a:avLst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等腰三角形 3"/>
          <p:cNvSpPr/>
          <p:nvPr/>
        </p:nvSpPr>
        <p:spPr>
          <a:xfrm rot="12193785">
            <a:off x="1726731" y="1562135"/>
            <a:ext cx="8360451" cy="5097864"/>
          </a:xfrm>
          <a:prstGeom prst="triangle">
            <a:avLst>
              <a:gd fmla="val 54742" name="adj"/>
            </a:avLst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4173089" y="2165684"/>
            <a:ext cx="3823017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6600">
                <a:solidFill>
                  <a:schemeClr val="bg1"/>
                </a:solidFill>
                <a:latin typeface="+mj-ea"/>
                <a:ea typeface="+mj-ea"/>
              </a:rPr>
              <a:t>THANKS</a:t>
            </a:r>
          </a:p>
        </p:txBody>
      </p:sp>
      <p:sp>
        <p:nvSpPr>
          <p:cNvPr id="6" name="等腰三角形 5"/>
          <p:cNvSpPr/>
          <p:nvPr/>
        </p:nvSpPr>
        <p:spPr>
          <a:xfrm rot="10800000">
            <a:off x="5984796" y="3289722"/>
            <a:ext cx="236940" cy="20425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5867363" y="3565869"/>
            <a:ext cx="47180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zh-CN" lang="en-US" sz="2800">
                <a:solidFill>
                  <a:schemeClr val="bg1"/>
                </a:solidFill>
                <a:latin typeface="+mj-ea"/>
              </a:rPr>
              <a:t>….</a:t>
            </a:r>
          </a:p>
        </p:txBody>
      </p:sp>
    </p:spTree>
    <p:extLst>
      <p:ext uri="{BB962C8B-B14F-4D97-AF65-F5344CB8AC3E}">
        <p14:creationId val="1971860971"/>
      </p:ext>
    </p:extLst>
  </p:cSld>
  <p:clrMapOvr>
    <a:masterClrMapping/>
  </p:clrMapOvr>
  <mc:AlternateContent>
    <mc:Choice Requires="p14">
      <p:transition p14:dur="3900" spd="slow">
        <p14:glitter pattern="hexago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0" fill="hold" id="9"/>
                                        <p:tgtEl>
                                          <p:spTgt spid="4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0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750" fill="hold" id="11"/>
                                        <p:tgtEl>
                                          <p:spTgt spid="4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12" nodeType="withEffect" presetClass="emph" presetID="8" presetSubtype="0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dur="75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10" fill="hold" id="18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9" nodeType="withEffect" presetClass="emph" presetID="6" presetSubtype="0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750" fill="hold" id="20"/>
                                        <p:tgtEl>
                                          <p:spTgt spid="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3" id="21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43200000">
                                      <p:cBhvr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26" nodeType="withEffect" presetClass="entr" presetID="23" presetSubtype="288">
                                  <p:stCondLst>
                                    <p:cond delay="1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2" spid="3"/>
      <p:bldP grpId="3" spid="3"/>
      <p:bldP grpId="0" spid="4"/>
      <p:bldP grpId="1" spid="4"/>
      <p:bldP grpId="2" spid="4"/>
      <p:bldP grpId="3" spid="4"/>
      <p:bldP grpId="0" spid="5"/>
      <p:bldP grpId="1" spid="5"/>
      <p:bldP grpId="0" spid="6"/>
      <p:bldP grpId="0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6" name="直接连接符 15"/>
          <p:cNvCxnSpPr/>
          <p:nvPr/>
        </p:nvCxnSpPr>
        <p:spPr>
          <a:xfrm flipH="1">
            <a:off x="3478530" y="0"/>
            <a:ext cx="1082040" cy="6858000"/>
          </a:xfrm>
          <a:prstGeom prst="line">
            <a:avLst/>
          </a:prstGeom>
          <a:ln w="127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 rot="10800000">
            <a:off x="419100" y="1862038"/>
            <a:ext cx="4508500" cy="3657600"/>
          </a:xfrm>
          <a:custGeom>
            <a:gdLst>
              <a:gd fmla="*/ 0 w 4508500" name="connsiteX0"/>
              <a:gd fmla="*/ 1879600 h 3657600" name="connsiteY0"/>
              <a:gd fmla="*/ 3746500 w 4508500" name="connsiteX1"/>
              <a:gd fmla="*/ 0 h 3657600" name="connsiteY1"/>
              <a:gd fmla="*/ 4508500 w 4508500" name="connsiteX2"/>
              <a:gd fmla="*/ 3657600 h 3657600" name="connsiteY2"/>
              <a:gd fmla="*/ 0 w 4508500" name="connsiteX3"/>
              <a:gd fmla="*/ 1879600 h 36576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657600" w="4508500">
                <a:moveTo>
                  <a:pt x="0" y="1879600"/>
                </a:moveTo>
                <a:lnTo>
                  <a:pt x="3746500" y="0"/>
                </a:lnTo>
                <a:lnTo>
                  <a:pt x="4508500" y="3657600"/>
                </a:lnTo>
                <a:lnTo>
                  <a:pt x="0" y="1879600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1155700" y="3741638"/>
            <a:ext cx="217170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800">
                <a:solidFill>
                  <a:schemeClr val="bg1"/>
                </a:solidFill>
                <a:latin typeface="+mn-ea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54100" y="3200400"/>
            <a:ext cx="26670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000">
                <a:solidFill>
                  <a:schemeClr val="bg1"/>
                </a:solidFill>
                <a:latin typeface="+mj-lt"/>
                <a:ea charset="-122" panose="02000000000000000000" pitchFamily="2" typeface="张海山锐线体简"/>
              </a:rPr>
              <a:t>CONTENTS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0" y="0"/>
            <a:ext cx="4419600" cy="3260160"/>
          </a:xfrm>
          <a:prstGeom prst="line">
            <a:avLst/>
          </a:prstGeom>
          <a:ln w="127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3584223"/>
            <a:ext cx="3327400" cy="3273777"/>
          </a:xfrm>
          <a:prstGeom prst="line">
            <a:avLst/>
          </a:prstGeom>
          <a:ln w="12700"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885662" y="1128113"/>
            <a:ext cx="4403621" cy="678505"/>
            <a:chOff x="5885662" y="1128113"/>
            <a:chExt cx="4403621" cy="678505"/>
          </a:xfrm>
        </p:grpSpPr>
        <p:sp>
          <p:nvSpPr>
            <p:cNvPr id="18" name="文本框 17"/>
            <p:cNvSpPr txBox="1"/>
            <p:nvPr/>
          </p:nvSpPr>
          <p:spPr>
            <a:xfrm>
              <a:off x="5885662" y="1160287"/>
              <a:ext cx="2012771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solidFill>
                    <a:schemeClr val="bg2">
                      <a:lumMod val="25000"/>
                    </a:schemeClr>
                  </a:solidFill>
                </a:rPr>
                <a:t>PART ONE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360125" y="1128113"/>
              <a:ext cx="192915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关于公司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85662" y="3605556"/>
            <a:ext cx="4428488" cy="646331"/>
            <a:chOff x="5885662" y="3605556"/>
            <a:chExt cx="4428488" cy="646331"/>
          </a:xfrm>
        </p:grpSpPr>
        <p:sp>
          <p:nvSpPr>
            <p:cNvPr id="20" name="文本框 19"/>
            <p:cNvSpPr txBox="1"/>
            <p:nvPr/>
          </p:nvSpPr>
          <p:spPr>
            <a:xfrm>
              <a:off x="5885662" y="3605555"/>
              <a:ext cx="2392184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solidFill>
                    <a:schemeClr val="bg2">
                      <a:lumMod val="25000"/>
                    </a:schemeClr>
                  </a:solidFill>
                </a:rPr>
                <a:t>PART THREE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357889" y="3605556"/>
              <a:ext cx="1956262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</a:rPr>
                <a:t>业绩回顾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85662" y="2375994"/>
            <a:ext cx="4390549" cy="646331"/>
            <a:chOff x="5885662" y="2375994"/>
            <a:chExt cx="4390549" cy="646331"/>
          </a:xfrm>
        </p:grpSpPr>
        <p:sp>
          <p:nvSpPr>
            <p:cNvPr id="19" name="文本框 18"/>
            <p:cNvSpPr txBox="1"/>
            <p:nvPr/>
          </p:nvSpPr>
          <p:spPr>
            <a:xfrm>
              <a:off x="5885663" y="2375994"/>
              <a:ext cx="2116256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solidFill>
                    <a:schemeClr val="bg2">
                      <a:lumMod val="25000"/>
                    </a:schemeClr>
                  </a:solidFill>
                </a:rPr>
                <a:t>PART TWO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373197" y="2386905"/>
              <a:ext cx="1903014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</a:rPr>
                <a:t>运营状况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85662" y="4873308"/>
            <a:ext cx="4409224" cy="646331"/>
            <a:chOff x="5885662" y="4873308"/>
            <a:chExt cx="4409224" cy="646331"/>
          </a:xfrm>
        </p:grpSpPr>
        <p:sp>
          <p:nvSpPr>
            <p:cNvPr id="21" name="文本框 20"/>
            <p:cNvSpPr txBox="1"/>
            <p:nvPr/>
          </p:nvSpPr>
          <p:spPr>
            <a:xfrm>
              <a:off x="5885662" y="4873307"/>
              <a:ext cx="2235319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3600">
                  <a:solidFill>
                    <a:schemeClr val="bg2">
                      <a:lumMod val="25000"/>
                    </a:schemeClr>
                  </a:solidFill>
                </a:rPr>
                <a:t>PART FOUR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441019" y="4873307"/>
              <a:ext cx="1853868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00000000000000000" pitchFamily="2" typeface="张海山锐线体简"/>
                  <a:ea charset="-122" panose="02000000000000000000" pitchFamily="2" typeface="张海山锐线体简"/>
                </a:defRPr>
              </a:lvl1pPr>
            </a:lstStyle>
            <a:p>
              <a:r>
                <a:rPr altLang="en-US" lang="zh-CN">
                  <a:solidFill>
                    <a:schemeClr val="bg2">
                      <a:lumMod val="25000"/>
                    </a:schemeClr>
                  </a:solidFill>
                  <a:latin typeface="+mn-ea"/>
                  <a:ea typeface="+mn-ea"/>
                </a:rPr>
                <a:t>发展规划</a:t>
              </a:r>
            </a:p>
          </p:txBody>
        </p:sp>
      </p:grpSp>
      <p:sp>
        <p:nvSpPr>
          <p:cNvPr id="26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gdLst>
              <a:gd fmla="*/ 0 w 1959263" name="connsiteX0"/>
              <a:gd fmla="*/ 4719783 h 4719783" name="connsiteY0"/>
              <a:gd fmla="*/ 1959263 w 1959263" name="connsiteX1"/>
              <a:gd fmla="*/ 3713019 h 4719783" name="connsiteY1"/>
              <a:gd fmla="*/ 1127991 w 1959263" name="connsiteX2"/>
              <a:gd fmla="*/ 0 h 4719783" name="connsiteY2"/>
              <a:gd fmla="*/ 0 w 1959263" name="connsiteX3"/>
              <a:gd fmla="*/ 4719783 h 47197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719783" w="195926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val="511594118"/>
      </p:ext>
    </p:extLst>
  </p:cSld>
  <p:clrMapOvr>
    <a:masterClrMapping/>
  </p:clrMapOvr>
  <mc:AlternateContent>
    <mc:Choice Requires="p14">
      <p:transition p14:dur="900" spd="slow">
        <p14:warp dir="in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3" presetSubtype="288">
                                  <p:stCondLst>
                                    <p:cond delay="7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3" presetSubtype="288">
                                  <p:stCondLst>
                                    <p:cond delay="12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8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2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4767" y="-5250"/>
            <a:ext cx="6066971" cy="6863250"/>
            <a:chOff x="14767" y="-5250"/>
            <a:chExt cx="6066971" cy="6863250"/>
          </a:xfrm>
        </p:grpSpPr>
        <p:sp>
          <p:nvSpPr>
            <p:cNvPr id="7" name="矩形 6"/>
            <p:cNvSpPr/>
            <p:nvPr/>
          </p:nvSpPr>
          <p:spPr>
            <a:xfrm flipH="1">
              <a:off x="14767" y="0"/>
              <a:ext cx="6066971" cy="6858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 b="-16879" t="-1218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 flipH="1">
              <a:off x="14767" y="-5250"/>
              <a:ext cx="6066971" cy="6858000"/>
            </a:xfrm>
            <a:prstGeom prst="rect">
              <a:avLst/>
            </a:prstGeom>
            <a:gradFill>
              <a:gsLst>
                <a:gs pos="0">
                  <a:schemeClr val="accent1">
                    <a:alpha val="58000"/>
                  </a:schemeClr>
                </a:gs>
                <a:gs pos="45000">
                  <a:schemeClr val="accent1">
                    <a:alpha val="76000"/>
                  </a:schemeClr>
                </a:gs>
              </a:gsLst>
              <a:path path="circle">
                <a:fillToRect b="50000" l="50000" r="50000" t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" name="等腰三角形 8"/>
          <p:cNvSpPr/>
          <p:nvPr/>
        </p:nvSpPr>
        <p:spPr>
          <a:xfrm>
            <a:off x="1510113" y="2071418"/>
            <a:ext cx="3065253" cy="267418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2416390" y="3572103"/>
            <a:ext cx="1252697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12" name="等腰三角形 5"/>
          <p:cNvSpPr/>
          <p:nvPr/>
        </p:nvSpPr>
        <p:spPr>
          <a:xfrm rot="19356856">
            <a:off x="6813930" y="525217"/>
            <a:ext cx="396280" cy="138779"/>
          </a:xfrm>
          <a:custGeom>
            <a:gdLst>
              <a:gd fmla="*/ 0 w 2296078" name="connsiteX0"/>
              <a:gd fmla="*/ 2137357 h 2511072" name="connsiteY0"/>
              <a:gd fmla="*/ 1772144 w 2296078" name="connsiteX1"/>
              <a:gd fmla="*/ 0 h 2511072" name="connsiteY1"/>
              <a:gd fmla="*/ 2296076 w 2296078" name="connsiteX2"/>
              <a:gd fmla="*/ 2511075 h 2511072" name="connsiteY2"/>
              <a:gd fmla="*/ 0 w 2296078" name="connsiteX3"/>
              <a:gd fmla="*/ 2137357 h 251107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11072" w="2296078">
                <a:moveTo>
                  <a:pt x="0" y="2137357"/>
                </a:moveTo>
                <a:lnTo>
                  <a:pt x="1772144" y="0"/>
                </a:lnTo>
                <a:cubicBezTo>
                  <a:pt x="2016039" y="1234965"/>
                  <a:pt x="2034110" y="1255537"/>
                  <a:pt x="2296076" y="2511075"/>
                </a:cubicBezTo>
                <a:lnTo>
                  <a:pt x="0" y="2137357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>
            <a:off x="6812501" y="770048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6812501" y="1540097"/>
            <a:ext cx="4125951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val="563630466"/>
              </p:ext>
            </p:extLst>
          </p:nvPr>
        </p:nvGraphicFramePr>
        <p:xfrm>
          <a:off x="6545767" y="2894922"/>
          <a:ext cx="5040000" cy="336091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1386540" y="1972358"/>
            <a:ext cx="1644769" cy="28265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031309" y="1972358"/>
            <a:ext cx="1644769" cy="28265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386540" y="4798946"/>
            <a:ext cx="328953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466415215"/>
      </p:ext>
    </p:extLst>
  </p:cSld>
  <p:clrMapOvr>
    <a:masterClrMapping/>
  </p:clrMapOvr>
  <p:transition spd="med">
    <p:pull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8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288">
                                  <p:stCondLst>
                                    <p:cond delay="1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3" presetSubtype="288">
                                  <p:stCondLst>
                                    <p:cond delay="22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1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4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21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4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21">
                                            <p:graphicEl>
                                              <a:chart bldStep="category" categoryIdx="0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4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21">
                                            <p:graphicEl>
                                              <a:chart bldStep="category" categoryIdx="1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2" presetSubtype="4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21">
                                            <p:graphicEl>
                                              <a:chart bldStep="category" categoryIdx="2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2" presetSubtype="4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21">
                                            <p:graphicEl>
                                              <a:chart bldStep="category" categoryIdx="3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2" presetSubtype="4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2"/>
                                        <p:tgtEl>
                                          <p:spTgt spid="21">
                                            <p:graphicEl>
                                              <a:chart bldStep="category" categoryIdx="4" seriesIdx="-4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1"/>
      <p:bldP grpId="0" spid="12"/>
      <p:bldP grpId="0" spid="13"/>
      <p:bldP grpId="0" spid="14"/>
      <p:bldGraphic grpId="0" spid="2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等腰三角形 5"/>
          <p:cNvSpPr/>
          <p:nvPr/>
        </p:nvSpPr>
        <p:spPr>
          <a:xfrm rot="19356856">
            <a:off x="703061" y="324495"/>
            <a:ext cx="396280" cy="138779"/>
          </a:xfrm>
          <a:custGeom>
            <a:gdLst>
              <a:gd fmla="*/ 0 w 2296078" name="connsiteX0"/>
              <a:gd fmla="*/ 2137357 h 2511072" name="connsiteY0"/>
              <a:gd fmla="*/ 1772144 w 2296078" name="connsiteX1"/>
              <a:gd fmla="*/ 0 h 2511072" name="connsiteY1"/>
              <a:gd fmla="*/ 2296076 w 2296078" name="connsiteX2"/>
              <a:gd fmla="*/ 2511075 h 2511072" name="connsiteY2"/>
              <a:gd fmla="*/ 0 w 2296078" name="connsiteX3"/>
              <a:gd fmla="*/ 2137357 h 251107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511072" w="2296078">
                <a:moveTo>
                  <a:pt x="0" y="2137357"/>
                </a:moveTo>
                <a:lnTo>
                  <a:pt x="1772144" y="0"/>
                </a:lnTo>
                <a:cubicBezTo>
                  <a:pt x="2016039" y="1234965"/>
                  <a:pt x="2034110" y="1255537"/>
                  <a:pt x="2296076" y="2511075"/>
                </a:cubicBezTo>
                <a:lnTo>
                  <a:pt x="0" y="2137357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701633" y="569326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701633" y="1339375"/>
            <a:ext cx="4125951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8" name="矩形 7"/>
          <p:cNvSpPr/>
          <p:nvPr/>
        </p:nvSpPr>
        <p:spPr>
          <a:xfrm>
            <a:off x="8630433" y="0"/>
            <a:ext cx="35615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2" name="组合 11"/>
          <p:cNvGrpSpPr/>
          <p:nvPr/>
        </p:nvGrpSpPr>
        <p:grpSpPr>
          <a:xfrm>
            <a:off x="5974563" y="1870289"/>
            <a:ext cx="5236583" cy="3127596"/>
            <a:chOff x="2871537" y="2174461"/>
            <a:chExt cx="6392963" cy="3818254"/>
          </a:xfrm>
        </p:grpSpPr>
        <p:sp>
          <p:nvSpPr>
            <p:cNvPr id="13" name="矩形 12"/>
            <p:cNvSpPr/>
            <p:nvPr/>
          </p:nvSpPr>
          <p:spPr>
            <a:xfrm>
              <a:off x="3641557" y="2358188"/>
              <a:ext cx="4931479" cy="3067559"/>
            </a:xfrm>
            <a:prstGeom prst="rect">
              <a:avLst/>
            </a:prstGeom>
            <a:blipFill dpi="0" rotWithShape="1"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871537" y="2174461"/>
              <a:ext cx="6392963" cy="381825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745334" y="3569917"/>
            <a:ext cx="4847398" cy="2542785"/>
            <a:chOff x="745334" y="3569917"/>
            <a:chExt cx="4847398" cy="2542785"/>
          </a:xfrm>
        </p:grpSpPr>
        <p:graphicFrame>
          <p:nvGraphicFramePr>
            <p:cNvPr id="17" name="图表 16"/>
            <p:cNvGraphicFramePr/>
            <p:nvPr>
              <p:extLst>
                <p:ext uri="{D42A27DB-BD31-4B8C-83A1-F6EECF244321}">
                  <p14:modId val="3845357032"/>
                </p:ext>
              </p:extLst>
            </p:nvPr>
          </p:nvGraphicFramePr>
          <p:xfrm>
            <a:off x="745334" y="3569917"/>
            <a:ext cx="4847398" cy="2542785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20" name="文本框 19"/>
            <p:cNvSpPr txBox="1"/>
            <p:nvPr/>
          </p:nvSpPr>
          <p:spPr>
            <a:xfrm>
              <a:off x="4875183" y="3809390"/>
              <a:ext cx="576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</a:rPr>
                <a:t>50%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887709" y="4366706"/>
              <a:ext cx="576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</a:rPr>
                <a:t>60%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887709" y="4924020"/>
              <a:ext cx="576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</a:rPr>
                <a:t>62%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75183" y="5481335"/>
              <a:ext cx="5765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>
                  <a:solidFill>
                    <a:schemeClr val="bg2">
                      <a:lumMod val="25000"/>
                    </a:schemeClr>
                  </a:solidFill>
                </a:rPr>
                <a:t>70%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5433" y="2969749"/>
            <a:ext cx="306787" cy="307378"/>
            <a:chOff x="7080367" y="3582376"/>
            <a:chExt cx="823913" cy="825500"/>
          </a:xfrm>
        </p:grpSpPr>
        <p:sp>
          <p:nvSpPr>
            <p:cNvPr id="24" name="Freeform 51"/>
            <p:cNvSpPr/>
            <p:nvPr/>
          </p:nvSpPr>
          <p:spPr bwMode="auto">
            <a:xfrm>
              <a:off x="7080367" y="3582376"/>
              <a:ext cx="823913" cy="825500"/>
            </a:xfrm>
            <a:custGeom>
              <a:gdLst>
                <a:gd fmla="*/ 112 w 248" name="T0"/>
                <a:gd fmla="*/ 0 h 248" name="T1"/>
                <a:gd fmla="*/ 100 w 248" name="T2"/>
                <a:gd fmla="*/ 27 h 248" name="T3"/>
                <a:gd fmla="*/ 83 w 248" name="T4"/>
                <a:gd fmla="*/ 42 h 248" name="T5"/>
                <a:gd fmla="*/ 60 w 248" name="T6"/>
                <a:gd fmla="*/ 28 h 248" name="T7"/>
                <a:gd fmla="*/ 28 w 248" name="T8"/>
                <a:gd fmla="*/ 44 h 248" name="T9"/>
                <a:gd fmla="*/ 39 w 248" name="T10"/>
                <a:gd fmla="*/ 71 h 248" name="T11"/>
                <a:gd fmla="*/ 39 w 248" name="T12"/>
                <a:gd fmla="*/ 92 h 248" name="T13"/>
                <a:gd fmla="*/ 12 w 248" name="T14"/>
                <a:gd fmla="*/ 100 h 248" name="T15"/>
                <a:gd fmla="*/ 0 w 248" name="T16"/>
                <a:gd fmla="*/ 136 h 248" name="T17"/>
                <a:gd fmla="*/ 27 w 248" name="T18"/>
                <a:gd fmla="*/ 148 h 248" name="T19"/>
                <a:gd fmla="*/ 42 w 248" name="T20"/>
                <a:gd fmla="*/ 165 h 248" name="T21"/>
                <a:gd fmla="*/ 28 w 248" name="T22"/>
                <a:gd fmla="*/ 188 h 248" name="T23"/>
                <a:gd fmla="*/ 44 w 248" name="T24"/>
                <a:gd fmla="*/ 220 h 248" name="T25"/>
                <a:gd fmla="*/ 71 w 248" name="T26"/>
                <a:gd fmla="*/ 209 h 248" name="T27"/>
                <a:gd fmla="*/ 92 w 248" name="T28"/>
                <a:gd fmla="*/ 209 h 248" name="T29"/>
                <a:gd fmla="*/ 100 w 248" name="T30"/>
                <a:gd fmla="*/ 236 h 248" name="T31"/>
                <a:gd fmla="*/ 124 w 248" name="T32"/>
                <a:gd fmla="*/ 248 h 248" name="T33"/>
                <a:gd fmla="*/ 148 w 248" name="T34"/>
                <a:gd fmla="*/ 236 h 248" name="T35"/>
                <a:gd fmla="*/ 156 w 248" name="T36"/>
                <a:gd fmla="*/ 209 h 248" name="T37"/>
                <a:gd fmla="*/ 177 w 248" name="T38"/>
                <a:gd fmla="*/ 209 h 248" name="T39"/>
                <a:gd fmla="*/ 204 w 248" name="T40"/>
                <a:gd fmla="*/ 220 h 248" name="T41"/>
                <a:gd fmla="*/ 220 w 248" name="T42"/>
                <a:gd fmla="*/ 188 h 248" name="T43"/>
                <a:gd fmla="*/ 206 w 248" name="T44"/>
                <a:gd fmla="*/ 165 h 248" name="T45"/>
                <a:gd fmla="*/ 221 w 248" name="T46"/>
                <a:gd fmla="*/ 148 h 248" name="T47"/>
                <a:gd fmla="*/ 248 w 248" name="T48"/>
                <a:gd fmla="*/ 136 h 248" name="T49"/>
                <a:gd fmla="*/ 236 w 248" name="T50"/>
                <a:gd fmla="*/ 100 h 248" name="T51"/>
                <a:gd fmla="*/ 209 w 248" name="T52"/>
                <a:gd fmla="*/ 92 h 248" name="T53"/>
                <a:gd fmla="*/ 209 w 248" name="T54"/>
                <a:gd fmla="*/ 71 h 248" name="T55"/>
                <a:gd fmla="*/ 220 w 248" name="T56"/>
                <a:gd fmla="*/ 44 h 248" name="T57"/>
                <a:gd fmla="*/ 188 w 248" name="T58"/>
                <a:gd fmla="*/ 28 h 248" name="T59"/>
                <a:gd fmla="*/ 165 w 248" name="T60"/>
                <a:gd fmla="*/ 42 h 248" name="T61"/>
                <a:gd fmla="*/ 148 w 248" name="T62"/>
                <a:gd fmla="*/ 27 h 248" name="T63"/>
                <a:gd fmla="*/ 136 w 248" name="T64"/>
                <a:gd fmla="*/ 0 h 24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48" w="248">
                  <a:moveTo>
                    <a:pt x="124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05" y="0"/>
                    <a:pt x="100" y="5"/>
                    <a:pt x="100" y="12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0" y="33"/>
                    <a:pt x="97" y="37"/>
                    <a:pt x="92" y="39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79" y="43"/>
                    <a:pt x="74" y="42"/>
                    <a:pt x="71" y="39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56" y="24"/>
                    <a:pt x="48" y="24"/>
                    <a:pt x="44" y="28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4" y="48"/>
                    <a:pt x="24" y="56"/>
                    <a:pt x="28" y="60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2" y="74"/>
                    <a:pt x="43" y="79"/>
                    <a:pt x="42" y="83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7" y="97"/>
                    <a:pt x="33" y="100"/>
                    <a:pt x="27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0"/>
                    <a:pt x="0" y="105"/>
                    <a:pt x="0" y="112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3"/>
                    <a:pt x="5" y="148"/>
                    <a:pt x="12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33" y="148"/>
                    <a:pt x="37" y="151"/>
                    <a:pt x="39" y="156"/>
                  </a:cubicBezTo>
                  <a:cubicBezTo>
                    <a:pt x="42" y="165"/>
                    <a:pt x="42" y="165"/>
                    <a:pt x="42" y="165"/>
                  </a:cubicBezTo>
                  <a:cubicBezTo>
                    <a:pt x="43" y="169"/>
                    <a:pt x="42" y="174"/>
                    <a:pt x="39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24" y="192"/>
                    <a:pt x="24" y="200"/>
                    <a:pt x="28" y="204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8" y="224"/>
                    <a:pt x="56" y="224"/>
                    <a:pt x="60" y="220"/>
                  </a:cubicBezTo>
                  <a:cubicBezTo>
                    <a:pt x="71" y="209"/>
                    <a:pt x="71" y="209"/>
                    <a:pt x="71" y="209"/>
                  </a:cubicBezTo>
                  <a:cubicBezTo>
                    <a:pt x="74" y="206"/>
                    <a:pt x="79" y="205"/>
                    <a:pt x="83" y="206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7" y="211"/>
                    <a:pt x="100" y="215"/>
                    <a:pt x="100" y="221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0" y="243"/>
                    <a:pt x="105" y="248"/>
                    <a:pt x="112" y="248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136" y="248"/>
                    <a:pt x="136" y="248"/>
                    <a:pt x="136" y="248"/>
                  </a:cubicBezTo>
                  <a:cubicBezTo>
                    <a:pt x="143" y="248"/>
                    <a:pt x="148" y="243"/>
                    <a:pt x="148" y="236"/>
                  </a:cubicBezTo>
                  <a:cubicBezTo>
                    <a:pt x="148" y="221"/>
                    <a:pt x="148" y="221"/>
                    <a:pt x="148" y="221"/>
                  </a:cubicBezTo>
                  <a:cubicBezTo>
                    <a:pt x="148" y="215"/>
                    <a:pt x="151" y="211"/>
                    <a:pt x="156" y="209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9" y="205"/>
                    <a:pt x="174" y="206"/>
                    <a:pt x="177" y="209"/>
                  </a:cubicBezTo>
                  <a:cubicBezTo>
                    <a:pt x="188" y="220"/>
                    <a:pt x="188" y="220"/>
                    <a:pt x="188" y="220"/>
                  </a:cubicBezTo>
                  <a:cubicBezTo>
                    <a:pt x="192" y="224"/>
                    <a:pt x="200" y="224"/>
                    <a:pt x="204" y="220"/>
                  </a:cubicBezTo>
                  <a:cubicBezTo>
                    <a:pt x="220" y="204"/>
                    <a:pt x="220" y="204"/>
                    <a:pt x="220" y="204"/>
                  </a:cubicBezTo>
                  <a:cubicBezTo>
                    <a:pt x="224" y="200"/>
                    <a:pt x="224" y="192"/>
                    <a:pt x="220" y="188"/>
                  </a:cubicBezTo>
                  <a:cubicBezTo>
                    <a:pt x="209" y="177"/>
                    <a:pt x="209" y="177"/>
                    <a:pt x="209" y="177"/>
                  </a:cubicBezTo>
                  <a:cubicBezTo>
                    <a:pt x="206" y="174"/>
                    <a:pt x="205" y="169"/>
                    <a:pt x="206" y="165"/>
                  </a:cubicBezTo>
                  <a:cubicBezTo>
                    <a:pt x="209" y="156"/>
                    <a:pt x="209" y="156"/>
                    <a:pt x="209" y="156"/>
                  </a:cubicBezTo>
                  <a:cubicBezTo>
                    <a:pt x="211" y="151"/>
                    <a:pt x="215" y="148"/>
                    <a:pt x="221" y="148"/>
                  </a:cubicBezTo>
                  <a:cubicBezTo>
                    <a:pt x="236" y="148"/>
                    <a:pt x="236" y="148"/>
                    <a:pt x="236" y="148"/>
                  </a:cubicBezTo>
                  <a:cubicBezTo>
                    <a:pt x="243" y="148"/>
                    <a:pt x="248" y="143"/>
                    <a:pt x="248" y="136"/>
                  </a:cubicBezTo>
                  <a:cubicBezTo>
                    <a:pt x="248" y="112"/>
                    <a:pt x="248" y="112"/>
                    <a:pt x="248" y="112"/>
                  </a:cubicBezTo>
                  <a:cubicBezTo>
                    <a:pt x="248" y="105"/>
                    <a:pt x="243" y="100"/>
                    <a:pt x="236" y="10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15" y="100"/>
                    <a:pt x="211" y="97"/>
                    <a:pt x="209" y="92"/>
                  </a:cubicBezTo>
                  <a:cubicBezTo>
                    <a:pt x="206" y="83"/>
                    <a:pt x="206" y="83"/>
                    <a:pt x="206" y="83"/>
                  </a:cubicBezTo>
                  <a:cubicBezTo>
                    <a:pt x="205" y="79"/>
                    <a:pt x="206" y="74"/>
                    <a:pt x="209" y="71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4" y="56"/>
                    <a:pt x="224" y="48"/>
                    <a:pt x="220" y="44"/>
                  </a:cubicBezTo>
                  <a:cubicBezTo>
                    <a:pt x="204" y="28"/>
                    <a:pt x="204" y="28"/>
                    <a:pt x="204" y="28"/>
                  </a:cubicBezTo>
                  <a:cubicBezTo>
                    <a:pt x="200" y="24"/>
                    <a:pt x="192" y="24"/>
                    <a:pt x="188" y="28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74" y="42"/>
                    <a:pt x="169" y="43"/>
                    <a:pt x="165" y="42"/>
                  </a:cubicBezTo>
                  <a:cubicBezTo>
                    <a:pt x="156" y="39"/>
                    <a:pt x="156" y="39"/>
                    <a:pt x="156" y="39"/>
                  </a:cubicBezTo>
                  <a:cubicBezTo>
                    <a:pt x="151" y="37"/>
                    <a:pt x="148" y="33"/>
                    <a:pt x="148" y="27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3" y="0"/>
                    <a:pt x="136" y="0"/>
                  </a:cubicBezTo>
                  <a:lnTo>
                    <a:pt x="124" y="0"/>
                  </a:lnTo>
                  <a:close/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Freeform 52"/>
            <p:cNvSpPr/>
            <p:nvPr/>
          </p:nvSpPr>
          <p:spPr bwMode="auto">
            <a:xfrm>
              <a:off x="7402629" y="3904639"/>
              <a:ext cx="179388" cy="179388"/>
            </a:xfrm>
            <a:custGeom>
              <a:gdLst>
                <a:gd fmla="*/ 50 w 54" name="T0"/>
                <a:gd fmla="*/ 32 h 54" name="T1"/>
                <a:gd fmla="*/ 22 w 54" name="T2"/>
                <a:gd fmla="*/ 4 h 54" name="T3"/>
                <a:gd fmla="*/ 4 w 54" name="T4"/>
                <a:gd fmla="*/ 22 h 54" name="T5"/>
                <a:gd fmla="*/ 32 w 54" name="T6"/>
                <a:gd fmla="*/ 50 h 54" name="T7"/>
                <a:gd fmla="*/ 50 w 54" name="T8"/>
                <a:gd fmla="*/ 32 h 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" w="54">
                  <a:moveTo>
                    <a:pt x="50" y="32"/>
                  </a:moveTo>
                  <a:cubicBezTo>
                    <a:pt x="54" y="15"/>
                    <a:pt x="39" y="0"/>
                    <a:pt x="22" y="4"/>
                  </a:cubicBezTo>
                  <a:cubicBezTo>
                    <a:pt x="13" y="6"/>
                    <a:pt x="6" y="13"/>
                    <a:pt x="4" y="22"/>
                  </a:cubicBezTo>
                  <a:cubicBezTo>
                    <a:pt x="0" y="39"/>
                    <a:pt x="15" y="54"/>
                    <a:pt x="32" y="50"/>
                  </a:cubicBezTo>
                  <a:cubicBezTo>
                    <a:pt x="41" y="48"/>
                    <a:pt x="48" y="41"/>
                    <a:pt x="50" y="32"/>
                  </a:cubicBezTo>
                  <a:close/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843279" y="2969749"/>
            <a:ext cx="325924" cy="324675"/>
            <a:chOff x="5375392" y="3582376"/>
            <a:chExt cx="828675" cy="825500"/>
          </a:xfrm>
        </p:grpSpPr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375392" y="3582376"/>
              <a:ext cx="828675" cy="825500"/>
            </a:xfrm>
            <a:prstGeom prst="ellipse">
              <a:avLst/>
            </a:pr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H="1">
              <a:off x="5788142" y="3582376"/>
              <a:ext cx="0" cy="825500"/>
            </a:xfrm>
            <a:prstGeom prst="line">
              <a:avLst/>
            </a:pr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 flipH="1">
              <a:off x="5375392" y="3995126"/>
              <a:ext cx="825500" cy="0"/>
            </a:xfrm>
            <a:prstGeom prst="line">
              <a:avLst/>
            </a:pr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5575417" y="3582376"/>
              <a:ext cx="187325" cy="825500"/>
            </a:xfrm>
            <a:custGeom>
              <a:gdLst>
                <a:gd fmla="*/ 56 w 56" name="T0"/>
                <a:gd fmla="*/ 0 h 248" name="T1"/>
                <a:gd fmla="*/ 0 w 56" name="T2"/>
                <a:gd fmla="*/ 124 h 248" name="T3"/>
                <a:gd fmla="*/ 56 w 56" name="T4"/>
                <a:gd fmla="*/ 248 h 24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8" w="56">
                  <a:moveTo>
                    <a:pt x="56" y="0"/>
                  </a:moveTo>
                  <a:cubicBezTo>
                    <a:pt x="56" y="0"/>
                    <a:pt x="0" y="44"/>
                    <a:pt x="0" y="124"/>
                  </a:cubicBezTo>
                  <a:cubicBezTo>
                    <a:pt x="0" y="204"/>
                    <a:pt x="56" y="248"/>
                    <a:pt x="56" y="248"/>
                  </a:cubicBezTo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5815129" y="3582376"/>
              <a:ext cx="187325" cy="825500"/>
            </a:xfrm>
            <a:custGeom>
              <a:gdLst>
                <a:gd fmla="*/ 0 w 56" name="T0"/>
                <a:gd fmla="*/ 0 h 248" name="T1"/>
                <a:gd fmla="*/ 56 w 56" name="T2"/>
                <a:gd fmla="*/ 124 h 248" name="T3"/>
                <a:gd fmla="*/ 0 w 56" name="T4"/>
                <a:gd fmla="*/ 248 h 248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8" w="56">
                  <a:moveTo>
                    <a:pt x="0" y="0"/>
                  </a:moveTo>
                  <a:cubicBezTo>
                    <a:pt x="0" y="0"/>
                    <a:pt x="56" y="44"/>
                    <a:pt x="56" y="124"/>
                  </a:cubicBezTo>
                  <a:cubicBezTo>
                    <a:pt x="56" y="204"/>
                    <a:pt x="0" y="248"/>
                    <a:pt x="0" y="248"/>
                  </a:cubicBezTo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5469054" y="3728426"/>
              <a:ext cx="639763" cy="133350"/>
            </a:xfrm>
            <a:custGeom>
              <a:gdLst>
                <a:gd fmla="*/ 0 w 192" name="T0"/>
                <a:gd fmla="*/ 0 h 40" name="T1"/>
                <a:gd fmla="*/ 96 w 192" name="T2"/>
                <a:gd fmla="*/ 40 h 40" name="T3"/>
                <a:gd fmla="*/ 192 w 192" name="T4"/>
                <a:gd fmla="*/ 0 h 4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0" w="192">
                  <a:moveTo>
                    <a:pt x="0" y="0"/>
                  </a:moveTo>
                  <a:cubicBezTo>
                    <a:pt x="0" y="0"/>
                    <a:pt x="20" y="40"/>
                    <a:pt x="96" y="40"/>
                  </a:cubicBezTo>
                  <a:cubicBezTo>
                    <a:pt x="172" y="40"/>
                    <a:pt x="192" y="0"/>
                    <a:pt x="192" y="0"/>
                  </a:cubicBezTo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22"/>
            <p:cNvSpPr/>
            <p:nvPr/>
          </p:nvSpPr>
          <p:spPr bwMode="auto">
            <a:xfrm>
              <a:off x="5469054" y="4128476"/>
              <a:ext cx="639763" cy="131763"/>
            </a:xfrm>
            <a:custGeom>
              <a:gdLst>
                <a:gd fmla="*/ 0 w 192" name="T0"/>
                <a:gd fmla="*/ 40 h 40" name="T1"/>
                <a:gd fmla="*/ 96 w 192" name="T2"/>
                <a:gd fmla="*/ 0 h 40" name="T3"/>
                <a:gd fmla="*/ 192 w 192" name="T4"/>
                <a:gd fmla="*/ 40 h 4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0" w="192">
                  <a:moveTo>
                    <a:pt x="0" y="40"/>
                  </a:moveTo>
                  <a:cubicBezTo>
                    <a:pt x="0" y="40"/>
                    <a:pt x="20" y="0"/>
                    <a:pt x="96" y="0"/>
                  </a:cubicBezTo>
                  <a:cubicBezTo>
                    <a:pt x="172" y="0"/>
                    <a:pt x="192" y="40"/>
                    <a:pt x="192" y="40"/>
                  </a:cubicBezTo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845672" y="2969749"/>
            <a:ext cx="362290" cy="324675"/>
            <a:chOff x="1930400" y="2066925"/>
            <a:chExt cx="871538" cy="781050"/>
          </a:xfrm>
        </p:grpSpPr>
        <p:sp>
          <p:nvSpPr>
            <p:cNvPr id="35" name="Freeform 40"/>
            <p:cNvSpPr/>
            <p:nvPr/>
          </p:nvSpPr>
          <p:spPr bwMode="auto">
            <a:xfrm>
              <a:off x="1930400" y="2066925"/>
              <a:ext cx="785813" cy="781050"/>
            </a:xfrm>
            <a:custGeom>
              <a:gdLst>
                <a:gd fmla="*/ 234 w 236" name="T0"/>
                <a:gd fmla="*/ 130 h 235" name="T1"/>
                <a:gd fmla="*/ 235 w 236" name="T2"/>
                <a:gd fmla="*/ 120 h 235" name="T3"/>
                <a:gd fmla="*/ 121 w 236" name="T4"/>
                <a:gd fmla="*/ 1 h 235" name="T5"/>
                <a:gd fmla="*/ 2 w 236" name="T6"/>
                <a:gd fmla="*/ 115 h 235" name="T7"/>
                <a:gd fmla="*/ 116 w 236" name="T8"/>
                <a:gd fmla="*/ 234 h 235" name="T9"/>
                <a:gd fmla="*/ 211 w 236" name="T10"/>
                <a:gd fmla="*/ 188 h 23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5" w="236">
                  <a:moveTo>
                    <a:pt x="234" y="130"/>
                  </a:moveTo>
                  <a:cubicBezTo>
                    <a:pt x="235" y="127"/>
                    <a:pt x="235" y="124"/>
                    <a:pt x="235" y="120"/>
                  </a:cubicBezTo>
                  <a:cubicBezTo>
                    <a:pt x="236" y="56"/>
                    <a:pt x="185" y="3"/>
                    <a:pt x="121" y="1"/>
                  </a:cubicBezTo>
                  <a:cubicBezTo>
                    <a:pt x="56" y="0"/>
                    <a:pt x="3" y="51"/>
                    <a:pt x="2" y="115"/>
                  </a:cubicBezTo>
                  <a:cubicBezTo>
                    <a:pt x="0" y="180"/>
                    <a:pt x="51" y="233"/>
                    <a:pt x="116" y="234"/>
                  </a:cubicBezTo>
                  <a:cubicBezTo>
                    <a:pt x="155" y="235"/>
                    <a:pt x="190" y="217"/>
                    <a:pt x="211" y="188"/>
                  </a:cubicBezTo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2609850" y="2413000"/>
              <a:ext cx="92075" cy="96838"/>
            </a:xfrm>
            <a:prstGeom prst="line">
              <a:avLst/>
            </a:pr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 flipH="1">
              <a:off x="2701925" y="2416175"/>
              <a:ext cx="100013" cy="93663"/>
            </a:xfrm>
            <a:prstGeom prst="line">
              <a:avLst/>
            </a:pr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43"/>
            <p:cNvSpPr/>
            <p:nvPr/>
          </p:nvSpPr>
          <p:spPr bwMode="auto">
            <a:xfrm>
              <a:off x="2219325" y="2255838"/>
              <a:ext cx="187325" cy="133350"/>
            </a:xfrm>
            <a:custGeom>
              <a:gdLst>
                <a:gd fmla="*/ 0 w 56" name="T0"/>
                <a:gd fmla="*/ 40 h 40" name="T1"/>
                <a:gd fmla="*/ 0 w 56" name="T2"/>
                <a:gd fmla="*/ 24 h 40" name="T3"/>
                <a:gd fmla="*/ 28 w 56" name="T4"/>
                <a:gd fmla="*/ 0 h 40" name="T5"/>
                <a:gd fmla="*/ 56 w 56" name="T6"/>
                <a:gd fmla="*/ 24 h 40" name="T7"/>
                <a:gd fmla="*/ 56 w 56" name="T8"/>
                <a:gd fmla="*/ 4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56">
                  <a:moveTo>
                    <a:pt x="0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2" y="0"/>
                    <a:pt x="28" y="0"/>
                  </a:cubicBezTo>
                  <a:cubicBezTo>
                    <a:pt x="44" y="0"/>
                    <a:pt x="56" y="11"/>
                    <a:pt x="56" y="24"/>
                  </a:cubicBezTo>
                  <a:cubicBezTo>
                    <a:pt x="56" y="40"/>
                    <a:pt x="56" y="40"/>
                    <a:pt x="56" y="40"/>
                  </a:cubicBezTo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44"/>
            <p:cNvSpPr/>
            <p:nvPr/>
          </p:nvSpPr>
          <p:spPr bwMode="auto">
            <a:xfrm>
              <a:off x="2166938" y="2401888"/>
              <a:ext cx="292100" cy="214313"/>
            </a:xfrm>
            <a:custGeom>
              <a:gdLst>
                <a:gd fmla="*/ 80 w 88" name="T0"/>
                <a:gd fmla="*/ 64 h 64" name="T1"/>
                <a:gd fmla="*/ 8 w 88" name="T2"/>
                <a:gd fmla="*/ 64 h 64" name="T3"/>
                <a:gd fmla="*/ 0 w 88" name="T4"/>
                <a:gd fmla="*/ 52 h 64" name="T5"/>
                <a:gd fmla="*/ 0 w 88" name="T6"/>
                <a:gd fmla="*/ 8 h 64" name="T7"/>
                <a:gd fmla="*/ 8 w 88" name="T8"/>
                <a:gd fmla="*/ 0 h 64" name="T9"/>
                <a:gd fmla="*/ 80 w 88" name="T10"/>
                <a:gd fmla="*/ 0 h 64" name="T11"/>
                <a:gd fmla="*/ 88 w 88" name="T12"/>
                <a:gd fmla="*/ 9 h 64" name="T13"/>
                <a:gd fmla="*/ 88 w 88" name="T14"/>
                <a:gd fmla="*/ 53 h 64" name="T15"/>
                <a:gd fmla="*/ 80 w 88" name="T16"/>
                <a:gd fmla="*/ 64 h 6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4" w="88">
                  <a:moveTo>
                    <a:pt x="80" y="64"/>
                  </a:moveTo>
                  <a:cubicBezTo>
                    <a:pt x="8" y="64"/>
                    <a:pt x="8" y="64"/>
                    <a:pt x="8" y="64"/>
                  </a:cubicBezTo>
                  <a:cubicBezTo>
                    <a:pt x="3" y="64"/>
                    <a:pt x="0" y="58"/>
                    <a:pt x="0" y="5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8" y="4"/>
                    <a:pt x="88" y="9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8"/>
                    <a:pt x="85" y="64"/>
                    <a:pt x="80" y="64"/>
                  </a:cubicBezTo>
                  <a:close/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865954" y="2954539"/>
            <a:ext cx="387941" cy="318139"/>
            <a:chOff x="3934436" y="2063384"/>
            <a:chExt cx="917575" cy="752475"/>
          </a:xfrm>
        </p:grpSpPr>
        <p:sp>
          <p:nvSpPr>
            <p:cNvPr id="41" name="Freeform 61"/>
            <p:cNvSpPr/>
            <p:nvPr/>
          </p:nvSpPr>
          <p:spPr bwMode="auto">
            <a:xfrm>
              <a:off x="4016986" y="2190384"/>
              <a:ext cx="739775" cy="625475"/>
            </a:xfrm>
            <a:custGeom>
              <a:gdLst>
                <a:gd fmla="*/ 0 w 222" name="T0"/>
                <a:gd fmla="*/ 21 h 188" name="T1"/>
                <a:gd fmla="*/ 0 w 222" name="T2"/>
                <a:gd fmla="*/ 18 h 188" name="T3"/>
                <a:gd fmla="*/ 3 w 222" name="T4"/>
                <a:gd fmla="*/ 16 h 188" name="T5"/>
                <a:gd fmla="*/ 138 w 222" name="T6"/>
                <a:gd fmla="*/ 51 h 188" name="T7"/>
                <a:gd fmla="*/ 219 w 222" name="T8"/>
                <a:gd fmla="*/ 1 h 188" name="T9"/>
                <a:gd fmla="*/ 222 w 222" name="T10"/>
                <a:gd fmla="*/ 3 h 188" name="T11"/>
                <a:gd fmla="*/ 222 w 222" name="T12"/>
                <a:gd fmla="*/ 115 h 188" name="T13"/>
                <a:gd fmla="*/ 221 w 222" name="T14"/>
                <a:gd fmla="*/ 117 h 188" name="T15"/>
                <a:gd fmla="*/ 144 w 222" name="T16"/>
                <a:gd fmla="*/ 188 h 188" name="T17"/>
                <a:gd fmla="*/ 142 w 222" name="T18"/>
                <a:gd fmla="*/ 188 h 188" name="T19"/>
                <a:gd fmla="*/ 2 w 222" name="T20"/>
                <a:gd fmla="*/ 144 h 188" name="T21"/>
                <a:gd fmla="*/ 0 w 222" name="T22"/>
                <a:gd fmla="*/ 142 h 188" name="T23"/>
                <a:gd fmla="*/ 0 w 222" name="T24"/>
                <a:gd fmla="*/ 93 h 18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88" w="221">
                  <a:moveTo>
                    <a:pt x="0" y="21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2" y="16"/>
                    <a:pt x="3" y="16"/>
                  </a:cubicBezTo>
                  <a:cubicBezTo>
                    <a:pt x="3" y="16"/>
                    <a:pt x="138" y="52"/>
                    <a:pt x="138" y="51"/>
                  </a:cubicBezTo>
                  <a:cubicBezTo>
                    <a:pt x="219" y="1"/>
                    <a:pt x="219" y="1"/>
                    <a:pt x="219" y="1"/>
                  </a:cubicBezTo>
                  <a:cubicBezTo>
                    <a:pt x="220" y="0"/>
                    <a:pt x="222" y="1"/>
                    <a:pt x="222" y="3"/>
                  </a:cubicBezTo>
                  <a:cubicBezTo>
                    <a:pt x="222" y="115"/>
                    <a:pt x="222" y="115"/>
                    <a:pt x="222" y="115"/>
                  </a:cubicBezTo>
                  <a:cubicBezTo>
                    <a:pt x="222" y="116"/>
                    <a:pt x="222" y="117"/>
                    <a:pt x="221" y="117"/>
                  </a:cubicBezTo>
                  <a:cubicBezTo>
                    <a:pt x="144" y="188"/>
                    <a:pt x="144" y="188"/>
                    <a:pt x="144" y="188"/>
                  </a:cubicBezTo>
                  <a:cubicBezTo>
                    <a:pt x="143" y="188"/>
                    <a:pt x="142" y="188"/>
                    <a:pt x="142" y="188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0" y="143"/>
                    <a:pt x="0" y="142"/>
                  </a:cubicBezTo>
                  <a:cubicBezTo>
                    <a:pt x="0" y="93"/>
                    <a:pt x="0" y="93"/>
                    <a:pt x="0" y="93"/>
                  </a:cubicBezTo>
                </a:path>
              </a:pathLst>
            </a:custGeom>
            <a:noFill/>
            <a:ln cap="flat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2" name="Freeform 62"/>
            <p:cNvSpPr/>
            <p:nvPr/>
          </p:nvSpPr>
          <p:spPr bwMode="auto">
            <a:xfrm>
              <a:off x="4013811" y="2063384"/>
              <a:ext cx="749300" cy="184150"/>
            </a:xfrm>
            <a:custGeom>
              <a:gdLst>
                <a:gd fmla="*/ 3 w 225" name="T0"/>
                <a:gd fmla="*/ 55 h 55" name="T1"/>
                <a:gd fmla="*/ 12 w 225" name="T2"/>
                <a:gd fmla="*/ 47 h 55" name="T3"/>
                <a:gd fmla="*/ 101 w 225" name="T4"/>
                <a:gd fmla="*/ 1 h 55" name="T5"/>
                <a:gd fmla="*/ 104 w 225" name="T6"/>
                <a:gd fmla="*/ 0 h 55" name="T7"/>
                <a:gd fmla="*/ 217 w 225" name="T8"/>
                <a:gd fmla="*/ 36 h 55" name="T9"/>
                <a:gd fmla="*/ 223 w 225" name="T10"/>
                <a:gd fmla="*/ 42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225">
                  <a:moveTo>
                    <a:pt x="3" y="55"/>
                  </a:moveTo>
                  <a:cubicBezTo>
                    <a:pt x="0" y="54"/>
                    <a:pt x="9" y="49"/>
                    <a:pt x="12" y="47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2" y="0"/>
                    <a:pt x="103" y="0"/>
                    <a:pt x="104" y="0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9" y="36"/>
                    <a:pt x="225" y="41"/>
                    <a:pt x="223" y="42"/>
                  </a:cubicBezTo>
                </a:path>
              </a:pathLst>
            </a:custGeom>
            <a:noFill/>
            <a:ln cap="flat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Line 63"/>
            <p:cNvSpPr>
              <a:spLocks noChangeShapeType="1"/>
            </p:cNvSpPr>
            <p:nvPr/>
          </p:nvSpPr>
          <p:spPr bwMode="auto">
            <a:xfrm>
              <a:off x="4477361" y="2360246"/>
              <a:ext cx="12700" cy="455613"/>
            </a:xfrm>
            <a:prstGeom prst="line">
              <a:avLst/>
            </a:prstGeom>
            <a:noFill/>
            <a:ln cap="flat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64"/>
            <p:cNvSpPr/>
            <p:nvPr/>
          </p:nvSpPr>
          <p:spPr bwMode="auto">
            <a:xfrm>
              <a:off x="3934436" y="2241184"/>
              <a:ext cx="546100" cy="374650"/>
            </a:xfrm>
            <a:custGeom>
              <a:gdLst>
                <a:gd fmla="*/ 24 w 164" name="T0"/>
                <a:gd fmla="*/ 5 h 113" name="T1"/>
                <a:gd fmla="*/ 2 w 164" name="T2"/>
                <a:gd fmla="*/ 61 h 113" name="T3"/>
                <a:gd fmla="*/ 6 w 164" name="T4"/>
                <a:gd fmla="*/ 70 h 113" name="T5"/>
                <a:gd fmla="*/ 136 w 164" name="T6"/>
                <a:gd fmla="*/ 111 h 113" name="T7"/>
                <a:gd fmla="*/ 145 w 164" name="T8"/>
                <a:gd fmla="*/ 107 h 113" name="T9"/>
                <a:gd fmla="*/ 163 w 164" name="T10"/>
                <a:gd fmla="*/ 45 h 113" name="T11"/>
                <a:gd fmla="*/ 158 w 164" name="T12"/>
                <a:gd fmla="*/ 36 h 113" name="T13"/>
                <a:gd fmla="*/ 33 w 164" name="T14"/>
                <a:gd fmla="*/ 1 h 113" name="T15"/>
                <a:gd fmla="*/ 24 w 164" name="T16"/>
                <a:gd fmla="*/ 5 h 1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3" w="164">
                  <a:moveTo>
                    <a:pt x="24" y="5"/>
                  </a:moveTo>
                  <a:cubicBezTo>
                    <a:pt x="2" y="61"/>
                    <a:pt x="2" y="61"/>
                    <a:pt x="2" y="61"/>
                  </a:cubicBezTo>
                  <a:cubicBezTo>
                    <a:pt x="0" y="65"/>
                    <a:pt x="2" y="69"/>
                    <a:pt x="6" y="70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40" y="113"/>
                    <a:pt x="144" y="111"/>
                    <a:pt x="145" y="107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4" y="41"/>
                    <a:pt x="162" y="37"/>
                    <a:pt x="158" y="3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29" y="0"/>
                    <a:pt x="26" y="2"/>
                    <a:pt x="24" y="5"/>
                  </a:cubicBezTo>
                  <a:close/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65"/>
            <p:cNvSpPr/>
            <p:nvPr/>
          </p:nvSpPr>
          <p:spPr bwMode="auto">
            <a:xfrm>
              <a:off x="4756761" y="2199909"/>
              <a:ext cx="95250" cy="212725"/>
            </a:xfrm>
            <a:custGeom>
              <a:gdLst>
                <a:gd fmla="*/ 2 w 29" name="T0"/>
                <a:gd fmla="*/ 55 h 64" name="T1"/>
                <a:gd fmla="*/ 25 w 29" name="T2"/>
                <a:gd fmla="*/ 63 h 64" name="T3"/>
                <a:gd fmla="*/ 28 w 29" name="T4"/>
                <a:gd fmla="*/ 60 h 64" name="T5"/>
                <a:gd fmla="*/ 0 w 29" name="T6"/>
                <a:gd fmla="*/ 0 h 6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4" w="28">
                  <a:moveTo>
                    <a:pt x="2" y="55"/>
                  </a:moveTo>
                  <a:cubicBezTo>
                    <a:pt x="25" y="63"/>
                    <a:pt x="25" y="63"/>
                    <a:pt x="25" y="63"/>
                  </a:cubicBezTo>
                  <a:cubicBezTo>
                    <a:pt x="27" y="64"/>
                    <a:pt x="29" y="62"/>
                    <a:pt x="28" y="6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cap="rnd" w="26988">
              <a:solidFill>
                <a:schemeClr val="bg2">
                  <a:lumMod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" name="矩形 2"/>
          <p:cNvSpPr/>
          <p:nvPr/>
        </p:nvSpPr>
        <p:spPr>
          <a:xfrm>
            <a:off x="12357248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68560911"/>
      </p:ext>
    </p:extLst>
  </p:cSld>
  <p:clrMapOvr>
    <a:masterClrMapping/>
  </p:clrMapOvr>
  <p:transition spd="med">
    <p:pull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3" presetSubtype="288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1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3" presetSubtype="16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3" presetSubtype="16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3" presetSubtype="16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44" nodeType="clickEffect" presetClass="path" presetID="35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0 L -1.01471 0" pathEditMode="relative" ptsTypes="AA" rAng="0">
                                      <p:cBhvr>
                                        <p:cTn dur="500" fill="hold" id="4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等腰三角形 5"/>
          <p:cNvSpPr/>
          <p:nvPr/>
        </p:nvSpPr>
        <p:spPr>
          <a:xfrm rot="10800000">
            <a:off x="10276193" y="5345896"/>
            <a:ext cx="1645464" cy="2627936"/>
          </a:xfrm>
          <a:custGeom>
            <a:gdLst>
              <a:gd fmla="*/ 976382 w 1645464" name="connsiteX0"/>
              <a:gd fmla="*/ 2627936 h 2627936" name="connsiteY0"/>
              <a:gd fmla="*/ 1645464 w 1645464" name="connsiteX1"/>
              <a:gd fmla="*/ 1533490 h 2627936" name="connsiteY1"/>
              <a:gd fmla="*/ 0 w 1645464" name="connsiteX2"/>
              <a:gd fmla="*/ 0 h 2627936" name="connsiteY2"/>
              <a:gd fmla="*/ 976382 w 1645464" name="connsiteX3"/>
              <a:gd fmla="*/ 2627936 h 262793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27936" w="1645464">
                <a:moveTo>
                  <a:pt x="976382" y="2627936"/>
                </a:moveTo>
                <a:lnTo>
                  <a:pt x="1645464" y="1533490"/>
                </a:lnTo>
                <a:lnTo>
                  <a:pt x="0" y="0"/>
                </a:lnTo>
                <a:lnTo>
                  <a:pt x="976382" y="262793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 rot="19356856">
            <a:off x="11271861" y="5663731"/>
            <a:ext cx="660151" cy="373249"/>
          </a:xfrm>
          <a:custGeom>
            <a:gdLst>
              <a:gd fmla="*/ 0 w 1930651" name="connsiteX0"/>
              <a:gd fmla="*/ 2016730 h 2016731" name="connsiteY0"/>
              <a:gd fmla="*/ 1210897 w 1930651" name="connsiteX1"/>
              <a:gd fmla="*/ 0 h 2016731" name="connsiteY1"/>
              <a:gd fmla="*/ 1930651 w 1930651" name="connsiteX2"/>
              <a:gd fmla="*/ 1023405 h 2016731" name="connsiteY2"/>
              <a:gd fmla="*/ 0 w 1930651" name="connsiteX3"/>
              <a:gd fmla="*/ 2016730 h 20167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16731" w="193065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12192000 w 12192000" name="connsiteX1"/>
              <a:gd fmla="*/ 0 h 6858000" name="connsiteY1"/>
              <a:gd fmla="*/ 0 w 12192000" name="connsiteX2"/>
              <a:gd fmla="*/ 6858000 h 6858000" name="connsiteY2"/>
              <a:gd fmla="*/ 0 w 12192000" name="connsiteX3"/>
              <a:gd fmla="*/ 0 h 6858000" name="connsiteY3"/>
              <a:gd fmla="*/ 0 w 12192000" name="connsiteX4"/>
              <a:gd fmla="*/ 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12192000" y="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334125" y="719528"/>
            <a:ext cx="3642609" cy="5479528"/>
          </a:xfrm>
          <a:prstGeom prst="rect">
            <a:avLst/>
          </a:prstGeom>
          <a:blipFill>
            <a:blip r:embed="rId2"/>
            <a:stretch>
              <a:fillRect b="-16879" t="-121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 rot="19838180">
            <a:off x="5573160" y="1757810"/>
            <a:ext cx="4684626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typeface="+mn-ea"/>
              </a:rPr>
              <a:t>点击此处添加标题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563488" y="3804687"/>
            <a:ext cx="38404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600">
                <a:solidFill>
                  <a:schemeClr val="bg2">
                    <a:lumMod val="10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5563487" y="4529766"/>
            <a:ext cx="5662868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2" name="等腰三角形 1"/>
          <p:cNvSpPr/>
          <p:nvPr/>
        </p:nvSpPr>
        <p:spPr>
          <a:xfrm rot="16200000">
            <a:off x="-9641277" y="-2667000"/>
            <a:ext cx="6858000" cy="12192000"/>
          </a:xfrm>
          <a:prstGeom prst="triangle">
            <a:avLst>
              <a:gd fmla="val 0" name="adj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2192000" y="-379828"/>
            <a:ext cx="633046" cy="3798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5709059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6" id="9" nodeType="withEffect" presetClass="path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912 -0.00208 L 1.01263 -0.00209" pathEditMode="relative" ptsTypes="AA" rAng="0">
                                      <p:cBhvr>
                                        <p:cTn dur="20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8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7" id="11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50000" decel="50000" fill="hold" grpId="1" id="15" nodeType="withEffect" presetClass="path" presetID="63" presetSubtype="0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1264 -0.00208 L 1.46836 0.35741" pathEditMode="relative" ptsTypes="AA" rAng="0">
                                      <p:cBhvr>
                                        <p:cTn dur="12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86" y="17963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4" id="17" nodeType="withEffect" presetClass="emph" presetID="6" presetSubtype="0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dur="1250" fill="hold" id="18"/>
                                        <p:tgtEl>
                                          <p:spTgt spid="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5" id="19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75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1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decel="50000" fill="hold" grpId="1" id="35" nodeType="withEffect" presetClass="path" presetID="42" presetSubtype="0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3.95833E-06 1.85185E-06 L 0.24089 -0.00648" pathEditMode="relative" ptsTypes="AA" rAng="0">
                                      <p:cBhvr>
                                        <p:cTn dur="500" fill="hold" id="36" spd="-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1435"/>
                                    </p:animMotion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3" presetSubtype="288">
                                  <p:stCondLst>
                                    <p:cond delay="25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1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1" spid="7"/>
      <p:bldP grpId="0" spid="8"/>
      <p:bldP grpId="0" spid="10"/>
      <p:bldP grpId="0" spid="11"/>
      <p:bldP grpId="1" spid="2"/>
      <p:bldP grpId="4" spid="2"/>
      <p:bldP grpId="5" spid="2"/>
      <p:bldP grpId="6" spid="2"/>
      <p:bldP grpId="7" spid="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0" name="直接连接符 29"/>
          <p:cNvCxnSpPr>
            <a:stCxn id="12" idx="4"/>
            <a:endCxn id="24" idx="0"/>
          </p:cNvCxnSpPr>
          <p:nvPr/>
        </p:nvCxnSpPr>
        <p:spPr>
          <a:xfrm>
            <a:off x="4561610" y="1977360"/>
            <a:ext cx="12192" cy="3190896"/>
          </a:xfrm>
          <a:prstGeom prst="lin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701633" y="4624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831116" y="1059101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等腰三角形 5"/>
          <p:cNvSpPr/>
          <p:nvPr/>
        </p:nvSpPr>
        <p:spPr>
          <a:xfrm rot="10800000">
            <a:off x="76097" y="926910"/>
            <a:ext cx="3269442" cy="4416775"/>
          </a:xfrm>
          <a:custGeom>
            <a:gdLst>
              <a:gd fmla="*/ 1326566 w 1762192" name="connsiteX0"/>
              <a:gd fmla="*/ 2613696 h 2613696" name="connsiteY0"/>
              <a:gd fmla="*/ 1762192 w 1762192" name="connsiteX1"/>
              <a:gd fmla="*/ 1448051 h 2613696" name="connsiteY1"/>
              <a:gd fmla="*/ 0 w 1762192" name="connsiteX2"/>
              <a:gd fmla="*/ 0 h 2613696" name="connsiteY2"/>
              <a:gd fmla="*/ 1326566 w 1762192" name="connsiteX3"/>
              <a:gd fmla="*/ 2613696 h 261369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613696" w="1762192">
                <a:moveTo>
                  <a:pt x="1326566" y="2613696"/>
                </a:moveTo>
                <a:lnTo>
                  <a:pt x="1762192" y="1448051"/>
                </a:lnTo>
                <a:lnTo>
                  <a:pt x="0" y="0"/>
                </a:lnTo>
                <a:lnTo>
                  <a:pt x="1326566" y="2613696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等腰三角形 5"/>
          <p:cNvSpPr/>
          <p:nvPr/>
        </p:nvSpPr>
        <p:spPr>
          <a:xfrm rot="19356856">
            <a:off x="1135566" y="2789059"/>
            <a:ext cx="538156" cy="304273"/>
          </a:xfrm>
          <a:custGeom>
            <a:gdLst>
              <a:gd fmla="*/ 0 w 1930651" name="connsiteX0"/>
              <a:gd fmla="*/ 2016730 h 2016731" name="connsiteY0"/>
              <a:gd fmla="*/ 1210897 w 1930651" name="connsiteX1"/>
              <a:gd fmla="*/ 0 h 2016731" name="connsiteY1"/>
              <a:gd fmla="*/ 1930651 w 1930651" name="connsiteX2"/>
              <a:gd fmla="*/ 1023405 h 2016731" name="connsiteY2"/>
              <a:gd fmla="*/ 0 w 1930651" name="connsiteX3"/>
              <a:gd fmla="*/ 2016730 h 201673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016731" w="1930651">
                <a:moveTo>
                  <a:pt x="0" y="2016730"/>
                </a:moveTo>
                <a:lnTo>
                  <a:pt x="1210897" y="0"/>
                </a:lnTo>
                <a:cubicBezTo>
                  <a:pt x="1723167" y="755635"/>
                  <a:pt x="1567308" y="563928"/>
                  <a:pt x="1930651" y="1023405"/>
                </a:cubicBezTo>
                <a:lnTo>
                  <a:pt x="0" y="2016730"/>
                </a:lnTo>
                <a:close/>
              </a:path>
            </a:pathLst>
          </a:custGeom>
          <a:solidFill>
            <a:schemeClr val="accent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等腰三角形 5"/>
          <p:cNvSpPr/>
          <p:nvPr/>
        </p:nvSpPr>
        <p:spPr>
          <a:xfrm rot="12786587">
            <a:off x="9553124" y="3779819"/>
            <a:ext cx="3007845" cy="4888223"/>
          </a:xfrm>
          <a:custGeom>
            <a:gdLst>
              <a:gd fmla="*/ 1020016 w 1621194" name="connsiteX0"/>
              <a:gd fmla="*/ 2892683 h 2892683" name="connsiteY0"/>
              <a:gd fmla="*/ 1621194 w 1621194" name="connsiteX1"/>
              <a:gd fmla="*/ 1719006 h 2892683" name="connsiteY1"/>
              <a:gd fmla="*/ 0 w 1621194" name="connsiteX2"/>
              <a:gd fmla="*/ 0 h 2892683" name="connsiteY2"/>
              <a:gd fmla="*/ 1020016 w 1621194" name="connsiteX3"/>
              <a:gd fmla="*/ 2892683 h 28926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892683" w="1621194">
                <a:moveTo>
                  <a:pt x="1020016" y="2892683"/>
                </a:moveTo>
                <a:lnTo>
                  <a:pt x="1621194" y="1719006"/>
                </a:lnTo>
                <a:lnTo>
                  <a:pt x="0" y="0"/>
                </a:lnTo>
                <a:lnTo>
                  <a:pt x="1020016" y="28926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等腰三角形 5"/>
          <p:cNvSpPr/>
          <p:nvPr/>
        </p:nvSpPr>
        <p:spPr>
          <a:xfrm rot="20505188">
            <a:off x="3378112" y="3875156"/>
            <a:ext cx="1063249" cy="1329954"/>
          </a:xfrm>
          <a:custGeom>
            <a:gdLst>
              <a:gd fmla="*/ 1042678 w 1432619" name="connsiteX0"/>
              <a:gd fmla="*/ 1967444 h 1967444" name="connsiteY0"/>
              <a:gd fmla="*/ 1432619 w 1432619" name="connsiteX1"/>
              <a:gd fmla="*/ 953933 h 1967444" name="connsiteY1"/>
              <a:gd fmla="*/ 0 w 1432619" name="connsiteX2"/>
              <a:gd fmla="*/ 0 h 1967444" name="connsiteY2"/>
              <a:gd fmla="*/ 1042678 w 1432619" name="connsiteX3"/>
              <a:gd fmla="*/ 1967444 h 19674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967444" w="1432619">
                <a:moveTo>
                  <a:pt x="1042678" y="1967444"/>
                </a:moveTo>
                <a:lnTo>
                  <a:pt x="1432619" y="953933"/>
                </a:lnTo>
                <a:lnTo>
                  <a:pt x="0" y="0"/>
                </a:lnTo>
                <a:lnTo>
                  <a:pt x="1042678" y="1967444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等腰三角形 5"/>
          <p:cNvSpPr/>
          <p:nvPr/>
        </p:nvSpPr>
        <p:spPr>
          <a:xfrm rot="4038334">
            <a:off x="-1179432" y="3656049"/>
            <a:ext cx="2190917" cy="1482120"/>
          </a:xfrm>
          <a:custGeom>
            <a:gdLst>
              <a:gd fmla="*/ 2256781 w 2952036" name="connsiteX0"/>
              <a:gd fmla="*/ 2192548 h 2192548" name="connsiteY0"/>
              <a:gd fmla="*/ 2952036 w 2952036" name="connsiteX1"/>
              <a:gd fmla="*/ 1592915 h 2192548" name="connsiteY1"/>
              <a:gd fmla="*/ 0 w 2952036" name="connsiteX2"/>
              <a:gd fmla="*/ 0 h 2192548" name="connsiteY2"/>
              <a:gd fmla="*/ 2256781 w 2952036" name="connsiteX3"/>
              <a:gd fmla="*/ 2192548 h 219254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192548" w="2952036">
                <a:moveTo>
                  <a:pt x="2256781" y="2192548"/>
                </a:moveTo>
                <a:lnTo>
                  <a:pt x="2952036" y="1592915"/>
                </a:lnTo>
                <a:lnTo>
                  <a:pt x="0" y="0"/>
                </a:lnTo>
                <a:lnTo>
                  <a:pt x="2256781" y="219254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3601" y="3280994"/>
            <a:ext cx="16052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schemeClr val="bg2">
                    <a:lumMod val="10000"/>
                  </a:schemeClr>
                </a:solidFill>
                <a:latin typeface="+mn-ea"/>
              </a:rPr>
              <a:t>你的标题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4225754" y="1305648"/>
            <a:ext cx="671712" cy="671712"/>
            <a:chOff x="4225754" y="1305648"/>
            <a:chExt cx="671712" cy="671712"/>
          </a:xfrm>
        </p:grpSpPr>
        <p:sp>
          <p:nvSpPr>
            <p:cNvPr id="12" name="椭圆 11"/>
            <p:cNvSpPr/>
            <p:nvPr/>
          </p:nvSpPr>
          <p:spPr>
            <a:xfrm>
              <a:off x="4225754" y="1305648"/>
              <a:ext cx="671712" cy="671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grpSp>
          <p:nvGrpSpPr>
            <p:cNvPr id="13" name="组 6"/>
            <p:cNvGrpSpPr/>
            <p:nvPr/>
          </p:nvGrpSpPr>
          <p:grpSpPr>
            <a:xfrm>
              <a:off x="4353018" y="1455626"/>
              <a:ext cx="417183" cy="371755"/>
              <a:chOff x="4148138" y="2051050"/>
              <a:chExt cx="874713" cy="779463"/>
            </a:xfrm>
            <a:solidFill>
              <a:schemeClr val="bg1"/>
            </a:solidFill>
          </p:grpSpPr>
          <p:sp>
            <p:nvSpPr>
              <p:cNvPr id="14" name="Freeform 72"/>
              <p:cNvSpPr>
                <a:spLocks noEditPoints="1"/>
              </p:cNvSpPr>
              <p:nvPr/>
            </p:nvSpPr>
            <p:spPr bwMode="auto">
              <a:xfrm>
                <a:off x="4367213" y="2193925"/>
                <a:ext cx="655638" cy="563563"/>
              </a:xfrm>
              <a:custGeom>
                <a:gdLst>
                  <a:gd fmla="*/ 295 w 313" name="T0"/>
                  <a:gd fmla="*/ 88 h 268" name="T1"/>
                  <a:gd fmla="*/ 282 w 313" name="T2"/>
                  <a:gd fmla="*/ 88 h 268" name="T3"/>
                  <a:gd fmla="*/ 298 w 313" name="T4"/>
                  <a:gd fmla="*/ 149 h 268" name="T5"/>
                  <a:gd fmla="*/ 273 w 313" name="T6"/>
                  <a:gd fmla="*/ 192 h 268" name="T7"/>
                  <a:gd fmla="*/ 24 w 313" name="T8"/>
                  <a:gd fmla="*/ 257 h 268" name="T9"/>
                  <a:gd fmla="*/ 21 w 313" name="T10"/>
                  <a:gd fmla="*/ 258 h 268" name="T11"/>
                  <a:gd fmla="*/ 37 w 313" name="T12"/>
                  <a:gd fmla="*/ 268 h 268" name="T13"/>
                  <a:gd fmla="*/ 295 w 313" name="T14"/>
                  <a:gd fmla="*/ 268 h 268" name="T15"/>
                  <a:gd fmla="*/ 313 w 313" name="T16"/>
                  <a:gd fmla="*/ 251 h 268" name="T17"/>
                  <a:gd fmla="*/ 313 w 313" name="T18"/>
                  <a:gd fmla="*/ 106 h 268" name="T19"/>
                  <a:gd fmla="*/ 295 w 313" name="T20"/>
                  <a:gd fmla="*/ 88 h 268" name="T21"/>
                  <a:gd fmla="*/ 292 w 313" name="T22"/>
                  <a:gd fmla="*/ 252 h 268" name="T23"/>
                  <a:gd fmla="*/ 158 w 313" name="T24"/>
                  <a:gd fmla="*/ 253 h 268" name="T25"/>
                  <a:gd fmla="*/ 153 w 313" name="T26"/>
                  <a:gd fmla="*/ 248 h 268" name="T27"/>
                  <a:gd fmla="*/ 158 w 313" name="T28"/>
                  <a:gd fmla="*/ 243 h 268" name="T29"/>
                  <a:gd fmla="*/ 292 w 313" name="T30"/>
                  <a:gd fmla="*/ 242 h 268" name="T31"/>
                  <a:gd fmla="*/ 297 w 313" name="T32"/>
                  <a:gd fmla="*/ 247 h 268" name="T33"/>
                  <a:gd fmla="*/ 292 w 313" name="T34"/>
                  <a:gd fmla="*/ 252 h 268" name="T35"/>
                  <a:gd fmla="*/ 282 w 313" name="T36"/>
                  <a:gd fmla="*/ 158 h 268" name="T37"/>
                  <a:gd fmla="*/ 281 w 313" name="T38"/>
                  <a:gd fmla="*/ 154 h 268" name="T39"/>
                  <a:gd fmla="*/ 245 w 313" name="T40"/>
                  <a:gd fmla="*/ 13 h 268" name="T41"/>
                  <a:gd fmla="*/ 228 w 313" name="T42"/>
                  <a:gd fmla="*/ 0 h 268" name="T43"/>
                  <a:gd fmla="*/ 223 w 313" name="T44"/>
                  <a:gd fmla="*/ 1 h 268" name="T45"/>
                  <a:gd fmla="*/ 210 w 313" name="T46"/>
                  <a:gd fmla="*/ 4 h 268" name="T47"/>
                  <a:gd fmla="*/ 241 w 313" name="T48"/>
                  <a:gd fmla="*/ 59 h 268" name="T49"/>
                  <a:gd fmla="*/ 227 w 313" name="T50"/>
                  <a:gd fmla="*/ 107 h 268" name="T51"/>
                  <a:gd fmla="*/ 2 w 313" name="T52"/>
                  <a:gd fmla="*/ 233 h 268" name="T53"/>
                  <a:gd fmla="*/ 0 w 313" name="T54"/>
                  <a:gd fmla="*/ 233 h 268" name="T55"/>
                  <a:gd fmla="*/ 15 w 313" name="T56"/>
                  <a:gd fmla="*/ 241 h 268" name="T57"/>
                  <a:gd fmla="*/ 19 w 313" name="T58"/>
                  <a:gd fmla="*/ 241 h 268" name="T59"/>
                  <a:gd fmla="*/ 269 w 313" name="T60"/>
                  <a:gd fmla="*/ 175 h 268" name="T61"/>
                  <a:gd fmla="*/ 282 w 313" name="T62"/>
                  <a:gd fmla="*/ 158 h 268" name="T63"/>
                  <a:gd fmla="*/ 259 w 313" name="T64"/>
                  <a:gd fmla="*/ 159 h 268" name="T65"/>
                  <a:gd fmla="*/ 131 w 313" name="T66"/>
                  <a:gd fmla="*/ 198 h 268" name="T67"/>
                  <a:gd fmla="*/ 125 w 313" name="T68"/>
                  <a:gd fmla="*/ 195 h 268" name="T69"/>
                  <a:gd fmla="*/ 128 w 313" name="T70"/>
                  <a:gd fmla="*/ 189 h 268" name="T71"/>
                  <a:gd fmla="*/ 256 w 313" name="T72"/>
                  <a:gd fmla="*/ 149 h 268" name="T73"/>
                  <a:gd fmla="*/ 263 w 313" name="T74"/>
                  <a:gd fmla="*/ 153 h 268" name="T75"/>
                  <a:gd fmla="*/ 259 w 313" name="T76"/>
                  <a:gd fmla="*/ 159 h 268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68" w="313">
                    <a:moveTo>
                      <a:pt x="295" y="88"/>
                    </a:moveTo>
                    <a:cubicBezTo>
                      <a:pt x="282" y="88"/>
                      <a:pt x="282" y="88"/>
                      <a:pt x="282" y="88"/>
                    </a:cubicBezTo>
                    <a:cubicBezTo>
                      <a:pt x="298" y="149"/>
                      <a:pt x="298" y="149"/>
                      <a:pt x="298" y="149"/>
                    </a:cubicBezTo>
                    <a:cubicBezTo>
                      <a:pt x="303" y="168"/>
                      <a:pt x="292" y="187"/>
                      <a:pt x="273" y="192"/>
                    </a:cubicBezTo>
                    <a:cubicBezTo>
                      <a:pt x="24" y="257"/>
                      <a:pt x="24" y="257"/>
                      <a:pt x="24" y="257"/>
                    </a:cubicBezTo>
                    <a:cubicBezTo>
                      <a:pt x="23" y="258"/>
                      <a:pt x="22" y="258"/>
                      <a:pt x="21" y="258"/>
                    </a:cubicBezTo>
                    <a:cubicBezTo>
                      <a:pt x="24" y="264"/>
                      <a:pt x="30" y="268"/>
                      <a:pt x="37" y="268"/>
                    </a:cubicBezTo>
                    <a:cubicBezTo>
                      <a:pt x="295" y="268"/>
                      <a:pt x="295" y="268"/>
                      <a:pt x="295" y="268"/>
                    </a:cubicBezTo>
                    <a:cubicBezTo>
                      <a:pt x="305" y="268"/>
                      <a:pt x="313" y="261"/>
                      <a:pt x="313" y="251"/>
                    </a:cubicBezTo>
                    <a:cubicBezTo>
                      <a:pt x="313" y="106"/>
                      <a:pt x="313" y="106"/>
                      <a:pt x="313" y="106"/>
                    </a:cubicBezTo>
                    <a:cubicBezTo>
                      <a:pt x="313" y="96"/>
                      <a:pt x="305" y="88"/>
                      <a:pt x="295" y="88"/>
                    </a:cubicBezTo>
                    <a:close/>
                    <a:moveTo>
                      <a:pt x="292" y="252"/>
                    </a:moveTo>
                    <a:cubicBezTo>
                      <a:pt x="158" y="253"/>
                      <a:pt x="158" y="253"/>
                      <a:pt x="158" y="253"/>
                    </a:cubicBezTo>
                    <a:cubicBezTo>
                      <a:pt x="155" y="253"/>
                      <a:pt x="153" y="251"/>
                      <a:pt x="153" y="248"/>
                    </a:cubicBezTo>
                    <a:cubicBezTo>
                      <a:pt x="153" y="245"/>
                      <a:pt x="155" y="243"/>
                      <a:pt x="158" y="243"/>
                    </a:cubicBezTo>
                    <a:cubicBezTo>
                      <a:pt x="292" y="242"/>
                      <a:pt x="292" y="242"/>
                      <a:pt x="292" y="242"/>
                    </a:cubicBezTo>
                    <a:cubicBezTo>
                      <a:pt x="295" y="242"/>
                      <a:pt x="297" y="245"/>
                      <a:pt x="297" y="247"/>
                    </a:cubicBezTo>
                    <a:cubicBezTo>
                      <a:pt x="297" y="250"/>
                      <a:pt x="295" y="252"/>
                      <a:pt x="292" y="252"/>
                    </a:cubicBezTo>
                    <a:close/>
                    <a:moveTo>
                      <a:pt x="282" y="158"/>
                    </a:moveTo>
                    <a:cubicBezTo>
                      <a:pt x="282" y="157"/>
                      <a:pt x="282" y="155"/>
                      <a:pt x="281" y="154"/>
                    </a:cubicBezTo>
                    <a:cubicBezTo>
                      <a:pt x="245" y="13"/>
                      <a:pt x="245" y="13"/>
                      <a:pt x="245" y="13"/>
                    </a:cubicBezTo>
                    <a:cubicBezTo>
                      <a:pt x="243" y="5"/>
                      <a:pt x="235" y="0"/>
                      <a:pt x="228" y="0"/>
                    </a:cubicBezTo>
                    <a:cubicBezTo>
                      <a:pt x="226" y="0"/>
                      <a:pt x="225" y="0"/>
                      <a:pt x="223" y="1"/>
                    </a:cubicBezTo>
                    <a:cubicBezTo>
                      <a:pt x="210" y="4"/>
                      <a:pt x="210" y="4"/>
                      <a:pt x="210" y="4"/>
                    </a:cubicBezTo>
                    <a:cubicBezTo>
                      <a:pt x="241" y="59"/>
                      <a:pt x="241" y="59"/>
                      <a:pt x="241" y="59"/>
                    </a:cubicBezTo>
                    <a:cubicBezTo>
                      <a:pt x="250" y="76"/>
                      <a:pt x="244" y="97"/>
                      <a:pt x="227" y="107"/>
                    </a:cubicBezTo>
                    <a:cubicBezTo>
                      <a:pt x="2" y="233"/>
                      <a:pt x="2" y="233"/>
                      <a:pt x="2" y="233"/>
                    </a:cubicBezTo>
                    <a:cubicBezTo>
                      <a:pt x="1" y="233"/>
                      <a:pt x="1" y="233"/>
                      <a:pt x="0" y="233"/>
                    </a:cubicBezTo>
                    <a:cubicBezTo>
                      <a:pt x="3" y="238"/>
                      <a:pt x="9" y="241"/>
                      <a:pt x="15" y="241"/>
                    </a:cubicBezTo>
                    <a:cubicBezTo>
                      <a:pt x="16" y="241"/>
                      <a:pt x="18" y="241"/>
                      <a:pt x="19" y="241"/>
                    </a:cubicBezTo>
                    <a:cubicBezTo>
                      <a:pt x="269" y="175"/>
                      <a:pt x="269" y="175"/>
                      <a:pt x="269" y="175"/>
                    </a:cubicBezTo>
                    <a:cubicBezTo>
                      <a:pt x="277" y="173"/>
                      <a:pt x="282" y="166"/>
                      <a:pt x="282" y="158"/>
                    </a:cubicBezTo>
                    <a:close/>
                    <a:moveTo>
                      <a:pt x="259" y="159"/>
                    </a:moveTo>
                    <a:cubicBezTo>
                      <a:pt x="131" y="198"/>
                      <a:pt x="131" y="198"/>
                      <a:pt x="131" y="198"/>
                    </a:cubicBezTo>
                    <a:cubicBezTo>
                      <a:pt x="129" y="199"/>
                      <a:pt x="126" y="198"/>
                      <a:pt x="125" y="195"/>
                    </a:cubicBezTo>
                    <a:cubicBezTo>
                      <a:pt x="124" y="192"/>
                      <a:pt x="126" y="190"/>
                      <a:pt x="128" y="189"/>
                    </a:cubicBezTo>
                    <a:cubicBezTo>
                      <a:pt x="256" y="149"/>
                      <a:pt x="256" y="149"/>
                      <a:pt x="256" y="149"/>
                    </a:cubicBezTo>
                    <a:cubicBezTo>
                      <a:pt x="259" y="149"/>
                      <a:pt x="262" y="150"/>
                      <a:pt x="263" y="153"/>
                    </a:cubicBezTo>
                    <a:cubicBezTo>
                      <a:pt x="263" y="155"/>
                      <a:pt x="262" y="158"/>
                      <a:pt x="259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73"/>
              <p:cNvSpPr>
                <a:spLocks noEditPoints="1"/>
              </p:cNvSpPr>
              <p:nvPr/>
            </p:nvSpPr>
            <p:spPr bwMode="auto">
              <a:xfrm>
                <a:off x="4148138" y="2051050"/>
                <a:ext cx="874713" cy="779463"/>
              </a:xfrm>
              <a:custGeom>
                <a:gdLst>
                  <a:gd fmla="*/ 141 w 417" name="T0"/>
                  <a:gd fmla="*/ 336 h 371" name="T1"/>
                  <a:gd fmla="*/ 124 w 417" name="T2"/>
                  <a:gd fmla="*/ 326 h 371" name="T3"/>
                  <a:gd fmla="*/ 141 w 417" name="T4"/>
                  <a:gd fmla="*/ 371 h 371" name="T5"/>
                  <a:gd fmla="*/ 417 w 417" name="T6"/>
                  <a:gd fmla="*/ 354 h 371" name="T7"/>
                  <a:gd fmla="*/ 399 w 417" name="T8"/>
                  <a:gd fmla="*/ 336 h 371" name="T9"/>
                  <a:gd fmla="*/ 329 w 417" name="T10"/>
                  <a:gd fmla="*/ 136 h 371" name="T11"/>
                  <a:gd fmla="*/ 243 w 417" name="T12"/>
                  <a:gd fmla="*/ 0 h 371" name="T13"/>
                  <a:gd fmla="*/ 9 w 417" name="T14"/>
                  <a:gd fmla="*/ 128 h 371" name="T15"/>
                  <a:gd fmla="*/ 3 w 417" name="T16"/>
                  <a:gd fmla="*/ 152 h 371" name="T17"/>
                  <a:gd fmla="*/ 89 w 417" name="T18"/>
                  <a:gd fmla="*/ 287 h 371" name="T19"/>
                  <a:gd fmla="*/ 323 w 417" name="T20"/>
                  <a:gd fmla="*/ 159 h 371" name="T21"/>
                  <a:gd fmla="*/ 111 w 417" name="T22"/>
                  <a:gd fmla="*/ 220 h 371" name="T23"/>
                  <a:gd fmla="*/ 57 w 417" name="T24"/>
                  <a:gd fmla="*/ 122 h 371" name="T25"/>
                  <a:gd fmla="*/ 111 w 417" name="T26"/>
                  <a:gd fmla="*/ 220 h 371" name="T27"/>
                  <a:gd fmla="*/ 190 w 417" name="T28"/>
                  <a:gd fmla="*/ 210 h 371" name="T29"/>
                  <a:gd fmla="*/ 185 w 417" name="T30"/>
                  <a:gd fmla="*/ 201 h 371" name="T31"/>
                  <a:gd fmla="*/ 309 w 417" name="T32"/>
                  <a:gd fmla="*/ 139 h 371" name="T33"/>
                  <a:gd fmla="*/ 86 w 417" name="T34"/>
                  <a:gd fmla="*/ 165 h 371" name="T35"/>
                  <a:gd fmla="*/ 79 w 417" name="T36"/>
                  <a:gd fmla="*/ 147 h 371" name="T37"/>
                  <a:gd fmla="*/ 92 w 417" name="T38"/>
                  <a:gd fmla="*/ 155 h 371" name="T39"/>
                  <a:gd fmla="*/ 82 w 417" name="T40"/>
                  <a:gd fmla="*/ 138 h 371" name="T41"/>
                  <a:gd fmla="*/ 64 w 417" name="T42"/>
                  <a:gd fmla="*/ 136 h 371" name="T43"/>
                  <a:gd fmla="*/ 57 w 417" name="T44"/>
                  <a:gd fmla="*/ 152 h 371" name="T45"/>
                  <a:gd fmla="*/ 71 w 417" name="T46"/>
                  <a:gd fmla="*/ 178 h 371" name="T47"/>
                  <a:gd fmla="*/ 92 w 417" name="T48"/>
                  <a:gd fmla="*/ 195 h 371" name="T49"/>
                  <a:gd fmla="*/ 76 w 417" name="T50"/>
                  <a:gd fmla="*/ 188 h 371" name="T51"/>
                  <a:gd fmla="*/ 97 w 417" name="T52"/>
                  <a:gd fmla="*/ 204 h 371" name="T53"/>
                  <a:gd fmla="*/ 104 w 417" name="T54"/>
                  <a:gd fmla="*/ 207 h 371" name="T55"/>
                  <a:gd fmla="*/ 105 w 417" name="T56"/>
                  <a:gd fmla="*/ 199 h 371" name="T57"/>
                  <a:gd fmla="*/ 86 w 417" name="T58"/>
                  <a:gd fmla="*/ 165 h 371" name="T59"/>
                  <a:gd fmla="*/ 68 w 417" name="T60"/>
                  <a:gd fmla="*/ 163 h 371" name="T61"/>
                  <a:gd fmla="*/ 77 w 417" name="T62"/>
                  <a:gd fmla="*/ 168 h 371" name="T63"/>
                  <a:gd fmla="*/ 100 w 417" name="T64"/>
                  <a:gd fmla="*/ 190 h 371" name="T65"/>
                  <a:gd fmla="*/ 100 w 417" name="T66"/>
                  <a:gd fmla="*/ 180 h 371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371" w="417">
                    <a:moveTo>
                      <a:pt x="399" y="336"/>
                    </a:moveTo>
                    <a:cubicBezTo>
                      <a:pt x="141" y="336"/>
                      <a:pt x="141" y="336"/>
                      <a:pt x="141" y="336"/>
                    </a:cubicBezTo>
                    <a:cubicBezTo>
                      <a:pt x="134" y="336"/>
                      <a:pt x="128" y="332"/>
                      <a:pt x="125" y="326"/>
                    </a:cubicBezTo>
                    <a:cubicBezTo>
                      <a:pt x="125" y="326"/>
                      <a:pt x="124" y="326"/>
                      <a:pt x="124" y="326"/>
                    </a:cubicBezTo>
                    <a:cubicBezTo>
                      <a:pt x="124" y="354"/>
                      <a:pt x="124" y="354"/>
                      <a:pt x="124" y="354"/>
                    </a:cubicBezTo>
                    <a:cubicBezTo>
                      <a:pt x="124" y="363"/>
                      <a:pt x="132" y="371"/>
                      <a:pt x="141" y="371"/>
                    </a:cubicBezTo>
                    <a:cubicBezTo>
                      <a:pt x="399" y="371"/>
                      <a:pt x="399" y="371"/>
                      <a:pt x="399" y="371"/>
                    </a:cubicBezTo>
                    <a:cubicBezTo>
                      <a:pt x="409" y="371"/>
                      <a:pt x="417" y="363"/>
                      <a:pt x="417" y="354"/>
                    </a:cubicBezTo>
                    <a:cubicBezTo>
                      <a:pt x="417" y="319"/>
                      <a:pt x="417" y="319"/>
                      <a:pt x="417" y="319"/>
                    </a:cubicBezTo>
                    <a:cubicBezTo>
                      <a:pt x="417" y="329"/>
                      <a:pt x="409" y="336"/>
                      <a:pt x="399" y="336"/>
                    </a:cubicBezTo>
                    <a:close/>
                    <a:moveTo>
                      <a:pt x="332" y="144"/>
                    </a:moveTo>
                    <a:cubicBezTo>
                      <a:pt x="332" y="141"/>
                      <a:pt x="331" y="138"/>
                      <a:pt x="329" y="136"/>
                    </a:cubicBezTo>
                    <a:cubicBezTo>
                      <a:pt x="259" y="9"/>
                      <a:pt x="259" y="9"/>
                      <a:pt x="259" y="9"/>
                    </a:cubicBezTo>
                    <a:cubicBezTo>
                      <a:pt x="255" y="3"/>
                      <a:pt x="249" y="0"/>
                      <a:pt x="243" y="0"/>
                    </a:cubicBezTo>
                    <a:cubicBezTo>
                      <a:pt x="240" y="0"/>
                      <a:pt x="237" y="0"/>
                      <a:pt x="235" y="2"/>
                    </a:cubicBezTo>
                    <a:cubicBezTo>
                      <a:pt x="9" y="128"/>
                      <a:pt x="9" y="128"/>
                      <a:pt x="9" y="128"/>
                    </a:cubicBezTo>
                    <a:cubicBezTo>
                      <a:pt x="4" y="131"/>
                      <a:pt x="0" y="137"/>
                      <a:pt x="0" y="143"/>
                    </a:cubicBezTo>
                    <a:cubicBezTo>
                      <a:pt x="0" y="146"/>
                      <a:pt x="1" y="149"/>
                      <a:pt x="3" y="152"/>
                    </a:cubicBezTo>
                    <a:cubicBezTo>
                      <a:pt x="74" y="278"/>
                      <a:pt x="74" y="278"/>
                      <a:pt x="74" y="278"/>
                    </a:cubicBezTo>
                    <a:cubicBezTo>
                      <a:pt x="77" y="284"/>
                      <a:pt x="83" y="287"/>
                      <a:pt x="89" y="287"/>
                    </a:cubicBezTo>
                    <a:cubicBezTo>
                      <a:pt x="92" y="287"/>
                      <a:pt x="95" y="287"/>
                      <a:pt x="97" y="285"/>
                    </a:cubicBezTo>
                    <a:cubicBezTo>
                      <a:pt x="323" y="159"/>
                      <a:pt x="323" y="159"/>
                      <a:pt x="323" y="159"/>
                    </a:cubicBezTo>
                    <a:cubicBezTo>
                      <a:pt x="328" y="156"/>
                      <a:pt x="332" y="150"/>
                      <a:pt x="332" y="144"/>
                    </a:cubicBezTo>
                    <a:close/>
                    <a:moveTo>
                      <a:pt x="111" y="220"/>
                    </a:moveTo>
                    <a:cubicBezTo>
                      <a:pt x="88" y="232"/>
                      <a:pt x="58" y="220"/>
                      <a:pt x="43" y="193"/>
                    </a:cubicBezTo>
                    <a:cubicBezTo>
                      <a:pt x="29" y="166"/>
                      <a:pt x="35" y="134"/>
                      <a:pt x="57" y="122"/>
                    </a:cubicBezTo>
                    <a:cubicBezTo>
                      <a:pt x="80" y="110"/>
                      <a:pt x="110" y="122"/>
                      <a:pt x="125" y="149"/>
                    </a:cubicBezTo>
                    <a:cubicBezTo>
                      <a:pt x="139" y="176"/>
                      <a:pt x="133" y="208"/>
                      <a:pt x="111" y="220"/>
                    </a:cubicBezTo>
                    <a:close/>
                    <a:moveTo>
                      <a:pt x="307" y="146"/>
                    </a:moveTo>
                    <a:cubicBezTo>
                      <a:pt x="190" y="210"/>
                      <a:pt x="190" y="210"/>
                      <a:pt x="190" y="210"/>
                    </a:cubicBezTo>
                    <a:cubicBezTo>
                      <a:pt x="187" y="211"/>
                      <a:pt x="184" y="210"/>
                      <a:pt x="183" y="208"/>
                    </a:cubicBezTo>
                    <a:cubicBezTo>
                      <a:pt x="181" y="206"/>
                      <a:pt x="182" y="202"/>
                      <a:pt x="185" y="201"/>
                    </a:cubicBezTo>
                    <a:cubicBezTo>
                      <a:pt x="303" y="137"/>
                      <a:pt x="303" y="137"/>
                      <a:pt x="303" y="137"/>
                    </a:cubicBezTo>
                    <a:cubicBezTo>
                      <a:pt x="305" y="136"/>
                      <a:pt x="308" y="137"/>
                      <a:pt x="309" y="139"/>
                    </a:cubicBezTo>
                    <a:cubicBezTo>
                      <a:pt x="311" y="142"/>
                      <a:pt x="310" y="145"/>
                      <a:pt x="307" y="146"/>
                    </a:cubicBezTo>
                    <a:close/>
                    <a:moveTo>
                      <a:pt x="86" y="165"/>
                    </a:moveTo>
                    <a:cubicBezTo>
                      <a:pt x="76" y="147"/>
                      <a:pt x="76" y="147"/>
                      <a:pt x="76" y="147"/>
                    </a:cubicBezTo>
                    <a:cubicBezTo>
                      <a:pt x="77" y="147"/>
                      <a:pt x="78" y="147"/>
                      <a:pt x="79" y="147"/>
                    </a:cubicBezTo>
                    <a:cubicBezTo>
                      <a:pt x="83" y="149"/>
                      <a:pt x="85" y="153"/>
                      <a:pt x="85" y="153"/>
                    </a:cubicBezTo>
                    <a:cubicBezTo>
                      <a:pt x="87" y="155"/>
                      <a:pt x="90" y="156"/>
                      <a:pt x="92" y="155"/>
                    </a:cubicBezTo>
                    <a:cubicBezTo>
                      <a:pt x="95" y="153"/>
                      <a:pt x="96" y="150"/>
                      <a:pt x="94" y="148"/>
                    </a:cubicBezTo>
                    <a:cubicBezTo>
                      <a:pt x="94" y="147"/>
                      <a:pt x="90" y="140"/>
                      <a:pt x="82" y="138"/>
                    </a:cubicBezTo>
                    <a:cubicBezTo>
                      <a:pt x="78" y="137"/>
                      <a:pt x="75" y="137"/>
                      <a:pt x="71" y="138"/>
                    </a:cubicBezTo>
                    <a:cubicBezTo>
                      <a:pt x="70" y="136"/>
                      <a:pt x="67" y="135"/>
                      <a:pt x="64" y="136"/>
                    </a:cubicBezTo>
                    <a:cubicBezTo>
                      <a:pt x="62" y="138"/>
                      <a:pt x="61" y="141"/>
                      <a:pt x="62" y="143"/>
                    </a:cubicBezTo>
                    <a:cubicBezTo>
                      <a:pt x="60" y="145"/>
                      <a:pt x="58" y="148"/>
                      <a:pt x="57" y="152"/>
                    </a:cubicBezTo>
                    <a:cubicBezTo>
                      <a:pt x="55" y="160"/>
                      <a:pt x="58" y="167"/>
                      <a:pt x="59" y="168"/>
                    </a:cubicBezTo>
                    <a:cubicBezTo>
                      <a:pt x="59" y="169"/>
                      <a:pt x="63" y="176"/>
                      <a:pt x="71" y="178"/>
                    </a:cubicBezTo>
                    <a:cubicBezTo>
                      <a:pt x="75" y="179"/>
                      <a:pt x="78" y="179"/>
                      <a:pt x="82" y="178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86" y="195"/>
                      <a:pt x="83" y="191"/>
                      <a:pt x="82" y="190"/>
                    </a:cubicBezTo>
                    <a:cubicBezTo>
                      <a:pt x="81" y="187"/>
                      <a:pt x="78" y="186"/>
                      <a:pt x="76" y="188"/>
                    </a:cubicBezTo>
                    <a:cubicBezTo>
                      <a:pt x="73" y="189"/>
                      <a:pt x="72" y="192"/>
                      <a:pt x="74" y="194"/>
                    </a:cubicBezTo>
                    <a:cubicBezTo>
                      <a:pt x="77" y="201"/>
                      <a:pt x="86" y="208"/>
                      <a:pt x="97" y="204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9" y="208"/>
                      <a:pt x="102" y="209"/>
                      <a:pt x="104" y="207"/>
                    </a:cubicBezTo>
                    <a:cubicBezTo>
                      <a:pt x="107" y="206"/>
                      <a:pt x="108" y="203"/>
                      <a:pt x="106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14" y="192"/>
                      <a:pt x="113" y="181"/>
                      <a:pt x="109" y="175"/>
                    </a:cubicBezTo>
                    <a:cubicBezTo>
                      <a:pt x="106" y="168"/>
                      <a:pt x="97" y="161"/>
                      <a:pt x="86" y="165"/>
                    </a:cubicBezTo>
                    <a:close/>
                    <a:moveTo>
                      <a:pt x="74" y="168"/>
                    </a:moveTo>
                    <a:cubicBezTo>
                      <a:pt x="70" y="167"/>
                      <a:pt x="68" y="163"/>
                      <a:pt x="68" y="163"/>
                    </a:cubicBezTo>
                    <a:cubicBezTo>
                      <a:pt x="67" y="161"/>
                      <a:pt x="65" y="156"/>
                      <a:pt x="68" y="152"/>
                    </a:cubicBezTo>
                    <a:cubicBezTo>
                      <a:pt x="77" y="168"/>
                      <a:pt x="77" y="168"/>
                      <a:pt x="77" y="168"/>
                    </a:cubicBezTo>
                    <a:cubicBezTo>
                      <a:pt x="76" y="168"/>
                      <a:pt x="75" y="168"/>
                      <a:pt x="74" y="168"/>
                    </a:cubicBezTo>
                    <a:close/>
                    <a:moveTo>
                      <a:pt x="100" y="190"/>
                    </a:moveTo>
                    <a:cubicBezTo>
                      <a:pt x="91" y="174"/>
                      <a:pt x="91" y="174"/>
                      <a:pt x="91" y="174"/>
                    </a:cubicBezTo>
                    <a:cubicBezTo>
                      <a:pt x="96" y="174"/>
                      <a:pt x="99" y="178"/>
                      <a:pt x="100" y="180"/>
                    </a:cubicBezTo>
                    <a:cubicBezTo>
                      <a:pt x="101" y="181"/>
                      <a:pt x="103" y="186"/>
                      <a:pt x="10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237946" y="2594524"/>
            <a:ext cx="671712" cy="671712"/>
            <a:chOff x="4237946" y="2594524"/>
            <a:chExt cx="671712" cy="671712"/>
          </a:xfrm>
        </p:grpSpPr>
        <p:sp>
          <p:nvSpPr>
            <p:cNvPr id="16" name="椭圆 15"/>
            <p:cNvSpPr/>
            <p:nvPr/>
          </p:nvSpPr>
          <p:spPr>
            <a:xfrm>
              <a:off x="4237946" y="2594524"/>
              <a:ext cx="671712" cy="671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grpSp>
          <p:nvGrpSpPr>
            <p:cNvPr id="17" name="组 11"/>
            <p:cNvGrpSpPr/>
            <p:nvPr/>
          </p:nvGrpSpPr>
          <p:grpSpPr>
            <a:xfrm>
              <a:off x="4398898" y="2744502"/>
              <a:ext cx="349806" cy="375351"/>
              <a:chOff x="5492751" y="1990725"/>
              <a:chExt cx="782637" cy="839788"/>
            </a:xfrm>
            <a:solidFill>
              <a:schemeClr val="bg1"/>
            </a:solidFill>
          </p:grpSpPr>
          <p:pic>
            <p:nvPicPr>
              <p:cNvPr id="18" name="Picture 60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492751" y="2403475"/>
                <a:ext cx="19050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1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256338" y="2493963"/>
                <a:ext cx="190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Freeform 62"/>
              <p:cNvSpPr>
                <a:spLocks noEditPoints="1"/>
              </p:cNvSpPr>
              <p:nvPr/>
            </p:nvSpPr>
            <p:spPr bwMode="auto">
              <a:xfrm>
                <a:off x="5502276" y="2133600"/>
                <a:ext cx="762000" cy="696913"/>
              </a:xfrm>
              <a:custGeom>
                <a:gdLst>
                  <a:gd fmla="*/ 363 w 363" name="T0"/>
                  <a:gd fmla="*/ 177 h 332" name="T1"/>
                  <a:gd fmla="*/ 284 w 363" name="T2"/>
                  <a:gd fmla="*/ 244 h 332" name="T3"/>
                  <a:gd fmla="*/ 205 w 363" name="T4"/>
                  <a:gd fmla="*/ 177 h 332" name="T5"/>
                  <a:gd fmla="*/ 260 w 363" name="T6"/>
                  <a:gd fmla="*/ 113 h 332" name="T7"/>
                  <a:gd fmla="*/ 260 w 363" name="T8"/>
                  <a:gd fmla="*/ 1 h 332" name="T9"/>
                  <a:gd fmla="*/ 181 w 363" name="T10"/>
                  <a:gd fmla="*/ 67 h 332" name="T11"/>
                  <a:gd fmla="*/ 102 w 363" name="T12"/>
                  <a:gd fmla="*/ 0 h 332" name="T13"/>
                  <a:gd fmla="*/ 102 w 363" name="T14"/>
                  <a:gd fmla="*/ 0 h 332" name="T15"/>
                  <a:gd fmla="*/ 102 w 363" name="T16"/>
                  <a:gd fmla="*/ 73 h 332" name="T17"/>
                  <a:gd fmla="*/ 158 w 363" name="T18"/>
                  <a:gd fmla="*/ 137 h 332" name="T19"/>
                  <a:gd fmla="*/ 79 w 363" name="T20"/>
                  <a:gd fmla="*/ 204 h 332" name="T21"/>
                  <a:gd fmla="*/ 0 w 363" name="T22"/>
                  <a:gd fmla="*/ 138 h 332" name="T23"/>
                  <a:gd fmla="*/ 0 w 363" name="T24"/>
                  <a:gd fmla="*/ 261 h 332" name="T25"/>
                  <a:gd fmla="*/ 0 w 363" name="T26"/>
                  <a:gd fmla="*/ 263 h 332" name="T27"/>
                  <a:gd fmla="*/ 0 w 363" name="T28"/>
                  <a:gd fmla="*/ 265 h 332" name="T29"/>
                  <a:gd fmla="*/ 79 w 363" name="T30"/>
                  <a:gd fmla="*/ 332 h 332" name="T31"/>
                  <a:gd fmla="*/ 158 w 363" name="T32"/>
                  <a:gd fmla="*/ 265 h 332" name="T33"/>
                  <a:gd fmla="*/ 158 w 363" name="T34"/>
                  <a:gd fmla="*/ 263 h 332" name="T35"/>
                  <a:gd fmla="*/ 158 w 363" name="T36"/>
                  <a:gd fmla="*/ 261 h 332" name="T37"/>
                  <a:gd fmla="*/ 158 w 363" name="T38"/>
                  <a:gd fmla="*/ 255 h 332" name="T39"/>
                  <a:gd fmla="*/ 181 w 363" name="T40"/>
                  <a:gd fmla="*/ 258 h 332" name="T41"/>
                  <a:gd fmla="*/ 205 w 363" name="T42"/>
                  <a:gd fmla="*/ 255 h 332" name="T43"/>
                  <a:gd fmla="*/ 205 w 363" name="T44"/>
                  <a:gd fmla="*/ 265 h 332" name="T45"/>
                  <a:gd fmla="*/ 205 w 363" name="T46"/>
                  <a:gd fmla="*/ 265 h 332" name="T47"/>
                  <a:gd fmla="*/ 284 w 363" name="T48"/>
                  <a:gd fmla="*/ 332 h 332" name="T49"/>
                  <a:gd fmla="*/ 363 w 363" name="T50"/>
                  <a:gd fmla="*/ 265 h 332" name="T51"/>
                  <a:gd fmla="*/ 363 w 363" name="T52"/>
                  <a:gd fmla="*/ 265 h 332" name="T53"/>
                  <a:gd fmla="*/ 363 w 363" name="T54"/>
                  <a:gd fmla="*/ 177 h 332" name="T55"/>
                  <a:gd fmla="*/ 132 w 363" name="T56"/>
                  <a:gd fmla="*/ 305 h 332" name="T57"/>
                  <a:gd fmla="*/ 79 w 363" name="T58"/>
                  <a:gd fmla="*/ 323 h 332" name="T59"/>
                  <a:gd fmla="*/ 72 w 363" name="T60"/>
                  <a:gd fmla="*/ 317 h 332" name="T61"/>
                  <a:gd fmla="*/ 79 w 363" name="T62"/>
                  <a:gd fmla="*/ 310 h 332" name="T63"/>
                  <a:gd fmla="*/ 124 w 363" name="T64"/>
                  <a:gd fmla="*/ 295 h 332" name="T65"/>
                  <a:gd fmla="*/ 133 w 363" name="T66"/>
                  <a:gd fmla="*/ 295 h 332" name="T67"/>
                  <a:gd fmla="*/ 132 w 363" name="T68"/>
                  <a:gd fmla="*/ 305 h 332" name="T69"/>
                  <a:gd fmla="*/ 181 w 363" name="T70"/>
                  <a:gd fmla="*/ 250 h 332" name="T71"/>
                  <a:gd fmla="*/ 175 w 363" name="T72"/>
                  <a:gd fmla="*/ 243 h 332" name="T73"/>
                  <a:gd fmla="*/ 181 w 363" name="T74"/>
                  <a:gd fmla="*/ 236 h 332" name="T75"/>
                  <a:gd fmla="*/ 205 w 363" name="T76"/>
                  <a:gd fmla="*/ 232 h 332" name="T77"/>
                  <a:gd fmla="*/ 205 w 363" name="T78"/>
                  <a:gd fmla="*/ 246 h 332" name="T79"/>
                  <a:gd fmla="*/ 181 w 363" name="T80"/>
                  <a:gd fmla="*/ 250 h 332" name="T81"/>
                  <a:gd fmla="*/ 337 w 363" name="T82"/>
                  <a:gd fmla="*/ 304 h 332" name="T83"/>
                  <a:gd fmla="*/ 284 w 363" name="T84"/>
                  <a:gd fmla="*/ 323 h 332" name="T85"/>
                  <a:gd fmla="*/ 277 w 363" name="T86"/>
                  <a:gd fmla="*/ 316 h 332" name="T87"/>
                  <a:gd fmla="*/ 284 w 363" name="T88"/>
                  <a:gd fmla="*/ 310 h 332" name="T89"/>
                  <a:gd fmla="*/ 329 w 363" name="T90"/>
                  <a:gd fmla="*/ 294 h 332" name="T91"/>
                  <a:gd fmla="*/ 338 w 363" name="T92"/>
                  <a:gd fmla="*/ 295 h 332" name="T93"/>
                  <a:gd fmla="*/ 337 w 363" name="T94"/>
                  <a:gd fmla="*/ 304 h 332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332" w="363">
                    <a:moveTo>
                      <a:pt x="363" y="177"/>
                    </a:moveTo>
                    <a:cubicBezTo>
                      <a:pt x="363" y="214"/>
                      <a:pt x="328" y="244"/>
                      <a:pt x="284" y="244"/>
                    </a:cubicBezTo>
                    <a:cubicBezTo>
                      <a:pt x="240" y="244"/>
                      <a:pt x="205" y="214"/>
                      <a:pt x="205" y="177"/>
                    </a:cubicBezTo>
                    <a:cubicBezTo>
                      <a:pt x="205" y="147"/>
                      <a:pt x="228" y="121"/>
                      <a:pt x="260" y="113"/>
                    </a:cubicBezTo>
                    <a:cubicBezTo>
                      <a:pt x="260" y="1"/>
                      <a:pt x="260" y="1"/>
                      <a:pt x="260" y="1"/>
                    </a:cubicBezTo>
                    <a:cubicBezTo>
                      <a:pt x="260" y="37"/>
                      <a:pt x="225" y="67"/>
                      <a:pt x="181" y="67"/>
                    </a:cubicBezTo>
                    <a:cubicBezTo>
                      <a:pt x="137" y="67"/>
                      <a:pt x="102" y="37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35" y="81"/>
                      <a:pt x="158" y="107"/>
                      <a:pt x="158" y="137"/>
                    </a:cubicBezTo>
                    <a:cubicBezTo>
                      <a:pt x="158" y="174"/>
                      <a:pt x="123" y="204"/>
                      <a:pt x="79" y="204"/>
                    </a:cubicBezTo>
                    <a:cubicBezTo>
                      <a:pt x="35" y="204"/>
                      <a:pt x="0" y="174"/>
                      <a:pt x="0" y="138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62"/>
                      <a:pt x="0" y="262"/>
                      <a:pt x="0" y="263"/>
                    </a:cubicBezTo>
                    <a:cubicBezTo>
                      <a:pt x="0" y="264"/>
                      <a:pt x="0" y="264"/>
                      <a:pt x="0" y="265"/>
                    </a:cubicBezTo>
                    <a:cubicBezTo>
                      <a:pt x="0" y="302"/>
                      <a:pt x="35" y="332"/>
                      <a:pt x="79" y="332"/>
                    </a:cubicBezTo>
                    <a:cubicBezTo>
                      <a:pt x="123" y="332"/>
                      <a:pt x="158" y="302"/>
                      <a:pt x="158" y="265"/>
                    </a:cubicBezTo>
                    <a:cubicBezTo>
                      <a:pt x="158" y="264"/>
                      <a:pt x="158" y="264"/>
                      <a:pt x="158" y="263"/>
                    </a:cubicBezTo>
                    <a:cubicBezTo>
                      <a:pt x="158" y="262"/>
                      <a:pt x="158" y="262"/>
                      <a:pt x="158" y="261"/>
                    </a:cubicBezTo>
                    <a:cubicBezTo>
                      <a:pt x="158" y="255"/>
                      <a:pt x="158" y="255"/>
                      <a:pt x="158" y="255"/>
                    </a:cubicBezTo>
                    <a:cubicBezTo>
                      <a:pt x="166" y="257"/>
                      <a:pt x="173" y="258"/>
                      <a:pt x="181" y="258"/>
                    </a:cubicBezTo>
                    <a:cubicBezTo>
                      <a:pt x="189" y="258"/>
                      <a:pt x="197" y="257"/>
                      <a:pt x="205" y="255"/>
                    </a:cubicBezTo>
                    <a:cubicBezTo>
                      <a:pt x="205" y="265"/>
                      <a:pt x="205" y="265"/>
                      <a:pt x="205" y="265"/>
                    </a:cubicBezTo>
                    <a:cubicBezTo>
                      <a:pt x="205" y="265"/>
                      <a:pt x="205" y="265"/>
                      <a:pt x="205" y="265"/>
                    </a:cubicBezTo>
                    <a:cubicBezTo>
                      <a:pt x="205" y="302"/>
                      <a:pt x="240" y="332"/>
                      <a:pt x="284" y="332"/>
                    </a:cubicBezTo>
                    <a:cubicBezTo>
                      <a:pt x="328" y="332"/>
                      <a:pt x="363" y="302"/>
                      <a:pt x="363" y="265"/>
                    </a:cubicBezTo>
                    <a:cubicBezTo>
                      <a:pt x="363" y="265"/>
                      <a:pt x="363" y="265"/>
                      <a:pt x="363" y="265"/>
                    </a:cubicBezTo>
                    <a:lnTo>
                      <a:pt x="363" y="177"/>
                    </a:lnTo>
                    <a:close/>
                    <a:moveTo>
                      <a:pt x="132" y="305"/>
                    </a:moveTo>
                    <a:cubicBezTo>
                      <a:pt x="118" y="317"/>
                      <a:pt x="99" y="323"/>
                      <a:pt x="79" y="323"/>
                    </a:cubicBezTo>
                    <a:cubicBezTo>
                      <a:pt x="75" y="323"/>
                      <a:pt x="72" y="321"/>
                      <a:pt x="72" y="317"/>
                    </a:cubicBezTo>
                    <a:cubicBezTo>
                      <a:pt x="72" y="313"/>
                      <a:pt x="75" y="310"/>
                      <a:pt x="79" y="310"/>
                    </a:cubicBezTo>
                    <a:cubicBezTo>
                      <a:pt x="96" y="310"/>
                      <a:pt x="112" y="305"/>
                      <a:pt x="124" y="295"/>
                    </a:cubicBezTo>
                    <a:cubicBezTo>
                      <a:pt x="126" y="292"/>
                      <a:pt x="131" y="293"/>
                      <a:pt x="133" y="295"/>
                    </a:cubicBezTo>
                    <a:cubicBezTo>
                      <a:pt x="135" y="298"/>
                      <a:pt x="135" y="302"/>
                      <a:pt x="132" y="305"/>
                    </a:cubicBezTo>
                    <a:close/>
                    <a:moveTo>
                      <a:pt x="181" y="250"/>
                    </a:moveTo>
                    <a:cubicBezTo>
                      <a:pt x="178" y="250"/>
                      <a:pt x="175" y="247"/>
                      <a:pt x="175" y="243"/>
                    </a:cubicBezTo>
                    <a:cubicBezTo>
                      <a:pt x="175" y="239"/>
                      <a:pt x="178" y="236"/>
                      <a:pt x="181" y="236"/>
                    </a:cubicBezTo>
                    <a:cubicBezTo>
                      <a:pt x="189" y="236"/>
                      <a:pt x="197" y="235"/>
                      <a:pt x="205" y="232"/>
                    </a:cubicBezTo>
                    <a:cubicBezTo>
                      <a:pt x="205" y="246"/>
                      <a:pt x="205" y="246"/>
                      <a:pt x="205" y="246"/>
                    </a:cubicBezTo>
                    <a:cubicBezTo>
                      <a:pt x="197" y="248"/>
                      <a:pt x="189" y="250"/>
                      <a:pt x="181" y="250"/>
                    </a:cubicBezTo>
                    <a:close/>
                    <a:moveTo>
                      <a:pt x="337" y="304"/>
                    </a:moveTo>
                    <a:cubicBezTo>
                      <a:pt x="323" y="316"/>
                      <a:pt x="304" y="323"/>
                      <a:pt x="284" y="323"/>
                    </a:cubicBezTo>
                    <a:cubicBezTo>
                      <a:pt x="280" y="323"/>
                      <a:pt x="277" y="320"/>
                      <a:pt x="277" y="316"/>
                    </a:cubicBezTo>
                    <a:cubicBezTo>
                      <a:pt x="277" y="313"/>
                      <a:pt x="280" y="310"/>
                      <a:pt x="284" y="310"/>
                    </a:cubicBezTo>
                    <a:cubicBezTo>
                      <a:pt x="301" y="310"/>
                      <a:pt x="317" y="304"/>
                      <a:pt x="329" y="294"/>
                    </a:cubicBezTo>
                    <a:cubicBezTo>
                      <a:pt x="331" y="292"/>
                      <a:pt x="336" y="292"/>
                      <a:pt x="338" y="295"/>
                    </a:cubicBezTo>
                    <a:cubicBezTo>
                      <a:pt x="340" y="298"/>
                      <a:pt x="340" y="302"/>
                      <a:pt x="337" y="3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Freeform 63"/>
              <p:cNvSpPr>
                <a:spLocks noEditPoints="1"/>
              </p:cNvSpPr>
              <p:nvPr/>
            </p:nvSpPr>
            <p:spPr bwMode="auto">
              <a:xfrm>
                <a:off x="5502276" y="1990725"/>
                <a:ext cx="762000" cy="655638"/>
              </a:xfrm>
              <a:custGeom>
                <a:gdLst>
                  <a:gd fmla="*/ 175 w 363" name="T0"/>
                  <a:gd fmla="*/ 55 h 312" name="T1"/>
                  <a:gd fmla="*/ 261 w 363" name="T2"/>
                  <a:gd fmla="*/ 68 h 312" name="T3"/>
                  <a:gd fmla="*/ 102 w 363" name="T4"/>
                  <a:gd fmla="*/ 68 h 312" name="T5"/>
                  <a:gd fmla="*/ 156 w 363" name="T6"/>
                  <a:gd fmla="*/ 77 h 312" name="T7"/>
                  <a:gd fmla="*/ 168 w 363" name="T8"/>
                  <a:gd fmla="*/ 77 h 312" name="T9"/>
                  <a:gd fmla="*/ 156 w 363" name="T10"/>
                  <a:gd fmla="*/ 45 h 312" name="T11"/>
                  <a:gd fmla="*/ 181 w 363" name="T12"/>
                  <a:gd fmla="*/ 18 h 312" name="T13"/>
                  <a:gd fmla="*/ 206 w 363" name="T14"/>
                  <a:gd fmla="*/ 45 h 312" name="T15"/>
                  <a:gd fmla="*/ 194 w 363" name="T16"/>
                  <a:gd fmla="*/ 45 h 312" name="T17"/>
                  <a:gd fmla="*/ 206 w 363" name="T18"/>
                  <a:gd fmla="*/ 77 h 312" name="T19"/>
                  <a:gd fmla="*/ 181 w 363" name="T20"/>
                  <a:gd fmla="*/ 104 h 312" name="T21"/>
                  <a:gd fmla="*/ 156 w 363" name="T22"/>
                  <a:gd fmla="*/ 77 h 312" name="T23"/>
                  <a:gd fmla="*/ 175 w 363" name="T24"/>
                  <a:gd fmla="*/ 120 h 312" name="T25"/>
                  <a:gd fmla="*/ 235 w 363" name="T26"/>
                  <a:gd fmla="*/ 99 h 312" name="T27"/>
                  <a:gd fmla="*/ 187 w 363" name="T28"/>
                  <a:gd fmla="*/ 67 h 312" name="T29"/>
                  <a:gd fmla="*/ 102 w 363" name="T30"/>
                  <a:gd fmla="*/ 141 h 312" name="T31"/>
                  <a:gd fmla="*/ 0 w 363" name="T32"/>
                  <a:gd fmla="*/ 205 h 312" name="T33"/>
                  <a:gd fmla="*/ 79 w 363" name="T34"/>
                  <a:gd fmla="*/ 272 h 312" name="T35"/>
                  <a:gd fmla="*/ 45 w 363" name="T36"/>
                  <a:gd fmla="*/ 191 h 312" name="T37"/>
                  <a:gd fmla="*/ 80 w 363" name="T38"/>
                  <a:gd fmla="*/ 161 h 312" name="T39"/>
                  <a:gd fmla="*/ 93 w 363" name="T40"/>
                  <a:gd fmla="*/ 184 h 312" name="T41"/>
                  <a:gd fmla="*/ 67 w 363" name="T42"/>
                  <a:gd fmla="*/ 184 h 312" name="T43"/>
                  <a:gd fmla="*/ 79 w 363" name="T44"/>
                  <a:gd fmla="*/ 191 h 312" name="T45"/>
                  <a:gd fmla="*/ 45 w 363" name="T46"/>
                  <a:gd fmla="*/ 191 h 312" name="T47"/>
                  <a:gd fmla="*/ 52 w 363" name="T48"/>
                  <a:gd fmla="*/ 204 h 312" name="T49"/>
                  <a:gd fmla="*/ 80 w 363" name="T50"/>
                  <a:gd fmla="*/ 196 h 312" name="T51"/>
                  <a:gd fmla="*/ 66 w 363" name="T52"/>
                  <a:gd fmla="*/ 205 h 312" name="T53"/>
                  <a:gd fmla="*/ 102 w 363" name="T54"/>
                  <a:gd fmla="*/ 217 h 312" name="T55"/>
                  <a:gd fmla="*/ 102 w 363" name="T56"/>
                  <a:gd fmla="*/ 229 h 312" name="T57"/>
                  <a:gd fmla="*/ 132 w 363" name="T58"/>
                  <a:gd fmla="*/ 246 h 312" name="T59"/>
                  <a:gd fmla="*/ 79 w 363" name="T60"/>
                  <a:gd fmla="*/ 251 h 312" name="T61"/>
                  <a:gd fmla="*/ 132 w 363" name="T62"/>
                  <a:gd fmla="*/ 246 h 312" name="T63"/>
                  <a:gd fmla="*/ 284 w 363" name="T64"/>
                  <a:gd fmla="*/ 178 h 312" name="T65"/>
                  <a:gd fmla="*/ 284 w 363" name="T66"/>
                  <a:gd fmla="*/ 312 h 312" name="T67"/>
                  <a:gd fmla="*/ 363 w 363" name="T68"/>
                  <a:gd fmla="*/ 245 h 312" name="T69"/>
                  <a:gd fmla="*/ 241 w 363" name="T70"/>
                  <a:gd fmla="*/ 243 h 312" name="T71"/>
                  <a:gd fmla="*/ 247 w 363" name="T72"/>
                  <a:gd fmla="*/ 228 h 312" name="T73"/>
                  <a:gd fmla="*/ 287 w 363" name="T74"/>
                  <a:gd fmla="*/ 209 h 312" name="T75"/>
                  <a:gd fmla="*/ 315 w 363" name="T76"/>
                  <a:gd fmla="*/ 231 h 312" name="T77"/>
                  <a:gd fmla="*/ 267 w 363" name="T78"/>
                  <a:gd fmla="*/ 228 h 312" name="T79"/>
                  <a:gd fmla="*/ 297 w 363" name="T80"/>
                  <a:gd fmla="*/ 239 h 312" name="T81"/>
                  <a:gd fmla="*/ 293 w 363" name="T82"/>
                  <a:gd fmla="*/ 249 h 312" name="T83"/>
                  <a:gd fmla="*/ 306 w 363" name="T84"/>
                  <a:gd fmla="*/ 249 h 312" name="T85"/>
                  <a:gd fmla="*/ 317 w 363" name="T86"/>
                  <a:gd fmla="*/ 255 h 312" name="T87"/>
                  <a:gd fmla="*/ 253 w 363" name="T88"/>
                  <a:gd fmla="*/ 249 h 312" name="T89"/>
                  <a:gd fmla="*/ 277 w 363" name="T90"/>
                  <a:gd fmla="*/ 298 h 312" name="T91"/>
                  <a:gd fmla="*/ 338 w 363" name="T92"/>
                  <a:gd fmla="*/ 276 h 312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312" w="363">
                    <a:moveTo>
                      <a:pt x="175" y="35"/>
                    </a:moveTo>
                    <a:cubicBezTo>
                      <a:pt x="169" y="38"/>
                      <a:pt x="168" y="44"/>
                      <a:pt x="168" y="45"/>
                    </a:cubicBezTo>
                    <a:cubicBezTo>
                      <a:pt x="168" y="46"/>
                      <a:pt x="169" y="53"/>
                      <a:pt x="175" y="55"/>
                    </a:cubicBezTo>
                    <a:lnTo>
                      <a:pt x="175" y="35"/>
                    </a:lnTo>
                    <a:close/>
                    <a:moveTo>
                      <a:pt x="260" y="69"/>
                    </a:moveTo>
                    <a:cubicBezTo>
                      <a:pt x="260" y="68"/>
                      <a:pt x="261" y="68"/>
                      <a:pt x="261" y="68"/>
                    </a:cubicBezTo>
                    <a:cubicBezTo>
                      <a:pt x="261" y="30"/>
                      <a:pt x="225" y="0"/>
                      <a:pt x="181" y="0"/>
                    </a:cubicBezTo>
                    <a:cubicBezTo>
                      <a:pt x="137" y="0"/>
                      <a:pt x="102" y="30"/>
                      <a:pt x="102" y="68"/>
                    </a:cubicBezTo>
                    <a:cubicBezTo>
                      <a:pt x="102" y="68"/>
                      <a:pt x="102" y="68"/>
                      <a:pt x="102" y="68"/>
                    </a:cubicBezTo>
                    <a:cubicBezTo>
                      <a:pt x="102" y="105"/>
                      <a:pt x="137" y="135"/>
                      <a:pt x="181" y="135"/>
                    </a:cubicBezTo>
                    <a:cubicBezTo>
                      <a:pt x="225" y="135"/>
                      <a:pt x="260" y="105"/>
                      <a:pt x="260" y="69"/>
                    </a:cubicBezTo>
                    <a:close/>
                    <a:moveTo>
                      <a:pt x="156" y="77"/>
                    </a:moveTo>
                    <a:cubicBezTo>
                      <a:pt x="156" y="74"/>
                      <a:pt x="159" y="72"/>
                      <a:pt x="162" y="72"/>
                    </a:cubicBezTo>
                    <a:cubicBezTo>
                      <a:pt x="165" y="72"/>
                      <a:pt x="168" y="74"/>
                      <a:pt x="168" y="77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68" y="78"/>
                      <a:pt x="169" y="85"/>
                      <a:pt x="175" y="87"/>
                    </a:cubicBezTo>
                    <a:cubicBezTo>
                      <a:pt x="175" y="66"/>
                      <a:pt x="175" y="66"/>
                      <a:pt x="175" y="66"/>
                    </a:cubicBezTo>
                    <a:cubicBezTo>
                      <a:pt x="160" y="63"/>
                      <a:pt x="156" y="51"/>
                      <a:pt x="156" y="45"/>
                    </a:cubicBezTo>
                    <a:cubicBezTo>
                      <a:pt x="156" y="39"/>
                      <a:pt x="160" y="27"/>
                      <a:pt x="175" y="24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5" y="21"/>
                      <a:pt x="178" y="18"/>
                      <a:pt x="181" y="18"/>
                    </a:cubicBezTo>
                    <a:cubicBezTo>
                      <a:pt x="184" y="18"/>
                      <a:pt x="187" y="21"/>
                      <a:pt x="187" y="24"/>
                    </a:cubicBezTo>
                    <a:cubicBezTo>
                      <a:pt x="187" y="24"/>
                      <a:pt x="187" y="24"/>
                      <a:pt x="187" y="24"/>
                    </a:cubicBezTo>
                    <a:cubicBezTo>
                      <a:pt x="202" y="27"/>
                      <a:pt x="206" y="39"/>
                      <a:pt x="206" y="45"/>
                    </a:cubicBezTo>
                    <a:cubicBezTo>
                      <a:pt x="206" y="48"/>
                      <a:pt x="203" y="50"/>
                      <a:pt x="200" y="50"/>
                    </a:cubicBezTo>
                    <a:cubicBezTo>
                      <a:pt x="197" y="50"/>
                      <a:pt x="194" y="48"/>
                      <a:pt x="194" y="45"/>
                    </a:cubicBezTo>
                    <a:cubicBezTo>
                      <a:pt x="194" y="45"/>
                      <a:pt x="194" y="45"/>
                      <a:pt x="194" y="45"/>
                    </a:cubicBezTo>
                    <a:cubicBezTo>
                      <a:pt x="194" y="44"/>
                      <a:pt x="194" y="38"/>
                      <a:pt x="187" y="35"/>
                    </a:cubicBezTo>
                    <a:cubicBezTo>
                      <a:pt x="187" y="56"/>
                      <a:pt x="187" y="56"/>
                      <a:pt x="187" y="56"/>
                    </a:cubicBezTo>
                    <a:cubicBezTo>
                      <a:pt x="202" y="59"/>
                      <a:pt x="206" y="71"/>
                      <a:pt x="206" y="77"/>
                    </a:cubicBezTo>
                    <a:cubicBezTo>
                      <a:pt x="206" y="83"/>
                      <a:pt x="202" y="96"/>
                      <a:pt x="187" y="98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187" y="102"/>
                      <a:pt x="184" y="104"/>
                      <a:pt x="181" y="104"/>
                    </a:cubicBezTo>
                    <a:cubicBezTo>
                      <a:pt x="178" y="104"/>
                      <a:pt x="175" y="102"/>
                      <a:pt x="175" y="99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60" y="96"/>
                      <a:pt x="156" y="83"/>
                      <a:pt x="156" y="77"/>
                    </a:cubicBezTo>
                    <a:close/>
                    <a:moveTo>
                      <a:pt x="234" y="108"/>
                    </a:moveTo>
                    <a:cubicBezTo>
                      <a:pt x="220" y="120"/>
                      <a:pt x="201" y="127"/>
                      <a:pt x="181" y="127"/>
                    </a:cubicBezTo>
                    <a:cubicBezTo>
                      <a:pt x="178" y="127"/>
                      <a:pt x="175" y="124"/>
                      <a:pt x="175" y="120"/>
                    </a:cubicBezTo>
                    <a:cubicBezTo>
                      <a:pt x="175" y="116"/>
                      <a:pt x="178" y="113"/>
                      <a:pt x="181" y="113"/>
                    </a:cubicBezTo>
                    <a:cubicBezTo>
                      <a:pt x="198" y="113"/>
                      <a:pt x="214" y="108"/>
                      <a:pt x="226" y="98"/>
                    </a:cubicBezTo>
                    <a:cubicBezTo>
                      <a:pt x="229" y="96"/>
                      <a:pt x="233" y="96"/>
                      <a:pt x="235" y="99"/>
                    </a:cubicBezTo>
                    <a:cubicBezTo>
                      <a:pt x="237" y="101"/>
                      <a:pt x="237" y="106"/>
                      <a:pt x="234" y="108"/>
                    </a:cubicBezTo>
                    <a:close/>
                    <a:moveTo>
                      <a:pt x="194" y="77"/>
                    </a:moveTo>
                    <a:cubicBezTo>
                      <a:pt x="194" y="76"/>
                      <a:pt x="194" y="70"/>
                      <a:pt x="187" y="67"/>
                    </a:cubicBezTo>
                    <a:cubicBezTo>
                      <a:pt x="187" y="87"/>
                      <a:pt x="187" y="87"/>
                      <a:pt x="187" y="87"/>
                    </a:cubicBezTo>
                    <a:cubicBezTo>
                      <a:pt x="194" y="85"/>
                      <a:pt x="194" y="78"/>
                      <a:pt x="194" y="77"/>
                    </a:cubicBezTo>
                    <a:close/>
                    <a:moveTo>
                      <a:pt x="102" y="141"/>
                    </a:moveTo>
                    <a:cubicBezTo>
                      <a:pt x="95" y="139"/>
                      <a:pt x="87" y="138"/>
                      <a:pt x="79" y="138"/>
                    </a:cubicBezTo>
                    <a:cubicBezTo>
                      <a:pt x="36" y="138"/>
                      <a:pt x="2" y="166"/>
                      <a:pt x="0" y="202"/>
                    </a:cubicBezTo>
                    <a:cubicBezTo>
                      <a:pt x="0" y="203"/>
                      <a:pt x="0" y="204"/>
                      <a:pt x="0" y="205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5"/>
                      <a:pt x="0" y="205"/>
                      <a:pt x="0" y="206"/>
                    </a:cubicBezTo>
                    <a:cubicBezTo>
                      <a:pt x="0" y="242"/>
                      <a:pt x="35" y="272"/>
                      <a:pt x="79" y="272"/>
                    </a:cubicBezTo>
                    <a:cubicBezTo>
                      <a:pt x="123" y="272"/>
                      <a:pt x="158" y="242"/>
                      <a:pt x="158" y="205"/>
                    </a:cubicBezTo>
                    <a:cubicBezTo>
                      <a:pt x="158" y="175"/>
                      <a:pt x="135" y="149"/>
                      <a:pt x="102" y="141"/>
                    </a:cubicBezTo>
                    <a:close/>
                    <a:moveTo>
                      <a:pt x="45" y="191"/>
                    </a:moveTo>
                    <a:cubicBezTo>
                      <a:pt x="47" y="188"/>
                      <a:pt x="50" y="186"/>
                      <a:pt x="53" y="185"/>
                    </a:cubicBezTo>
                    <a:cubicBezTo>
                      <a:pt x="53" y="184"/>
                      <a:pt x="53" y="184"/>
                      <a:pt x="53" y="184"/>
                    </a:cubicBezTo>
                    <a:cubicBezTo>
                      <a:pt x="53" y="176"/>
                      <a:pt x="59" y="161"/>
                      <a:pt x="80" y="161"/>
                    </a:cubicBezTo>
                    <a:cubicBezTo>
                      <a:pt x="101" y="161"/>
                      <a:pt x="106" y="176"/>
                      <a:pt x="106" y="184"/>
                    </a:cubicBezTo>
                    <a:cubicBezTo>
                      <a:pt x="106" y="187"/>
                      <a:pt x="103" y="190"/>
                      <a:pt x="99" y="190"/>
                    </a:cubicBezTo>
                    <a:cubicBezTo>
                      <a:pt x="96" y="190"/>
                      <a:pt x="93" y="187"/>
                      <a:pt x="93" y="184"/>
                    </a:cubicBezTo>
                    <a:cubicBezTo>
                      <a:pt x="93" y="184"/>
                      <a:pt x="93" y="184"/>
                      <a:pt x="93" y="184"/>
                    </a:cubicBezTo>
                    <a:cubicBezTo>
                      <a:pt x="93" y="181"/>
                      <a:pt x="92" y="173"/>
                      <a:pt x="80" y="173"/>
                    </a:cubicBezTo>
                    <a:cubicBezTo>
                      <a:pt x="68" y="173"/>
                      <a:pt x="67" y="181"/>
                      <a:pt x="67" y="184"/>
                    </a:cubicBezTo>
                    <a:cubicBezTo>
                      <a:pt x="67" y="185"/>
                      <a:pt x="67" y="185"/>
                      <a:pt x="67" y="185"/>
                    </a:cubicBezTo>
                    <a:cubicBezTo>
                      <a:pt x="69" y="185"/>
                      <a:pt x="69" y="185"/>
                      <a:pt x="69" y="185"/>
                    </a:cubicBezTo>
                    <a:cubicBezTo>
                      <a:pt x="73" y="185"/>
                      <a:pt x="77" y="187"/>
                      <a:pt x="79" y="191"/>
                    </a:cubicBezTo>
                    <a:cubicBezTo>
                      <a:pt x="80" y="193"/>
                      <a:pt x="80" y="193"/>
                      <a:pt x="80" y="193"/>
                    </a:cubicBezTo>
                    <a:cubicBezTo>
                      <a:pt x="44" y="193"/>
                      <a:pt x="44" y="193"/>
                      <a:pt x="44" y="193"/>
                    </a:cubicBezTo>
                    <a:lnTo>
                      <a:pt x="45" y="191"/>
                    </a:lnTo>
                    <a:close/>
                    <a:moveTo>
                      <a:pt x="44" y="223"/>
                    </a:moveTo>
                    <a:cubicBezTo>
                      <a:pt x="44" y="222"/>
                      <a:pt x="44" y="216"/>
                      <a:pt x="50" y="208"/>
                    </a:cubicBezTo>
                    <a:cubicBezTo>
                      <a:pt x="51" y="207"/>
                      <a:pt x="52" y="205"/>
                      <a:pt x="52" y="204"/>
                    </a:cubicBezTo>
                    <a:cubicBezTo>
                      <a:pt x="49" y="203"/>
                      <a:pt x="46" y="201"/>
                      <a:pt x="45" y="199"/>
                    </a:cubicBezTo>
                    <a:cubicBezTo>
                      <a:pt x="44" y="196"/>
                      <a:pt x="44" y="196"/>
                      <a:pt x="44" y="196"/>
                    </a:cubicBezTo>
                    <a:cubicBezTo>
                      <a:pt x="80" y="196"/>
                      <a:pt x="80" y="196"/>
                      <a:pt x="80" y="196"/>
                    </a:cubicBezTo>
                    <a:cubicBezTo>
                      <a:pt x="79" y="199"/>
                      <a:pt x="79" y="199"/>
                      <a:pt x="79" y="199"/>
                    </a:cubicBezTo>
                    <a:cubicBezTo>
                      <a:pt x="77" y="202"/>
                      <a:pt x="73" y="205"/>
                      <a:pt x="69" y="205"/>
                    </a:cubicBezTo>
                    <a:cubicBezTo>
                      <a:pt x="66" y="205"/>
                      <a:pt x="66" y="205"/>
                      <a:pt x="66" y="205"/>
                    </a:cubicBezTo>
                    <a:cubicBezTo>
                      <a:pt x="65" y="207"/>
                      <a:pt x="64" y="211"/>
                      <a:pt x="61" y="215"/>
                    </a:cubicBezTo>
                    <a:cubicBezTo>
                      <a:pt x="61" y="215"/>
                      <a:pt x="60" y="216"/>
                      <a:pt x="60" y="217"/>
                    </a:cubicBezTo>
                    <a:cubicBezTo>
                      <a:pt x="102" y="217"/>
                      <a:pt x="102" y="217"/>
                      <a:pt x="102" y="217"/>
                    </a:cubicBezTo>
                    <a:cubicBezTo>
                      <a:pt x="103" y="217"/>
                      <a:pt x="105" y="217"/>
                      <a:pt x="106" y="218"/>
                    </a:cubicBezTo>
                    <a:cubicBezTo>
                      <a:pt x="108" y="219"/>
                      <a:pt x="108" y="221"/>
                      <a:pt x="108" y="223"/>
                    </a:cubicBezTo>
                    <a:cubicBezTo>
                      <a:pt x="108" y="226"/>
                      <a:pt x="105" y="229"/>
                      <a:pt x="102" y="229"/>
                    </a:cubicBezTo>
                    <a:cubicBezTo>
                      <a:pt x="51" y="229"/>
                      <a:pt x="51" y="229"/>
                      <a:pt x="51" y="229"/>
                    </a:cubicBezTo>
                    <a:cubicBezTo>
                      <a:pt x="47" y="229"/>
                      <a:pt x="45" y="226"/>
                      <a:pt x="44" y="223"/>
                    </a:cubicBezTo>
                    <a:close/>
                    <a:moveTo>
                      <a:pt x="132" y="246"/>
                    </a:moveTo>
                    <a:cubicBezTo>
                      <a:pt x="118" y="258"/>
                      <a:pt x="99" y="264"/>
                      <a:pt x="79" y="264"/>
                    </a:cubicBezTo>
                    <a:cubicBezTo>
                      <a:pt x="75" y="264"/>
                      <a:pt x="72" y="261"/>
                      <a:pt x="72" y="258"/>
                    </a:cubicBezTo>
                    <a:cubicBezTo>
                      <a:pt x="72" y="254"/>
                      <a:pt x="75" y="251"/>
                      <a:pt x="79" y="251"/>
                    </a:cubicBezTo>
                    <a:cubicBezTo>
                      <a:pt x="96" y="251"/>
                      <a:pt x="112" y="246"/>
                      <a:pt x="124" y="235"/>
                    </a:cubicBezTo>
                    <a:cubicBezTo>
                      <a:pt x="126" y="233"/>
                      <a:pt x="131" y="233"/>
                      <a:pt x="133" y="236"/>
                    </a:cubicBezTo>
                    <a:cubicBezTo>
                      <a:pt x="135" y="239"/>
                      <a:pt x="135" y="243"/>
                      <a:pt x="132" y="246"/>
                    </a:cubicBezTo>
                    <a:close/>
                    <a:moveTo>
                      <a:pt x="363" y="245"/>
                    </a:moveTo>
                    <a:cubicBezTo>
                      <a:pt x="363" y="244"/>
                      <a:pt x="363" y="243"/>
                      <a:pt x="363" y="242"/>
                    </a:cubicBezTo>
                    <a:cubicBezTo>
                      <a:pt x="361" y="206"/>
                      <a:pt x="327" y="178"/>
                      <a:pt x="284" y="178"/>
                    </a:cubicBezTo>
                    <a:cubicBezTo>
                      <a:pt x="276" y="178"/>
                      <a:pt x="268" y="179"/>
                      <a:pt x="260" y="181"/>
                    </a:cubicBezTo>
                    <a:cubicBezTo>
                      <a:pt x="228" y="189"/>
                      <a:pt x="205" y="215"/>
                      <a:pt x="205" y="245"/>
                    </a:cubicBezTo>
                    <a:cubicBezTo>
                      <a:pt x="205" y="282"/>
                      <a:pt x="240" y="312"/>
                      <a:pt x="284" y="312"/>
                    </a:cubicBezTo>
                    <a:cubicBezTo>
                      <a:pt x="328" y="312"/>
                      <a:pt x="363" y="282"/>
                      <a:pt x="363" y="245"/>
                    </a:cubicBezTo>
                    <a:cubicBezTo>
                      <a:pt x="363" y="245"/>
                      <a:pt x="363" y="245"/>
                      <a:pt x="363" y="245"/>
                    </a:cubicBezTo>
                    <a:cubicBezTo>
                      <a:pt x="363" y="245"/>
                      <a:pt x="363" y="245"/>
                      <a:pt x="363" y="245"/>
                    </a:cubicBezTo>
                    <a:close/>
                    <a:moveTo>
                      <a:pt x="253" y="249"/>
                    </a:moveTo>
                    <a:cubicBezTo>
                      <a:pt x="247" y="249"/>
                      <a:pt x="247" y="249"/>
                      <a:pt x="247" y="249"/>
                    </a:cubicBezTo>
                    <a:cubicBezTo>
                      <a:pt x="244" y="249"/>
                      <a:pt x="241" y="246"/>
                      <a:pt x="241" y="243"/>
                    </a:cubicBezTo>
                    <a:cubicBezTo>
                      <a:pt x="241" y="241"/>
                      <a:pt x="243" y="239"/>
                      <a:pt x="245" y="238"/>
                    </a:cubicBezTo>
                    <a:cubicBezTo>
                      <a:pt x="243" y="238"/>
                      <a:pt x="241" y="236"/>
                      <a:pt x="241" y="233"/>
                    </a:cubicBezTo>
                    <a:cubicBezTo>
                      <a:pt x="241" y="230"/>
                      <a:pt x="244" y="228"/>
                      <a:pt x="247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6" y="220"/>
                      <a:pt x="263" y="215"/>
                      <a:pt x="267" y="213"/>
                    </a:cubicBezTo>
                    <a:cubicBezTo>
                      <a:pt x="275" y="209"/>
                      <a:pt x="284" y="209"/>
                      <a:pt x="287" y="209"/>
                    </a:cubicBezTo>
                    <a:cubicBezTo>
                      <a:pt x="292" y="209"/>
                      <a:pt x="308" y="209"/>
                      <a:pt x="317" y="224"/>
                    </a:cubicBezTo>
                    <a:cubicBezTo>
                      <a:pt x="318" y="225"/>
                      <a:pt x="318" y="226"/>
                      <a:pt x="318" y="228"/>
                    </a:cubicBezTo>
                    <a:cubicBezTo>
                      <a:pt x="317" y="229"/>
                      <a:pt x="316" y="231"/>
                      <a:pt x="315" y="231"/>
                    </a:cubicBezTo>
                    <a:cubicBezTo>
                      <a:pt x="312" y="233"/>
                      <a:pt x="308" y="232"/>
                      <a:pt x="306" y="229"/>
                    </a:cubicBezTo>
                    <a:cubicBezTo>
                      <a:pt x="301" y="220"/>
                      <a:pt x="291" y="220"/>
                      <a:pt x="287" y="220"/>
                    </a:cubicBezTo>
                    <a:cubicBezTo>
                      <a:pt x="277" y="220"/>
                      <a:pt x="270" y="223"/>
                      <a:pt x="267" y="228"/>
                    </a:cubicBezTo>
                    <a:cubicBezTo>
                      <a:pt x="297" y="228"/>
                      <a:pt x="297" y="228"/>
                      <a:pt x="297" y="228"/>
                    </a:cubicBezTo>
                    <a:cubicBezTo>
                      <a:pt x="301" y="228"/>
                      <a:pt x="303" y="230"/>
                      <a:pt x="303" y="233"/>
                    </a:cubicBezTo>
                    <a:cubicBezTo>
                      <a:pt x="303" y="237"/>
                      <a:pt x="301" y="239"/>
                      <a:pt x="297" y="239"/>
                    </a:cubicBezTo>
                    <a:cubicBezTo>
                      <a:pt x="297" y="239"/>
                      <a:pt x="297" y="239"/>
                      <a:pt x="297" y="239"/>
                    </a:cubicBezTo>
                    <a:cubicBezTo>
                      <a:pt x="298" y="240"/>
                      <a:pt x="299" y="242"/>
                      <a:pt x="299" y="243"/>
                    </a:cubicBezTo>
                    <a:cubicBezTo>
                      <a:pt x="299" y="246"/>
                      <a:pt x="297" y="249"/>
                      <a:pt x="293" y="249"/>
                    </a:cubicBezTo>
                    <a:cubicBezTo>
                      <a:pt x="266" y="249"/>
                      <a:pt x="266" y="249"/>
                      <a:pt x="266" y="249"/>
                    </a:cubicBezTo>
                    <a:cubicBezTo>
                      <a:pt x="269" y="255"/>
                      <a:pt x="276" y="258"/>
                      <a:pt x="287" y="258"/>
                    </a:cubicBezTo>
                    <a:cubicBezTo>
                      <a:pt x="291" y="258"/>
                      <a:pt x="300" y="258"/>
                      <a:pt x="306" y="249"/>
                    </a:cubicBezTo>
                    <a:cubicBezTo>
                      <a:pt x="308" y="247"/>
                      <a:pt x="312" y="246"/>
                      <a:pt x="315" y="247"/>
                    </a:cubicBezTo>
                    <a:cubicBezTo>
                      <a:pt x="316" y="248"/>
                      <a:pt x="317" y="249"/>
                      <a:pt x="318" y="251"/>
                    </a:cubicBezTo>
                    <a:cubicBezTo>
                      <a:pt x="318" y="252"/>
                      <a:pt x="318" y="254"/>
                      <a:pt x="317" y="255"/>
                    </a:cubicBezTo>
                    <a:cubicBezTo>
                      <a:pt x="307" y="269"/>
                      <a:pt x="292" y="269"/>
                      <a:pt x="287" y="269"/>
                    </a:cubicBezTo>
                    <a:cubicBezTo>
                      <a:pt x="284" y="269"/>
                      <a:pt x="275" y="269"/>
                      <a:pt x="267" y="265"/>
                    </a:cubicBezTo>
                    <a:cubicBezTo>
                      <a:pt x="262" y="263"/>
                      <a:pt x="256" y="258"/>
                      <a:pt x="253" y="249"/>
                    </a:cubicBezTo>
                    <a:close/>
                    <a:moveTo>
                      <a:pt x="337" y="286"/>
                    </a:moveTo>
                    <a:cubicBezTo>
                      <a:pt x="323" y="298"/>
                      <a:pt x="304" y="304"/>
                      <a:pt x="284" y="304"/>
                    </a:cubicBezTo>
                    <a:cubicBezTo>
                      <a:pt x="280" y="304"/>
                      <a:pt x="277" y="301"/>
                      <a:pt x="277" y="298"/>
                    </a:cubicBezTo>
                    <a:cubicBezTo>
                      <a:pt x="277" y="294"/>
                      <a:pt x="280" y="291"/>
                      <a:pt x="284" y="291"/>
                    </a:cubicBezTo>
                    <a:cubicBezTo>
                      <a:pt x="301" y="291"/>
                      <a:pt x="317" y="285"/>
                      <a:pt x="329" y="275"/>
                    </a:cubicBezTo>
                    <a:cubicBezTo>
                      <a:pt x="331" y="273"/>
                      <a:pt x="336" y="273"/>
                      <a:pt x="338" y="276"/>
                    </a:cubicBezTo>
                    <a:cubicBezTo>
                      <a:pt x="340" y="279"/>
                      <a:pt x="340" y="283"/>
                      <a:pt x="337" y="2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237946" y="3886950"/>
            <a:ext cx="671712" cy="671712"/>
            <a:chOff x="4237946" y="3886950"/>
            <a:chExt cx="671712" cy="671712"/>
          </a:xfrm>
        </p:grpSpPr>
        <p:sp>
          <p:nvSpPr>
            <p:cNvPr id="22" name="椭圆 21"/>
            <p:cNvSpPr/>
            <p:nvPr/>
          </p:nvSpPr>
          <p:spPr>
            <a:xfrm>
              <a:off x="4237946" y="3886950"/>
              <a:ext cx="671712" cy="671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74"/>
            <p:cNvSpPr>
              <a:spLocks noEditPoints="1"/>
            </p:cNvSpPr>
            <p:nvPr/>
          </p:nvSpPr>
          <p:spPr bwMode="auto">
            <a:xfrm>
              <a:off x="4401848" y="4102514"/>
              <a:ext cx="410743" cy="270993"/>
            </a:xfrm>
            <a:custGeom>
              <a:gdLst>
                <a:gd fmla="*/ 220 w 511" name="T0"/>
                <a:gd fmla="*/ 149 h 337" name="T1"/>
                <a:gd fmla="*/ 200 w 511" name="T2"/>
                <a:gd fmla="*/ 121 h 337" name="T3"/>
                <a:gd fmla="*/ 257 w 511" name="T4"/>
                <a:gd fmla="*/ 195 h 337" name="T5"/>
                <a:gd fmla="*/ 237 w 511" name="T6"/>
                <a:gd fmla="*/ 223 h 337" name="T7"/>
                <a:gd fmla="*/ 465 w 511" name="T8"/>
                <a:gd fmla="*/ 129 h 337" name="T9"/>
                <a:gd fmla="*/ 422 w 511" name="T10"/>
                <a:gd fmla="*/ 129 h 337" name="T11"/>
                <a:gd fmla="*/ 38 w 511" name="T12"/>
                <a:gd fmla="*/ 116 h 337" name="T13"/>
                <a:gd fmla="*/ 0 w 511" name="T14"/>
                <a:gd fmla="*/ 135 h 337" name="T15"/>
                <a:gd fmla="*/ 18 w 511" name="T16"/>
                <a:gd fmla="*/ 209 h 337" name="T17"/>
                <a:gd fmla="*/ 120 w 511" name="T18"/>
                <a:gd fmla="*/ 282 h 337" name="T19"/>
                <a:gd fmla="*/ 153 w 511" name="T20"/>
                <a:gd fmla="*/ 337 h 337" name="T21"/>
                <a:gd fmla="*/ 192 w 511" name="T22"/>
                <a:gd fmla="*/ 309 h 337" name="T23"/>
                <a:gd fmla="*/ 250 w 511" name="T24"/>
                <a:gd fmla="*/ 293 h 337" name="T25"/>
                <a:gd fmla="*/ 280 w 511" name="T26"/>
                <a:gd fmla="*/ 337 h 337" name="T27"/>
                <a:gd fmla="*/ 320 w 511" name="T28"/>
                <a:gd fmla="*/ 309 h 337" name="T29"/>
                <a:gd fmla="*/ 424 w 511" name="T30"/>
                <a:gd fmla="*/ 152 h 337" name="T31"/>
                <a:gd fmla="*/ 431 w 511" name="T32"/>
                <a:gd fmla="*/ 150 h 337" name="T33"/>
                <a:gd fmla="*/ 433 w 511" name="T34"/>
                <a:gd fmla="*/ 187 h 337" name="T35"/>
                <a:gd fmla="*/ 478 w 511" name="T36"/>
                <a:gd fmla="*/ 176 h 337" name="T37"/>
                <a:gd fmla="*/ 465 w 511" name="T38"/>
                <a:gd fmla="*/ 148 h 337" name="T39"/>
                <a:gd fmla="*/ 503 w 511" name="T40"/>
                <a:gd fmla="*/ 171 h 337" name="T41"/>
                <a:gd fmla="*/ 274 w 511" name="T42"/>
                <a:gd fmla="*/ 195 h 337" name="T43"/>
                <a:gd fmla="*/ 237 w 511" name="T44"/>
                <a:gd fmla="*/ 245 h 337" name="T45"/>
                <a:gd fmla="*/ 220 w 511" name="T46"/>
                <a:gd fmla="*/ 245 h 337" name="T47"/>
                <a:gd fmla="*/ 183 w 511" name="T48"/>
                <a:gd fmla="*/ 195 h 337" name="T49"/>
                <a:gd fmla="*/ 200 w 511" name="T50"/>
                <a:gd fmla="*/ 195 h 337" name="T51"/>
                <a:gd fmla="*/ 220 w 511" name="T52"/>
                <a:gd fmla="*/ 223 h 337" name="T53"/>
                <a:gd fmla="*/ 183 w 511" name="T54"/>
                <a:gd fmla="*/ 121 h 337" name="T55"/>
                <a:gd fmla="*/ 220 w 511" name="T56"/>
                <a:gd fmla="*/ 72 h 337" name="T57"/>
                <a:gd fmla="*/ 237 w 511" name="T58"/>
                <a:gd fmla="*/ 72 h 337" name="T59"/>
                <a:gd fmla="*/ 274 w 511" name="T60"/>
                <a:gd fmla="*/ 121 h 337" name="T61"/>
                <a:gd fmla="*/ 257 w 511" name="T62"/>
                <a:gd fmla="*/ 121 h 337" name="T63"/>
                <a:gd fmla="*/ 237 w 511" name="T64"/>
                <a:gd fmla="*/ 94 h 337" name="T65"/>
                <a:gd fmla="*/ 274 w 511" name="T66"/>
                <a:gd fmla="*/ 195 h 337" name="T67"/>
                <a:gd fmla="*/ 268 w 511" name="T68"/>
                <a:gd fmla="*/ 43 h 337" name="T69"/>
                <a:gd fmla="*/ 176 w 511" name="T70"/>
                <a:gd fmla="*/ 43 h 337" name="T71"/>
                <a:gd fmla="*/ 172 w 511" name="T72"/>
                <a:gd fmla="*/ 25 h 337" name="T73"/>
                <a:gd fmla="*/ 280 w 511" name="T74"/>
                <a:gd fmla="*/ 36 h 337" name="T75"/>
                <a:gd fmla="*/ 457 w 511" name="T76"/>
                <a:gd fmla="*/ 177 h 337" name="T77"/>
                <a:gd fmla="*/ 447 w 511" name="T78"/>
                <a:gd fmla="*/ 165 h 337" name="T79"/>
                <a:gd fmla="*/ 447 w 511" name="T80"/>
                <a:gd fmla="*/ 164 h 337" name="T81"/>
                <a:gd fmla="*/ 456 w 511" name="T82"/>
                <a:gd fmla="*/ 168 h 33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337" w="511">
                  <a:moveTo>
                    <a:pt x="200" y="121"/>
                  </a:moveTo>
                  <a:cubicBezTo>
                    <a:pt x="200" y="124"/>
                    <a:pt x="200" y="145"/>
                    <a:pt x="220" y="149"/>
                  </a:cubicBezTo>
                  <a:cubicBezTo>
                    <a:pt x="220" y="94"/>
                    <a:pt x="220" y="94"/>
                    <a:pt x="220" y="94"/>
                  </a:cubicBezTo>
                  <a:cubicBezTo>
                    <a:pt x="201" y="98"/>
                    <a:pt x="200" y="119"/>
                    <a:pt x="200" y="121"/>
                  </a:cubicBezTo>
                  <a:close/>
                  <a:moveTo>
                    <a:pt x="237" y="223"/>
                  </a:moveTo>
                  <a:cubicBezTo>
                    <a:pt x="256" y="219"/>
                    <a:pt x="257" y="198"/>
                    <a:pt x="257" y="195"/>
                  </a:cubicBezTo>
                  <a:cubicBezTo>
                    <a:pt x="257" y="193"/>
                    <a:pt x="256" y="172"/>
                    <a:pt x="237" y="168"/>
                  </a:cubicBezTo>
                  <a:lnTo>
                    <a:pt x="237" y="223"/>
                  </a:lnTo>
                  <a:close/>
                  <a:moveTo>
                    <a:pt x="509" y="159"/>
                  </a:moveTo>
                  <a:cubicBezTo>
                    <a:pt x="508" y="158"/>
                    <a:pt x="496" y="129"/>
                    <a:pt x="465" y="129"/>
                  </a:cubicBezTo>
                  <a:cubicBezTo>
                    <a:pt x="457" y="129"/>
                    <a:pt x="450" y="131"/>
                    <a:pt x="445" y="134"/>
                  </a:cubicBezTo>
                  <a:cubicBezTo>
                    <a:pt x="438" y="132"/>
                    <a:pt x="431" y="130"/>
                    <a:pt x="422" y="129"/>
                  </a:cubicBezTo>
                  <a:cubicBezTo>
                    <a:pt x="408" y="9"/>
                    <a:pt x="283" y="0"/>
                    <a:pt x="231" y="0"/>
                  </a:cubicBezTo>
                  <a:cubicBezTo>
                    <a:pt x="181" y="0"/>
                    <a:pt x="60" y="9"/>
                    <a:pt x="38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8" y="116"/>
                    <a:pt x="0" y="124"/>
                    <a:pt x="0" y="13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1"/>
                    <a:pt x="8" y="209"/>
                    <a:pt x="18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60" y="250"/>
                    <a:pt x="92" y="271"/>
                    <a:pt x="120" y="282"/>
                  </a:cubicBezTo>
                  <a:cubicBezTo>
                    <a:pt x="125" y="309"/>
                    <a:pt x="125" y="309"/>
                    <a:pt x="125" y="309"/>
                  </a:cubicBezTo>
                  <a:cubicBezTo>
                    <a:pt x="125" y="324"/>
                    <a:pt x="138" y="337"/>
                    <a:pt x="153" y="337"/>
                  </a:cubicBezTo>
                  <a:cubicBezTo>
                    <a:pt x="165" y="337"/>
                    <a:pt x="165" y="337"/>
                    <a:pt x="165" y="337"/>
                  </a:cubicBezTo>
                  <a:cubicBezTo>
                    <a:pt x="180" y="337"/>
                    <a:pt x="192" y="324"/>
                    <a:pt x="192" y="309"/>
                  </a:cubicBezTo>
                  <a:cubicBezTo>
                    <a:pt x="195" y="293"/>
                    <a:pt x="195" y="293"/>
                    <a:pt x="195" y="293"/>
                  </a:cubicBezTo>
                  <a:cubicBezTo>
                    <a:pt x="250" y="293"/>
                    <a:pt x="250" y="293"/>
                    <a:pt x="250" y="293"/>
                  </a:cubicBezTo>
                  <a:cubicBezTo>
                    <a:pt x="253" y="309"/>
                    <a:pt x="253" y="309"/>
                    <a:pt x="253" y="309"/>
                  </a:cubicBezTo>
                  <a:cubicBezTo>
                    <a:pt x="253" y="324"/>
                    <a:pt x="265" y="337"/>
                    <a:pt x="280" y="337"/>
                  </a:cubicBezTo>
                  <a:cubicBezTo>
                    <a:pt x="292" y="337"/>
                    <a:pt x="292" y="337"/>
                    <a:pt x="292" y="337"/>
                  </a:cubicBezTo>
                  <a:cubicBezTo>
                    <a:pt x="307" y="337"/>
                    <a:pt x="320" y="324"/>
                    <a:pt x="320" y="309"/>
                  </a:cubicBezTo>
                  <a:cubicBezTo>
                    <a:pt x="324" y="286"/>
                    <a:pt x="324" y="286"/>
                    <a:pt x="324" y="286"/>
                  </a:cubicBezTo>
                  <a:cubicBezTo>
                    <a:pt x="365" y="275"/>
                    <a:pt x="424" y="242"/>
                    <a:pt x="424" y="152"/>
                  </a:cubicBezTo>
                  <a:cubicBezTo>
                    <a:pt x="424" y="150"/>
                    <a:pt x="424" y="149"/>
                    <a:pt x="424" y="148"/>
                  </a:cubicBezTo>
                  <a:cubicBezTo>
                    <a:pt x="426" y="149"/>
                    <a:pt x="429" y="149"/>
                    <a:pt x="431" y="150"/>
                  </a:cubicBezTo>
                  <a:cubicBezTo>
                    <a:pt x="429" y="154"/>
                    <a:pt x="428" y="158"/>
                    <a:pt x="428" y="161"/>
                  </a:cubicBezTo>
                  <a:cubicBezTo>
                    <a:pt x="427" y="164"/>
                    <a:pt x="425" y="177"/>
                    <a:pt x="433" y="187"/>
                  </a:cubicBezTo>
                  <a:cubicBezTo>
                    <a:pt x="437" y="191"/>
                    <a:pt x="444" y="196"/>
                    <a:pt x="457" y="196"/>
                  </a:cubicBezTo>
                  <a:cubicBezTo>
                    <a:pt x="469" y="196"/>
                    <a:pt x="478" y="188"/>
                    <a:pt x="478" y="176"/>
                  </a:cubicBezTo>
                  <a:cubicBezTo>
                    <a:pt x="478" y="166"/>
                    <a:pt x="473" y="156"/>
                    <a:pt x="465" y="148"/>
                  </a:cubicBezTo>
                  <a:cubicBezTo>
                    <a:pt x="465" y="148"/>
                    <a:pt x="465" y="148"/>
                    <a:pt x="465" y="148"/>
                  </a:cubicBezTo>
                  <a:cubicBezTo>
                    <a:pt x="483" y="148"/>
                    <a:pt x="491" y="166"/>
                    <a:pt x="491" y="166"/>
                  </a:cubicBezTo>
                  <a:cubicBezTo>
                    <a:pt x="493" y="171"/>
                    <a:pt x="499" y="173"/>
                    <a:pt x="503" y="171"/>
                  </a:cubicBezTo>
                  <a:cubicBezTo>
                    <a:pt x="508" y="169"/>
                    <a:pt x="511" y="164"/>
                    <a:pt x="509" y="159"/>
                  </a:cubicBezTo>
                  <a:close/>
                  <a:moveTo>
                    <a:pt x="274" y="195"/>
                  </a:moveTo>
                  <a:cubicBezTo>
                    <a:pt x="274" y="210"/>
                    <a:pt x="266" y="236"/>
                    <a:pt x="237" y="240"/>
                  </a:cubicBezTo>
                  <a:cubicBezTo>
                    <a:pt x="237" y="245"/>
                    <a:pt x="237" y="245"/>
                    <a:pt x="237" y="245"/>
                  </a:cubicBezTo>
                  <a:cubicBezTo>
                    <a:pt x="237" y="250"/>
                    <a:pt x="233" y="253"/>
                    <a:pt x="228" y="253"/>
                  </a:cubicBezTo>
                  <a:cubicBezTo>
                    <a:pt x="224" y="253"/>
                    <a:pt x="220" y="250"/>
                    <a:pt x="220" y="245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191" y="236"/>
                    <a:pt x="183" y="210"/>
                    <a:pt x="183" y="195"/>
                  </a:cubicBezTo>
                  <a:cubicBezTo>
                    <a:pt x="183" y="191"/>
                    <a:pt x="187" y="187"/>
                    <a:pt x="191" y="187"/>
                  </a:cubicBezTo>
                  <a:cubicBezTo>
                    <a:pt x="196" y="187"/>
                    <a:pt x="200" y="191"/>
                    <a:pt x="200" y="195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200" y="198"/>
                    <a:pt x="201" y="219"/>
                    <a:pt x="220" y="223"/>
                  </a:cubicBezTo>
                  <a:cubicBezTo>
                    <a:pt x="220" y="166"/>
                    <a:pt x="220" y="166"/>
                    <a:pt x="220" y="166"/>
                  </a:cubicBezTo>
                  <a:cubicBezTo>
                    <a:pt x="191" y="162"/>
                    <a:pt x="183" y="136"/>
                    <a:pt x="183" y="121"/>
                  </a:cubicBezTo>
                  <a:cubicBezTo>
                    <a:pt x="183" y="107"/>
                    <a:pt x="191" y="81"/>
                    <a:pt x="220" y="77"/>
                  </a:cubicBezTo>
                  <a:cubicBezTo>
                    <a:pt x="220" y="72"/>
                    <a:pt x="220" y="72"/>
                    <a:pt x="220" y="72"/>
                  </a:cubicBezTo>
                  <a:cubicBezTo>
                    <a:pt x="220" y="67"/>
                    <a:pt x="224" y="64"/>
                    <a:pt x="228" y="64"/>
                  </a:cubicBezTo>
                  <a:cubicBezTo>
                    <a:pt x="233" y="64"/>
                    <a:pt x="237" y="67"/>
                    <a:pt x="237" y="72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66" y="81"/>
                    <a:pt x="274" y="107"/>
                    <a:pt x="274" y="121"/>
                  </a:cubicBezTo>
                  <a:cubicBezTo>
                    <a:pt x="274" y="126"/>
                    <a:pt x="270" y="130"/>
                    <a:pt x="265" y="130"/>
                  </a:cubicBezTo>
                  <a:cubicBezTo>
                    <a:pt x="261" y="130"/>
                    <a:pt x="257" y="126"/>
                    <a:pt x="257" y="121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57" y="119"/>
                    <a:pt x="256" y="98"/>
                    <a:pt x="237" y="94"/>
                  </a:cubicBezTo>
                  <a:cubicBezTo>
                    <a:pt x="237" y="151"/>
                    <a:pt x="237" y="151"/>
                    <a:pt x="237" y="151"/>
                  </a:cubicBezTo>
                  <a:cubicBezTo>
                    <a:pt x="266" y="155"/>
                    <a:pt x="274" y="181"/>
                    <a:pt x="274" y="195"/>
                  </a:cubicBezTo>
                  <a:close/>
                  <a:moveTo>
                    <a:pt x="280" y="36"/>
                  </a:moveTo>
                  <a:cubicBezTo>
                    <a:pt x="278" y="41"/>
                    <a:pt x="273" y="44"/>
                    <a:pt x="268" y="43"/>
                  </a:cubicBezTo>
                  <a:cubicBezTo>
                    <a:pt x="228" y="32"/>
                    <a:pt x="177" y="43"/>
                    <a:pt x="176" y="43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1" y="44"/>
                    <a:pt x="166" y="41"/>
                    <a:pt x="165" y="36"/>
                  </a:cubicBezTo>
                  <a:cubicBezTo>
                    <a:pt x="164" y="31"/>
                    <a:pt x="167" y="26"/>
                    <a:pt x="172" y="25"/>
                  </a:cubicBezTo>
                  <a:cubicBezTo>
                    <a:pt x="175" y="24"/>
                    <a:pt x="228" y="12"/>
                    <a:pt x="273" y="25"/>
                  </a:cubicBezTo>
                  <a:cubicBezTo>
                    <a:pt x="278" y="26"/>
                    <a:pt x="281" y="31"/>
                    <a:pt x="280" y="36"/>
                  </a:cubicBezTo>
                  <a:close/>
                  <a:moveTo>
                    <a:pt x="459" y="177"/>
                  </a:moveTo>
                  <a:cubicBezTo>
                    <a:pt x="458" y="177"/>
                    <a:pt x="458" y="177"/>
                    <a:pt x="457" y="177"/>
                  </a:cubicBezTo>
                  <a:cubicBezTo>
                    <a:pt x="454" y="177"/>
                    <a:pt x="450" y="177"/>
                    <a:pt x="448" y="175"/>
                  </a:cubicBezTo>
                  <a:cubicBezTo>
                    <a:pt x="446" y="172"/>
                    <a:pt x="447" y="166"/>
                    <a:pt x="447" y="165"/>
                  </a:cubicBezTo>
                  <a:cubicBezTo>
                    <a:pt x="447" y="164"/>
                    <a:pt x="447" y="164"/>
                    <a:pt x="447" y="164"/>
                  </a:cubicBezTo>
                  <a:cubicBezTo>
                    <a:pt x="447" y="164"/>
                    <a:pt x="447" y="164"/>
                    <a:pt x="447" y="164"/>
                  </a:cubicBezTo>
                  <a:cubicBezTo>
                    <a:pt x="447" y="163"/>
                    <a:pt x="447" y="161"/>
                    <a:pt x="448" y="159"/>
                  </a:cubicBezTo>
                  <a:cubicBezTo>
                    <a:pt x="452" y="162"/>
                    <a:pt x="454" y="165"/>
                    <a:pt x="456" y="168"/>
                  </a:cubicBezTo>
                  <a:cubicBezTo>
                    <a:pt x="459" y="173"/>
                    <a:pt x="459" y="176"/>
                    <a:pt x="459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237946" y="5168256"/>
            <a:ext cx="671712" cy="671712"/>
            <a:chOff x="4237946" y="5168256"/>
            <a:chExt cx="671712" cy="671712"/>
          </a:xfrm>
        </p:grpSpPr>
        <p:sp>
          <p:nvSpPr>
            <p:cNvPr id="24" name="椭圆 23"/>
            <p:cNvSpPr/>
            <p:nvPr/>
          </p:nvSpPr>
          <p:spPr>
            <a:xfrm>
              <a:off x="4237946" y="5168256"/>
              <a:ext cx="671712" cy="671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1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组 21"/>
            <p:cNvGrpSpPr/>
            <p:nvPr/>
          </p:nvGrpSpPr>
          <p:grpSpPr>
            <a:xfrm>
              <a:off x="4433441" y="5313651"/>
              <a:ext cx="280009" cy="380920"/>
              <a:chOff x="6873876" y="5411788"/>
              <a:chExt cx="665163" cy="904875"/>
            </a:xfrm>
            <a:solidFill>
              <a:schemeClr val="bg1"/>
            </a:solidFill>
          </p:grpSpPr>
          <p:sp>
            <p:nvSpPr>
              <p:cNvPr id="26" name="Freeform 64"/>
              <p:cNvSpPr>
                <a:spLocks noEditPoints="1"/>
              </p:cNvSpPr>
              <p:nvPr/>
            </p:nvSpPr>
            <p:spPr bwMode="auto">
              <a:xfrm>
                <a:off x="6873876" y="5411788"/>
                <a:ext cx="665163" cy="835025"/>
              </a:xfrm>
              <a:custGeom>
                <a:gdLst>
                  <a:gd fmla="*/ 209 w 317" name="T0"/>
                  <a:gd fmla="*/ 99 h 398" name="T1"/>
                  <a:gd fmla="*/ 119 w 317" name="T2"/>
                  <a:gd fmla="*/ 105 h 398" name="T3"/>
                  <a:gd fmla="*/ 86 w 317" name="T4"/>
                  <a:gd fmla="*/ 99 h 398" name="T5"/>
                  <a:gd fmla="*/ 0 w 317" name="T6"/>
                  <a:gd fmla="*/ 316 h 398" name="T7"/>
                  <a:gd fmla="*/ 230 w 317" name="T8"/>
                  <a:gd fmla="*/ 398 h 398" name="T9"/>
                  <a:gd fmla="*/ 317 w 317" name="T10"/>
                  <a:gd fmla="*/ 214 h 398" name="T11"/>
                  <a:gd fmla="*/ 230 w 317" name="T12"/>
                  <a:gd fmla="*/ 99 h 398" name="T13"/>
                  <a:gd fmla="*/ 171 w 317" name="T14"/>
                  <a:gd fmla="*/ 334 h 398" name="T15"/>
                  <a:gd fmla="*/ 153 w 317" name="T16"/>
                  <a:gd fmla="*/ 334 h 398" name="T17"/>
                  <a:gd fmla="*/ 113 w 317" name="T18"/>
                  <a:gd fmla="*/ 282 h 398" name="T19"/>
                  <a:gd fmla="*/ 131 w 317" name="T20"/>
                  <a:gd fmla="*/ 282 h 398" name="T21"/>
                  <a:gd fmla="*/ 153 w 317" name="T22"/>
                  <a:gd fmla="*/ 311 h 398" name="T23"/>
                  <a:gd fmla="*/ 113 w 317" name="T24"/>
                  <a:gd fmla="*/ 203 h 398" name="T25"/>
                  <a:gd fmla="*/ 153 w 317" name="T26"/>
                  <a:gd fmla="*/ 150 h 398" name="T27"/>
                  <a:gd fmla="*/ 171 w 317" name="T28"/>
                  <a:gd fmla="*/ 150 h 398" name="T29"/>
                  <a:gd fmla="*/ 210 w 317" name="T30"/>
                  <a:gd fmla="*/ 203 h 398" name="T31"/>
                  <a:gd fmla="*/ 192 w 317" name="T32"/>
                  <a:gd fmla="*/ 203 h 398" name="T33"/>
                  <a:gd fmla="*/ 171 w 317" name="T34"/>
                  <a:gd fmla="*/ 173 h 398" name="T35"/>
                  <a:gd fmla="*/ 210 w 317" name="T36"/>
                  <a:gd fmla="*/ 282 h 398" name="T37"/>
                  <a:gd fmla="*/ 211 w 317" name="T38"/>
                  <a:gd fmla="*/ 375 h 398" name="T39"/>
                  <a:gd fmla="*/ 211 w 317" name="T40"/>
                  <a:gd fmla="*/ 364 h 398" name="T41"/>
                  <a:gd fmla="*/ 285 w 317" name="T42"/>
                  <a:gd fmla="*/ 317 h 398" name="T43"/>
                  <a:gd fmla="*/ 296 w 317" name="T44"/>
                  <a:gd fmla="*/ 317 h 398" name="T45"/>
                  <a:gd fmla="*/ 171 w 317" name="T46"/>
                  <a:gd fmla="*/ 252 h 398" name="T47"/>
                  <a:gd fmla="*/ 192 w 317" name="T48"/>
                  <a:gd fmla="*/ 282 h 398" name="T49"/>
                  <a:gd fmla="*/ 131 w 317" name="T50"/>
                  <a:gd fmla="*/ 203 h 398" name="T51"/>
                  <a:gd fmla="*/ 153 w 317" name="T52"/>
                  <a:gd fmla="*/ 173 h 398" name="T53"/>
                  <a:gd fmla="*/ 119 w 317" name="T54"/>
                  <a:gd fmla="*/ 79 h 398" name="T55"/>
                  <a:gd fmla="*/ 203 w 317" name="T56"/>
                  <a:gd fmla="*/ 80 h 398" name="T57"/>
                  <a:gd fmla="*/ 211 w 317" name="T58"/>
                  <a:gd fmla="*/ 0 h 398" name="T59"/>
                  <a:gd fmla="*/ 79 w 317" name="T60"/>
                  <a:gd fmla="*/ 24 h 398" name="T61"/>
                  <a:gd fmla="*/ 119 w 317" name="T62"/>
                  <a:gd fmla="*/ 79 h 398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398" w="317">
                    <a:moveTo>
                      <a:pt x="230" y="99"/>
                    </a:moveTo>
                    <a:cubicBezTo>
                      <a:pt x="209" y="99"/>
                      <a:pt x="209" y="99"/>
                      <a:pt x="209" y="99"/>
                    </a:cubicBezTo>
                    <a:cubicBezTo>
                      <a:pt x="207" y="103"/>
                      <a:pt x="203" y="105"/>
                      <a:pt x="198" y="105"/>
                    </a:cubicBezTo>
                    <a:cubicBezTo>
                      <a:pt x="119" y="105"/>
                      <a:pt x="119" y="105"/>
                      <a:pt x="119" y="105"/>
                    </a:cubicBezTo>
                    <a:cubicBezTo>
                      <a:pt x="114" y="105"/>
                      <a:pt x="110" y="103"/>
                      <a:pt x="107" y="99"/>
                    </a:cubicBezTo>
                    <a:cubicBezTo>
                      <a:pt x="94" y="99"/>
                      <a:pt x="86" y="99"/>
                      <a:pt x="86" y="99"/>
                    </a:cubicBezTo>
                    <a:cubicBezTo>
                      <a:pt x="86" y="99"/>
                      <a:pt x="0" y="99"/>
                      <a:pt x="0" y="180"/>
                    </a:cubicBezTo>
                    <a:cubicBezTo>
                      <a:pt x="0" y="316"/>
                      <a:pt x="0" y="316"/>
                      <a:pt x="0" y="316"/>
                    </a:cubicBezTo>
                    <a:cubicBezTo>
                      <a:pt x="0" y="316"/>
                      <a:pt x="0" y="398"/>
                      <a:pt x="86" y="398"/>
                    </a:cubicBezTo>
                    <a:cubicBezTo>
                      <a:pt x="173" y="398"/>
                      <a:pt x="230" y="398"/>
                      <a:pt x="230" y="398"/>
                    </a:cubicBezTo>
                    <a:cubicBezTo>
                      <a:pt x="230" y="398"/>
                      <a:pt x="317" y="398"/>
                      <a:pt x="317" y="316"/>
                    </a:cubicBezTo>
                    <a:cubicBezTo>
                      <a:pt x="317" y="254"/>
                      <a:pt x="317" y="214"/>
                      <a:pt x="317" y="214"/>
                    </a:cubicBezTo>
                    <a:cubicBezTo>
                      <a:pt x="317" y="193"/>
                      <a:pt x="317" y="180"/>
                      <a:pt x="317" y="180"/>
                    </a:cubicBezTo>
                    <a:cubicBezTo>
                      <a:pt x="317" y="180"/>
                      <a:pt x="317" y="99"/>
                      <a:pt x="230" y="99"/>
                    </a:cubicBezTo>
                    <a:close/>
                    <a:moveTo>
                      <a:pt x="171" y="329"/>
                    </a:moveTo>
                    <a:cubicBezTo>
                      <a:pt x="171" y="334"/>
                      <a:pt x="171" y="334"/>
                      <a:pt x="171" y="334"/>
                    </a:cubicBezTo>
                    <a:cubicBezTo>
                      <a:pt x="171" y="339"/>
                      <a:pt x="167" y="343"/>
                      <a:pt x="162" y="343"/>
                    </a:cubicBezTo>
                    <a:cubicBezTo>
                      <a:pt x="157" y="343"/>
                      <a:pt x="153" y="339"/>
                      <a:pt x="153" y="334"/>
                    </a:cubicBezTo>
                    <a:cubicBezTo>
                      <a:pt x="153" y="329"/>
                      <a:pt x="153" y="329"/>
                      <a:pt x="153" y="329"/>
                    </a:cubicBezTo>
                    <a:cubicBezTo>
                      <a:pt x="122" y="325"/>
                      <a:pt x="113" y="297"/>
                      <a:pt x="113" y="282"/>
                    </a:cubicBezTo>
                    <a:cubicBezTo>
                      <a:pt x="113" y="277"/>
                      <a:pt x="117" y="273"/>
                      <a:pt x="122" y="273"/>
                    </a:cubicBezTo>
                    <a:cubicBezTo>
                      <a:pt x="127" y="273"/>
                      <a:pt x="131" y="277"/>
                      <a:pt x="131" y="282"/>
                    </a:cubicBezTo>
                    <a:cubicBezTo>
                      <a:pt x="131" y="282"/>
                      <a:pt x="131" y="282"/>
                      <a:pt x="131" y="282"/>
                    </a:cubicBezTo>
                    <a:cubicBezTo>
                      <a:pt x="131" y="284"/>
                      <a:pt x="132" y="306"/>
                      <a:pt x="153" y="311"/>
                    </a:cubicBezTo>
                    <a:cubicBezTo>
                      <a:pt x="153" y="250"/>
                      <a:pt x="153" y="250"/>
                      <a:pt x="153" y="250"/>
                    </a:cubicBezTo>
                    <a:cubicBezTo>
                      <a:pt x="122" y="246"/>
                      <a:pt x="113" y="218"/>
                      <a:pt x="113" y="203"/>
                    </a:cubicBezTo>
                    <a:cubicBezTo>
                      <a:pt x="113" y="187"/>
                      <a:pt x="122" y="159"/>
                      <a:pt x="153" y="155"/>
                    </a:cubicBezTo>
                    <a:cubicBezTo>
                      <a:pt x="153" y="150"/>
                      <a:pt x="153" y="150"/>
                      <a:pt x="153" y="150"/>
                    </a:cubicBezTo>
                    <a:cubicBezTo>
                      <a:pt x="153" y="145"/>
                      <a:pt x="157" y="141"/>
                      <a:pt x="162" y="141"/>
                    </a:cubicBezTo>
                    <a:cubicBezTo>
                      <a:pt x="167" y="141"/>
                      <a:pt x="171" y="145"/>
                      <a:pt x="171" y="150"/>
                    </a:cubicBezTo>
                    <a:cubicBezTo>
                      <a:pt x="171" y="155"/>
                      <a:pt x="171" y="155"/>
                      <a:pt x="171" y="155"/>
                    </a:cubicBezTo>
                    <a:cubicBezTo>
                      <a:pt x="201" y="159"/>
                      <a:pt x="210" y="187"/>
                      <a:pt x="210" y="203"/>
                    </a:cubicBezTo>
                    <a:cubicBezTo>
                      <a:pt x="210" y="208"/>
                      <a:pt x="206" y="212"/>
                      <a:pt x="201" y="212"/>
                    </a:cubicBezTo>
                    <a:cubicBezTo>
                      <a:pt x="196" y="212"/>
                      <a:pt x="192" y="208"/>
                      <a:pt x="192" y="203"/>
                    </a:cubicBezTo>
                    <a:cubicBezTo>
                      <a:pt x="192" y="203"/>
                      <a:pt x="192" y="203"/>
                      <a:pt x="192" y="203"/>
                    </a:cubicBezTo>
                    <a:cubicBezTo>
                      <a:pt x="192" y="200"/>
                      <a:pt x="191" y="178"/>
                      <a:pt x="171" y="173"/>
                    </a:cubicBezTo>
                    <a:cubicBezTo>
                      <a:pt x="171" y="234"/>
                      <a:pt x="171" y="234"/>
                      <a:pt x="171" y="234"/>
                    </a:cubicBezTo>
                    <a:cubicBezTo>
                      <a:pt x="201" y="238"/>
                      <a:pt x="210" y="266"/>
                      <a:pt x="210" y="282"/>
                    </a:cubicBezTo>
                    <a:cubicBezTo>
                      <a:pt x="210" y="297"/>
                      <a:pt x="201" y="325"/>
                      <a:pt x="171" y="329"/>
                    </a:cubicBezTo>
                    <a:close/>
                    <a:moveTo>
                      <a:pt x="211" y="375"/>
                    </a:moveTo>
                    <a:cubicBezTo>
                      <a:pt x="208" y="375"/>
                      <a:pt x="205" y="373"/>
                      <a:pt x="205" y="370"/>
                    </a:cubicBezTo>
                    <a:cubicBezTo>
                      <a:pt x="205" y="366"/>
                      <a:pt x="208" y="364"/>
                      <a:pt x="211" y="364"/>
                    </a:cubicBezTo>
                    <a:cubicBezTo>
                      <a:pt x="283" y="364"/>
                      <a:pt x="285" y="319"/>
                      <a:pt x="285" y="317"/>
                    </a:cubicBezTo>
                    <a:cubicBezTo>
                      <a:pt x="285" y="317"/>
                      <a:pt x="285" y="317"/>
                      <a:pt x="285" y="317"/>
                    </a:cubicBezTo>
                    <a:cubicBezTo>
                      <a:pt x="285" y="313"/>
                      <a:pt x="287" y="311"/>
                      <a:pt x="290" y="311"/>
                    </a:cubicBezTo>
                    <a:cubicBezTo>
                      <a:pt x="294" y="311"/>
                      <a:pt x="296" y="313"/>
                      <a:pt x="296" y="317"/>
                    </a:cubicBezTo>
                    <a:cubicBezTo>
                      <a:pt x="296" y="317"/>
                      <a:pt x="295" y="375"/>
                      <a:pt x="211" y="375"/>
                    </a:cubicBezTo>
                    <a:close/>
                    <a:moveTo>
                      <a:pt x="171" y="252"/>
                    </a:moveTo>
                    <a:cubicBezTo>
                      <a:pt x="171" y="311"/>
                      <a:pt x="171" y="311"/>
                      <a:pt x="171" y="311"/>
                    </a:cubicBezTo>
                    <a:cubicBezTo>
                      <a:pt x="191" y="306"/>
                      <a:pt x="192" y="284"/>
                      <a:pt x="192" y="282"/>
                    </a:cubicBezTo>
                    <a:cubicBezTo>
                      <a:pt x="192" y="279"/>
                      <a:pt x="191" y="257"/>
                      <a:pt x="171" y="252"/>
                    </a:cubicBezTo>
                    <a:close/>
                    <a:moveTo>
                      <a:pt x="131" y="203"/>
                    </a:moveTo>
                    <a:cubicBezTo>
                      <a:pt x="131" y="205"/>
                      <a:pt x="132" y="227"/>
                      <a:pt x="153" y="232"/>
                    </a:cubicBezTo>
                    <a:cubicBezTo>
                      <a:pt x="153" y="173"/>
                      <a:pt x="153" y="173"/>
                      <a:pt x="153" y="173"/>
                    </a:cubicBezTo>
                    <a:cubicBezTo>
                      <a:pt x="132" y="178"/>
                      <a:pt x="131" y="200"/>
                      <a:pt x="131" y="203"/>
                    </a:cubicBezTo>
                    <a:close/>
                    <a:moveTo>
                      <a:pt x="119" y="79"/>
                    </a:moveTo>
                    <a:cubicBezTo>
                      <a:pt x="198" y="79"/>
                      <a:pt x="198" y="79"/>
                      <a:pt x="198" y="79"/>
                    </a:cubicBezTo>
                    <a:cubicBezTo>
                      <a:pt x="200" y="79"/>
                      <a:pt x="202" y="79"/>
                      <a:pt x="203" y="80"/>
                    </a:cubicBezTo>
                    <a:cubicBezTo>
                      <a:pt x="218" y="63"/>
                      <a:pt x="238" y="39"/>
                      <a:pt x="238" y="24"/>
                    </a:cubicBezTo>
                    <a:cubicBezTo>
                      <a:pt x="238" y="0"/>
                      <a:pt x="211" y="0"/>
                      <a:pt x="211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105" y="0"/>
                      <a:pt x="79" y="0"/>
                      <a:pt x="79" y="24"/>
                    </a:cubicBezTo>
                    <a:cubicBezTo>
                      <a:pt x="79" y="39"/>
                      <a:pt x="98" y="63"/>
                      <a:pt x="113" y="80"/>
                    </a:cubicBezTo>
                    <a:cubicBezTo>
                      <a:pt x="115" y="79"/>
                      <a:pt x="117" y="79"/>
                      <a:pt x="119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65"/>
              <p:cNvSpPr>
                <a:spLocks noEditPoints="1"/>
              </p:cNvSpPr>
              <p:nvPr/>
            </p:nvSpPr>
            <p:spPr bwMode="auto">
              <a:xfrm>
                <a:off x="6873876" y="5578475"/>
                <a:ext cx="665163" cy="738188"/>
              </a:xfrm>
              <a:custGeom>
                <a:gdLst>
                  <a:gd fmla="*/ 230 w 317" name="T0"/>
                  <a:gd fmla="*/ 319 h 352" name="T1"/>
                  <a:gd fmla="*/ 86 w 317" name="T2"/>
                  <a:gd fmla="*/ 319 h 352" name="T3"/>
                  <a:gd fmla="*/ 0 w 317" name="T4"/>
                  <a:gd fmla="*/ 237 h 352" name="T5"/>
                  <a:gd fmla="*/ 0 w 317" name="T6"/>
                  <a:gd fmla="*/ 271 h 352" name="T7"/>
                  <a:gd fmla="*/ 86 w 317" name="T8"/>
                  <a:gd fmla="*/ 352 h 352" name="T9"/>
                  <a:gd fmla="*/ 230 w 317" name="T10"/>
                  <a:gd fmla="*/ 352 h 352" name="T11"/>
                  <a:gd fmla="*/ 317 w 317" name="T12"/>
                  <a:gd fmla="*/ 271 h 352" name="T13"/>
                  <a:gd fmla="*/ 317 w 317" name="T14"/>
                  <a:gd fmla="*/ 237 h 352" name="T15"/>
                  <a:gd fmla="*/ 230 w 317" name="T16"/>
                  <a:gd fmla="*/ 319 h 352" name="T17"/>
                  <a:gd fmla="*/ 119 w 317" name="T18"/>
                  <a:gd fmla="*/ 26 h 352" name="T19"/>
                  <a:gd fmla="*/ 198 w 317" name="T20"/>
                  <a:gd fmla="*/ 26 h 352" name="T21"/>
                  <a:gd fmla="*/ 209 w 317" name="T22"/>
                  <a:gd fmla="*/ 20 h 352" name="T23"/>
                  <a:gd fmla="*/ 211 w 317" name="T24"/>
                  <a:gd fmla="*/ 13 h 352" name="T25"/>
                  <a:gd fmla="*/ 203 w 317" name="T26"/>
                  <a:gd fmla="*/ 1 h 352" name="T27"/>
                  <a:gd fmla="*/ 198 w 317" name="T28"/>
                  <a:gd fmla="*/ 0 h 352" name="T29"/>
                  <a:gd fmla="*/ 119 w 317" name="T30"/>
                  <a:gd fmla="*/ 0 h 352" name="T31"/>
                  <a:gd fmla="*/ 113 w 317" name="T32"/>
                  <a:gd fmla="*/ 1 h 352" name="T33"/>
                  <a:gd fmla="*/ 105 w 317" name="T34"/>
                  <a:gd fmla="*/ 13 h 352" name="T35"/>
                  <a:gd fmla="*/ 107 w 317" name="T36"/>
                  <a:gd fmla="*/ 20 h 352" name="T37"/>
                  <a:gd fmla="*/ 119 w 317" name="T38"/>
                  <a:gd fmla="*/ 26 h 35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52" w="317">
                    <a:moveTo>
                      <a:pt x="230" y="319"/>
                    </a:moveTo>
                    <a:cubicBezTo>
                      <a:pt x="230" y="319"/>
                      <a:pt x="173" y="319"/>
                      <a:pt x="86" y="319"/>
                    </a:cubicBezTo>
                    <a:cubicBezTo>
                      <a:pt x="0" y="319"/>
                      <a:pt x="0" y="237"/>
                      <a:pt x="0" y="237"/>
                    </a:cubicBezTo>
                    <a:cubicBezTo>
                      <a:pt x="0" y="259"/>
                      <a:pt x="0" y="271"/>
                      <a:pt x="0" y="271"/>
                    </a:cubicBezTo>
                    <a:cubicBezTo>
                      <a:pt x="0" y="271"/>
                      <a:pt x="0" y="352"/>
                      <a:pt x="86" y="352"/>
                    </a:cubicBezTo>
                    <a:cubicBezTo>
                      <a:pt x="173" y="352"/>
                      <a:pt x="230" y="352"/>
                      <a:pt x="230" y="352"/>
                    </a:cubicBezTo>
                    <a:cubicBezTo>
                      <a:pt x="230" y="352"/>
                      <a:pt x="317" y="352"/>
                      <a:pt x="317" y="271"/>
                    </a:cubicBezTo>
                    <a:cubicBezTo>
                      <a:pt x="317" y="237"/>
                      <a:pt x="317" y="237"/>
                      <a:pt x="317" y="237"/>
                    </a:cubicBezTo>
                    <a:cubicBezTo>
                      <a:pt x="317" y="319"/>
                      <a:pt x="230" y="319"/>
                      <a:pt x="230" y="319"/>
                    </a:cubicBezTo>
                    <a:close/>
                    <a:moveTo>
                      <a:pt x="119" y="26"/>
                    </a:moveTo>
                    <a:cubicBezTo>
                      <a:pt x="198" y="26"/>
                      <a:pt x="198" y="26"/>
                      <a:pt x="198" y="26"/>
                    </a:cubicBezTo>
                    <a:cubicBezTo>
                      <a:pt x="203" y="26"/>
                      <a:pt x="207" y="24"/>
                      <a:pt x="209" y="20"/>
                    </a:cubicBezTo>
                    <a:cubicBezTo>
                      <a:pt x="210" y="18"/>
                      <a:pt x="211" y="16"/>
                      <a:pt x="211" y="13"/>
                    </a:cubicBezTo>
                    <a:cubicBezTo>
                      <a:pt x="211" y="8"/>
                      <a:pt x="208" y="3"/>
                      <a:pt x="203" y="1"/>
                    </a:cubicBezTo>
                    <a:cubicBezTo>
                      <a:pt x="202" y="0"/>
                      <a:pt x="200" y="0"/>
                      <a:pt x="198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5" y="0"/>
                      <a:pt x="113" y="1"/>
                    </a:cubicBezTo>
                    <a:cubicBezTo>
                      <a:pt x="109" y="3"/>
                      <a:pt x="105" y="8"/>
                      <a:pt x="105" y="13"/>
                    </a:cubicBezTo>
                    <a:cubicBezTo>
                      <a:pt x="105" y="16"/>
                      <a:pt x="106" y="18"/>
                      <a:pt x="107" y="20"/>
                    </a:cubicBezTo>
                    <a:cubicBezTo>
                      <a:pt x="110" y="24"/>
                      <a:pt x="114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5151860" y="1105593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151860" y="1446445"/>
            <a:ext cx="617450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33" name="矩形 32"/>
          <p:cNvSpPr/>
          <p:nvPr/>
        </p:nvSpPr>
        <p:spPr>
          <a:xfrm>
            <a:off x="5151860" y="2418741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5151860" y="2759593"/>
            <a:ext cx="617450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35" name="矩形 34"/>
          <p:cNvSpPr/>
          <p:nvPr/>
        </p:nvSpPr>
        <p:spPr>
          <a:xfrm>
            <a:off x="5151860" y="3707505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36" name="矩形 35"/>
          <p:cNvSpPr/>
          <p:nvPr/>
        </p:nvSpPr>
        <p:spPr>
          <a:xfrm>
            <a:off x="5151860" y="4048358"/>
            <a:ext cx="617450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</a:t>
            </a:r>
          </a:p>
        </p:txBody>
      </p:sp>
      <p:sp>
        <p:nvSpPr>
          <p:cNvPr id="37" name="矩形 36"/>
          <p:cNvSpPr/>
          <p:nvPr/>
        </p:nvSpPr>
        <p:spPr>
          <a:xfrm>
            <a:off x="5151860" y="4990641"/>
            <a:ext cx="2214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0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5151860" y="5331493"/>
            <a:ext cx="617450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标题数字等都可以通过点击和重新输入进行更改，顶部“开始”面板中可以对字体、字号、颜色、行距等进行修改。建议正文14号字，1.5倍字间距。</a:t>
            </a:r>
          </a:p>
        </p:txBody>
      </p:sp>
    </p:spTree>
    <p:extLst>
      <p:ext uri="{BB962C8B-B14F-4D97-AF65-F5344CB8AC3E}">
        <p14:creationId val="1433491490"/>
      </p:ext>
    </p:extLst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3" presetSubtype="288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253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723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30" nodeType="withEffect" presetClass="entr" presetID="23" presetSubtype="288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4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53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60" nodeType="withEffect" presetClass="entr" presetID="23" presetSubtype="288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2" presetSubtype="1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6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0" presetSubtype="0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70" nodeType="withEffect" presetClass="entr" presetID="23" presetSubtype="288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2" presetSubtype="1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7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0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0" nodeType="withEffect" presetClass="entr" presetID="23" presetSubtype="288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1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8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90" nodeType="withEffect" presetClass="entr" presetID="23" presetSubtype="288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22" presetSubtype="1">
                                  <p:stCondLst>
                                    <p:cond delay="2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9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6"/>
      <p:bldP grpId="0" spid="8"/>
      <p:bldP grpId="0" spid="9"/>
      <p:bldP grpId="0" spid="10"/>
      <p:bldP grpId="0" spid="11"/>
      <p:bldP grpId="1" spid="11"/>
      <p:bldP grpId="0" spid="31"/>
      <p:bldP grpId="1" spid="31"/>
      <p:bldP grpId="0" spid="32"/>
      <p:bldP grpId="0" spid="33"/>
      <p:bldP grpId="1" spid="33"/>
      <p:bldP grpId="0" spid="34"/>
      <p:bldP grpId="0" spid="35"/>
      <p:bldP grpId="1" spid="35"/>
      <p:bldP grpId="0" spid="36"/>
      <p:bldP grpId="0" spid="37"/>
      <p:bldP grpId="1" spid="37"/>
      <p:bldP grpId="0" spid="3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701633" y="462451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831116" y="1059101"/>
            <a:ext cx="688769" cy="0"/>
          </a:xfrm>
          <a:prstGeom prst="line">
            <a:avLst/>
          </a:prstGeom>
          <a:ln w="1905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等腰三角形 5"/>
          <p:cNvSpPr/>
          <p:nvPr/>
        </p:nvSpPr>
        <p:spPr>
          <a:xfrm rot="16362294">
            <a:off x="5537005" y="2325426"/>
            <a:ext cx="3037581" cy="4936549"/>
          </a:xfrm>
          <a:custGeom>
            <a:gdLst>
              <a:gd fmla="*/ 1020016 w 1621194" name="connsiteX0"/>
              <a:gd fmla="*/ 2892683 h 2892683" name="connsiteY0"/>
              <a:gd fmla="*/ 1621194 w 1621194" name="connsiteX1"/>
              <a:gd fmla="*/ 1719006 h 2892683" name="connsiteY1"/>
              <a:gd fmla="*/ 0 w 1621194" name="connsiteX2"/>
              <a:gd fmla="*/ 0 h 2892683" name="connsiteY2"/>
              <a:gd fmla="*/ 1020016 w 1621194" name="connsiteX3"/>
              <a:gd fmla="*/ 2892683 h 28926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892683" w="1621194">
                <a:moveTo>
                  <a:pt x="1020016" y="2892683"/>
                </a:moveTo>
                <a:lnTo>
                  <a:pt x="1621194" y="1719006"/>
                </a:lnTo>
                <a:lnTo>
                  <a:pt x="0" y="0"/>
                </a:lnTo>
                <a:lnTo>
                  <a:pt x="1020016" y="28926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17493" y="3669798"/>
            <a:ext cx="1750040" cy="2213644"/>
            <a:chOff x="-17493" y="3669798"/>
            <a:chExt cx="1750040" cy="2213644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-249295" y="3901600"/>
              <a:ext cx="2213644" cy="175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491561" y="4475746"/>
              <a:ext cx="497063" cy="542061"/>
            </a:xfrm>
            <a:custGeom>
              <a:gdLst>
                <a:gd fmla="*/ 36 w 228" name="T0"/>
                <a:gd fmla="*/ 249 h 249" name="T1"/>
                <a:gd fmla="*/ 0 w 228" name="T2"/>
                <a:gd fmla="*/ 249 h 249" name="T3"/>
                <a:gd fmla="*/ 0 w 228" name="T4"/>
                <a:gd fmla="*/ 217 h 249" name="T5"/>
                <a:gd fmla="*/ 36 w 228" name="T6"/>
                <a:gd fmla="*/ 217 h 249" name="T7"/>
                <a:gd fmla="*/ 36 w 228" name="T8"/>
                <a:gd fmla="*/ 249 h 249" name="T9"/>
                <a:gd fmla="*/ 84 w 228" name="T10"/>
                <a:gd fmla="*/ 209 h 249" name="T11"/>
                <a:gd fmla="*/ 48 w 228" name="T12"/>
                <a:gd fmla="*/ 209 h 249" name="T13"/>
                <a:gd fmla="*/ 48 w 228" name="T14"/>
                <a:gd fmla="*/ 249 h 249" name="T15"/>
                <a:gd fmla="*/ 84 w 228" name="T16"/>
                <a:gd fmla="*/ 249 h 249" name="T17"/>
                <a:gd fmla="*/ 84 w 228" name="T18"/>
                <a:gd fmla="*/ 209 h 249" name="T19"/>
                <a:gd fmla="*/ 132 w 228" name="T20"/>
                <a:gd fmla="*/ 197 h 249" name="T21"/>
                <a:gd fmla="*/ 96 w 228" name="T22"/>
                <a:gd fmla="*/ 197 h 249" name="T23"/>
                <a:gd fmla="*/ 96 w 228" name="T24"/>
                <a:gd fmla="*/ 249 h 249" name="T25"/>
                <a:gd fmla="*/ 132 w 228" name="T26"/>
                <a:gd fmla="*/ 249 h 249" name="T27"/>
                <a:gd fmla="*/ 132 w 228" name="T28"/>
                <a:gd fmla="*/ 197 h 249" name="T29"/>
                <a:gd fmla="*/ 180 w 228" name="T30"/>
                <a:gd fmla="*/ 153 h 249" name="T31"/>
                <a:gd fmla="*/ 144 w 228" name="T32"/>
                <a:gd fmla="*/ 153 h 249" name="T33"/>
                <a:gd fmla="*/ 144 w 228" name="T34"/>
                <a:gd fmla="*/ 249 h 249" name="T35"/>
                <a:gd fmla="*/ 180 w 228" name="T36"/>
                <a:gd fmla="*/ 249 h 249" name="T37"/>
                <a:gd fmla="*/ 180 w 228" name="T38"/>
                <a:gd fmla="*/ 153 h 249" name="T39"/>
                <a:gd fmla="*/ 228 w 228" name="T40"/>
                <a:gd fmla="*/ 57 h 249" name="T41"/>
                <a:gd fmla="*/ 192 w 228" name="T42"/>
                <a:gd fmla="*/ 57 h 249" name="T43"/>
                <a:gd fmla="*/ 192 w 228" name="T44"/>
                <a:gd fmla="*/ 249 h 249" name="T45"/>
                <a:gd fmla="*/ 228 w 228" name="T46"/>
                <a:gd fmla="*/ 249 h 249" name="T47"/>
                <a:gd fmla="*/ 228 w 228" name="T48"/>
                <a:gd fmla="*/ 57 h 249" name="T49"/>
                <a:gd fmla="*/ 167 w 228" name="T50"/>
                <a:gd fmla="*/ 0 h 249" name="T51"/>
                <a:gd fmla="*/ 145 w 228" name="T52"/>
                <a:gd fmla="*/ 29 h 249" name="T53"/>
                <a:gd fmla="*/ 155 w 228" name="T54"/>
                <a:gd fmla="*/ 30 h 249" name="T55"/>
                <a:gd fmla="*/ 117 w 228" name="T56"/>
                <a:gd fmla="*/ 131 h 249" name="T57"/>
                <a:gd fmla="*/ 0 w 228" name="T58"/>
                <a:gd fmla="*/ 196 h 249" name="T59"/>
                <a:gd fmla="*/ 0 w 228" name="T60"/>
                <a:gd fmla="*/ 212 h 249" name="T61"/>
                <a:gd fmla="*/ 130 w 228" name="T62"/>
                <a:gd fmla="*/ 141 h 249" name="T63"/>
                <a:gd fmla="*/ 171 w 228" name="T64"/>
                <a:gd fmla="*/ 33 h 249" name="T65"/>
                <a:gd fmla="*/ 181 w 228" name="T66"/>
                <a:gd fmla="*/ 34 h 249" name="T67"/>
                <a:gd fmla="*/ 167 w 228" name="T68"/>
                <a:gd fmla="*/ 0 h 24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49" w="228">
                  <a:moveTo>
                    <a:pt x="36" y="249"/>
                  </a:moveTo>
                  <a:cubicBezTo>
                    <a:pt x="0" y="249"/>
                    <a:pt x="0" y="249"/>
                    <a:pt x="0" y="249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6" y="217"/>
                    <a:pt x="36" y="217"/>
                    <a:pt x="36" y="217"/>
                  </a:cubicBezTo>
                  <a:lnTo>
                    <a:pt x="36" y="249"/>
                  </a:lnTo>
                  <a:close/>
                  <a:moveTo>
                    <a:pt x="84" y="209"/>
                  </a:moveTo>
                  <a:cubicBezTo>
                    <a:pt x="48" y="209"/>
                    <a:pt x="48" y="209"/>
                    <a:pt x="48" y="209"/>
                  </a:cubicBezTo>
                  <a:cubicBezTo>
                    <a:pt x="48" y="249"/>
                    <a:pt x="48" y="249"/>
                    <a:pt x="48" y="249"/>
                  </a:cubicBezTo>
                  <a:cubicBezTo>
                    <a:pt x="84" y="249"/>
                    <a:pt x="84" y="249"/>
                    <a:pt x="84" y="249"/>
                  </a:cubicBezTo>
                  <a:lnTo>
                    <a:pt x="84" y="209"/>
                  </a:lnTo>
                  <a:close/>
                  <a:moveTo>
                    <a:pt x="132" y="197"/>
                  </a:moveTo>
                  <a:cubicBezTo>
                    <a:pt x="96" y="197"/>
                    <a:pt x="96" y="197"/>
                    <a:pt x="96" y="197"/>
                  </a:cubicBezTo>
                  <a:cubicBezTo>
                    <a:pt x="96" y="249"/>
                    <a:pt x="96" y="249"/>
                    <a:pt x="96" y="249"/>
                  </a:cubicBezTo>
                  <a:cubicBezTo>
                    <a:pt x="132" y="249"/>
                    <a:pt x="132" y="249"/>
                    <a:pt x="132" y="249"/>
                  </a:cubicBezTo>
                  <a:lnTo>
                    <a:pt x="132" y="197"/>
                  </a:lnTo>
                  <a:close/>
                  <a:moveTo>
                    <a:pt x="180" y="153"/>
                  </a:moveTo>
                  <a:cubicBezTo>
                    <a:pt x="144" y="153"/>
                    <a:pt x="144" y="153"/>
                    <a:pt x="144" y="153"/>
                  </a:cubicBezTo>
                  <a:cubicBezTo>
                    <a:pt x="144" y="249"/>
                    <a:pt x="144" y="249"/>
                    <a:pt x="144" y="249"/>
                  </a:cubicBezTo>
                  <a:cubicBezTo>
                    <a:pt x="180" y="249"/>
                    <a:pt x="180" y="249"/>
                    <a:pt x="180" y="249"/>
                  </a:cubicBezTo>
                  <a:lnTo>
                    <a:pt x="180" y="153"/>
                  </a:lnTo>
                  <a:close/>
                  <a:moveTo>
                    <a:pt x="228" y="57"/>
                  </a:moveTo>
                  <a:cubicBezTo>
                    <a:pt x="192" y="57"/>
                    <a:pt x="192" y="57"/>
                    <a:pt x="192" y="57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228" y="249"/>
                    <a:pt x="228" y="249"/>
                    <a:pt x="228" y="249"/>
                  </a:cubicBezTo>
                  <a:lnTo>
                    <a:pt x="228" y="57"/>
                  </a:lnTo>
                  <a:close/>
                  <a:moveTo>
                    <a:pt x="167" y="0"/>
                  </a:moveTo>
                  <a:cubicBezTo>
                    <a:pt x="145" y="29"/>
                    <a:pt x="145" y="29"/>
                    <a:pt x="145" y="29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50" y="58"/>
                    <a:pt x="139" y="104"/>
                    <a:pt x="117" y="131"/>
                  </a:cubicBezTo>
                  <a:cubicBezTo>
                    <a:pt x="83" y="174"/>
                    <a:pt x="20" y="191"/>
                    <a:pt x="0" y="196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7" y="209"/>
                    <a:pt x="90" y="191"/>
                    <a:pt x="130" y="141"/>
                  </a:cubicBezTo>
                  <a:cubicBezTo>
                    <a:pt x="152" y="112"/>
                    <a:pt x="164" y="67"/>
                    <a:pt x="171" y="33"/>
                  </a:cubicBezTo>
                  <a:cubicBezTo>
                    <a:pt x="181" y="34"/>
                    <a:pt x="181" y="34"/>
                    <a:pt x="181" y="34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853863" y="259060"/>
            <a:ext cx="2338137" cy="3615107"/>
            <a:chOff x="9853863" y="259060"/>
            <a:chExt cx="2338137" cy="3615107"/>
          </a:xfrm>
        </p:grpSpPr>
        <p:sp>
          <p:nvSpPr>
            <p:cNvPr id="8" name="等腰三角形 7"/>
            <p:cNvSpPr/>
            <p:nvPr/>
          </p:nvSpPr>
          <p:spPr>
            <a:xfrm rot="16200000">
              <a:off x="9215378" y="897545"/>
              <a:ext cx="3615107" cy="233813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Freeform 331"/>
            <p:cNvSpPr>
              <a:spLocks noChangeAspect="1" noEditPoints="1"/>
            </p:cNvSpPr>
            <p:nvPr/>
          </p:nvSpPr>
          <p:spPr bwMode="auto">
            <a:xfrm>
              <a:off x="10422463" y="1684421"/>
              <a:ext cx="783022" cy="767966"/>
            </a:xfrm>
            <a:custGeom>
              <a:gdLst>
                <a:gd fmla="*/ 39 w 88" name="T0"/>
                <a:gd fmla="*/ 46 h 86" name="T1"/>
                <a:gd fmla="*/ 79 w 88" name="T2"/>
                <a:gd fmla="*/ 46 h 86" name="T3"/>
                <a:gd fmla="*/ 39 w 88" name="T4"/>
                <a:gd fmla="*/ 86 h 86" name="T5"/>
                <a:gd fmla="*/ 0 w 88" name="T6"/>
                <a:gd fmla="*/ 46 h 86" name="T7"/>
                <a:gd fmla="*/ 39 w 88" name="T8"/>
                <a:gd fmla="*/ 7 h 86" name="T9"/>
                <a:gd fmla="*/ 39 w 88" name="T10"/>
                <a:gd fmla="*/ 46 h 86" name="T11"/>
                <a:gd fmla="*/ 48 w 88" name="T12"/>
                <a:gd fmla="*/ 40 h 86" name="T13"/>
                <a:gd fmla="*/ 88 w 88" name="T14"/>
                <a:gd fmla="*/ 40 h 86" name="T15"/>
                <a:gd fmla="*/ 48 w 88" name="T16"/>
                <a:gd fmla="*/ 0 h 86" name="T17"/>
                <a:gd fmla="*/ 48 w 88" name="T18"/>
                <a:gd fmla="*/ 40 h 8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6" w="88">
                  <a:moveTo>
                    <a:pt x="39" y="46"/>
                  </a:moveTo>
                  <a:cubicBezTo>
                    <a:pt x="79" y="46"/>
                    <a:pt x="79" y="46"/>
                    <a:pt x="79" y="46"/>
                  </a:cubicBezTo>
                  <a:cubicBezTo>
                    <a:pt x="79" y="68"/>
                    <a:pt x="61" y="86"/>
                    <a:pt x="39" y="86"/>
                  </a:cubicBezTo>
                  <a:cubicBezTo>
                    <a:pt x="18" y="86"/>
                    <a:pt x="0" y="68"/>
                    <a:pt x="0" y="46"/>
                  </a:cubicBezTo>
                  <a:cubicBezTo>
                    <a:pt x="0" y="25"/>
                    <a:pt x="18" y="7"/>
                    <a:pt x="39" y="7"/>
                  </a:cubicBezTo>
                  <a:lnTo>
                    <a:pt x="39" y="46"/>
                  </a:lnTo>
                  <a:close/>
                  <a:moveTo>
                    <a:pt x="48" y="40"/>
                  </a:moveTo>
                  <a:cubicBezTo>
                    <a:pt x="88" y="40"/>
                    <a:pt x="88" y="40"/>
                    <a:pt x="88" y="40"/>
                  </a:cubicBezTo>
                  <a:cubicBezTo>
                    <a:pt x="88" y="18"/>
                    <a:pt x="70" y="0"/>
                    <a:pt x="48" y="0"/>
                  </a:cubicBezTo>
                  <a:lnTo>
                    <a:pt x="48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anchor="t" anchorCtr="0" bIns="62164" compatLnSpc="1" lIns="124329" numCol="1" rIns="124329" tIns="62164" vert="horz" wrap="square">
              <a:prstTxWarp prst="textNoShape">
                <a:avLst/>
              </a:prstTxWarp>
            </a:bodyPr>
            <a:lstStyle/>
            <a:p>
              <a:pPr defTabSz="1242726"/>
              <a:endParaRPr lang="en-US" sz="2400">
                <a:solidFill>
                  <a:srgbClr val="50505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18255" y="3804799"/>
            <a:ext cx="6179589" cy="1819632"/>
            <a:chOff x="1818255" y="3804799"/>
            <a:chExt cx="6179589" cy="1819632"/>
          </a:xfrm>
        </p:grpSpPr>
        <p:sp>
          <p:nvSpPr>
            <p:cNvPr id="12" name="矩形 11"/>
            <p:cNvSpPr/>
            <p:nvPr/>
          </p:nvSpPr>
          <p:spPr>
            <a:xfrm>
              <a:off x="1823337" y="4885767"/>
              <a:ext cx="617450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标题数字等都可以通过点击和重新输入进行更改，顶部“开始”面板中可以对字体、字号、颜色、行距等进行修改。建议正文14号字，1.5倍字间距。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823337" y="4605019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818255" y="3804800"/>
              <a:ext cx="1362392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5400">
                  <a:solidFill>
                    <a:schemeClr val="bg2">
                      <a:lumMod val="10000"/>
                    </a:schemeClr>
                  </a:solidFill>
                </a:rPr>
                <a:t>30%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48922" y="1090867"/>
            <a:ext cx="6174507" cy="1788503"/>
            <a:chOff x="3548922" y="1090867"/>
            <a:chExt cx="6174507" cy="1788503"/>
          </a:xfrm>
        </p:grpSpPr>
        <p:sp>
          <p:nvSpPr>
            <p:cNvPr id="10" name="矩形 9"/>
            <p:cNvSpPr/>
            <p:nvPr/>
          </p:nvSpPr>
          <p:spPr>
            <a:xfrm>
              <a:off x="7486920" y="1866558"/>
              <a:ext cx="2214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200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点击此处添加标题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548923" y="2178794"/>
              <a:ext cx="617450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altLang="en-US" lang="zh-CN" sz="140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标题数字等都可以通过点击和重新输入进行更改，顶部“开始”面板中可以对字体、字号、颜色、行距等进行修改。建议正文14号字，1.5倍字间距。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8497604" y="1090867"/>
              <a:ext cx="1362392" cy="9144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5400">
                  <a:solidFill>
                    <a:schemeClr val="bg2">
                      <a:lumMod val="10000"/>
                    </a:schemeClr>
                  </a:solidFill>
                </a:rPr>
                <a:t>70%</a:t>
              </a:r>
            </a:p>
          </p:txBody>
        </p:sp>
      </p:grpSp>
    </p:spTree>
    <p:extLst>
      <p:ext uri="{BB962C8B-B14F-4D97-AF65-F5344CB8AC3E}">
        <p14:creationId val="122522800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等腰三角形 4"/>
          <p:cNvSpPr/>
          <p:nvPr/>
        </p:nvSpPr>
        <p:spPr>
          <a:xfrm rot="10800000">
            <a:off x="2161310" y="-5"/>
            <a:ext cx="7841672" cy="328352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5735" y="1374013"/>
            <a:ext cx="263488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z="4000">
                <a:solidFill>
                  <a:schemeClr val="bg1"/>
                </a:solidFill>
              </a:rPr>
              <a:t>PART TWO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389418" y="209575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22452" y="2247916"/>
            <a:ext cx="6090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2800">
                <a:solidFill>
                  <a:schemeClr val="bg1"/>
                </a:solidFill>
                <a:latin typeface="+mn-ea"/>
              </a:rPr>
              <a:t>02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6033057" y="2870642"/>
            <a:ext cx="112687" cy="1140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2037807" y="0"/>
            <a:ext cx="8130873" cy="3420932"/>
            <a:chOff x="2037807" y="0"/>
            <a:chExt cx="8130873" cy="3420932"/>
          </a:xfrm>
        </p:grpSpPr>
        <p:cxnSp>
          <p:nvCxnSpPr>
            <p:cNvPr id="11" name="直接连接符 10"/>
            <p:cNvCxnSpPr/>
            <p:nvPr/>
          </p:nvCxnSpPr>
          <p:spPr>
            <a:xfrm flipH="1" flipV="1">
              <a:off x="2037807" y="1"/>
              <a:ext cx="4056400" cy="3420931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4207" y="0"/>
              <a:ext cx="4074473" cy="3420932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110" y="0"/>
            <a:ext cx="8434419" cy="3563377"/>
            <a:chOff x="1872110" y="0"/>
            <a:chExt cx="8434419" cy="3563377"/>
          </a:xfrm>
        </p:grpSpPr>
        <p:cxnSp>
          <p:nvCxnSpPr>
            <p:cNvPr id="18" name="直接连接符 17"/>
            <p:cNvCxnSpPr/>
            <p:nvPr/>
          </p:nvCxnSpPr>
          <p:spPr>
            <a:xfrm flipH="1" flipV="1">
              <a:off x="1872110" y="0"/>
              <a:ext cx="4222097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6094207" y="0"/>
              <a:ext cx="4212322" cy="3563377"/>
            </a:xfrm>
            <a:prstGeom prst="line">
              <a:avLst/>
            </a:prstGeom>
            <a:ln w="12700">
              <a:solidFill>
                <a:schemeClr val="accent1">
                  <a:lumMod val="50000"/>
                  <a:lumOff val="50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等腰三角形 5"/>
          <p:cNvSpPr/>
          <p:nvPr/>
        </p:nvSpPr>
        <p:spPr>
          <a:xfrm rot="10800000">
            <a:off x="10100828" y="3968033"/>
            <a:ext cx="1959263" cy="4719783"/>
          </a:xfrm>
          <a:custGeom>
            <a:gdLst>
              <a:gd fmla="*/ 0 w 1959263" name="connsiteX0"/>
              <a:gd fmla="*/ 4719783 h 4719783" name="connsiteY0"/>
              <a:gd fmla="*/ 1959263 w 1959263" name="connsiteX1"/>
              <a:gd fmla="*/ 3713019 h 4719783" name="connsiteY1"/>
              <a:gd fmla="*/ 1127991 w 1959263" name="connsiteX2"/>
              <a:gd fmla="*/ 0 h 4719783" name="connsiteY2"/>
              <a:gd fmla="*/ 0 w 1959263" name="connsiteX3"/>
              <a:gd fmla="*/ 4719783 h 47197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719783" w="195926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等腰三角形 5"/>
          <p:cNvSpPr/>
          <p:nvPr/>
        </p:nvSpPr>
        <p:spPr>
          <a:xfrm rot="10800000">
            <a:off x="227422" y="1131022"/>
            <a:ext cx="3356758" cy="4095668"/>
          </a:xfrm>
          <a:custGeom>
            <a:gdLst>
              <a:gd fmla="*/ 2776353 w 3356758" name="connsiteX0"/>
              <a:gd fmla="*/ 4095668 h 4095668" name="connsiteY0"/>
              <a:gd fmla="*/ 3356758 w 3356758" name="connsiteX1"/>
              <a:gd fmla="*/ 1971304 h 4095668" name="connsiteY1"/>
              <a:gd fmla="*/ 0 w 3356758" name="connsiteX2"/>
              <a:gd fmla="*/ 0 h 4095668" name="connsiteY2"/>
              <a:gd fmla="*/ 2776353 w 3356758" name="connsiteX3"/>
              <a:gd fmla="*/ 4095668 h 409566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095668" w="335675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等腰三角形 5"/>
          <p:cNvSpPr/>
          <p:nvPr/>
        </p:nvSpPr>
        <p:spPr>
          <a:xfrm rot="10800000">
            <a:off x="3841727" y="4355375"/>
            <a:ext cx="1113475" cy="1062182"/>
          </a:xfrm>
          <a:custGeom>
            <a:gdLst>
              <a:gd fmla="*/ 0 w 1113475" name="connsiteX0"/>
              <a:gd fmla="*/ 760021 h 1062182" name="connsiteY0"/>
              <a:gd fmla="*/ 28862 w 1113475" name="connsiteX1"/>
              <a:gd fmla="*/ 0 h 1062182" name="connsiteY1"/>
              <a:gd fmla="*/ 1113475 w 1113475" name="connsiteX2"/>
              <a:gd fmla="*/ 1062182 h 1062182" name="connsiteY2"/>
              <a:gd fmla="*/ 0 w 1113475" name="connsiteX3"/>
              <a:gd fmla="*/ 760021 h 106218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062182" w="1113475">
                <a:moveTo>
                  <a:pt x="0" y="760021"/>
                </a:moveTo>
                <a:lnTo>
                  <a:pt x="28862" y="0"/>
                </a:lnTo>
                <a:lnTo>
                  <a:pt x="1113475" y="1062182"/>
                </a:lnTo>
                <a:lnTo>
                  <a:pt x="0" y="760021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0340" y="3606999"/>
            <a:ext cx="34340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bg2">
                    <a:lumMod val="25000"/>
                  </a:schemeClr>
                </a:solidFill>
                <a:latin typeface="+mn-ea"/>
              </a:rPr>
              <a:t>点击此处添加标题</a:t>
            </a:r>
          </a:p>
        </p:txBody>
      </p:sp>
      <p:sp>
        <p:nvSpPr>
          <p:cNvPr id="29" name="矩形 28"/>
          <p:cNvSpPr/>
          <p:nvPr/>
        </p:nvSpPr>
        <p:spPr>
          <a:xfrm>
            <a:off x="2515832" y="4178534"/>
            <a:ext cx="7020054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</p:spTree>
    <p:extLst>
      <p:ext uri="{BB962C8B-B14F-4D97-AF65-F5344CB8AC3E}">
        <p14:creationId val="3765975812"/>
      </p:ext>
    </p:extLst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1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7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2" nodeType="withEffect" presetClass="entr" presetID="23" presetSubtype="288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25"/>
      <p:bldP grpId="0" spid="26"/>
      <p:bldP grpId="0" spid="27"/>
      <p:bldP grpId="0" spid="28"/>
      <p:bldP grpId="1" spid="28"/>
      <p:bldP grpId="0" spid="2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黑色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Arial"/>
      </a:majorFont>
      <a:minorFont>
        <a:latin typeface="Calibri Light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158</Paragraphs>
  <Slides>27</Slides>
  <Notes>0</Notes>
  <TotalTime>594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6">
      <vt:lpstr>Arial</vt:lpstr>
      <vt:lpstr>Calibri</vt:lpstr>
      <vt:lpstr>微软雅黑</vt:lpstr>
      <vt:lpstr>Calibri Light</vt:lpstr>
      <vt:lpstr>微软雅黑 Light</vt:lpstr>
      <vt:lpstr>张海山锐线体简</vt:lpstr>
      <vt:lpstr>Segoe UI</vt:lpstr>
      <vt:lpstr>Segoe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2016-06-21T07:21:50Z</dcterms:created>
  <cp:lastModifiedBy>优品PPT</cp:lastModifiedBy>
  <dcterms:modified xsi:type="dcterms:W3CDTF">2021-08-20T11:06:08Z</dcterms:modified>
  <cp:revision>76</cp:revision>
  <dc:title>PowerPoint 演示文稿</dc:title>
</cp:coreProperties>
</file>