
<file path=[Content_Types].xml><?xml version="1.0" encoding="utf-8"?>
<Types xmlns="http://schemas.openxmlformats.org/package/2006/content-types">
  <Default ContentType="image/x-emf" Extension="emf"/>
  <Default ContentType="image/jpeg" Extension="jpeg"/>
  <Default ContentType="image/png" Extension="png"/>
  <Default ContentType="application/vnd.openxmlformats-package.relationships+xml" Extension="rels"/>
  <Default ContentType="application/vnd.openxmlformats-officedocument.spreadsheetml.sheet" Extension="xlsx"/>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drawingml.chart+xml" PartName="/ppt/charts/chart1.xml"/>
  <Override ContentType="application/vnd.openxmlformats-officedocument.drawingml.chart+xml" PartName="/ppt/charts/chart2.xml"/>
  <Override ContentType="application/vnd.ms-office.chartcolorstyle+xml" PartName="/ppt/charts/colors1.xml"/>
  <Override ContentType="application/vnd.ms-office.chartcolorstyle+xml" PartName="/ppt/charts/colors2.xml"/>
  <Override ContentType="application/vnd.ms-office.chartstyle+xml" PartName="/ppt/charts/style1.xml"/>
  <Override ContentType="application/vnd.ms-office.chartstyle+xml" PartName="/ppt/charts/style2.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officedocument.presentationml.presentation.main+xml" PartName="/ppt/presentation.xml"/>
  <Override ContentType="application/vnd.openxmlformats-officedocument.presentationml.presProps+xml" PartName="/ppt/presProps.xml"/>
  <Override ContentType="application/vnd.ms-powerpoint.revisioninfo+xml" PartName="/ppt/revisionInfo.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Layout+xml" PartName="/ppt/slideLayouts/slideLayout22.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25.xml"/>
  <Override ContentType="application/vnd.openxmlformats-officedocument.presentationml.slideLayout+xml" PartName="/ppt/slideLayouts/slideLayout26.xml"/>
  <Override ContentType="application/vnd.openxmlformats-officedocument.presentationml.slideLayout+xml" PartName="/ppt/slideLayouts/slideLayout27.xml"/>
  <Override ContentType="application/vnd.openxmlformats-officedocument.presentationml.slideLayout+xml" PartName="/ppt/slideLayouts/slideLayout28.xml"/>
  <Override ContentType="application/vnd.openxmlformats-officedocument.presentationml.slideLayout+xml" PartName="/ppt/slideLayouts/slideLayout29.xml"/>
  <Override ContentType="application/vnd.openxmlformats-officedocument.presentationml.slideLayout+xml" PartName="/ppt/slideLayouts/slideLayout30.xml"/>
  <Override ContentType="application/vnd.openxmlformats-officedocument.presentationml.slideLayout+xml" PartName="/ppt/slideLayouts/slideLayout31.xml"/>
  <Override ContentType="application/vnd.openxmlformats-officedocument.presentationml.slideLayout+xml" PartName="/ppt/slideLayouts/slideLayout32.xml"/>
  <Override ContentType="application/vnd.openxmlformats-officedocument.presentationml.slideLayout+xml" PartName="/ppt/slideLayouts/slideLayout33.xml"/>
  <Override ContentType="application/vnd.openxmlformats-officedocument.presentationml.slideLayout+xml" PartName="/ppt/slideLayouts/slideLayout34.xml"/>
  <Override ContentType="application/vnd.openxmlformats-officedocument.presentationml.slideLayout+xml" PartName="/ppt/slideLayouts/slideLayout35.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presentationml.tags+xml" PartName="/ppt/tags/tag2.xml"/>
  <Override ContentType="application/vnd.openxmlformats-officedocument.presentationml.tags+xml" PartName="/ppt/tags/tag3.xml"/>
  <Override ContentType="application/vnd.openxmlformats-officedocument.presentationml.tags+xml" PartName="/ppt/tags/tag4.xml"/>
  <Override ContentType="application/vnd.openxmlformats-officedocument.presentationml.tags+xml" PartName="/ppt/tags/tag5.xml"/>
  <Override ContentType="application/vnd.openxmlformats-officedocument.presentationml.tags+xml" PartName="/ppt/tags/tag6.xml"/>
  <Override ContentType="application/vnd.openxmlformats-officedocument.presentationml.tags+xml" PartName="/ppt/tags/tag7.xml"/>
  <Override ContentType="application/vnd.openxmlformats-officedocument.presentationml.tags+xml" PartName="/ppt/tags/tag8.xml"/>
  <Override ContentType="application/vnd.openxmlformats-officedocument.presentationml.tags+xml" PartName="/ppt/tags/tag9.xml"/>
  <Override ContentType="application/vnd.openxmlformats-officedocument.presentationml.tags+xml" PartName="/ppt/tags/tag10.xml"/>
  <Override ContentType="application/vnd.openxmlformats-officedocument.presentationml.tags+xml" PartName="/ppt/tags/tag11.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s>
</file>

<file path=ppt/presentation.xml><?xml version="1.0" encoding="utf-8"?>
<p:presentation xmlns:r="http://schemas.openxmlformats.org/officeDocument/2006/relationships" xmlns:a="http://schemas.openxmlformats.org/drawingml/2006/main" xmlns:p="http://schemas.openxmlformats.org/presentationml/2006/main" saveSubsetFonts="1">
  <p:sldMasterIdLst>
    <p:sldMasterId id="2147483648" r:id="rId1"/>
    <p:sldMasterId id="2147483687" r:id="rId2"/>
  </p:sldMasterIdLst>
  <p:notesMasterIdLst>
    <p:notesMasterId r:id="rId3"/>
  </p:notesMasterIdLst>
  <p:sldIdLst>
    <p:sldId id="305" r:id="rId4"/>
    <p:sldId id="295" r:id="rId5"/>
    <p:sldId id="303" r:id="rId6"/>
    <p:sldId id="312" r:id="rId7"/>
    <p:sldId id="342" r:id="rId8"/>
    <p:sldId id="324" r:id="rId9"/>
    <p:sldId id="328" r:id="rId10"/>
    <p:sldId id="326" r:id="rId11"/>
    <p:sldId id="313" r:id="rId12"/>
    <p:sldId id="344" r:id="rId13"/>
    <p:sldId id="329" r:id="rId14"/>
    <p:sldId id="330" r:id="rId15"/>
    <p:sldId id="314" r:id="rId16"/>
    <p:sldId id="333" r:id="rId17"/>
    <p:sldId id="345" r:id="rId18"/>
    <p:sldId id="339" r:id="rId19"/>
    <p:sldId id="343" r:id="rId20"/>
    <p:sldId id="315" r:id="rId21"/>
    <p:sldId id="346" r:id="rId22"/>
    <p:sldId id="334" r:id="rId23"/>
    <p:sldId id="349" r:id="rId24"/>
    <p:sldId id="338" r:id="rId25"/>
    <p:sldId id="316" r:id="rId26"/>
    <p:sldId id="351" r:id="rId27"/>
    <p:sldId id="348" r:id="rId28"/>
    <p:sldId id="350" r:id="rId29"/>
    <p:sldId id="272" r:id="rId30"/>
    <p:sldId id="289" r:id="rId31"/>
    <p:sldId id="352" r:id="rId32"/>
  </p:sldIdLst>
  <p:sldSz cx="12192000" cy="6858000"/>
  <p:notesSz cx="6858000" cy="9144000"/>
  <p:custDataLst>
    <p:tags r:id="rId33"/>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userDrawn="1">
          <p15:clr>
            <a:srgbClr val="A4A3A4"/>
          </p15:clr>
        </p15:guide>
        <p15:guide id="3" orient="horz" pos="216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609" autoAdjust="0"/>
    <p:restoredTop sz="94660"/>
  </p:normalViewPr>
  <p:slideViewPr>
    <p:cSldViewPr snapToGrid="0">
      <p:cViewPr varScale="1">
        <p:scale>
          <a:sx n="86" d="100"/>
          <a:sy n="86" d="100"/>
        </p:scale>
        <p:origin x="60" y="60"/>
      </p:cViewPr>
      <p:guideLst>
        <p:guide pos="3840"/>
        <p:guide orient="horz" pos="2160"/>
      </p:guideLst>
    </p:cSldViewPr>
  </p:slideViewPr>
  <p:notesTextViewPr>
    <p:cViewPr>
      <p:scale>
        <a:sx n="1" d="1"/>
        <a:sy n="1" d="1"/>
      </p:scale>
      <p:origin x="0" y="0"/>
    </p:cViewPr>
  </p:notesTextViewPr>
  <p:sorterViewPr>
    <p:cViewPr>
      <p:scale>
        <a:sx n="66" d="100"/>
        <a:sy n="66" d="100"/>
      </p:scale>
      <p:origin x="0" y="-1296"/>
    </p:cViewPr>
  </p:sorterViewPr>
  <p:notesViewPr>
    <p:cSldViewPr snapToGrid="0">
      <p:cViewPr varScale="1">
        <p:scale>
          <a:sx n="67" d="100"/>
          <a:sy n="67" d="100"/>
        </p:scale>
        <p:origin x="3744" y="43"/>
      </p:cViewPr>
      <p:guideLst/>
    </p:cSldViewPr>
  </p:notes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7.xml" Type="http://schemas.openxmlformats.org/officeDocument/2006/relationships/slide"/><Relationship Id="rId11" Target="slides/slide8.xml" Type="http://schemas.openxmlformats.org/officeDocument/2006/relationships/slide"/><Relationship Id="rId12" Target="slides/slide9.xml" Type="http://schemas.openxmlformats.org/officeDocument/2006/relationships/slide"/><Relationship Id="rId13" Target="slides/slide10.xml" Type="http://schemas.openxmlformats.org/officeDocument/2006/relationships/slide"/><Relationship Id="rId14" Target="slides/slide11.xml" Type="http://schemas.openxmlformats.org/officeDocument/2006/relationships/slide"/><Relationship Id="rId15" Target="slides/slide12.xml" Type="http://schemas.openxmlformats.org/officeDocument/2006/relationships/slide"/><Relationship Id="rId16" Target="slides/slide13.xml" Type="http://schemas.openxmlformats.org/officeDocument/2006/relationships/slide"/><Relationship Id="rId17" Target="slides/slide14.xml" Type="http://schemas.openxmlformats.org/officeDocument/2006/relationships/slide"/><Relationship Id="rId18" Target="slides/slide15.xml" Type="http://schemas.openxmlformats.org/officeDocument/2006/relationships/slide"/><Relationship Id="rId19" Target="slides/slide16.xml" Type="http://schemas.openxmlformats.org/officeDocument/2006/relationships/slide"/><Relationship Id="rId2" Target="slideMasters/slideMaster2.xml" Type="http://schemas.openxmlformats.org/officeDocument/2006/relationships/slideMaster"/><Relationship Id="rId20" Target="slides/slide17.xml" Type="http://schemas.openxmlformats.org/officeDocument/2006/relationships/slide"/><Relationship Id="rId21" Target="slides/slide18.xml" Type="http://schemas.openxmlformats.org/officeDocument/2006/relationships/slide"/><Relationship Id="rId22" Target="slides/slide19.xml" Type="http://schemas.openxmlformats.org/officeDocument/2006/relationships/slide"/><Relationship Id="rId23" Target="slides/slide20.xml" Type="http://schemas.openxmlformats.org/officeDocument/2006/relationships/slide"/><Relationship Id="rId24" Target="slides/slide21.xml" Type="http://schemas.openxmlformats.org/officeDocument/2006/relationships/slide"/><Relationship Id="rId25" Target="slides/slide22.xml" Type="http://schemas.openxmlformats.org/officeDocument/2006/relationships/slide"/><Relationship Id="rId26" Target="slides/slide23.xml" Type="http://schemas.openxmlformats.org/officeDocument/2006/relationships/slide"/><Relationship Id="rId27" Target="slides/slide24.xml" Type="http://schemas.openxmlformats.org/officeDocument/2006/relationships/slide"/><Relationship Id="rId28" Target="slides/slide25.xml" Type="http://schemas.openxmlformats.org/officeDocument/2006/relationships/slide"/><Relationship Id="rId29" Target="slides/slide26.xml" Type="http://schemas.openxmlformats.org/officeDocument/2006/relationships/slide"/><Relationship Id="rId3" Target="notesMasters/notesMaster1.xml" Type="http://schemas.openxmlformats.org/officeDocument/2006/relationships/notesMaster"/><Relationship Id="rId30" Target="slides/slide27.xml" Type="http://schemas.openxmlformats.org/officeDocument/2006/relationships/slide"/><Relationship Id="rId31" Target="slides/slide28.xml" Type="http://schemas.openxmlformats.org/officeDocument/2006/relationships/slide"/><Relationship Id="rId32" Target="slides/slide29.xml" Type="http://schemas.openxmlformats.org/officeDocument/2006/relationships/slide"/><Relationship Id="rId33" Target="tags/tag11.xml" Type="http://schemas.openxmlformats.org/officeDocument/2006/relationships/tags"/><Relationship Id="rId34" Target="presProps.xml" Type="http://schemas.openxmlformats.org/officeDocument/2006/relationships/presProps"/><Relationship Id="rId35" Target="viewProps.xml" Type="http://schemas.openxmlformats.org/officeDocument/2006/relationships/viewProps"/><Relationship Id="rId36" Target="theme/theme1.xml" Type="http://schemas.openxmlformats.org/officeDocument/2006/relationships/theme"/><Relationship Id="rId37" Target="tableStyles.xml" Type="http://schemas.openxmlformats.org/officeDocument/2006/relationships/tableStyles"/><Relationship Id="rId38" Target="revisionInfo.xml" Type="http://schemas.microsoft.com/office/2015/10/relationships/revisionInfo"/><Relationship Id="rId4" Target="slides/slide1.xml" Type="http://schemas.openxmlformats.org/officeDocument/2006/relationships/slide"/><Relationship Id="rId5" Target="slides/slide2.xml" Type="http://schemas.openxmlformats.org/officeDocument/2006/relationships/slide"/><Relationship Id="rId6" Target="slides/slide3.xml" Type="http://schemas.openxmlformats.org/officeDocument/2006/relationships/slide"/><Relationship Id="rId7" Target="slides/slide4.xml" Type="http://schemas.openxmlformats.org/officeDocument/2006/relationships/slide"/><Relationship Id="rId8" Target="slides/slide5.xml" Type="http://schemas.openxmlformats.org/officeDocument/2006/relationships/slide"/><Relationship Id="rId9" Target="slides/slide6.xml" Type="http://schemas.openxmlformats.org/officeDocument/2006/relationships/slide"/></Relationships>
</file>

<file path=ppt/charts/_rels/chart1.xml.rels><?xml version="1.0" encoding="UTF-8" standalone="yes"?><Relationships xmlns="http://schemas.openxmlformats.org/package/2006/relationships"><Relationship Id="rId1" Target="../embeddings/Microsoft_Excel_Worksheet1.xlsx" Type="http://schemas.openxmlformats.org/officeDocument/2006/relationships/package"/><Relationship Id="rId2" Target="colors1.xml" Type="http://schemas.microsoft.com/office/2011/relationships/chartColorStyle"/><Relationship Id="rId3" Target="style1.xml" Type="http://schemas.microsoft.com/office/2011/relationships/chartStyle"/></Relationships>
</file>

<file path=ppt/charts/_rels/chart2.xml.rels><?xml version="1.0" encoding="UTF-8" standalone="yes"?><Relationships xmlns="http://schemas.openxmlformats.org/package/2006/relationships"><Relationship Id="rId1" Target="../embeddings/Microsoft_Excel_Worksheet2.xlsx" Type="http://schemas.openxmlformats.org/officeDocument/2006/relationships/package"/><Relationship Id="rId2" Target="colors2.xml" Type="http://schemas.microsoft.com/office/2011/relationships/chartColorStyle"/><Relationship Id="rId3" Target="style2.xml" Type="http://schemas.microsoft.com/office/2011/relationships/chartStyle"/></Relationships>
</file>

<file path=ppt/charts/chart1.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14129088260233402"/>
          <c:y val="0.034668527543544769"/>
          <c:w val="0.985870897769928"/>
          <c:h val="0.96368056535720825"/>
        </c:manualLayout>
      </c:layout>
      <c:lineChart>
        <c:grouping/>
        <c:varyColors val="0"/>
        <c:ser>
          <c:idx val="0"/>
          <c:order val="0"/>
          <c:tx>
            <c:strRef>
              <c:f>Sheet1!$B$1</c:f>
              <c:strCache>
                <c:ptCount val="1"/>
                <c:pt idx="0">
                  <c:v>Series 1</c:v>
                </c:pt>
              </c:strCache>
            </c:strRef>
          </c:tx>
          <c:spPr>
            <a:ln w="28575" cap="rnd">
              <a:solidFill>
                <a:srgbClr val="BFBFBF"/>
              </a:solidFill>
              <a:round/>
            </a:ln>
            <a:effectLst/>
          </c:spPr>
          <c:marker>
            <c:symbol val="none"/>
          </c:marker>
          <c:dLbls>
            <c:dLbl>
              <c:idx val="0"/>
              <c:showLegendKey val="0"/>
              <c:showVal val="1"/>
              <c:showCatName val="0"/>
              <c:showSerName val="0"/>
              <c:showPercent val="0"/>
              <c:showBubbleSize val="0"/>
              <c:extLst/>
            </c:dLbl>
            <c:dLbl>
              <c:idx val="1"/>
              <c:showLegendKey val="0"/>
              <c:showVal val="1"/>
              <c:showCatName val="0"/>
              <c:showSerName val="0"/>
              <c:showPercent val="0"/>
              <c:showBubbleSize val="0"/>
              <c:extLst/>
            </c:dLbl>
            <c:dLbl>
              <c:idx val="2"/>
              <c:showLegendKey val="0"/>
              <c:showVal val="1"/>
              <c:showCatName val="0"/>
              <c:showSerName val="0"/>
              <c:showPercent val="0"/>
              <c:showBubbleSize val="0"/>
              <c:extLst/>
            </c:dLbl>
            <c:dLbl>
              <c:idx val="3"/>
              <c:showLegendKey val="0"/>
              <c:showVal val="1"/>
              <c:showCatName val="0"/>
              <c:showSerName val="0"/>
              <c:showPercent val="0"/>
              <c:showBubbleSize val="0"/>
              <c:extLst/>
            </c:dLbl>
            <c:spPr>
              <a:noFill/>
              <a:ln>
                <a:noFill/>
              </a:ln>
              <a:effectLst/>
            </c:spPr>
            <c:txPr>
              <a:bodyPr rot="0" spcFirstLastPara="1" vertOverflow="ellipsis" vert="horz" wrap="square" anchor="ctr" anchorCtr="1"/>
              <a:p>
                <a:pPr>
                  <a:defRPr sz="1197" b="0" i="0" u="none" strike="noStrike" kern="1200" baseline="0" smtId="4294967295">
                    <a:solidFill>
                      <a:schemeClr val="tx1">
                        <a:lumMod val="75000"/>
                        <a:lumOff val="25000"/>
                      </a:schemeClr>
                    </a:solidFill>
                    <a:latin typeface="Arial" panose="020b0604020202020204" pitchFamily="34" charset="0"/>
                    <a:ea typeface="微软雅黑" panose="020b0503020204020204" pitchFamily="34" charset="-122"/>
                    <a:cs typeface="+mn-cs"/>
                    <a:sym typeface="Arial" panose="020b0604020202020204" pitchFamily="34" charset="0"/>
                  </a:defRPr>
                </a:pPr>
                <a:endParaRPr sz="1197" b="0" i="0" u="none" strike="noStrike" kern="1200" baseline="0" smtId="4294967295">
                  <a:solidFill>
                    <a:schemeClr val="tx1">
                      <a:lumMod val="75000"/>
                      <a:lumOff val="25000"/>
                    </a:schemeClr>
                  </a:solidFill>
                  <a:latin typeface="Arial" panose="020b0604020202020204" pitchFamily="34" charset="0"/>
                  <a:ea typeface="微软雅黑" panose="020b0503020204020204" pitchFamily="34" charset="-122"/>
                  <a:cs typeface="+mn-cs"/>
                  <a:sym typeface="Arial" panose="020b0604020202020204" pitchFamily="34" charset="0"/>
                </a:endParaRPr>
              </a:p>
            </c:txPr>
            <c:showLegendKey val="0"/>
            <c:showVal val="1"/>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c:spPr>
                </c15:leaderLines>
              </c:ext>
            </c:extLst>
          </c:dLbls>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C205-4F2D-A884-63891998E915}"/>
            </c:ext>
          </c:extLst>
        </c:ser>
        <c:ser>
          <c:idx val="1"/>
          <c:order val="1"/>
          <c:tx>
            <c:strRef>
              <c:f>Sheet1!$C$1</c:f>
              <c:strCache>
                <c:ptCount val="1"/>
                <c:pt idx="0">
                  <c:v>Series 2</c:v>
                </c:pt>
              </c:strCache>
            </c:strRef>
          </c:tx>
          <c:spPr>
            <a:ln w="28575" cap="rnd">
              <a:solidFill>
                <a:schemeClr val="tx1">
                  <a:lumMod val="85000"/>
                  <a:lumOff val="15000"/>
                </a:schemeClr>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c:v>
                </c:pt>
                <c:pt idx="2">
                  <c:v>1.8</c:v>
                </c:pt>
                <c:pt idx="3">
                  <c:v>2.8</c:v>
                </c:pt>
              </c:numCache>
            </c:numRef>
          </c:val>
          <c:smooth val="0"/>
          <c:extLst>
            <c:ext xmlns:c16="http://schemas.microsoft.com/office/drawing/2014/chart" uri="{C3380CC4-5D6E-409C-BE32-E72D297353CC}">
              <c16:uniqueId val="{00000001-C205-4F2D-A884-63891998E915}"/>
            </c:ext>
          </c:extLst>
        </c:ser>
        <c:ser>
          <c:idx val="2"/>
          <c:order val="2"/>
          <c:tx>
            <c:strRef>
              <c:f>Sheet1!$D$1</c:f>
              <c:strCache>
                <c:ptCount val="1"/>
                <c:pt idx="0">
                  <c:v>Series 3</c:v>
                </c:pt>
              </c:strCache>
            </c:strRef>
          </c:tx>
          <c:spPr>
            <a:ln w="28575" cap="rnd">
              <a:solidFill>
                <a:srgbClr val="D1C1AC"/>
              </a:solidFill>
              <a:round/>
            </a:ln>
            <a:effectLst/>
          </c:spPr>
          <c:marker>
            <c:symbol val="none"/>
          </c:marker>
          <c:dLbls>
            <c:dLbl>
              <c:idx val="0"/>
              <c:showLegendKey val="0"/>
              <c:showVal val="1"/>
              <c:showCatName val="0"/>
              <c:showSerName val="0"/>
              <c:showPercent val="0"/>
              <c:showBubbleSize val="0"/>
              <c:extLst/>
            </c:dLbl>
            <c:dLbl>
              <c:idx val="1"/>
              <c:showLegendKey val="0"/>
              <c:showVal val="1"/>
              <c:showCatName val="0"/>
              <c:showSerName val="0"/>
              <c:showPercent val="0"/>
              <c:showBubbleSize val="0"/>
              <c:extLst/>
            </c:dLbl>
            <c:dLbl>
              <c:idx val="2"/>
              <c:showLegendKey val="0"/>
              <c:showVal val="1"/>
              <c:showCatName val="0"/>
              <c:showSerName val="0"/>
              <c:showPercent val="0"/>
              <c:showBubbleSize val="0"/>
              <c:extLst/>
            </c:dLbl>
            <c:dLbl>
              <c:idx val="3"/>
              <c:showLegendKey val="0"/>
              <c:showVal val="1"/>
              <c:showCatName val="0"/>
              <c:showSerName val="0"/>
              <c:showPercent val="0"/>
              <c:showBubbleSize val="0"/>
              <c:extLst/>
            </c:dLbl>
            <c:spPr>
              <a:noFill/>
              <a:ln>
                <a:noFill/>
              </a:ln>
              <a:effectLst/>
            </c:spPr>
            <c:txPr>
              <a:bodyPr rot="0" spcFirstLastPara="1" vertOverflow="ellipsis" vert="horz" wrap="square" anchor="ctr" anchorCtr="1"/>
              <a:p>
                <a:pPr>
                  <a:defRPr sz="1197" b="0" i="0" u="none" strike="noStrike" kern="1200" baseline="0" smtId="4294967295">
                    <a:solidFill>
                      <a:schemeClr val="tx1">
                        <a:lumMod val="75000"/>
                        <a:lumOff val="25000"/>
                      </a:schemeClr>
                    </a:solidFill>
                    <a:latin typeface="Arial" panose="020b0604020202020204" pitchFamily="34" charset="0"/>
                    <a:ea typeface="微软雅黑" panose="020b0503020204020204" pitchFamily="34" charset="-122"/>
                    <a:cs typeface="+mn-cs"/>
                    <a:sym typeface="Arial" panose="020b0604020202020204" pitchFamily="34" charset="0"/>
                  </a:defRPr>
                </a:pPr>
                <a:endParaRPr sz="1197" b="0" i="0" u="none" strike="noStrike" kern="1200" baseline="0" smtId="4294967295">
                  <a:solidFill>
                    <a:schemeClr val="tx1">
                      <a:lumMod val="75000"/>
                      <a:lumOff val="25000"/>
                    </a:schemeClr>
                  </a:solidFill>
                  <a:latin typeface="Arial" panose="020b0604020202020204" pitchFamily="34" charset="0"/>
                  <a:ea typeface="微软雅黑" panose="020b0503020204020204" pitchFamily="34" charset="-122"/>
                  <a:cs typeface="+mn-cs"/>
                  <a:sym typeface="Arial" panose="020b0604020202020204" pitchFamily="34" charset="0"/>
                </a:endParaRPr>
              </a:p>
            </c:txPr>
            <c:showLegendKey val="0"/>
            <c:showVal val="1"/>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c:spPr>
                </c15:leaderLines>
              </c:ext>
            </c:extLst>
          </c:dLbls>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C205-4F2D-A884-63891998E915}"/>
            </c:ext>
          </c:extLst>
        </c:ser>
        <c:dLbls>
          <c:showLegendKey val="0"/>
          <c:showVal val="0"/>
          <c:showCatName val="0"/>
          <c:showSerName val="0"/>
          <c:showPercent val="0"/>
          <c:showBubbleSize val="0"/>
          <c:showLeaderLines val="0"/>
        </c:dLbls>
        <c:axId val="703617840"/>
        <c:axId val="703617280"/>
      </c:lineChart>
      <c:catAx>
        <c:axId val="703617840"/>
        <c:scaling>
          <c:orientation/>
        </c:scaling>
        <c:delete val="1"/>
        <c:axPos val="b"/>
        <c:numFmt formatCode="General" sourceLinked="1"/>
        <c:majorTickMark val="none"/>
        <c:minorTickMark val="none"/>
        <c:crossAx val="703617280"/>
        <c:auto val="0"/>
        <c:lblAlgn val="ctr"/>
        <c:lblOffset/>
        <c:noMultiLvlLbl val="0"/>
      </c:catAx>
      <c:valAx>
        <c:axId val="703617280"/>
        <c:scaling>
          <c:orientation/>
        </c:scaling>
        <c:delete val="1"/>
        <c:axPos val="l"/>
        <c:numFmt formatCode="General" sourceLinked="1"/>
        <c:majorTickMark val="none"/>
        <c:minorTickMark val="none"/>
        <c:crossAx val="703617840"/>
        <c:crossBetween val="between"/>
      </c:valAx>
      <c:spPr>
        <a:noFill/>
        <a:ln>
          <a:noFill/>
        </a:ln>
        <a:effectLst/>
      </c:spPr>
    </c:plotArea>
    <c:plotVisOnly val="1"/>
    <c:dispBlanksAs val="gap"/>
    <c:showDLblsOverMax val="0"/>
  </c:chart>
  <c:spPr>
    <a:noFill/>
    <a:ln>
      <a:noFill/>
    </a:ln>
    <a:effectLst/>
  </c:spPr>
  <c:txPr>
    <a:bodyPr/>
    <a:p>
      <a:pPr>
        <a:defRPr smtId="4294967295">
          <a:latin typeface="Arial" panose="020b0604020202020204" pitchFamily="34" charset="0"/>
          <a:ea typeface="微软雅黑" panose="020b0503020204020204" pitchFamily="34" charset="-122"/>
          <a:sym typeface="Arial" panose="020b0604020202020204" pitchFamily="34" charset="0"/>
        </a:defRPr>
      </a:pPr>
      <a:endParaRPr smtId="4294967295">
        <a:latin typeface="Arial" panose="020b0604020202020204" pitchFamily="34" charset="0"/>
        <a:ea typeface="微软雅黑" panose="020b0503020204020204" pitchFamily="34" charset="-122"/>
        <a:sym typeface="Arial" panose="020b0604020202020204" pitchFamily="34" charset="0"/>
      </a:endParaRPr>
    </a:p>
  </c:txPr>
  <c:externalData r:id="rId1">
    <c:autoUpdate val="0"/>
  </c:externalData>
</c:chartSpace>
</file>

<file path=ppt/charts/chart2.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Arial" panose="020b0604020202020204" pitchFamily="34" charset="0"/>
                <a:ea typeface="微软雅黑" panose="020b0503020204020204" pitchFamily="34" charset="-122"/>
                <a:cs typeface="Poppins Light" charset="0"/>
                <a:sym typeface="Arial" panose="020b0604020202020204" pitchFamily="34" charset="0"/>
              </a:defRPr>
            </a:pPr>
            <a:r>
              <a:rPr lang="zh-CN"/>
              <a:t>项 目 标 题</a:t>
            </a:r>
          </a:p>
        </c:rich>
      </c:tx>
      <c:layout>
        <c:manualLayout>
          <c:xMode val="edge"/>
          <c:yMode val="edge"/>
          <c:x val="0.33446866273880005"/>
          <c:y val="0"/>
        </c:manualLayout>
      </c:layout>
      <c:overlay val="0"/>
      <c:spPr>
        <a:noFill/>
        <a:ln>
          <a:noFill/>
        </a:ln>
        <a:effectLst/>
      </c:spPr>
      <c:txPr>
        <a:bodyPr rot="0" spcFirstLastPara="1" vertOverflow="ellipsis" vert="horz" wrap="square" anchor="ctr" anchorCtr="1"/>
        <a:p>
          <a:pPr>
            <a:defRPr sz="2400" b="0" i="0" u="none" strike="noStrike" kern="1200" spc="0" baseline="0" smtId="4294967295">
              <a:solidFill>
                <a:schemeClr val="tx1">
                  <a:lumMod val="65000"/>
                  <a:lumOff val="35000"/>
                </a:schemeClr>
              </a:solidFill>
              <a:latin typeface="Arial" panose="020b0604020202020204" pitchFamily="34" charset="0"/>
              <a:ea typeface="微软雅黑" panose="020b0503020204020204" pitchFamily="34" charset="-122"/>
              <a:cs typeface="Poppins Light" charset="0"/>
              <a:sym typeface="Arial" panose="020b0604020202020204" pitchFamily="34" charset="0"/>
            </a:defRPr>
          </a:pPr>
          <a:endParaRPr sz="2400" b="0" i="0" u="none" strike="noStrike" kern="1200" spc="0" baseline="0" smtId="4294967295">
            <a:solidFill>
              <a:schemeClr val="tx1">
                <a:lumMod val="65000"/>
                <a:lumOff val="35000"/>
              </a:schemeClr>
            </a:solidFill>
            <a:latin typeface="Arial" panose="020b0604020202020204" pitchFamily="34" charset="0"/>
            <a:ea typeface="微软雅黑" panose="020b0503020204020204" pitchFamily="34" charset="-122"/>
            <a:cs typeface="Poppins Light" charset="0"/>
            <a:sym typeface="Arial" panose="020b0604020202020204" pitchFamily="34" charset="0"/>
          </a:endParaRPr>
        </a:p>
      </c:txPr>
    </c:title>
    <c:autoTitleDeleted val="0"/>
    <c:plotArea>
      <c:stockChart>
        <c:ser>
          <c:idx val="0"/>
          <c:order val="0"/>
          <c:tx>
            <c:strRef>
              <c:f>Sheet1!$B$1</c:f>
              <c:strCache>
                <c:ptCount val="1"/>
                <c:pt idx="0">
                  <c:v>Open</c:v>
                </c:pt>
              </c:strCache>
            </c:strRef>
          </c:tx>
          <c:spPr>
            <a:ln w="31750" cap="rnd">
              <a:noFill/>
              <a:round/>
            </a:ln>
            <a:effectLst/>
          </c:spPr>
          <c:marker>
            <c:symbol val="none"/>
          </c:marker>
          <c:cat>
            <c:numRef>
              <c:f>Sheet1!$A$2:$A$6</c:f>
              <c:numCache>
                <c:formatCode>m/d/yy</c:formatCode>
                <c:ptCount val="5"/>
                <c:pt idx="0">
                  <c:v>37261</c:v>
                </c:pt>
                <c:pt idx="1">
                  <c:v>37262</c:v>
                </c:pt>
                <c:pt idx="2">
                  <c:v>37263</c:v>
                </c:pt>
                <c:pt idx="3">
                  <c:v>37264</c:v>
                </c:pt>
                <c:pt idx="4">
                  <c:v>37265</c:v>
                </c:pt>
              </c:numCache>
            </c:numRef>
          </c:cat>
          <c:val>
            <c:numRef>
              <c:f>Sheet1!$B$2:$B$6</c:f>
              <c:numCache>
                <c:formatCode>General</c:formatCode>
                <c:ptCount val="5"/>
                <c:pt idx="0">
                  <c:v>44</c:v>
                </c:pt>
                <c:pt idx="1">
                  <c:v>25</c:v>
                </c:pt>
                <c:pt idx="2">
                  <c:v>38</c:v>
                </c:pt>
                <c:pt idx="3">
                  <c:v>50</c:v>
                </c:pt>
                <c:pt idx="4">
                  <c:v>34</c:v>
                </c:pt>
              </c:numCache>
            </c:numRef>
          </c:val>
          <c:smooth val="0"/>
          <c:extLst>
            <c:ext xmlns:c16="http://schemas.microsoft.com/office/drawing/2014/chart" uri="{C3380CC4-5D6E-409C-BE32-E72D297353CC}">
              <c16:uniqueId val="{00000000-EF4F-43AD-9E9F-55303BB2C765}"/>
            </c:ext>
          </c:extLst>
        </c:ser>
        <c:ser>
          <c:idx val="1"/>
          <c:order val="1"/>
          <c:tx>
            <c:strRef>
              <c:f>Sheet1!$C$1</c:f>
              <c:strCache>
                <c:ptCount val="1"/>
                <c:pt idx="0">
                  <c:v>High</c:v>
                </c:pt>
              </c:strCache>
            </c:strRef>
          </c:tx>
          <c:spPr>
            <a:ln w="31750" cap="rnd">
              <a:noFill/>
              <a:round/>
            </a:ln>
            <a:effectLst/>
          </c:spPr>
          <c:marker>
            <c:symbol val="none"/>
          </c:marker>
          <c:cat>
            <c:numRef>
              <c:f>Sheet1!$A$2:$A$6</c:f>
              <c:numCache>
                <c:formatCode>m/d/yy</c:formatCode>
                <c:ptCount val="5"/>
                <c:pt idx="0">
                  <c:v>37261</c:v>
                </c:pt>
                <c:pt idx="1">
                  <c:v>37262</c:v>
                </c:pt>
                <c:pt idx="2">
                  <c:v>37263</c:v>
                </c:pt>
                <c:pt idx="3">
                  <c:v>37264</c:v>
                </c:pt>
                <c:pt idx="4">
                  <c:v>37265</c:v>
                </c:pt>
              </c:numCache>
            </c:numRef>
          </c:cat>
          <c:val>
            <c:numRef>
              <c:f>Sheet1!$C$2:$C$6</c:f>
              <c:numCache>
                <c:formatCode>General</c:formatCode>
                <c:ptCount val="5"/>
                <c:pt idx="0">
                  <c:v>55</c:v>
                </c:pt>
                <c:pt idx="1">
                  <c:v>57</c:v>
                </c:pt>
                <c:pt idx="2">
                  <c:v>57</c:v>
                </c:pt>
                <c:pt idx="3">
                  <c:v>58</c:v>
                </c:pt>
                <c:pt idx="4">
                  <c:v>36</c:v>
                </c:pt>
              </c:numCache>
            </c:numRef>
          </c:val>
          <c:smooth val="0"/>
          <c:extLst>
            <c:ext xmlns:c16="http://schemas.microsoft.com/office/drawing/2014/chart" uri="{C3380CC4-5D6E-409C-BE32-E72D297353CC}">
              <c16:uniqueId val="{00000001-EF4F-43AD-9E9F-55303BB2C765}"/>
            </c:ext>
          </c:extLst>
        </c:ser>
        <c:ser>
          <c:idx val="2"/>
          <c:order val="2"/>
          <c:tx>
            <c:strRef>
              <c:f>Sheet1!$D$1</c:f>
              <c:strCache>
                <c:ptCount val="1"/>
                <c:pt idx="0">
                  <c:v>Low</c:v>
                </c:pt>
              </c:strCache>
            </c:strRef>
          </c:tx>
          <c:spPr>
            <a:ln w="31750" cap="rnd">
              <a:noFill/>
              <a:round/>
            </a:ln>
            <a:effectLst/>
          </c:spPr>
          <c:marker>
            <c:symbol val="none"/>
          </c:marker>
          <c:cat>
            <c:numRef>
              <c:f>Sheet1!$A$2:$A$6</c:f>
              <c:numCache>
                <c:formatCode>m/d/yy</c:formatCode>
                <c:ptCount val="5"/>
                <c:pt idx="0">
                  <c:v>37261</c:v>
                </c:pt>
                <c:pt idx="1">
                  <c:v>37262</c:v>
                </c:pt>
                <c:pt idx="2">
                  <c:v>37263</c:v>
                </c:pt>
                <c:pt idx="3">
                  <c:v>37264</c:v>
                </c:pt>
                <c:pt idx="4">
                  <c:v>37265</c:v>
                </c:pt>
              </c:numCache>
            </c:numRef>
          </c:cat>
          <c:val>
            <c:numRef>
              <c:f>Sheet1!$D$2:$D$6</c:f>
              <c:numCache>
                <c:formatCode>General</c:formatCode>
                <c:ptCount val="5"/>
                <c:pt idx="0">
                  <c:v>11</c:v>
                </c:pt>
                <c:pt idx="1">
                  <c:v>12</c:v>
                </c:pt>
                <c:pt idx="2">
                  <c:v>13</c:v>
                </c:pt>
                <c:pt idx="3">
                  <c:v>11</c:v>
                </c:pt>
                <c:pt idx="4">
                  <c:v>5</c:v>
                </c:pt>
              </c:numCache>
            </c:numRef>
          </c:val>
          <c:smooth val="0"/>
          <c:extLst>
            <c:ext xmlns:c16="http://schemas.microsoft.com/office/drawing/2014/chart" uri="{C3380CC4-5D6E-409C-BE32-E72D297353CC}">
              <c16:uniqueId val="{00000002-EF4F-43AD-9E9F-55303BB2C765}"/>
            </c:ext>
          </c:extLst>
        </c:ser>
        <c:ser>
          <c:idx val="3"/>
          <c:order val="3"/>
          <c:tx>
            <c:strRef>
              <c:f>Sheet1!$E$1</c:f>
              <c:strCache>
                <c:ptCount val="1"/>
                <c:pt idx="0">
                  <c:v>Close</c:v>
                </c:pt>
              </c:strCache>
            </c:strRef>
          </c:tx>
          <c:spPr>
            <a:ln w="31750" cap="rnd">
              <a:noFill/>
              <a:round/>
            </a:ln>
            <a:effectLst/>
          </c:spPr>
          <c:marker>
            <c:symbol val="none"/>
          </c:marker>
          <c:cat>
            <c:numRef>
              <c:f>Sheet1!$A$2:$A$6</c:f>
              <c:numCache>
                <c:formatCode>m/d/yy</c:formatCode>
                <c:ptCount val="5"/>
                <c:pt idx="0">
                  <c:v>37261</c:v>
                </c:pt>
                <c:pt idx="1">
                  <c:v>37262</c:v>
                </c:pt>
                <c:pt idx="2">
                  <c:v>37263</c:v>
                </c:pt>
                <c:pt idx="3">
                  <c:v>37264</c:v>
                </c:pt>
                <c:pt idx="4">
                  <c:v>37265</c:v>
                </c:pt>
              </c:numCache>
            </c:numRef>
          </c:cat>
          <c:val>
            <c:numRef>
              <c:f>Sheet1!$E$2:$E$6</c:f>
              <c:numCache>
                <c:formatCode>General</c:formatCode>
                <c:ptCount val="5"/>
                <c:pt idx="0">
                  <c:v>25</c:v>
                </c:pt>
                <c:pt idx="1">
                  <c:v>38</c:v>
                </c:pt>
                <c:pt idx="2">
                  <c:v>50</c:v>
                </c:pt>
                <c:pt idx="3">
                  <c:v>34</c:v>
                </c:pt>
                <c:pt idx="4">
                  <c:v>18</c:v>
                </c:pt>
              </c:numCache>
            </c:numRef>
          </c:val>
          <c:smooth val="0"/>
          <c:extLst>
            <c:ext xmlns:c16="http://schemas.microsoft.com/office/drawing/2014/chart" uri="{C3380CC4-5D6E-409C-BE32-E72D297353CC}">
              <c16:uniqueId val="{00000003-EF4F-43AD-9E9F-55303BB2C765}"/>
            </c:ext>
          </c:extLst>
        </c:ser>
        <c:dLbls>
          <c:showLegendKey val="0"/>
          <c:showVal val="0"/>
          <c:showCatName val="0"/>
          <c:showSerName val="0"/>
          <c:showPercent val="0"/>
          <c:showBubbleSize val="0"/>
          <c:showLeaderLines val="0"/>
        </c:dLbls>
        <c:hiLowLines>
          <c:spPr>
            <a:ln w="9525" cap="flat" cmpd="sng" algn="ctr">
              <a:solidFill>
                <a:schemeClr val="tx1">
                  <a:lumMod val="75000"/>
                  <a:lumOff val="25000"/>
                </a:schemeClr>
              </a:solidFill>
              <a:round/>
            </a:ln>
            <a:effectLst/>
          </c:spPr>
        </c:hiLowLines>
        <c:upDownBars>
          <c:gapWidth/>
          <c:upBars>
            <c:spPr>
              <a:solidFill>
                <a:srgbClr val="BFBFBF"/>
              </a:solidFill>
              <a:ln w="9525" cap="flat" cmpd="sng" algn="ctr">
                <a:solidFill>
                  <a:schemeClr val="tx1">
                    <a:lumMod val="65000"/>
                    <a:lumOff val="35000"/>
                  </a:schemeClr>
                </a:solidFill>
                <a:round/>
              </a:ln>
              <a:effectLst/>
            </c:spPr>
          </c:upBars>
          <c:downBars>
            <c:spPr>
              <a:solidFill>
                <a:schemeClr val="tx1">
                  <a:lumMod val="85000"/>
                  <a:lumOff val="15000"/>
                </a:schemeClr>
              </a:solidFill>
              <a:ln w="9525" cap="flat" cmpd="sng" algn="ctr">
                <a:solidFill>
                  <a:schemeClr val="tx1">
                    <a:lumMod val="65000"/>
                    <a:lumOff val="35000"/>
                  </a:schemeClr>
                </a:solidFill>
                <a:round/>
              </a:ln>
              <a:effectLst/>
            </c:spPr>
          </c:downBars>
        </c:upDownBars>
        <c:axId val="703625680"/>
        <c:axId val="703626240"/>
      </c:stockChart>
      <c:dateAx>
        <c:axId val="703625680"/>
        <c:scaling>
          <c:orientation/>
        </c:scaling>
        <c:delete val="0"/>
        <c:axPos val="b"/>
        <c:numFmt formatCode="m/d/yy" sourceLinked="1"/>
        <c:majorTickMark val="out"/>
        <c:minorTickMark val="none"/>
        <c:spPr>
          <a:noFill/>
          <a:ln w="9525" cap="flat" cmpd="sng" algn="ctr">
            <a:solidFill>
              <a:schemeClr val="tx1">
                <a:lumMod val="15000"/>
                <a:lumOff val="85000"/>
              </a:schemeClr>
            </a:solidFill>
            <a:round/>
          </a:ln>
          <a:effectLst/>
        </c:spPr>
        <c:txPr>
          <a:bodyPr rot="-60000000" spcFirstLastPara="1" vertOverflow="ellipsis" vert="horz" wrap="square" anchor="ctr" anchorCtr="1"/>
          <a:p>
            <a:pPr>
              <a:defRPr sz="2000" b="0" i="0" u="none" strike="noStrike" kern="1200" baseline="0" smtId="4294967295">
                <a:solidFill>
                  <a:schemeClr val="tx1">
                    <a:lumMod val="65000"/>
                    <a:lumOff val="35000"/>
                  </a:schemeClr>
                </a:solidFill>
                <a:latin typeface="Arial" panose="020b0604020202020204" pitchFamily="34" charset="0"/>
                <a:ea typeface="微软雅黑" panose="020b0503020204020204" pitchFamily="34" charset="-122"/>
                <a:cs typeface="Poppins Light" charset="0"/>
                <a:sym typeface="Arial" panose="020b0604020202020204" pitchFamily="34" charset="0"/>
              </a:defRPr>
            </a:pPr>
            <a:endParaRPr sz="2000" b="0" i="0" u="none" strike="noStrike" kern="1200" baseline="0" smtId="4294967295">
              <a:solidFill>
                <a:schemeClr val="tx1">
                  <a:lumMod val="65000"/>
                  <a:lumOff val="35000"/>
                </a:schemeClr>
              </a:solidFill>
              <a:latin typeface="Arial" panose="020b0604020202020204" pitchFamily="34" charset="0"/>
              <a:ea typeface="微软雅黑" panose="020b0503020204020204" pitchFamily="34" charset="-122"/>
              <a:cs typeface="Poppins Light" charset="0"/>
              <a:sym typeface="Arial" panose="020b0604020202020204" pitchFamily="34" charset="0"/>
            </a:endParaRPr>
          </a:p>
        </c:txPr>
        <c:crossAx val="703626240"/>
        <c:crosses val="autoZero"/>
        <c:auto val="0"/>
        <c:lblOffset/>
        <c:baseTimeUnit val="days"/>
      </c:dateAx>
      <c:valAx>
        <c:axId val="703626240"/>
        <c:scaling>
          <c:orientation/>
        </c:scaling>
        <c:delete val="0"/>
        <c:axPos val="l"/>
        <c:majorGridlines>
          <c:spPr>
            <a:ln w="9525" cap="flat" cmpd="sng" algn="ctr">
              <a:solidFill>
                <a:schemeClr val="bg1">
                  <a:lumMod val="95000"/>
                </a:schemeClr>
              </a:solidFill>
              <a:round/>
            </a:ln>
            <a:effectLst/>
          </c:spPr>
        </c:majorGridlines>
        <c:numFmt formatCode="General" sourceLinked="1"/>
        <c:majorTickMark val="none"/>
        <c:minorTickMark val="none"/>
        <c:spPr>
          <a:noFill/>
          <a:ln>
            <a:noFill/>
          </a:ln>
          <a:effectLst/>
        </c:spPr>
        <c:txPr>
          <a:bodyPr rot="-60000000" spcFirstLastPara="1" vertOverflow="ellipsis" vert="horz" wrap="square" anchor="ctr" anchorCtr="1"/>
          <a:p>
            <a:pPr>
              <a:defRPr sz="2000" b="0" i="0" u="none" strike="noStrike" kern="1200" baseline="0" smtId="4294967295">
                <a:solidFill>
                  <a:schemeClr val="tx1">
                    <a:lumMod val="65000"/>
                    <a:lumOff val="35000"/>
                  </a:schemeClr>
                </a:solidFill>
                <a:latin typeface="Arial" panose="020b0604020202020204" pitchFamily="34" charset="0"/>
                <a:ea typeface="微软雅黑" panose="020b0503020204020204" pitchFamily="34" charset="-122"/>
                <a:cs typeface="Poppins Light" charset="0"/>
                <a:sym typeface="Arial" panose="020b0604020202020204" pitchFamily="34" charset="0"/>
              </a:defRPr>
            </a:pPr>
            <a:endParaRPr sz="2000" b="0" i="0" u="none" strike="noStrike" kern="1200" baseline="0" smtId="4294967295">
              <a:solidFill>
                <a:schemeClr val="tx1">
                  <a:lumMod val="65000"/>
                  <a:lumOff val="35000"/>
                </a:schemeClr>
              </a:solidFill>
              <a:latin typeface="Arial" panose="020b0604020202020204" pitchFamily="34" charset="0"/>
              <a:ea typeface="微软雅黑" panose="020b0503020204020204" pitchFamily="34" charset="-122"/>
              <a:cs typeface="Poppins Light" charset="0"/>
              <a:sym typeface="Arial" panose="020b0604020202020204" pitchFamily="34" charset="0"/>
            </a:endParaRPr>
          </a:p>
        </c:txPr>
        <c:crossAx val="703625680"/>
        <c:crosses val="autoZero"/>
        <c:crossBetween val="between"/>
      </c:valAx>
      <c:spPr>
        <a:noFill/>
        <a:ln>
          <a:noFill/>
        </a:ln>
        <a:effectLst/>
      </c:spPr>
    </c:plotArea>
    <c:legend>
      <c:legendPos val="b"/>
      <c:layout>
        <c:manualLayout>
          <c:xMode val="edge"/>
          <c:yMode val="edge"/>
          <c:x val="0.31198057532310486"/>
          <c:y val="0.93230390548706055"/>
          <c:w val="0.37183699011802673"/>
          <c:h val="0.067696116864681244"/>
        </c:manualLayout>
      </c:layout>
      <c:overlay val="0"/>
      <c:spPr>
        <a:noFill/>
        <a:ln>
          <a:noFill/>
        </a:ln>
        <a:effectLst/>
      </c:spPr>
      <c:txPr>
        <a:bodyPr rot="0" spcFirstLastPara="1" vertOverflow="ellipsis" vert="horz" wrap="square" anchor="ctr" anchorCtr="1"/>
        <a:p>
          <a:pPr>
            <a:defRPr sz="2000" b="0" i="0" u="none" strike="noStrike" kern="1200" baseline="0" smtId="4294967295">
              <a:solidFill>
                <a:schemeClr val="tx1">
                  <a:lumMod val="65000"/>
                  <a:lumOff val="35000"/>
                </a:schemeClr>
              </a:solidFill>
              <a:latin typeface="Arial" panose="020b0604020202020204" pitchFamily="34" charset="0"/>
              <a:ea typeface="微软雅黑" panose="020b0503020204020204" pitchFamily="34" charset="-122"/>
              <a:cs typeface="Poppins Light" charset="0"/>
              <a:sym typeface="Arial" panose="020b0604020202020204" pitchFamily="34" charset="0"/>
            </a:defRPr>
          </a:pPr>
          <a:endParaRPr sz="2000" b="0" i="0" u="none" strike="noStrike" kern="1200" baseline="0" smtId="4294967295">
            <a:solidFill>
              <a:schemeClr val="tx1">
                <a:lumMod val="65000"/>
                <a:lumOff val="35000"/>
              </a:schemeClr>
            </a:solidFill>
            <a:latin typeface="Arial" panose="020b0604020202020204" pitchFamily="34" charset="0"/>
            <a:ea typeface="微软雅黑" panose="020b0503020204020204" pitchFamily="34" charset="-122"/>
            <a:cs typeface="Poppins Light" charset="0"/>
            <a:sym typeface="Arial" panose="020b0604020202020204" pitchFamily="34" charset="0"/>
          </a:endParaRPr>
        </a:p>
      </c:txPr>
    </c:legend>
    <c:plotVisOnly val="1"/>
    <c:dispBlanksAs val="gap"/>
    <c:showDLblsOverMax val="0"/>
  </c:chart>
  <c:spPr>
    <a:noFill/>
    <a:ln>
      <a:noFill/>
    </a:ln>
    <a:effectLst/>
  </c:spPr>
  <c:txPr>
    <a:bodyPr/>
    <a:p>
      <a:pPr>
        <a:defRPr sz="2000" b="0" i="0" smtId="4294967295">
          <a:latin typeface="Arial" panose="020b0604020202020204" pitchFamily="34" charset="0"/>
          <a:ea typeface="微软雅黑" panose="020b0503020204020204" pitchFamily="34" charset="-122"/>
          <a:cs typeface="Poppins Light" charset="0"/>
          <a:sym typeface="Arial" panose="020b0604020202020204" pitchFamily="34" charset="0"/>
        </a:defRPr>
      </a:pPr>
      <a:endParaRPr sz="2000" b="0" i="0" smtId="4294967295">
        <a:latin typeface="Arial" panose="020b0604020202020204" pitchFamily="34" charset="0"/>
        <a:ea typeface="微软雅黑" panose="020b0503020204020204" pitchFamily="34" charset="-122"/>
        <a:cs typeface="Poppins Light" charset="0"/>
        <a:sym typeface="Arial" panose="020b0604020202020204" pitchFamily="34" charset="0"/>
      </a:endParaRPr>
    </a:p>
  </c:txPr>
  <c:externalData r:id="rId1">
    <c:autoUpdate val="0"/>
  </c:externalData>
</c:chartSpace>
</file>

<file path=ppt/charts/colors1.xml><?xml version="1.0" encoding="utf-8"?>
<cs:colorStyle xmlns:a="http://schemas.openxmlformats.org/drawingml/2006/main" xmlns:cs="http://schemas.microsoft.com/office/drawing/2012/chartStyle"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a="http://schemas.openxmlformats.org/drawingml/2006/main" xmlns:cs="http://schemas.microsoft.com/office/drawing/2012/chartStyle"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a="http://schemas.openxmlformats.org/drawingml/2006/main" xmlns:r="http://schemas.openxmlformats.org/officeDocument/2006/relationships" xmlns:cs="http://schemas.microsoft.com/office/drawing/2012/chartStyle"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a="http://schemas.openxmlformats.org/drawingml/2006/main" xmlns:r="http://schemas.openxmlformats.org/officeDocument/2006/relationships" xmlns:cs="http://schemas.microsoft.com/office/drawing/2012/chartStyle" id="32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Relationships xmlns="http://schemas.openxmlformats.org/package/2006/relationships"><Relationship Id="rId1" Target="../theme/theme3.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3FA209B-2A58-46BD-98C4-4ADC420342F6}" type="datetimeFigureOut">
              <a:rPr lang="zh-CN" altLang="en-US" smtClean="0"/>
              <a:t>2018/5/30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C8B3B42-D1E1-47CB-A9E4-A63D9C533E94}" type="slidenum">
              <a:rPr lang="zh-CN" altLang="en-US" smtClean="0"/>
              <a:t>‹#›</a:t>
            </a:fld>
            <a:endParaRPr lang="zh-CN" altLang="en-US"/>
          </a:p>
        </p:txBody>
      </p:sp>
    </p:spTree>
    <p:extLst>
      <p:ext uri="{BB962C8B-B14F-4D97-AF65-F5344CB8AC3E}">
        <p14:creationId val="4435912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slides/slide1.xml" Type="http://schemas.openxmlformats.org/officeDocument/2006/relationships/slide"/><Relationship Id="rId2" Target="../notesMasters/notesMaster1.xml" Type="http://schemas.openxmlformats.org/officeDocument/2006/relationships/notesMaster"/></Relationships>
</file>

<file path=ppt/notesSlides/_rels/notesSlide10.xml.rels><?xml version="1.0" encoding="UTF-8" standalone="yes"?><Relationships xmlns="http://schemas.openxmlformats.org/package/2006/relationships"><Relationship Id="rId1" Target="../slides/slide19.xml" Type="http://schemas.openxmlformats.org/officeDocument/2006/relationships/slide"/><Relationship Id="rId2" Target="../notesMasters/notesMaster1.xml" Type="http://schemas.openxmlformats.org/officeDocument/2006/relationships/notesMaster"/></Relationships>
</file>

<file path=ppt/notesSlides/_rels/notesSlide11.xml.rels><?xml version="1.0" encoding="UTF-8" standalone="yes"?><Relationships xmlns="http://schemas.openxmlformats.org/package/2006/relationships"><Relationship Id="rId1" Target="../slides/slide20.xml" Type="http://schemas.openxmlformats.org/officeDocument/2006/relationships/slide"/><Relationship Id="rId2" Target="../notesMasters/notesMaster1.xml" Type="http://schemas.openxmlformats.org/officeDocument/2006/relationships/notesMaster"/></Relationships>
</file>

<file path=ppt/notesSlides/_rels/notesSlide12.xml.rels><?xml version="1.0" encoding="UTF-8" standalone="yes"?><Relationships xmlns="http://schemas.openxmlformats.org/package/2006/relationships"><Relationship Id="rId1" Target="../slides/slide22.xml" Type="http://schemas.openxmlformats.org/officeDocument/2006/relationships/slide"/><Relationship Id="rId2" Target="../notesMasters/notesMaster1.xml" Type="http://schemas.openxmlformats.org/officeDocument/2006/relationships/notesMaster"/></Relationships>
</file>

<file path=ppt/notesSlides/_rels/notesSlide13.xml.rels><?xml version="1.0" encoding="UTF-8" standalone="yes"?><Relationships xmlns="http://schemas.openxmlformats.org/package/2006/relationships"><Relationship Id="rId1" Target="../slides/slide25.xml" Type="http://schemas.openxmlformats.org/officeDocument/2006/relationships/slide"/><Relationship Id="rId2" Target="../notesMasters/notesMaster1.xml" Type="http://schemas.openxmlformats.org/officeDocument/2006/relationships/notesMaster"/></Relationships>
</file>

<file path=ppt/notesSlides/_rels/notesSlide14.xml.rels><?xml version="1.0" encoding="UTF-8" standalone="yes"?><Relationships xmlns="http://schemas.openxmlformats.org/package/2006/relationships"><Relationship Id="rId1" Target="../slides/slide26.xml" Type="http://schemas.openxmlformats.org/officeDocument/2006/relationships/slide"/><Relationship Id="rId2" Target="../notesMasters/notesMaster1.xml" Type="http://schemas.openxmlformats.org/officeDocument/2006/relationships/notesMaster"/></Relationships>
</file>

<file path=ppt/notesSlides/_rels/notesSlide15.xml.rels><?xml version="1.0" encoding="UTF-8" standalone="yes"?><Relationships xmlns="http://schemas.openxmlformats.org/package/2006/relationships"><Relationship Id="rId1" Target="../slides/slide27.xml" Type="http://schemas.openxmlformats.org/officeDocument/2006/relationships/slide"/><Relationship Id="rId2" Target="../notesMasters/notesMaster1.xml" Type="http://schemas.openxmlformats.org/officeDocument/2006/relationships/notesMaster"/></Relationships>
</file>

<file path=ppt/notesSlides/_rels/notesSlide16.xml.rels><?xml version="1.0" encoding="UTF-8" standalone="yes"?><Relationships xmlns="http://schemas.openxmlformats.org/package/2006/relationships"><Relationship Id="rId1" Target="../slides/slide28.xml" Type="http://schemas.openxmlformats.org/officeDocument/2006/relationships/slide"/><Relationship Id="rId2" Target="../notesMasters/notesMaster1.xml" Type="http://schemas.openxmlformats.org/officeDocument/2006/relationships/notesMaster"/></Relationships>
</file>

<file path=ppt/notesSlides/_rels/notesSlide17.xml.rels><?xml version="1.0" encoding="UTF-8" standalone="yes"?><Relationships xmlns="http://schemas.openxmlformats.org/package/2006/relationships"><Relationship Id="rId1" Target="../slides/slide29.xml" Type="http://schemas.openxmlformats.org/officeDocument/2006/relationships/slide"/><Relationship Id="rId2" Target="../notesMasters/notesMaster1.xml" Type="http://schemas.openxmlformats.org/officeDocument/2006/relationships/notesMaster"/></Relationships>
</file>

<file path=ppt/notesSlides/_rels/notesSlide2.xml.rels><?xml version="1.0" encoding="UTF-8" standalone="yes"?><Relationships xmlns="http://schemas.openxmlformats.org/package/2006/relationships"><Relationship Id="rId1" Target="../slides/slide3.xml" Type="http://schemas.openxmlformats.org/officeDocument/2006/relationships/slide"/><Relationship Id="rId2" Target="../notesMasters/notesMaster1.xml" Type="http://schemas.openxmlformats.org/officeDocument/2006/relationships/notesMaster"/></Relationships>
</file>

<file path=ppt/notesSlides/_rels/notesSlide3.xml.rels><?xml version="1.0" encoding="UTF-8" standalone="yes"?><Relationships xmlns="http://schemas.openxmlformats.org/package/2006/relationships"><Relationship Id="rId1" Target="../slides/slide5.xml" Type="http://schemas.openxmlformats.org/officeDocument/2006/relationships/slide"/><Relationship Id="rId2" Target="../notesMasters/notesMaster1.xml" Type="http://schemas.openxmlformats.org/officeDocument/2006/relationships/notesMaster"/></Relationships>
</file>

<file path=ppt/notesSlides/_rels/notesSlide4.xml.rels><?xml version="1.0" encoding="UTF-8" standalone="yes"?><Relationships xmlns="http://schemas.openxmlformats.org/package/2006/relationships"><Relationship Id="rId1" Target="../slides/slide8.xml" Type="http://schemas.openxmlformats.org/officeDocument/2006/relationships/slide"/><Relationship Id="rId2" Target="../notesMasters/notesMaster1.xml" Type="http://schemas.openxmlformats.org/officeDocument/2006/relationships/notesMaster"/></Relationships>
</file>

<file path=ppt/notesSlides/_rels/notesSlide5.xml.rels><?xml version="1.0" encoding="UTF-8" standalone="yes"?><Relationships xmlns="http://schemas.openxmlformats.org/package/2006/relationships"><Relationship Id="rId1" Target="../slides/slide10.xml" Type="http://schemas.openxmlformats.org/officeDocument/2006/relationships/slide"/><Relationship Id="rId2" Target="../notesMasters/notesMaster1.xml" Type="http://schemas.openxmlformats.org/officeDocument/2006/relationships/notesMaster"/></Relationships>
</file>

<file path=ppt/notesSlides/_rels/notesSlide6.xml.rels><?xml version="1.0" encoding="UTF-8" standalone="yes"?><Relationships xmlns="http://schemas.openxmlformats.org/package/2006/relationships"><Relationship Id="rId1" Target="../slides/slide12.xml" Type="http://schemas.openxmlformats.org/officeDocument/2006/relationships/slide"/><Relationship Id="rId2" Target="../notesMasters/notesMaster1.xml" Type="http://schemas.openxmlformats.org/officeDocument/2006/relationships/notesMaster"/></Relationships>
</file>

<file path=ppt/notesSlides/_rels/notesSlide7.xml.rels><?xml version="1.0" encoding="UTF-8" standalone="yes"?><Relationships xmlns="http://schemas.openxmlformats.org/package/2006/relationships"><Relationship Id="rId1" Target="../slides/slide14.xml" Type="http://schemas.openxmlformats.org/officeDocument/2006/relationships/slide"/><Relationship Id="rId2" Target="../notesMasters/notesMaster1.xml" Type="http://schemas.openxmlformats.org/officeDocument/2006/relationships/notesMaster"/></Relationships>
</file>

<file path=ppt/notesSlides/_rels/notesSlide8.xml.rels><?xml version="1.0" encoding="UTF-8" standalone="yes"?><Relationships xmlns="http://schemas.openxmlformats.org/package/2006/relationships"><Relationship Id="rId1" Target="../slides/slide15.xml" Type="http://schemas.openxmlformats.org/officeDocument/2006/relationships/slide"/><Relationship Id="rId2" Target="../notesMasters/notesMaster1.xml" Type="http://schemas.openxmlformats.org/officeDocument/2006/relationships/notesMaster"/></Relationships>
</file>

<file path=ppt/notesSlides/_rels/notesSlide9.xml.rels><?xml version="1.0" encoding="UTF-8" standalone="yes"?><Relationships xmlns="http://schemas.openxmlformats.org/package/2006/relationships"><Relationship Id="rId1" Target="../slides/slide16.xml" Type="http://schemas.openxmlformats.org/officeDocument/2006/relationships/slide"/><Relationship Id="rId2" Target="../notesMasters/notesMaster1.xml" Type="http://schemas.openxmlformats.org/officeDocument/2006/relationships/notesMaster"/></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215802207"/>
      </p:ext>
    </p:extLst>
  </p:cSld>
  <p:clrMapOvr>
    <a:masterClrMapping/>
  </p:clrMapOvr>
</p:notes>
</file>

<file path=ppt/notesSlides/notesSlide1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080759238"/>
      </p:ext>
    </p:extLst>
  </p:cSld>
  <p:clrMapOvr>
    <a:masterClrMapping/>
  </p:clrMapOvr>
</p:notes>
</file>

<file path=ppt/notesSlides/notesSlide1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137289310"/>
      </p:ext>
    </p:extLst>
  </p:cSld>
  <p:clrMapOvr>
    <a:masterClrMapping/>
  </p:clrMapOvr>
</p:notes>
</file>

<file path=ppt/notesSlides/notesSlide1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958224348"/>
      </p:ext>
    </p:extLst>
  </p:cSld>
  <p:clrMapOvr>
    <a:masterClrMapping/>
  </p:clrMapOvr>
</p:notes>
</file>

<file path=ppt/notesSlides/notesSlide1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841885800"/>
      </p:ext>
    </p:extLst>
  </p:cSld>
  <p:clrMapOvr>
    <a:masterClrMapping/>
  </p:clrMapOvr>
</p:notes>
</file>

<file path=ppt/notesSlides/notesSlide1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698641982"/>
      </p:ext>
    </p:extLst>
  </p:cSld>
  <p:clrMapOvr>
    <a:masterClrMapping/>
  </p:clrMapOvr>
</p:notes>
</file>

<file path=ppt/notesSlides/notesSlide1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771371577"/>
      </p:ext>
    </p:extLst>
  </p:cSld>
  <p:clrMapOvr>
    <a:masterClrMapping/>
  </p:clrMapOvr>
</p:notes>
</file>

<file path=ppt/notesSlides/notesSlide1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81074480"/>
      </p:ext>
    </p:extLst>
  </p:cSld>
  <p:clrMapOvr>
    <a:masterClrMapping/>
  </p:clrMapOvr>
</p:notes>
</file>

<file path=ppt/notesSlides/notesSlide1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04622347"/>
      </p:ext>
    </p:extLst>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900408989"/>
      </p:ext>
    </p:extLst>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393900404"/>
      </p:ext>
    </p:extLst>
  </p:cSld>
  <p:clrMapOvr>
    <a:masterClrMapping/>
  </p:clrMapOvr>
</p:notes>
</file>

<file path=ppt/notesSlides/notesSlide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765985082"/>
      </p:ext>
    </p:extLst>
  </p:cSld>
  <p:clrMapOvr>
    <a:masterClrMapping/>
  </p:clrMapOvr>
</p:notes>
</file>

<file path=ppt/notesSlides/notesSlide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098652241"/>
      </p:ext>
    </p:extLst>
  </p:cSld>
  <p:clrMapOvr>
    <a:masterClrMapping/>
  </p:clrMapOvr>
</p:notes>
</file>

<file path=ppt/notesSlides/notesSlide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437352868"/>
      </p:ext>
    </p:extLst>
  </p:cSld>
  <p:clrMapOvr>
    <a:masterClrMapping/>
  </p:clrMapOvr>
</p:notes>
</file>

<file path=ppt/notesSlides/notesSlide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544438957"/>
      </p:ext>
    </p:extLst>
  </p:cSld>
  <p:clrMapOvr>
    <a:masterClrMapping/>
  </p:clrMapOvr>
</p:notes>
</file>

<file path=ppt/notesSlides/notesSlide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796055030"/>
      </p:ext>
    </p:extLst>
  </p:cSld>
  <p:clrMapOvr>
    <a:masterClrMapping/>
  </p:clrMapOvr>
</p:notes>
</file>

<file path=ppt/notesSlides/notesSlide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479687442"/>
      </p:ext>
    </p:extLst>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media/image1.png" Type="http://schemas.openxmlformats.org/officeDocument/2006/relationships/image"/><Relationship Id="rId2" Target="../media/image2.png" Type="http://schemas.openxmlformats.org/officeDocument/2006/relationships/image"/><Relationship Id="rId3" Target="../slideMasters/slideMaster1.xml" Type="http://schemas.openxmlformats.org/officeDocument/2006/relationships/slideMaster"/></Relationships>
</file>

<file path=ppt/slideLayouts/_rels/slideLayout2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4.xml.rels><?xml version="1.0" encoding="UTF-8" standalone="yes"?><Relationships xmlns="http://schemas.openxmlformats.org/package/2006/relationships"><Relationship Id="rId1" Target="../media/image7.png" Type="http://schemas.openxmlformats.org/officeDocument/2006/relationships/image"/><Relationship Id="rId2" Target="../slideMasters/slideMaster1.xml" Type="http://schemas.openxmlformats.org/officeDocument/2006/relationships/slideMaster"/></Relationships>
</file>

<file path=ppt/slideLayouts/_rels/slideLayout2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media/image3.emf" Type="http://schemas.openxmlformats.org/officeDocument/2006/relationships/image"/><Relationship Id="rId2" Target="../slideMasters/slideMaster1.xml" Type="http://schemas.openxmlformats.org/officeDocument/2006/relationships/slideMaster"/></Relationships>
</file>

<file path=ppt/slideLayouts/_rels/slideLayout3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3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3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3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3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3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media/image4.png" Type="http://schemas.openxmlformats.org/officeDocument/2006/relationships/image"/><Relationship Id="rId2"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media/image5.png" Type="http://schemas.openxmlformats.org/officeDocument/2006/relationships/image"/><Relationship Id="rId2"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media/image6.png" Type="http://schemas.openxmlformats.org/officeDocument/2006/relationships/image"/><Relationship Id="rId2"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标题和内容">
    <p:spTree>
      <p:nvGrpSpPr>
        <p:cNvPr id="1" name=""/>
        <p:cNvGrpSpPr/>
        <p:nvPr/>
      </p:nvGrpSpPr>
      <p:grpSpPr>
        <a:xfrm>
          <a:off x="0" y="0"/>
          <a:ext cx="0" cy="0"/>
        </a:xfrm>
      </p:grpSpPr>
    </p:spTree>
    <p:extLst>
      <p:ext uri="{BB962C8B-B14F-4D97-AF65-F5344CB8AC3E}">
        <p14:creationId val="923019017"/>
      </p:ext>
    </p:extLst>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5_自定义版式">
    <p:spTree>
      <p:nvGrpSpPr>
        <p:cNvPr id="1" name=""/>
        <p:cNvGrpSpPr/>
        <p:nvPr/>
      </p:nvGrpSpPr>
      <p:grpSpPr>
        <a:xfrm>
          <a:off x="0" y="0"/>
          <a:ext cx="0" cy="0"/>
        </a:xfrm>
      </p:grpSpPr>
      <p:sp>
        <p:nvSpPr>
          <p:cNvPr id="7" name="图片占位符 7"/>
          <p:cNvSpPr>
            <a:spLocks noGrp="1"/>
          </p:cNvSpPr>
          <p:nvPr>
            <p:ph type="pic" sz="quarter" idx="10" hasCustomPrompt="1"/>
          </p:nvPr>
        </p:nvSpPr>
        <p:spPr>
          <a:xfrm>
            <a:off x="4176712" y="1174746"/>
            <a:ext cx="3838576" cy="3838575"/>
          </a:xfrm>
          <a:prstGeom prst="ellipse">
            <a:avLst/>
          </a:prstGeom>
          <a:solidFill>
            <a:schemeClr val="bg1">
              <a:lumMod val="85000"/>
              <a:alpha val="50000"/>
            </a:schemeClr>
          </a:solidFill>
          <a:ln>
            <a:solidFill>
              <a:schemeClr val="tx1">
                <a:lumMod val="50000"/>
                <a:lumOff val="50000"/>
              </a:schemeClr>
            </a:solidFill>
          </a:ln>
        </p:spPr>
        <p:txBody>
          <a:bodyPr wrap="square" anchor="ctr">
            <a:noAutofit/>
          </a:bodyPr>
          <a:lstStyle>
            <a:lvl1pPr marL="0" indent="0" algn="ctr">
              <a:buFont typeface="Arial" panose="020b0604020202020204" pitchFamily="34" charset="0"/>
              <a:buNone/>
              <a:defRPr/>
            </a:lvl1pPr>
          </a:lstStyle>
          <a:p>
            <a:r>
              <a:rPr lang="zh-CN" altLang="en-US"/>
              <a:t>点击添加图片</a:t>
            </a:r>
          </a:p>
        </p:txBody>
      </p:sp>
      <p:sp>
        <p:nvSpPr>
          <p:cNvPr id="3" name="矩形 2"/>
          <p:cNvSpPr/>
          <p:nvPr userDrawn="1"/>
        </p:nvSpPr>
        <p:spPr>
          <a:xfrm>
            <a:off x="0" y="-1"/>
            <a:ext cx="12192000" cy="623147"/>
          </a:xfrm>
          <a:prstGeom prst="rect">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 name="直接连接符 3"/>
          <p:cNvCxnSpPr/>
          <p:nvPr userDrawn="1"/>
        </p:nvCxnSpPr>
        <p:spPr>
          <a:xfrm>
            <a:off x="0" y="624515"/>
            <a:ext cx="121920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5" name="矩形 4"/>
          <p:cNvSpPr/>
          <p:nvPr userDrawn="1"/>
        </p:nvSpPr>
        <p:spPr>
          <a:xfrm>
            <a:off x="10053320" y="269296"/>
            <a:ext cx="2138680" cy="353851"/>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chemeClr val="tx1">
                  <a:lumMod val="75000"/>
                  <a:lumOff val="25000"/>
                </a:schemeClr>
              </a:solidFill>
            </a:endParaRPr>
          </a:p>
        </p:txBody>
      </p:sp>
    </p:spTree>
    <p:extLst>
      <p:ext uri="{BB962C8B-B14F-4D97-AF65-F5344CB8AC3E}">
        <p14:creationId val="267366482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2"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500"/>
                                        <p:tgtEl>
                                          <p:spTgt spid="5"/>
                                        </p:tgtEl>
                                      </p:cBhvr>
                                    </p:animEffect>
                                  </p:childTnLst>
                                </p:cTn>
                              </p:par>
                              <p:par>
                                <p:cTn id="8" presetID="22" presetClass="entr" presetSubtype="2"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right)">
                                      <p:cBhvr>
                                        <p:cTn id="10" dur="500"/>
                                        <p:tgtEl>
                                          <p:spTgt spid="4"/>
                                        </p:tgtEl>
                                      </p:cBhvr>
                                    </p:animEffect>
                                  </p:childTnLst>
                                </p:cTn>
                              </p:par>
                              <p:par>
                                <p:cTn id="11" presetID="22" presetClass="exit" presetSubtype="2" fill="hold" nodeType="withEffect">
                                  <p:stCondLst>
                                    <p:cond delay="200"/>
                                  </p:stCondLst>
                                  <p:childTnLst>
                                    <p:animEffect transition="out" filter="wipe(right)">
                                      <p:cBhvr>
                                        <p:cTn id="12" dur="500"/>
                                        <p:tgtEl>
                                          <p:spTgt spid="4"/>
                                        </p:tgtEl>
                                      </p:cBhvr>
                                    </p:animEffect>
                                    <p:set>
                                      <p:cBhvr>
                                        <p:cTn id="13" dur="1" fill="hold">
                                          <p:stCondLst>
                                            <p:cond delay="499"/>
                                          </p:stCondLst>
                                        </p:cTn>
                                        <p:tgtEl>
                                          <p:spTgt spid="4"/>
                                        </p:tgtEl>
                                        <p:attrNameLst>
                                          <p:attrName>style.visibility</p:attrName>
                                        </p:attrNameLst>
                                      </p:cBhvr>
                                      <p:to>
                                        <p:strVal val="hidden"/>
                                      </p:to>
                                    </p:set>
                                  </p:childTnLst>
                                </p:cTn>
                              </p:par>
                            </p:childTnLst>
                          </p:cTn>
                        </p:par>
                        <p:par>
                          <p:cTn id="14" fill="hold" nodeType="afterGroup">
                            <p:stCondLst>
                              <p:cond delay="700"/>
                            </p:stCondLst>
                            <p:childTnLst>
                              <p:par>
                                <p:cTn id="15" presetID="49" presetClass="entr" presetSubtype="0" decel="100000" fill="hold" grpId="0" nodeType="afterEffect">
                                  <p:stCondLst>
                                    <p:cond delay="75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 calcmode="lin" valueType="num">
                                      <p:cBhvr>
                                        <p:cTn id="19" dur="500" fill="hold"/>
                                        <p:tgtEl>
                                          <p:spTgt spid="7"/>
                                        </p:tgtEl>
                                        <p:attrNameLst>
                                          <p:attrName>style.rotation</p:attrName>
                                        </p:attrNameLst>
                                      </p:cBhvr>
                                      <p:tavLst>
                                        <p:tav tm="0">
                                          <p:val>
                                            <p:fltVal val="360"/>
                                          </p:val>
                                        </p:tav>
                                        <p:tav tm="100000">
                                          <p:val>
                                            <p:fltVal val="0"/>
                                          </p:val>
                                        </p:tav>
                                      </p:tavLst>
                                    </p:anim>
                                    <p:animEffect transition="in" filter="fade">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animBg="1"/>
    </p:bldLst>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6_自定义版式">
    <p:spTree>
      <p:nvGrpSpPr>
        <p:cNvPr id="1" name=""/>
        <p:cNvGrpSpPr/>
        <p:nvPr/>
      </p:nvGrpSpPr>
      <p:grpSpPr>
        <a:xfrm>
          <a:off x="0" y="0"/>
          <a:ext cx="0" cy="0"/>
        </a:xfrm>
      </p:grpSpPr>
      <p:sp>
        <p:nvSpPr>
          <p:cNvPr id="9" name="图片占位符 7"/>
          <p:cNvSpPr>
            <a:spLocks noGrp="1"/>
          </p:cNvSpPr>
          <p:nvPr>
            <p:ph type="pic" sz="quarter" idx="11" hasCustomPrompt="1"/>
          </p:nvPr>
        </p:nvSpPr>
        <p:spPr>
          <a:xfrm>
            <a:off x="6186998" y="2092960"/>
            <a:ext cx="2375110" cy="3690633"/>
          </a:xfrm>
          <a:prstGeom prst="rect">
            <a:avLst/>
          </a:prstGeom>
          <a:solidFill>
            <a:schemeClr val="bg1">
              <a:lumMod val="85000"/>
            </a:schemeClr>
          </a:solidFill>
        </p:spPr>
        <p:txBody>
          <a:bodyPr wrap="square">
            <a:noAutofit/>
          </a:bodyPr>
          <a:lstStyle>
            <a:lvl1pPr marL="0" indent="0" algn="ctr">
              <a:buFont typeface="Arial" panose="020b0604020202020204" pitchFamily="34" charset="0"/>
              <a:buNone/>
              <a:defRPr/>
            </a:lvl1pPr>
          </a:lstStyle>
          <a:p>
            <a:r>
              <a:rPr lang="zh-CN" altLang="en-US"/>
              <a:t>点击添加图片</a:t>
            </a:r>
          </a:p>
        </p:txBody>
      </p:sp>
      <p:sp>
        <p:nvSpPr>
          <p:cNvPr id="8" name="图片占位符 7"/>
          <p:cNvSpPr>
            <a:spLocks noGrp="1"/>
          </p:cNvSpPr>
          <p:nvPr>
            <p:ph type="pic" sz="quarter" idx="10" hasCustomPrompt="1"/>
          </p:nvPr>
        </p:nvSpPr>
        <p:spPr>
          <a:xfrm>
            <a:off x="1088526" y="2092960"/>
            <a:ext cx="2375110" cy="3690633"/>
          </a:xfrm>
          <a:prstGeom prst="rect">
            <a:avLst/>
          </a:prstGeom>
          <a:solidFill>
            <a:schemeClr val="bg1">
              <a:lumMod val="85000"/>
            </a:schemeClr>
          </a:solidFill>
        </p:spPr>
        <p:txBody>
          <a:bodyPr wrap="square">
            <a:noAutofit/>
          </a:bodyPr>
          <a:lstStyle>
            <a:lvl1pPr marL="0" indent="0" algn="ctr">
              <a:buFont typeface="Arial" panose="020b0604020202020204" pitchFamily="34" charset="0"/>
              <a:buNone/>
              <a:defRPr/>
            </a:lvl1pPr>
          </a:lstStyle>
          <a:p>
            <a:r>
              <a:rPr lang="zh-CN" altLang="en-US"/>
              <a:t>点击添加图片</a:t>
            </a:r>
          </a:p>
        </p:txBody>
      </p:sp>
      <p:sp>
        <p:nvSpPr>
          <p:cNvPr id="4" name="矩形 3"/>
          <p:cNvSpPr/>
          <p:nvPr userDrawn="1"/>
        </p:nvSpPr>
        <p:spPr>
          <a:xfrm>
            <a:off x="0" y="-1"/>
            <a:ext cx="12192000" cy="623147"/>
          </a:xfrm>
          <a:prstGeom prst="rect">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 name="直接连接符 4"/>
          <p:cNvCxnSpPr/>
          <p:nvPr userDrawn="1"/>
        </p:nvCxnSpPr>
        <p:spPr>
          <a:xfrm>
            <a:off x="0" y="624515"/>
            <a:ext cx="121920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6" name="矩形 5"/>
          <p:cNvSpPr/>
          <p:nvPr userDrawn="1"/>
        </p:nvSpPr>
        <p:spPr>
          <a:xfrm>
            <a:off x="10053320" y="269296"/>
            <a:ext cx="2138680" cy="353851"/>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chemeClr val="tx1">
                  <a:lumMod val="75000"/>
                  <a:lumOff val="25000"/>
                </a:schemeClr>
              </a:solidFill>
            </a:endParaRPr>
          </a:p>
        </p:txBody>
      </p:sp>
    </p:spTree>
    <p:extLst>
      <p:ext uri="{BB962C8B-B14F-4D97-AF65-F5344CB8AC3E}">
        <p14:creationId val="76740871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par>
                                <p:cTn id="15" presetID="22" presetClass="entr" presetSubtype="2"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right)">
                                      <p:cBhvr>
                                        <p:cTn id="17" dur="500"/>
                                        <p:tgtEl>
                                          <p:spTgt spid="6"/>
                                        </p:tgtEl>
                                      </p:cBhvr>
                                    </p:animEffect>
                                  </p:childTnLst>
                                </p:cTn>
                              </p:par>
                              <p:par>
                                <p:cTn id="18" presetID="22" presetClass="entr" presetSubtype="2" fill="hold"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right)">
                                      <p:cBhvr>
                                        <p:cTn id="20" dur="500"/>
                                        <p:tgtEl>
                                          <p:spTgt spid="5"/>
                                        </p:tgtEl>
                                      </p:cBhvr>
                                    </p:animEffect>
                                  </p:childTnLst>
                                </p:cTn>
                              </p:par>
                              <p:par>
                                <p:cTn id="21" presetID="22" presetClass="exit" presetSubtype="2" fill="hold" nodeType="withEffect">
                                  <p:stCondLst>
                                    <p:cond delay="200"/>
                                  </p:stCondLst>
                                  <p:childTnLst>
                                    <p:animEffect transition="out" filter="wipe(right)">
                                      <p:cBhvr>
                                        <p:cTn id="22" dur="500"/>
                                        <p:tgtEl>
                                          <p:spTgt spid="5"/>
                                        </p:tgtEl>
                                      </p:cBhvr>
                                    </p:animEffect>
                                    <p:set>
                                      <p:cBhvr>
                                        <p:cTn id="23"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8" grpId="0" animBg="1"/>
      <p:bldP spid="6" grpId="0" animBg="1"/>
    </p:bldLst>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7_自定义版式">
    <p:spTree>
      <p:nvGrpSpPr>
        <p:cNvPr id="1" name=""/>
        <p:cNvGrpSpPr/>
        <p:nvPr/>
      </p:nvGrpSpPr>
      <p:grpSpPr>
        <a:xfrm>
          <a:off x="0" y="0"/>
          <a:ext cx="0" cy="0"/>
        </a:xfrm>
      </p:grpSpPr>
      <p:sp>
        <p:nvSpPr>
          <p:cNvPr id="9" name="图片占位符 7"/>
          <p:cNvSpPr>
            <a:spLocks noGrp="1"/>
          </p:cNvSpPr>
          <p:nvPr>
            <p:ph type="pic" sz="quarter" idx="11" hasCustomPrompt="1"/>
          </p:nvPr>
        </p:nvSpPr>
        <p:spPr>
          <a:xfrm>
            <a:off x="8725169" y="1560068"/>
            <a:ext cx="2114550" cy="2112963"/>
          </a:xfrm>
          <a:prstGeom prst="ellipse">
            <a:avLst/>
          </a:prstGeom>
          <a:solidFill>
            <a:schemeClr val="bg1">
              <a:lumMod val="85000"/>
            </a:schemeClr>
          </a:solidFill>
        </p:spPr>
        <p:txBody>
          <a:bodyPr wrap="square" anchor="ctr">
            <a:noAutofit/>
          </a:bodyPr>
          <a:lstStyle>
            <a:lvl1pPr marL="0" indent="0" algn="ctr">
              <a:buFont typeface="Arial" panose="020b0604020202020204" pitchFamily="34" charset="0"/>
              <a:buNone/>
              <a:defRPr/>
            </a:lvl1pPr>
          </a:lstStyle>
          <a:p>
            <a:r>
              <a:rPr lang="zh-CN" altLang="en-US"/>
              <a:t>点击添加图片</a:t>
            </a:r>
          </a:p>
        </p:txBody>
      </p:sp>
      <p:sp>
        <p:nvSpPr>
          <p:cNvPr id="8" name="图片占位符 7"/>
          <p:cNvSpPr>
            <a:spLocks noGrp="1"/>
          </p:cNvSpPr>
          <p:nvPr>
            <p:ph type="pic" sz="quarter" idx="10" hasCustomPrompt="1"/>
          </p:nvPr>
        </p:nvSpPr>
        <p:spPr>
          <a:xfrm>
            <a:off x="5239019" y="1560068"/>
            <a:ext cx="2114550" cy="2112963"/>
          </a:xfrm>
          <a:prstGeom prst="ellipse">
            <a:avLst/>
          </a:prstGeom>
          <a:solidFill>
            <a:schemeClr val="bg1">
              <a:lumMod val="85000"/>
            </a:schemeClr>
          </a:solidFill>
        </p:spPr>
        <p:txBody>
          <a:bodyPr wrap="square" anchor="ctr">
            <a:noAutofit/>
          </a:bodyPr>
          <a:lstStyle>
            <a:lvl1pPr marL="0" indent="0" algn="ctr">
              <a:buFont typeface="Arial" panose="020b0604020202020204" pitchFamily="34" charset="0"/>
              <a:buNone/>
              <a:defRPr/>
            </a:lvl1pPr>
          </a:lstStyle>
          <a:p>
            <a:r>
              <a:rPr lang="zh-CN" altLang="en-US"/>
              <a:t>点击添加图片</a:t>
            </a:r>
          </a:p>
        </p:txBody>
      </p:sp>
      <p:sp>
        <p:nvSpPr>
          <p:cNvPr id="4" name="矩形 3"/>
          <p:cNvSpPr/>
          <p:nvPr userDrawn="1"/>
        </p:nvSpPr>
        <p:spPr>
          <a:xfrm>
            <a:off x="0" y="-1"/>
            <a:ext cx="12192000" cy="623147"/>
          </a:xfrm>
          <a:prstGeom prst="rect">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 name="直接连接符 4"/>
          <p:cNvCxnSpPr/>
          <p:nvPr userDrawn="1"/>
        </p:nvCxnSpPr>
        <p:spPr>
          <a:xfrm>
            <a:off x="0" y="624515"/>
            <a:ext cx="121920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6" name="矩形 5"/>
          <p:cNvSpPr/>
          <p:nvPr userDrawn="1"/>
        </p:nvSpPr>
        <p:spPr>
          <a:xfrm>
            <a:off x="0" y="269296"/>
            <a:ext cx="2138680" cy="353851"/>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chemeClr val="tx1">
                  <a:lumMod val="75000"/>
                  <a:lumOff val="25000"/>
                </a:schemeClr>
              </a:solidFill>
            </a:endParaRPr>
          </a:p>
        </p:txBody>
      </p:sp>
    </p:spTree>
    <p:extLst>
      <p:ext uri="{BB962C8B-B14F-4D97-AF65-F5344CB8AC3E}">
        <p14:creationId val="248225748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8"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par>
                                <p:cTn id="8" presetID="22" presetClass="entr" presetSubtype="8"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left)">
                                      <p:cBhvr>
                                        <p:cTn id="10" dur="500"/>
                                        <p:tgtEl>
                                          <p:spTgt spid="5"/>
                                        </p:tgtEl>
                                      </p:cBhvr>
                                    </p:animEffect>
                                  </p:childTnLst>
                                </p:cTn>
                              </p:par>
                              <p:par>
                                <p:cTn id="11" presetID="22" presetClass="exit" presetSubtype="8" fill="hold" nodeType="withEffect">
                                  <p:stCondLst>
                                    <p:cond delay="200"/>
                                  </p:stCondLst>
                                  <p:childTnLst>
                                    <p:animEffect transition="out" filter="wipe(left)">
                                      <p:cBhvr>
                                        <p:cTn id="12" dur="500"/>
                                        <p:tgtEl>
                                          <p:spTgt spid="5"/>
                                        </p:tgtEl>
                                      </p:cBhvr>
                                    </p:animEffect>
                                    <p:set>
                                      <p:cBhvr>
                                        <p:cTn id="13" dur="1" fill="hold">
                                          <p:stCondLst>
                                            <p:cond delay="499"/>
                                          </p:stCondLst>
                                        </p:cTn>
                                        <p:tgtEl>
                                          <p:spTgt spid="5"/>
                                        </p:tgtEl>
                                        <p:attrNameLst>
                                          <p:attrName>style.visibility</p:attrName>
                                        </p:attrNameLst>
                                      </p:cBhvr>
                                      <p:to>
                                        <p:strVal val="hidden"/>
                                      </p:to>
                                    </p:set>
                                  </p:childTnLst>
                                </p:cTn>
                              </p:par>
                              <p:par>
                                <p:cTn id="14" presetID="53" presetClass="entr" presetSubtype="0" fill="hold" grpId="0" nodeType="withEffect">
                                  <p:stCondLst>
                                    <p:cond delay="100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par>
                                <p:cTn id="19" presetID="53" presetClass="entr" presetSubtype="0" fill="hold" grpId="0" nodeType="withEffect">
                                  <p:stCondLst>
                                    <p:cond delay="1000"/>
                                  </p:stCondLst>
                                  <p:childTnLst>
                                    <p:set>
                                      <p:cBhvr>
                                        <p:cTn id="20" dur="1" fill="hold">
                                          <p:stCondLst>
                                            <p:cond delay="0"/>
                                          </p:stCondLst>
                                        </p:cTn>
                                        <p:tgtEl>
                                          <p:spTgt spid="9"/>
                                        </p:tgtEl>
                                        <p:attrNameLst>
                                          <p:attrName>style.visibility</p:attrName>
                                        </p:attrNameLst>
                                      </p:cBhvr>
                                      <p:to>
                                        <p:strVal val="visible"/>
                                      </p:to>
                                    </p:set>
                                    <p:anim calcmode="lin" valueType="num">
                                      <p:cBhvr>
                                        <p:cTn id="21" dur="500" fill="hold"/>
                                        <p:tgtEl>
                                          <p:spTgt spid="9"/>
                                        </p:tgtEl>
                                        <p:attrNameLst>
                                          <p:attrName>ppt_w</p:attrName>
                                        </p:attrNameLst>
                                      </p:cBhvr>
                                      <p:tavLst>
                                        <p:tav tm="0">
                                          <p:val>
                                            <p:fltVal val="0"/>
                                          </p:val>
                                        </p:tav>
                                        <p:tav tm="100000">
                                          <p:val>
                                            <p:strVal val="#ppt_w"/>
                                          </p:val>
                                        </p:tav>
                                      </p:tavLst>
                                    </p:anim>
                                    <p:anim calcmode="lin" valueType="num">
                                      <p:cBhvr>
                                        <p:cTn id="22" dur="500" fill="hold"/>
                                        <p:tgtEl>
                                          <p:spTgt spid="9"/>
                                        </p:tgtEl>
                                        <p:attrNameLst>
                                          <p:attrName>ppt_h</p:attrName>
                                        </p:attrNameLst>
                                      </p:cBhvr>
                                      <p:tavLst>
                                        <p:tav tm="0">
                                          <p:val>
                                            <p:fltVal val="0"/>
                                          </p:val>
                                        </p:tav>
                                        <p:tav tm="100000">
                                          <p:val>
                                            <p:strVal val="#ppt_h"/>
                                          </p:val>
                                        </p:tav>
                                      </p:tavLst>
                                    </p:anim>
                                    <p:animEffect transition="in" filter="fade">
                                      <p:cBhvr>
                                        <p:cTn id="2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8" grpId="0" animBg="1"/>
      <p:bldP spid="6" grpId="0" animBg="1"/>
    </p:bldLst>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8_自定义版式">
    <p:spTree>
      <p:nvGrpSpPr>
        <p:cNvPr id="1" name=""/>
        <p:cNvGrpSpPr/>
        <p:nvPr/>
      </p:nvGrpSpPr>
      <p:grpSpPr>
        <a:xfrm>
          <a:off x="0" y="0"/>
          <a:ext cx="0" cy="0"/>
        </a:xfrm>
      </p:grpSpPr>
      <p:sp>
        <p:nvSpPr>
          <p:cNvPr id="10" name="图片占位符 7"/>
          <p:cNvSpPr>
            <a:spLocks noGrp="1"/>
          </p:cNvSpPr>
          <p:nvPr>
            <p:ph type="pic" sz="quarter" idx="11" hasCustomPrompt="1"/>
          </p:nvPr>
        </p:nvSpPr>
        <p:spPr>
          <a:xfrm>
            <a:off x="8798220" y="1702868"/>
            <a:ext cx="2114550" cy="2112963"/>
          </a:xfrm>
          <a:prstGeom prst="ellipse">
            <a:avLst/>
          </a:prstGeom>
          <a:solidFill>
            <a:schemeClr val="bg1">
              <a:lumMod val="85000"/>
            </a:schemeClr>
          </a:solidFill>
        </p:spPr>
        <p:txBody>
          <a:bodyPr wrap="square">
            <a:noAutofit/>
          </a:bodyPr>
          <a:lstStyle>
            <a:lvl1pPr marL="0" indent="0" algn="ctr">
              <a:buFont typeface="Arial" panose="020b0604020202020204" pitchFamily="34" charset="0"/>
              <a:buNone/>
              <a:defRPr/>
            </a:lvl1pPr>
          </a:lstStyle>
          <a:p>
            <a:r>
              <a:rPr lang="zh-CN" altLang="en-US"/>
              <a:t>点击添加图片</a:t>
            </a:r>
          </a:p>
        </p:txBody>
      </p:sp>
      <p:sp>
        <p:nvSpPr>
          <p:cNvPr id="9" name="图片占位符 7"/>
          <p:cNvSpPr>
            <a:spLocks noGrp="1"/>
          </p:cNvSpPr>
          <p:nvPr>
            <p:ph type="pic" sz="quarter" idx="10" hasCustomPrompt="1"/>
          </p:nvPr>
        </p:nvSpPr>
        <p:spPr>
          <a:xfrm>
            <a:off x="5037138" y="1702868"/>
            <a:ext cx="2114550" cy="2112963"/>
          </a:xfrm>
          <a:prstGeom prst="ellipse">
            <a:avLst/>
          </a:prstGeom>
          <a:solidFill>
            <a:schemeClr val="bg1">
              <a:lumMod val="85000"/>
            </a:schemeClr>
          </a:solidFill>
        </p:spPr>
        <p:txBody>
          <a:bodyPr wrap="square">
            <a:noAutofit/>
          </a:bodyPr>
          <a:lstStyle>
            <a:lvl1pPr marL="0" indent="0" algn="ctr">
              <a:buFont typeface="Arial" panose="020b0604020202020204" pitchFamily="34" charset="0"/>
              <a:buNone/>
              <a:defRPr/>
            </a:lvl1pPr>
          </a:lstStyle>
          <a:p>
            <a:r>
              <a:rPr lang="zh-CN" altLang="en-US"/>
              <a:t>点击添加图片</a:t>
            </a:r>
          </a:p>
        </p:txBody>
      </p:sp>
      <p:sp>
        <p:nvSpPr>
          <p:cNvPr id="11" name="图片占位符 7"/>
          <p:cNvSpPr>
            <a:spLocks noGrp="1"/>
          </p:cNvSpPr>
          <p:nvPr>
            <p:ph type="pic" sz="quarter" idx="12" hasCustomPrompt="1"/>
          </p:nvPr>
        </p:nvSpPr>
        <p:spPr>
          <a:xfrm>
            <a:off x="1461307" y="1702868"/>
            <a:ext cx="2114550" cy="2112963"/>
          </a:xfrm>
          <a:prstGeom prst="ellipse">
            <a:avLst/>
          </a:prstGeom>
          <a:solidFill>
            <a:schemeClr val="bg1">
              <a:lumMod val="85000"/>
            </a:schemeClr>
          </a:solidFill>
        </p:spPr>
        <p:txBody>
          <a:bodyPr wrap="square">
            <a:noAutofit/>
          </a:bodyPr>
          <a:lstStyle>
            <a:lvl1pPr marL="0" indent="0" algn="ctr">
              <a:buFont typeface="Arial" panose="020b0604020202020204" pitchFamily="34" charset="0"/>
              <a:buNone/>
              <a:defRPr/>
            </a:lvl1pPr>
          </a:lstStyle>
          <a:p>
            <a:r>
              <a:rPr lang="zh-CN" altLang="en-US"/>
              <a:t>点击添加图片</a:t>
            </a:r>
          </a:p>
        </p:txBody>
      </p:sp>
      <p:sp>
        <p:nvSpPr>
          <p:cNvPr id="5" name="矩形 4"/>
          <p:cNvSpPr/>
          <p:nvPr userDrawn="1"/>
        </p:nvSpPr>
        <p:spPr>
          <a:xfrm>
            <a:off x="0" y="-1"/>
            <a:ext cx="12192000" cy="623147"/>
          </a:xfrm>
          <a:prstGeom prst="rect">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6" name="直接连接符 5"/>
          <p:cNvCxnSpPr/>
          <p:nvPr userDrawn="1"/>
        </p:nvCxnSpPr>
        <p:spPr>
          <a:xfrm>
            <a:off x="0" y="624515"/>
            <a:ext cx="121920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7" name="矩形 6"/>
          <p:cNvSpPr/>
          <p:nvPr userDrawn="1"/>
        </p:nvSpPr>
        <p:spPr>
          <a:xfrm>
            <a:off x="10053320" y="269296"/>
            <a:ext cx="2138680" cy="353851"/>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chemeClr val="tx1">
                  <a:lumMod val="75000"/>
                  <a:lumOff val="25000"/>
                </a:schemeClr>
              </a:solidFill>
            </a:endParaRPr>
          </a:p>
        </p:txBody>
      </p:sp>
    </p:spTree>
    <p:extLst>
      <p:ext uri="{BB962C8B-B14F-4D97-AF65-F5344CB8AC3E}">
        <p14:creationId val="408291084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2"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right)">
                                      <p:cBhvr>
                                        <p:cTn id="7" dur="500"/>
                                        <p:tgtEl>
                                          <p:spTgt spid="7"/>
                                        </p:tgtEl>
                                      </p:cBhvr>
                                    </p:animEffect>
                                  </p:childTnLst>
                                </p:cTn>
                              </p:par>
                              <p:par>
                                <p:cTn id="8" presetID="22" presetClass="entr" presetSubtype="2"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right)">
                                      <p:cBhvr>
                                        <p:cTn id="10" dur="500"/>
                                        <p:tgtEl>
                                          <p:spTgt spid="6"/>
                                        </p:tgtEl>
                                      </p:cBhvr>
                                    </p:animEffect>
                                  </p:childTnLst>
                                </p:cTn>
                              </p:par>
                              <p:par>
                                <p:cTn id="11" presetID="22" presetClass="exit" presetSubtype="2" fill="hold" nodeType="withEffect">
                                  <p:stCondLst>
                                    <p:cond delay="200"/>
                                  </p:stCondLst>
                                  <p:childTnLst>
                                    <p:animEffect transition="out" filter="wipe(right)">
                                      <p:cBhvr>
                                        <p:cTn id="12" dur="500"/>
                                        <p:tgtEl>
                                          <p:spTgt spid="6"/>
                                        </p:tgtEl>
                                      </p:cBhvr>
                                    </p:animEffect>
                                    <p:set>
                                      <p:cBhvr>
                                        <p:cTn id="13" dur="1" fill="hold">
                                          <p:stCondLst>
                                            <p:cond delay="499"/>
                                          </p:stCondLst>
                                        </p:cTn>
                                        <p:tgtEl>
                                          <p:spTgt spid="6"/>
                                        </p:tgtEl>
                                        <p:attrNameLst>
                                          <p:attrName>style.visibility</p:attrName>
                                        </p:attrNameLst>
                                      </p:cBhvr>
                                      <p:to>
                                        <p:strVal val="hidden"/>
                                      </p:to>
                                    </p:set>
                                  </p:childTnLst>
                                </p:cTn>
                              </p:par>
                              <p:par>
                                <p:cTn id="14" presetID="53" presetClass="entr" presetSubtype="0" fill="hold" grpId="0" nodeType="withEffect">
                                  <p:stCondLst>
                                    <p:cond delay="100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53" presetClass="entr" presetSubtype="0" fill="hold" grpId="0" nodeType="withEffect">
                                  <p:stCondLst>
                                    <p:cond delay="1000"/>
                                  </p:stCondLst>
                                  <p:childTnLst>
                                    <p:set>
                                      <p:cBhvr>
                                        <p:cTn id="20" dur="1" fill="hold">
                                          <p:stCondLst>
                                            <p:cond delay="0"/>
                                          </p:stCondLst>
                                        </p:cTn>
                                        <p:tgtEl>
                                          <p:spTgt spid="9"/>
                                        </p:tgtEl>
                                        <p:attrNameLst>
                                          <p:attrName>style.visibility</p:attrName>
                                        </p:attrNameLst>
                                      </p:cBhvr>
                                      <p:to>
                                        <p:strVal val="visible"/>
                                      </p:to>
                                    </p:set>
                                    <p:anim calcmode="lin" valueType="num">
                                      <p:cBhvr>
                                        <p:cTn id="21" dur="500" fill="hold"/>
                                        <p:tgtEl>
                                          <p:spTgt spid="9"/>
                                        </p:tgtEl>
                                        <p:attrNameLst>
                                          <p:attrName>ppt_w</p:attrName>
                                        </p:attrNameLst>
                                      </p:cBhvr>
                                      <p:tavLst>
                                        <p:tav tm="0">
                                          <p:val>
                                            <p:fltVal val="0"/>
                                          </p:val>
                                        </p:tav>
                                        <p:tav tm="100000">
                                          <p:val>
                                            <p:strVal val="#ppt_w"/>
                                          </p:val>
                                        </p:tav>
                                      </p:tavLst>
                                    </p:anim>
                                    <p:anim calcmode="lin" valueType="num">
                                      <p:cBhvr>
                                        <p:cTn id="22" dur="500" fill="hold"/>
                                        <p:tgtEl>
                                          <p:spTgt spid="9"/>
                                        </p:tgtEl>
                                        <p:attrNameLst>
                                          <p:attrName>ppt_h</p:attrName>
                                        </p:attrNameLst>
                                      </p:cBhvr>
                                      <p:tavLst>
                                        <p:tav tm="0">
                                          <p:val>
                                            <p:fltVal val="0"/>
                                          </p:val>
                                        </p:tav>
                                        <p:tav tm="100000">
                                          <p:val>
                                            <p:strVal val="#ppt_h"/>
                                          </p:val>
                                        </p:tav>
                                      </p:tavLst>
                                    </p:anim>
                                    <p:animEffect transition="in" filter="fade">
                                      <p:cBhvr>
                                        <p:cTn id="23" dur="500"/>
                                        <p:tgtEl>
                                          <p:spTgt spid="9"/>
                                        </p:tgtEl>
                                      </p:cBhvr>
                                    </p:animEffect>
                                  </p:childTnLst>
                                </p:cTn>
                              </p:par>
                              <p:par>
                                <p:cTn id="24" presetID="53" presetClass="entr" presetSubtype="0" fill="hold" grpId="0" nodeType="withEffect">
                                  <p:stCondLst>
                                    <p:cond delay="1000"/>
                                  </p:stCondLst>
                                  <p:childTnLst>
                                    <p:set>
                                      <p:cBhvr>
                                        <p:cTn id="25" dur="1" fill="hold">
                                          <p:stCondLst>
                                            <p:cond delay="0"/>
                                          </p:stCondLst>
                                        </p:cTn>
                                        <p:tgtEl>
                                          <p:spTgt spid="10"/>
                                        </p:tgtEl>
                                        <p:attrNameLst>
                                          <p:attrName>style.visibility</p:attrName>
                                        </p:attrNameLst>
                                      </p:cBhvr>
                                      <p:to>
                                        <p:strVal val="visible"/>
                                      </p:to>
                                    </p:set>
                                    <p:anim calcmode="lin" valueType="num">
                                      <p:cBhvr>
                                        <p:cTn id="26" dur="500" fill="hold"/>
                                        <p:tgtEl>
                                          <p:spTgt spid="10"/>
                                        </p:tgtEl>
                                        <p:attrNameLst>
                                          <p:attrName>ppt_w</p:attrName>
                                        </p:attrNameLst>
                                      </p:cBhvr>
                                      <p:tavLst>
                                        <p:tav tm="0">
                                          <p:val>
                                            <p:fltVal val="0"/>
                                          </p:val>
                                        </p:tav>
                                        <p:tav tm="100000">
                                          <p:val>
                                            <p:strVal val="#ppt_w"/>
                                          </p:val>
                                        </p:tav>
                                      </p:tavLst>
                                    </p:anim>
                                    <p:anim calcmode="lin" valueType="num">
                                      <p:cBhvr>
                                        <p:cTn id="27" dur="500" fill="hold"/>
                                        <p:tgtEl>
                                          <p:spTgt spid="10"/>
                                        </p:tgtEl>
                                        <p:attrNameLst>
                                          <p:attrName>ppt_h</p:attrName>
                                        </p:attrNameLst>
                                      </p:cBhvr>
                                      <p:tavLst>
                                        <p:tav tm="0">
                                          <p:val>
                                            <p:fltVal val="0"/>
                                          </p:val>
                                        </p:tav>
                                        <p:tav tm="100000">
                                          <p:val>
                                            <p:strVal val="#ppt_h"/>
                                          </p:val>
                                        </p:tav>
                                      </p:tavLst>
                                    </p:anim>
                                    <p:animEffect transition="in" filter="fade">
                                      <p:cBhvr>
                                        <p:cTn id="2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P spid="11" grpId="0" animBg="1"/>
      <p:bldP spid="7" grpId="0" animBg="1"/>
    </p:bldLst>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9_自定义版式">
    <p:spTree>
      <p:nvGrpSpPr>
        <p:cNvPr id="1" name=""/>
        <p:cNvGrpSpPr/>
        <p:nvPr/>
      </p:nvGrpSpPr>
      <p:grpSpPr>
        <a:xfrm>
          <a:off x="0" y="0"/>
          <a:ext cx="0" cy="0"/>
        </a:xfrm>
      </p:grpSpPr>
      <p:sp>
        <p:nvSpPr>
          <p:cNvPr id="9" name="图片占位符 7"/>
          <p:cNvSpPr>
            <a:spLocks noGrp="1"/>
          </p:cNvSpPr>
          <p:nvPr>
            <p:ph type="pic" sz="quarter" idx="11" hasCustomPrompt="1"/>
          </p:nvPr>
        </p:nvSpPr>
        <p:spPr>
          <a:xfrm>
            <a:off x="6299200" y="4352636"/>
            <a:ext cx="4461162" cy="1567031"/>
          </a:xfrm>
          <a:prstGeom prst="rect">
            <a:avLst/>
          </a:prstGeom>
          <a:solidFill>
            <a:schemeClr val="bg1">
              <a:lumMod val="85000"/>
            </a:schemeClr>
          </a:solidFill>
        </p:spPr>
        <p:txBody>
          <a:bodyPr wrap="square">
            <a:noAutofit/>
          </a:bodyPr>
          <a:lstStyle>
            <a:lvl1pPr marL="0" indent="0" algn="ctr">
              <a:buFont typeface="Arial" panose="020b0604020202020204" pitchFamily="34" charset="0"/>
              <a:buNone/>
              <a:defRPr/>
            </a:lvl1pPr>
          </a:lstStyle>
          <a:p>
            <a:r>
              <a:rPr lang="zh-CN" altLang="en-US"/>
              <a:t>点击添加图片</a:t>
            </a:r>
          </a:p>
        </p:txBody>
      </p:sp>
      <p:sp>
        <p:nvSpPr>
          <p:cNvPr id="8" name="图片占位符 7"/>
          <p:cNvSpPr>
            <a:spLocks noGrp="1"/>
          </p:cNvSpPr>
          <p:nvPr>
            <p:ph type="pic" sz="quarter" idx="10" hasCustomPrompt="1"/>
          </p:nvPr>
        </p:nvSpPr>
        <p:spPr>
          <a:xfrm>
            <a:off x="0" y="633306"/>
            <a:ext cx="4572000" cy="6234854"/>
          </a:xfrm>
          <a:prstGeom prst="rect">
            <a:avLst/>
          </a:prstGeom>
          <a:solidFill>
            <a:schemeClr val="bg1">
              <a:lumMod val="85000"/>
            </a:schemeClr>
          </a:solidFill>
        </p:spPr>
        <p:txBody>
          <a:bodyPr wrap="square">
            <a:noAutofit/>
          </a:bodyPr>
          <a:lstStyle>
            <a:lvl1pPr marL="0" indent="0" algn="ctr">
              <a:buFont typeface="Arial" panose="020b0604020202020204" pitchFamily="34" charset="0"/>
              <a:buNone/>
              <a:defRPr/>
            </a:lvl1pPr>
          </a:lstStyle>
          <a:p>
            <a:r>
              <a:rPr lang="zh-CN" altLang="en-US"/>
              <a:t>点击添加图片</a:t>
            </a:r>
          </a:p>
        </p:txBody>
      </p:sp>
      <p:sp>
        <p:nvSpPr>
          <p:cNvPr id="12" name="矩形 11"/>
          <p:cNvSpPr/>
          <p:nvPr userDrawn="1"/>
        </p:nvSpPr>
        <p:spPr>
          <a:xfrm>
            <a:off x="0" y="-1"/>
            <a:ext cx="12192000" cy="623147"/>
          </a:xfrm>
          <a:prstGeom prst="rect">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3" name="直接连接符 12"/>
          <p:cNvCxnSpPr/>
          <p:nvPr userDrawn="1"/>
        </p:nvCxnSpPr>
        <p:spPr>
          <a:xfrm>
            <a:off x="0" y="624515"/>
            <a:ext cx="121920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4" name="矩形 13"/>
          <p:cNvSpPr/>
          <p:nvPr userDrawn="1"/>
        </p:nvSpPr>
        <p:spPr>
          <a:xfrm>
            <a:off x="10053320" y="269296"/>
            <a:ext cx="2138680" cy="353851"/>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chemeClr val="tx1">
                  <a:lumMod val="75000"/>
                  <a:lumOff val="25000"/>
                </a:schemeClr>
              </a:solidFill>
            </a:endParaRPr>
          </a:p>
        </p:txBody>
      </p:sp>
    </p:spTree>
    <p:extLst>
      <p:ext uri="{BB962C8B-B14F-4D97-AF65-F5344CB8AC3E}">
        <p14:creationId val="381839656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50" presetClass="entr" presetSubtype="0" decel="10000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1000" fill="hold"/>
                                        <p:tgtEl>
                                          <p:spTgt spid="9"/>
                                        </p:tgtEl>
                                        <p:attrNameLst>
                                          <p:attrName>ppt_w</p:attrName>
                                        </p:attrNameLst>
                                      </p:cBhvr>
                                      <p:tavLst>
                                        <p:tav tm="0">
                                          <p:val>
                                            <p:strVal val="#ppt_w+.3"/>
                                          </p:val>
                                        </p:tav>
                                        <p:tav tm="100000">
                                          <p:val>
                                            <p:strVal val="#ppt_w"/>
                                          </p:val>
                                        </p:tav>
                                      </p:tavLst>
                                    </p:anim>
                                    <p:anim calcmode="lin" valueType="num">
                                      <p:cBhvr>
                                        <p:cTn id="13" dur="1000" fill="hold"/>
                                        <p:tgtEl>
                                          <p:spTgt spid="9"/>
                                        </p:tgtEl>
                                        <p:attrNameLst>
                                          <p:attrName>ppt_h</p:attrName>
                                        </p:attrNameLst>
                                      </p:cBhvr>
                                      <p:tavLst>
                                        <p:tav tm="0">
                                          <p:val>
                                            <p:strVal val="#ppt_h"/>
                                          </p:val>
                                        </p:tav>
                                        <p:tav tm="100000">
                                          <p:val>
                                            <p:strVal val="#ppt_h"/>
                                          </p:val>
                                        </p:tav>
                                      </p:tavLst>
                                    </p:anim>
                                    <p:animEffect transition="in" filter="fade">
                                      <p:cBhvr>
                                        <p:cTn id="14" dur="1000"/>
                                        <p:tgtEl>
                                          <p:spTgt spid="9"/>
                                        </p:tgtEl>
                                      </p:cBhvr>
                                    </p:animEffect>
                                  </p:childTnLst>
                                </p:cTn>
                              </p:par>
                              <p:par>
                                <p:cTn id="15" presetID="22" presetClass="entr" presetSubtype="2"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right)">
                                      <p:cBhvr>
                                        <p:cTn id="17" dur="500"/>
                                        <p:tgtEl>
                                          <p:spTgt spid="14"/>
                                        </p:tgtEl>
                                      </p:cBhvr>
                                    </p:animEffect>
                                  </p:childTnLst>
                                </p:cTn>
                              </p:par>
                              <p:par>
                                <p:cTn id="18" presetID="22" presetClass="entr" presetSubtype="2" fill="hold" nodeType="with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wipe(right)">
                                      <p:cBhvr>
                                        <p:cTn id="20" dur="500"/>
                                        <p:tgtEl>
                                          <p:spTgt spid="13"/>
                                        </p:tgtEl>
                                      </p:cBhvr>
                                    </p:animEffect>
                                  </p:childTnLst>
                                </p:cTn>
                              </p:par>
                              <p:par>
                                <p:cTn id="21" presetID="22" presetClass="exit" presetSubtype="2" fill="hold" nodeType="withEffect">
                                  <p:stCondLst>
                                    <p:cond delay="200"/>
                                  </p:stCondLst>
                                  <p:childTnLst>
                                    <p:animEffect transition="out" filter="wipe(right)">
                                      <p:cBhvr>
                                        <p:cTn id="22" dur="500"/>
                                        <p:tgtEl>
                                          <p:spTgt spid="13"/>
                                        </p:tgtEl>
                                      </p:cBhvr>
                                    </p:animEffect>
                                    <p:set>
                                      <p:cBhvr>
                                        <p:cTn id="23" dur="1" fill="hold">
                                          <p:stCondLst>
                                            <p:cond delay="4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8" grpId="0" animBg="1"/>
      <p:bldP spid="14" grpId="0" animBg="1"/>
    </p:bldLst>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0_自定义版式">
    <p:spTree>
      <p:nvGrpSpPr>
        <p:cNvPr id="1" name=""/>
        <p:cNvGrpSpPr/>
        <p:nvPr/>
      </p:nvGrpSpPr>
      <p:grpSpPr>
        <a:xfrm>
          <a:off x="0" y="0"/>
          <a:ext cx="0" cy="0"/>
        </a:xfrm>
      </p:grpSpPr>
      <p:sp>
        <p:nvSpPr>
          <p:cNvPr id="7" name="图片占位符 7"/>
          <p:cNvSpPr>
            <a:spLocks noGrp="1"/>
          </p:cNvSpPr>
          <p:nvPr>
            <p:ph type="pic" sz="quarter" idx="11" hasCustomPrompt="1"/>
          </p:nvPr>
        </p:nvSpPr>
        <p:spPr>
          <a:xfrm>
            <a:off x="2951544" y="0"/>
            <a:ext cx="9240456" cy="6857999"/>
          </a:xfrm>
          <a:prstGeom prst="rect">
            <a:avLst/>
          </a:prstGeom>
          <a:solidFill>
            <a:schemeClr val="bg1">
              <a:lumMod val="85000"/>
            </a:schemeClr>
          </a:solidFill>
        </p:spPr>
        <p:txBody>
          <a:bodyPr wrap="square">
            <a:noAutofit/>
          </a:bodyPr>
          <a:lstStyle>
            <a:lvl1pPr marL="0" indent="0" algn="ctr">
              <a:buFont typeface="Arial" panose="020b0604020202020204" pitchFamily="34" charset="0"/>
              <a:buNone/>
              <a:defRPr/>
            </a:lvl1pPr>
          </a:lstStyle>
          <a:p>
            <a:r>
              <a:rPr lang="zh-CN" altLang="en-US"/>
              <a:t>点击添加图片</a:t>
            </a:r>
          </a:p>
        </p:txBody>
      </p:sp>
    </p:spTree>
    <p:extLst>
      <p:ext uri="{BB962C8B-B14F-4D97-AF65-F5344CB8AC3E}">
        <p14:creationId val="391148896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8" presetClass="entr" presetSubtype="12"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strips(downLef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6_自定义版式">
    <p:spTree>
      <p:nvGrpSpPr>
        <p:cNvPr id="1" name=""/>
        <p:cNvGrpSpPr/>
        <p:nvPr/>
      </p:nvGrpSpPr>
      <p:grpSpPr>
        <a:xfrm>
          <a:off x="0" y="0"/>
          <a: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Tree>
    <p:extLst>
      <p:ext uri="{BB962C8B-B14F-4D97-AF65-F5344CB8AC3E}">
        <p14:creationId val="1584693193"/>
      </p:ext>
    </p:extLst>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5_自定义版式">
    <p:spTree>
      <p:nvGrpSpPr>
        <p:cNvPr id="1" name=""/>
        <p:cNvGrpSpPr/>
        <p:nvPr/>
      </p:nvGrpSpPr>
      <p:grpSpPr>
        <a:xfrm>
          <a:off x="0" y="0"/>
          <a:ext cx="0" cy="0"/>
        </a:xfrm>
      </p:grpSpPr>
      <p:sp>
        <p:nvSpPr>
          <p:cNvPr id="10" name="图片占位符 9"/>
          <p:cNvSpPr>
            <a:spLocks noGrp="1"/>
          </p:cNvSpPr>
          <p:nvPr>
            <p:ph type="pic" sz="quarter" idx="11" hasCustomPrompt="1"/>
          </p:nvPr>
        </p:nvSpPr>
        <p:spPr>
          <a:xfrm>
            <a:off x="3307782" y="3440322"/>
            <a:ext cx="5563906" cy="3417677"/>
          </a:xfrm>
          <a:custGeom>
            <a:gdLst>
              <a:gd name="connsiteX0" fmla="*/ 3111940 w 6246994"/>
              <a:gd name="connsiteY0" fmla="*/ 0 h 3837270"/>
              <a:gd name="connsiteX1" fmla="*/ 6246994 w 6246994"/>
              <a:gd name="connsiteY1" fmla="*/ 3837270 h 3837270"/>
              <a:gd name="connsiteX2" fmla="*/ 0 w 6246994"/>
              <a:gd name="connsiteY2" fmla="*/ 3837270 h 3837270"/>
            </a:gdLst>
            <a:cxnLst>
              <a:cxn ang="0">
                <a:pos x="connsiteX0" y="connsiteY0"/>
              </a:cxn>
              <a:cxn ang="0">
                <a:pos x="connsiteX1" y="connsiteY1"/>
              </a:cxn>
              <a:cxn ang="0">
                <a:pos x="connsiteX2" y="connsiteY2"/>
              </a:cxn>
            </a:cxnLst>
            <a:rect l="l" t="t" r="r" b="b"/>
            <a:pathLst>
              <a:path w="6246994" h="3837270">
                <a:moveTo>
                  <a:pt x="3111940" y="0"/>
                </a:moveTo>
                <a:lnTo>
                  <a:pt x="6246994" y="3837270"/>
                </a:lnTo>
                <a:lnTo>
                  <a:pt x="0" y="3837270"/>
                </a:lnTo>
                <a:close/>
              </a:path>
            </a:pathLst>
          </a:custGeom>
          <a:solidFill>
            <a:schemeClr val="bg1">
              <a:lumMod val="85000"/>
              <a:alpha val="50000"/>
            </a:schemeClr>
          </a:solidFill>
        </p:spPr>
        <p:txBody>
          <a:bodyPr wrap="square" anchor="ctr">
            <a:noAutofit/>
          </a:bodyPr>
          <a:lstStyle>
            <a:lvl1pPr marL="0" indent="0" algn="ctr">
              <a:buFont typeface="Arial" panose="020b0604020202020204" pitchFamily="34" charset="0"/>
              <a:buNone/>
              <a:defRPr/>
            </a:lvl1pPr>
          </a:lstStyle>
          <a:p>
            <a:r>
              <a:rPr lang="zh-CN" altLang="en-US"/>
              <a:t>点击添加图片</a:t>
            </a:r>
          </a:p>
        </p:txBody>
      </p:sp>
      <p:sp>
        <p:nvSpPr>
          <p:cNvPr id="3" name="矩形 2"/>
          <p:cNvSpPr/>
          <p:nvPr userDrawn="1"/>
        </p:nvSpPr>
        <p:spPr>
          <a:xfrm>
            <a:off x="0" y="-1"/>
            <a:ext cx="12192000" cy="623147"/>
          </a:xfrm>
          <a:prstGeom prst="rect">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 name="直接连接符 3"/>
          <p:cNvCxnSpPr/>
          <p:nvPr userDrawn="1"/>
        </p:nvCxnSpPr>
        <p:spPr>
          <a:xfrm>
            <a:off x="0" y="624515"/>
            <a:ext cx="121920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6" name="矩形 5"/>
          <p:cNvSpPr/>
          <p:nvPr userDrawn="1"/>
        </p:nvSpPr>
        <p:spPr>
          <a:xfrm>
            <a:off x="0" y="269296"/>
            <a:ext cx="2138680" cy="353851"/>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chemeClr val="tx1">
                  <a:lumMod val="75000"/>
                  <a:lumOff val="25000"/>
                </a:schemeClr>
              </a:solidFill>
            </a:endParaRPr>
          </a:p>
        </p:txBody>
      </p:sp>
      <p:sp>
        <p:nvSpPr>
          <p:cNvPr id="13" name="图片占位符 12"/>
          <p:cNvSpPr>
            <a:spLocks noGrp="1"/>
          </p:cNvSpPr>
          <p:nvPr>
            <p:ph type="pic" sz="quarter" idx="13" hasCustomPrompt="1"/>
          </p:nvPr>
        </p:nvSpPr>
        <p:spPr>
          <a:xfrm>
            <a:off x="3321014" y="636338"/>
            <a:ext cx="5563906" cy="3417677"/>
          </a:xfrm>
          <a:custGeom>
            <a:gdLst>
              <a:gd name="connsiteX0" fmla="*/ 0 w 6246994"/>
              <a:gd name="connsiteY0" fmla="*/ 0 h 3837270"/>
              <a:gd name="connsiteX1" fmla="*/ 6246994 w 6246994"/>
              <a:gd name="connsiteY1" fmla="*/ 0 h 3837270"/>
              <a:gd name="connsiteX2" fmla="*/ 3135054 w 6246994"/>
              <a:gd name="connsiteY2" fmla="*/ 3837270 h 3837270"/>
            </a:gdLst>
            <a:cxnLst>
              <a:cxn ang="0">
                <a:pos x="connsiteX0" y="connsiteY0"/>
              </a:cxn>
              <a:cxn ang="0">
                <a:pos x="connsiteX1" y="connsiteY1"/>
              </a:cxn>
              <a:cxn ang="0">
                <a:pos x="connsiteX2" y="connsiteY2"/>
              </a:cxn>
            </a:cxnLst>
            <a:rect l="l" t="t" r="r" b="b"/>
            <a:pathLst>
              <a:path w="6246994" h="3837270">
                <a:moveTo>
                  <a:pt x="0" y="0"/>
                </a:moveTo>
                <a:lnTo>
                  <a:pt x="6246994" y="0"/>
                </a:lnTo>
                <a:lnTo>
                  <a:pt x="3135054" y="3837270"/>
                </a:lnTo>
                <a:close/>
              </a:path>
            </a:pathLst>
          </a:custGeom>
          <a:solidFill>
            <a:schemeClr val="bg1">
              <a:lumMod val="85000"/>
              <a:alpha val="50000"/>
            </a:schemeClr>
          </a:solidFill>
        </p:spPr>
        <p:txBody>
          <a:bodyPr wrap="square" anchor="ctr">
            <a:noAutofit/>
          </a:bodyPr>
          <a:lstStyle>
            <a:lvl1pPr marL="0" indent="0" algn="ctr">
              <a:buFont typeface="Arial" panose="020b0604020202020204" pitchFamily="34" charset="0"/>
              <a:buNone/>
              <a:defRPr/>
            </a:lvl1pPr>
          </a:lstStyle>
          <a:p>
            <a:r>
              <a:rPr lang="zh-CN" altLang="en-US"/>
              <a:t>点击添加图片</a:t>
            </a:r>
          </a:p>
        </p:txBody>
      </p:sp>
    </p:spTree>
    <p:extLst>
      <p:ext uri="{BB962C8B-B14F-4D97-AF65-F5344CB8AC3E}">
        <p14:creationId val="268273134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8"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par>
                                <p:cTn id="8" presetID="22" presetClass="entr" presetSubtype="8"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left)">
                                      <p:cBhvr>
                                        <p:cTn id="10" dur="500"/>
                                        <p:tgtEl>
                                          <p:spTgt spid="4"/>
                                        </p:tgtEl>
                                      </p:cBhvr>
                                    </p:animEffect>
                                  </p:childTnLst>
                                </p:cTn>
                              </p:par>
                              <p:par>
                                <p:cTn id="11" presetID="22" presetClass="exit" presetSubtype="8" fill="hold" nodeType="withEffect">
                                  <p:stCondLst>
                                    <p:cond delay="200"/>
                                  </p:stCondLst>
                                  <p:childTnLst>
                                    <p:animEffect transition="out" filter="wipe(left)">
                                      <p:cBhvr>
                                        <p:cTn id="12" dur="500"/>
                                        <p:tgtEl>
                                          <p:spTgt spid="4"/>
                                        </p:tgtEl>
                                      </p:cBhvr>
                                    </p:animEffect>
                                    <p:set>
                                      <p:cBhvr>
                                        <p:cTn id="13" dur="1" fill="hold">
                                          <p:stCondLst>
                                            <p:cond delay="499"/>
                                          </p:stCondLst>
                                        </p:cTn>
                                        <p:tgtEl>
                                          <p:spTgt spid="4"/>
                                        </p:tgtEl>
                                        <p:attrNameLst>
                                          <p:attrName>style.visibility</p:attrName>
                                        </p:attrNameLst>
                                      </p:cBhvr>
                                      <p:to>
                                        <p:strVal val="hidden"/>
                                      </p:to>
                                    </p:set>
                                  </p:childTnLst>
                                </p:cTn>
                              </p:par>
                            </p:childTnLst>
                          </p:cTn>
                        </p:par>
                        <p:par>
                          <p:cTn id="14" fill="hold" nodeType="afterGroup">
                            <p:stCondLst>
                              <p:cond delay="700"/>
                            </p:stCondLst>
                            <p:childTnLst>
                              <p:par>
                                <p:cTn id="15" presetID="2" presetClass="entr" presetSubtype="8" fill="hold" grpId="0" nodeType="afterEffect">
                                  <p:stCondLst>
                                    <p:cond delay="100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750" fill="hold"/>
                                        <p:tgtEl>
                                          <p:spTgt spid="13"/>
                                        </p:tgtEl>
                                        <p:attrNameLst>
                                          <p:attrName>ppt_x</p:attrName>
                                        </p:attrNameLst>
                                      </p:cBhvr>
                                      <p:tavLst>
                                        <p:tav tm="0">
                                          <p:val>
                                            <p:strVal val="0-#ppt_w/2"/>
                                          </p:val>
                                        </p:tav>
                                        <p:tav tm="100000">
                                          <p:val>
                                            <p:strVal val="#ppt_x"/>
                                          </p:val>
                                        </p:tav>
                                      </p:tavLst>
                                    </p:anim>
                                    <p:anim calcmode="lin" valueType="num">
                                      <p:cBhvr additive="base">
                                        <p:cTn id="18" dur="750" fill="hold"/>
                                        <p:tgtEl>
                                          <p:spTgt spid="13"/>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100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750" fill="hold"/>
                                        <p:tgtEl>
                                          <p:spTgt spid="10"/>
                                        </p:tgtEl>
                                        <p:attrNameLst>
                                          <p:attrName>ppt_x</p:attrName>
                                        </p:attrNameLst>
                                      </p:cBhvr>
                                      <p:tavLst>
                                        <p:tav tm="0">
                                          <p:val>
                                            <p:strVal val="1+#ppt_w/2"/>
                                          </p:val>
                                        </p:tav>
                                        <p:tav tm="100000">
                                          <p:val>
                                            <p:strVal val="#ppt_x"/>
                                          </p:val>
                                        </p:tav>
                                      </p:tavLst>
                                    </p:anim>
                                    <p:anim calcmode="lin" valueType="num">
                                      <p:cBhvr additive="base">
                                        <p:cTn id="22" dur="75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6" grpId="0" animBg="1"/>
      <p:bldP spid="13" grpId="0" animBg="1"/>
    </p:bldLst>
  </p:timing>
  <p:extLst mod="1">
    <p:ext uri="{DCECCB84-F9BA-43D5-87BE-67443E8EF086}">
      <p15:sldGuideLst>
        <p15:guide id="1" orient="horz" pos="2160" userDrawn="1">
          <p15:clr>
            <a:srgbClr val="FBAE40"/>
          </p15:clr>
        </p15:guide>
        <p15:guide id="2" pos="3840"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3_自定义版式">
    <p:spTree>
      <p:nvGrpSpPr>
        <p:cNvPr id="1" name=""/>
        <p:cNvGrpSpPr/>
        <p:nvPr/>
      </p:nvGrpSpPr>
      <p:grpSpPr>
        <a:xfrm>
          <a:off x="0" y="0"/>
          <a:ext cx="0" cy="0"/>
        </a:xfrm>
      </p:grpSpPr>
      <p:sp>
        <p:nvSpPr>
          <p:cNvPr id="3" name="矩形 2"/>
          <p:cNvSpPr/>
          <p:nvPr userDrawn="1"/>
        </p:nvSpPr>
        <p:spPr>
          <a:xfrm>
            <a:off x="0" y="-1"/>
            <a:ext cx="12192000" cy="623147"/>
          </a:xfrm>
          <a:prstGeom prst="rect">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 name="直接连接符 3"/>
          <p:cNvCxnSpPr/>
          <p:nvPr userDrawn="1"/>
        </p:nvCxnSpPr>
        <p:spPr>
          <a:xfrm>
            <a:off x="0" y="624515"/>
            <a:ext cx="121920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6" name="矩形 5"/>
          <p:cNvSpPr/>
          <p:nvPr userDrawn="1"/>
        </p:nvSpPr>
        <p:spPr>
          <a:xfrm>
            <a:off x="0" y="269296"/>
            <a:ext cx="2138680" cy="353851"/>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chemeClr val="tx1">
                  <a:lumMod val="75000"/>
                  <a:lumOff val="25000"/>
                </a:schemeClr>
              </a:solidFill>
            </a:endParaRPr>
          </a:p>
        </p:txBody>
      </p:sp>
    </p:spTree>
    <p:extLst>
      <p:ext uri="{BB962C8B-B14F-4D97-AF65-F5344CB8AC3E}">
        <p14:creationId val="160714387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8"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par>
                                <p:cTn id="8" presetID="22" presetClass="entr" presetSubtype="8"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left)">
                                      <p:cBhvr>
                                        <p:cTn id="10" dur="500"/>
                                        <p:tgtEl>
                                          <p:spTgt spid="4"/>
                                        </p:tgtEl>
                                      </p:cBhvr>
                                    </p:animEffect>
                                  </p:childTnLst>
                                </p:cTn>
                              </p:par>
                              <p:par>
                                <p:cTn id="11" presetID="22" presetClass="exit" presetSubtype="8" fill="hold" nodeType="withEffect">
                                  <p:stCondLst>
                                    <p:cond delay="200"/>
                                  </p:stCondLst>
                                  <p:childTnLst>
                                    <p:animEffect transition="out" filter="wipe(left)">
                                      <p:cBhvr>
                                        <p:cTn id="12" dur="500"/>
                                        <p:tgtEl>
                                          <p:spTgt spid="4"/>
                                        </p:tgtEl>
                                      </p:cBhvr>
                                    </p:animEffect>
                                    <p:set>
                                      <p:cBhvr>
                                        <p:cTn id="13"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20_自定义版式">
    <p:spTree>
      <p:nvGrpSpPr>
        <p:cNvPr id="1" name=""/>
        <p:cNvGrpSpPr/>
        <p:nvPr/>
      </p:nvGrpSpPr>
      <p:grpSpPr>
        <a:xfrm>
          <a:off x="0" y="0"/>
          <a:ext cx="0" cy="0"/>
        </a:xfrm>
      </p:grpSpPr>
      <p:sp>
        <p:nvSpPr>
          <p:cNvPr id="5" name="矩形 4"/>
          <p:cNvSpPr/>
          <p:nvPr userDrawn="1"/>
        </p:nvSpPr>
        <p:spPr>
          <a:xfrm>
            <a:off x="996972" y="4329000"/>
            <a:ext cx="2012999" cy="177927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userDrawn="1"/>
        </p:nvSpPr>
        <p:spPr>
          <a:xfrm>
            <a:off x="3248278" y="4639605"/>
            <a:ext cx="227035" cy="227035"/>
          </a:xfrm>
          <a:prstGeom prst="rect">
            <a:avLst/>
          </a:prstGeom>
          <a:solidFill>
            <a:schemeClr val="tx1">
              <a:lumMod val="85000"/>
              <a:lumOff val="15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图片占位符 7"/>
          <p:cNvSpPr>
            <a:spLocks noGrp="1"/>
          </p:cNvSpPr>
          <p:nvPr>
            <p:ph type="pic" sz="quarter" idx="11" hasCustomPrompt="1"/>
          </p:nvPr>
        </p:nvSpPr>
        <p:spPr>
          <a:xfrm>
            <a:off x="1148501" y="1622236"/>
            <a:ext cx="1684350" cy="1697412"/>
          </a:xfrm>
          <a:prstGeom prst="rect">
            <a:avLst/>
          </a:prstGeom>
          <a:solidFill>
            <a:schemeClr val="bg1">
              <a:lumMod val="85000"/>
              <a:alpha val="50000"/>
            </a:schemeClr>
          </a:solidFill>
        </p:spPr>
        <p:txBody>
          <a:bodyPr wrap="square">
            <a:noAutofit/>
          </a:bodyPr>
          <a:lstStyle>
            <a:lvl1pPr marL="0" indent="0" algn="ctr">
              <a:buFont typeface="Arial" panose="020b0604020202020204" pitchFamily="34" charset="0"/>
              <a:buNone/>
              <a:defRPr/>
            </a:lvl1pPr>
          </a:lstStyle>
          <a:p>
            <a:r>
              <a:rPr lang="zh-CN" altLang="en-US"/>
              <a:t>点击添加图片</a:t>
            </a:r>
          </a:p>
        </p:txBody>
      </p:sp>
      <p:sp>
        <p:nvSpPr>
          <p:cNvPr id="13" name="图片占位符 7"/>
          <p:cNvSpPr>
            <a:spLocks noGrp="1"/>
          </p:cNvSpPr>
          <p:nvPr>
            <p:ph type="pic" sz="quarter" idx="12" hasCustomPrompt="1"/>
          </p:nvPr>
        </p:nvSpPr>
        <p:spPr>
          <a:xfrm>
            <a:off x="2482471" y="2932177"/>
            <a:ext cx="1684350" cy="1407085"/>
          </a:xfrm>
          <a:prstGeom prst="rect">
            <a:avLst/>
          </a:prstGeom>
          <a:solidFill>
            <a:schemeClr val="bg1">
              <a:lumMod val="85000"/>
              <a:alpha val="50000"/>
            </a:schemeClr>
          </a:solidFill>
        </p:spPr>
        <p:txBody>
          <a:bodyPr wrap="square">
            <a:noAutofit/>
          </a:bodyPr>
          <a:lstStyle>
            <a:lvl1pPr marL="0" indent="0" algn="ctr">
              <a:buFont typeface="Arial" panose="020b0604020202020204" pitchFamily="34" charset="0"/>
              <a:buNone/>
              <a:defRPr/>
            </a:lvl1pPr>
          </a:lstStyle>
          <a:p>
            <a:r>
              <a:rPr lang="zh-CN" altLang="en-US"/>
              <a:t>点击添加图片</a:t>
            </a:r>
          </a:p>
        </p:txBody>
      </p:sp>
      <p:sp>
        <p:nvSpPr>
          <p:cNvPr id="14" name="图片占位符 7"/>
          <p:cNvSpPr>
            <a:spLocks noGrp="1"/>
          </p:cNvSpPr>
          <p:nvPr>
            <p:ph type="pic" sz="quarter" idx="13" hasCustomPrompt="1"/>
          </p:nvPr>
        </p:nvSpPr>
        <p:spPr>
          <a:xfrm>
            <a:off x="884750" y="3915645"/>
            <a:ext cx="1948100" cy="2061471"/>
          </a:xfrm>
          <a:prstGeom prst="rect">
            <a:avLst/>
          </a:prstGeom>
          <a:solidFill>
            <a:schemeClr val="bg1">
              <a:lumMod val="85000"/>
              <a:alpha val="50000"/>
            </a:schemeClr>
          </a:solidFill>
        </p:spPr>
        <p:txBody>
          <a:bodyPr wrap="square">
            <a:noAutofit/>
          </a:bodyPr>
          <a:lstStyle>
            <a:lvl1pPr marL="0" indent="0" algn="ctr">
              <a:buFont typeface="Arial" panose="020b0604020202020204" pitchFamily="34" charset="0"/>
              <a:buNone/>
              <a:defRPr/>
            </a:lvl1pPr>
          </a:lstStyle>
          <a:p>
            <a:r>
              <a:rPr lang="zh-CN" altLang="en-US"/>
              <a:t>点击添加图片</a:t>
            </a:r>
          </a:p>
        </p:txBody>
      </p:sp>
      <p:sp>
        <p:nvSpPr>
          <p:cNvPr id="3" name="矩形 2"/>
          <p:cNvSpPr/>
          <p:nvPr userDrawn="1"/>
        </p:nvSpPr>
        <p:spPr>
          <a:xfrm>
            <a:off x="0" y="-1"/>
            <a:ext cx="12192000" cy="623147"/>
          </a:xfrm>
          <a:prstGeom prst="rect">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 name="直接连接符 3"/>
          <p:cNvCxnSpPr/>
          <p:nvPr userDrawn="1"/>
        </p:nvCxnSpPr>
        <p:spPr>
          <a:xfrm>
            <a:off x="0" y="624515"/>
            <a:ext cx="121920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6" name="矩形 5"/>
          <p:cNvSpPr/>
          <p:nvPr userDrawn="1"/>
        </p:nvSpPr>
        <p:spPr>
          <a:xfrm>
            <a:off x="0" y="269296"/>
            <a:ext cx="2138680" cy="353851"/>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chemeClr val="tx1">
                  <a:lumMod val="75000"/>
                  <a:lumOff val="25000"/>
                </a:schemeClr>
              </a:solidFill>
            </a:endParaRPr>
          </a:p>
        </p:txBody>
      </p:sp>
    </p:spTree>
    <p:extLst>
      <p:ext uri="{BB962C8B-B14F-4D97-AF65-F5344CB8AC3E}">
        <p14:creationId val="105795092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8"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par>
                                <p:cTn id="8" presetID="22" presetClass="entr" presetSubtype="8"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left)">
                                      <p:cBhvr>
                                        <p:cTn id="10" dur="500"/>
                                        <p:tgtEl>
                                          <p:spTgt spid="4"/>
                                        </p:tgtEl>
                                      </p:cBhvr>
                                    </p:animEffect>
                                  </p:childTnLst>
                                </p:cTn>
                              </p:par>
                              <p:par>
                                <p:cTn id="11" presetID="22" presetClass="exit" presetSubtype="8" fill="hold" nodeType="withEffect">
                                  <p:stCondLst>
                                    <p:cond delay="200"/>
                                  </p:stCondLst>
                                  <p:childTnLst>
                                    <p:animEffect transition="out" filter="wipe(left)">
                                      <p:cBhvr>
                                        <p:cTn id="12" dur="500"/>
                                        <p:tgtEl>
                                          <p:spTgt spid="4"/>
                                        </p:tgtEl>
                                      </p:cBhvr>
                                    </p:animEffect>
                                    <p:set>
                                      <p:cBhvr>
                                        <p:cTn id="13" dur="1" fill="hold">
                                          <p:stCondLst>
                                            <p:cond delay="499"/>
                                          </p:stCondLst>
                                        </p:cTn>
                                        <p:tgtEl>
                                          <p:spTgt spid="4"/>
                                        </p:tgtEl>
                                        <p:attrNameLst>
                                          <p:attrName>style.visibility</p:attrName>
                                        </p:attrNameLst>
                                      </p:cBhvr>
                                      <p:to>
                                        <p:strVal val="hidden"/>
                                      </p:to>
                                    </p:set>
                                  </p:childTnLst>
                                </p:cTn>
                              </p:par>
                              <p:par>
                                <p:cTn id="14" presetID="37" presetClass="entr" presetSubtype="0" fill="hold" grpId="0" nodeType="withEffect">
                                  <p:stCondLst>
                                    <p:cond delay="30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1000"/>
                                        <p:tgtEl>
                                          <p:spTgt spid="10"/>
                                        </p:tgtEl>
                                      </p:cBhvr>
                                    </p:animEffect>
                                    <p:anim calcmode="lin" valueType="num">
                                      <p:cBhvr>
                                        <p:cTn id="17" dur="1000" fill="hold"/>
                                        <p:tgtEl>
                                          <p:spTgt spid="10"/>
                                        </p:tgtEl>
                                        <p:attrNameLst>
                                          <p:attrName>ppt_x</p:attrName>
                                        </p:attrNameLst>
                                      </p:cBhvr>
                                      <p:tavLst>
                                        <p:tav tm="0">
                                          <p:val>
                                            <p:strVal val="#ppt_x"/>
                                          </p:val>
                                        </p:tav>
                                        <p:tav tm="100000">
                                          <p:val>
                                            <p:strVal val="#ppt_x"/>
                                          </p:val>
                                        </p:tav>
                                      </p:tavLst>
                                    </p:anim>
                                    <p:anim calcmode="lin" valueType="num">
                                      <p:cBhvr>
                                        <p:cTn id="18" dur="900" decel="100000" fill="hold"/>
                                        <p:tgtEl>
                                          <p:spTgt spid="10"/>
                                        </p:tgtEl>
                                        <p:attrNameLst>
                                          <p:attrName>ppt_y</p:attrName>
                                        </p:attrNameLst>
                                      </p:cBhvr>
                                      <p:tavLst>
                                        <p:tav tm="0">
                                          <p:val>
                                            <p:strVal val="#ppt_y+1"/>
                                          </p:val>
                                        </p:tav>
                                        <p:tav tm="100000">
                                          <p:val>
                                            <p:strVal val="#ppt_y-.03"/>
                                          </p:val>
                                        </p:tav>
                                      </p:tavLst>
                                    </p:anim>
                                    <p:anim calcmode="lin" valueType="num">
                                      <p:cBhvr>
                                        <p:cTn id="1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par>
                                <p:cTn id="20" presetID="37" presetClass="entr" presetSubtype="0" fill="hold" grpId="0" nodeType="withEffect">
                                  <p:stCondLst>
                                    <p:cond delay="30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1000"/>
                                        <p:tgtEl>
                                          <p:spTgt spid="5"/>
                                        </p:tgtEl>
                                      </p:cBhvr>
                                    </p:animEffect>
                                    <p:anim calcmode="lin" valueType="num">
                                      <p:cBhvr>
                                        <p:cTn id="23" dur="1000" fill="hold"/>
                                        <p:tgtEl>
                                          <p:spTgt spid="5"/>
                                        </p:tgtEl>
                                        <p:attrNameLst>
                                          <p:attrName>ppt_x</p:attrName>
                                        </p:attrNameLst>
                                      </p:cBhvr>
                                      <p:tavLst>
                                        <p:tav tm="0">
                                          <p:val>
                                            <p:strVal val="#ppt_x"/>
                                          </p:val>
                                        </p:tav>
                                        <p:tav tm="100000">
                                          <p:val>
                                            <p:strVal val="#ppt_x"/>
                                          </p:val>
                                        </p:tav>
                                      </p:tavLst>
                                    </p:anim>
                                    <p:anim calcmode="lin" valueType="num">
                                      <p:cBhvr>
                                        <p:cTn id="24" dur="900" decel="100000" fill="hold"/>
                                        <p:tgtEl>
                                          <p:spTgt spid="5"/>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par>
                                <p:cTn id="26" presetID="10" presetClass="entr" presetSubtype="0" fill="hold" grpId="0" nodeType="withEffect">
                                  <p:stCondLst>
                                    <p:cond delay="90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500"/>
                                        <p:tgtEl>
                                          <p:spTgt spid="12"/>
                                        </p:tgtEl>
                                      </p:cBhvr>
                                    </p:animEffect>
                                  </p:childTnLst>
                                </p:cTn>
                              </p:par>
                              <p:par>
                                <p:cTn id="29" presetID="0" presetClass="path" presetSubtype="0" accel="50000" decel="50000" fill="hold" grpId="1" nodeType="withEffect">
                                  <p:stCondLst>
                                    <p:cond delay="900"/>
                                  </p:stCondLst>
                                  <p:childTnLst>
                                    <p:animMotion origin="layout" path="M -1.04167E-06 4.81481E-06 C -0.07396 -0.01204 -0.14453 -0.01551 -0.22174 -0.03565 C -0.30768 -0.05394 -0.34492 -0.07639 -0.40612 -0.0963" pathEditMode="relative" rAng="0" ptsTypes="AAA">
                                      <p:cBhvr>
                                        <p:cTn id="30" dur="1000" spd="-100000" fill="hold"/>
                                        <p:tgtEl>
                                          <p:spTgt spid="12"/>
                                        </p:tgtEl>
                                        <p:attrNameLst>
                                          <p:attrName>ppt_x</p:attrName>
                                          <p:attrName>ppt_y</p:attrName>
                                        </p:attrNameLst>
                                      </p:cBhvr>
                                      <p:rCtr x="-20299" y="-4815"/>
                                    </p:animMotion>
                                  </p:childTnLst>
                                </p:cTn>
                              </p:par>
                              <p:par>
                                <p:cTn id="31" presetID="10" presetClass="entr" presetSubtype="0" fill="hold" grpId="0" nodeType="withEffect">
                                  <p:stCondLst>
                                    <p:cond delay="1000"/>
                                  </p:stCondLst>
                                  <p:childTnLst>
                                    <p:set>
                                      <p:cBhvr>
                                        <p:cTn id="32" dur="1" fill="hold">
                                          <p:stCondLst>
                                            <p:cond delay="0"/>
                                          </p:stCondLst>
                                        </p:cTn>
                                        <p:tgtEl>
                                          <p:spTgt spid="13"/>
                                        </p:tgtEl>
                                        <p:attrNameLst>
                                          <p:attrName>style.visibility</p:attrName>
                                        </p:attrNameLst>
                                      </p:cBhvr>
                                      <p:to>
                                        <p:strVal val="visible"/>
                                      </p:to>
                                    </p:set>
                                    <p:animEffect transition="in" filter="fade">
                                      <p:cBhvr>
                                        <p:cTn id="33" dur="500"/>
                                        <p:tgtEl>
                                          <p:spTgt spid="13"/>
                                        </p:tgtEl>
                                      </p:cBhvr>
                                    </p:animEffect>
                                  </p:childTnLst>
                                </p:cTn>
                              </p:par>
                              <p:par>
                                <p:cTn id="34" presetID="0" presetClass="path" presetSubtype="0" accel="50000" decel="50000" fill="hold" grpId="1" nodeType="withEffect">
                                  <p:stCondLst>
                                    <p:cond delay="1000"/>
                                  </p:stCondLst>
                                  <p:childTnLst>
                                    <p:animMotion origin="layout" path="M 3.75E-06 -2.59259E-06 C -0.07396 -0.01203 -0.14453 -0.01551 -0.22175 -0.03565 C -0.30769 -0.05393 -0.34493 -0.07639 -0.40612 -0.09629" pathEditMode="relative" rAng="0" ptsTypes="AAA">
                                      <p:cBhvr>
                                        <p:cTn id="35" dur="1000" spd="-100000" fill="hold"/>
                                        <p:tgtEl>
                                          <p:spTgt spid="13"/>
                                        </p:tgtEl>
                                        <p:attrNameLst>
                                          <p:attrName>ppt_x</p:attrName>
                                          <p:attrName>ppt_y</p:attrName>
                                        </p:attrNameLst>
                                      </p:cBhvr>
                                      <p:rCtr x="-20313" y="-4815"/>
                                    </p:animMotion>
                                  </p:childTnLst>
                                </p:cTn>
                              </p:par>
                              <p:par>
                                <p:cTn id="36" presetID="10" presetClass="entr" presetSubtype="0" fill="hold" grpId="0" nodeType="withEffect">
                                  <p:stCondLst>
                                    <p:cond delay="75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500"/>
                                        <p:tgtEl>
                                          <p:spTgt spid="14"/>
                                        </p:tgtEl>
                                      </p:cBhvr>
                                    </p:animEffect>
                                  </p:childTnLst>
                                </p:cTn>
                              </p:par>
                              <p:par>
                                <p:cTn id="39" presetID="0" presetClass="path" presetSubtype="0" accel="50000" decel="50000" fill="hold" grpId="1" nodeType="withEffect">
                                  <p:stCondLst>
                                    <p:cond delay="750"/>
                                  </p:stCondLst>
                                  <p:childTnLst>
                                    <p:animMotion origin="layout" path="M -3.75E-06 3.7037E-06 C -0.07395 -0.01204 -0.14453 -0.01551 -0.22174 -0.03565 C -0.30768 -0.05394 -0.34492 -0.07639 -0.40612 -0.0963" pathEditMode="relative" rAng="0" ptsTypes="AAA">
                                      <p:cBhvr>
                                        <p:cTn id="40" dur="1000" spd="-100000" fill="hold"/>
                                        <p:tgtEl>
                                          <p:spTgt spid="14"/>
                                        </p:tgtEl>
                                        <p:attrNameLst>
                                          <p:attrName>ppt_x</p:attrName>
                                          <p:attrName>ppt_y</p:attrName>
                                        </p:attrNameLst>
                                      </p:cBhvr>
                                      <p:rCtr x="-20299" y="-481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P spid="12" grpId="0" animBg="1"/>
      <p:bldP spid="12" grpId="1" animBg="1"/>
      <p:bldP spid="13" grpId="0" animBg="1"/>
      <p:bldP spid="13" grpId="1" animBg="1"/>
      <p:bldP spid="14" grpId="0" animBg="1"/>
      <p:bldP spid="14" grpId="1" animBg="1"/>
      <p:bldP spid="6" grpId="0" animBg="1"/>
    </p:bldLst>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封皮">
    <p:spTree>
      <p:nvGrpSpPr>
        <p:cNvPr id="1" name=""/>
        <p:cNvGrpSpPr/>
        <p:nvPr/>
      </p:nvGrpSpPr>
      <p:grpSpPr>
        <a:xfrm>
          <a:off x="0" y="0"/>
          <a:ext cx="0" cy="0"/>
        </a:xfrm>
      </p:grpSpPr>
      <p:pic>
        <p:nvPicPr>
          <p:cNvPr id="3" name="图片 2"/>
          <p:cNvPicPr>
            <a:picLocks noChangeAspect="1"/>
          </p:cNvPicPr>
          <p:nvPr userDrawn="1"/>
        </p:nvPicPr>
        <p:blipFill>
          <a:blip r:embed="rId1">
            <a:extLst>
              <a:ext uri="{BEBA8EAE-BF5A-486C-A8C5-ECC9F3942E4B}">
                <a14:imgProps>
                  <a14:imgLayer xmlns:d3p1="http://schemas.openxmlformats.org/officeDocument/2006/relationships" d3p1:embed="">
                    <a14:imgEffect>
                      <a14:saturation sat="0"/>
                    </a14:imgEffect>
                  </a14:imgLayer>
                </a14:imgProps>
              </a:ext>
              <a:ext uri="{28A0092B-C50C-407E-A947-70E740481C1C}">
                <a14:useLocalDpi val="0"/>
              </a:ext>
            </a:extLst>
          </a:blip>
          <a:stretch>
            <a:fillRect/>
          </a:stretch>
        </p:blipFill>
        <p:spPr>
          <a:xfrm>
            <a:off x="605871" y="0"/>
            <a:ext cx="3726180" cy="7452360"/>
          </a:xfrm>
          <a:prstGeom prst="rect">
            <a:avLst/>
          </a:prstGeom>
        </p:spPr>
      </p:pic>
      <p:pic>
        <p:nvPicPr>
          <p:cNvPr id="4" name="图片 3"/>
          <p:cNvPicPr>
            <a:picLocks noChangeAspect="1"/>
          </p:cNvPicPr>
          <p:nvPr userDrawn="1"/>
        </p:nvPicPr>
        <p:blipFill>
          <a:blip r:embed="rId2">
            <a:extLst>
              <a:ext uri="{BEBA8EAE-BF5A-486C-A8C5-ECC9F3942E4B}">
                <a14:imgProps>
                  <a14:imgLayer xmlns:d3p1="http://schemas.openxmlformats.org/officeDocument/2006/relationships" d3p1:embed="">
                    <a14:imgEffect>
                      <a14:brightnessContrast bright="5000"/>
                    </a14:imgEffect>
                  </a14:imgLayer>
                </a14:imgProps>
              </a:ext>
              <a:ext uri="{28A0092B-C50C-407E-A947-70E740481C1C}">
                <a14:useLocalDpi val="0"/>
              </a:ext>
            </a:extLst>
          </a:blip>
          <a:stretch>
            <a:fillRect/>
          </a:stretch>
        </p:blipFill>
        <p:spPr>
          <a:xfrm>
            <a:off x="8852055" y="1605280"/>
            <a:ext cx="3978161" cy="5712930"/>
          </a:xfrm>
          <a:prstGeom prst="rect">
            <a:avLst/>
          </a:prstGeom>
        </p:spPr>
      </p:pic>
    </p:spTree>
    <p:extLst>
      <p:ext uri="{BB962C8B-B14F-4D97-AF65-F5344CB8AC3E}">
        <p14:creationId val="258164481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4" fill="hold" nodeType="withEffect">
                                  <p:stCondLst>
                                    <p:cond delay="25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par>
                          <p:cTn id="8" fill="hold" nodeType="afterGroup">
                            <p:stCondLst>
                              <p:cond delay="750"/>
                            </p:stCondLst>
                            <p:childTnLst>
                              <p:par>
                                <p:cTn id="9" presetID="22" presetClass="entr" presetSubtype="1" fill="hold" nodeType="afterEffect">
                                  <p:stCondLst>
                                    <p:cond delay="500"/>
                                  </p:stCondLst>
                                  <p:childTnLst>
                                    <p:set>
                                      <p:cBhvr>
                                        <p:cTn id="10" dur="1" fill="hold">
                                          <p:stCondLst>
                                            <p:cond delay="0"/>
                                          </p:stCondLst>
                                        </p:cTn>
                                        <p:tgtEl>
                                          <p:spTgt spid="4"/>
                                        </p:tgtEl>
                                        <p:attrNameLst>
                                          <p:attrName>style.visibility</p:attrName>
                                        </p:attrNameLst>
                                      </p:cBhvr>
                                      <p:to>
                                        <p:strVal val="visible"/>
                                      </p:to>
                                    </p:set>
                                    <p:animEffect transition="in" filter="wipe(up)">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8_自定义版式">
    <p:spTree>
      <p:nvGrpSpPr>
        <p:cNvPr id="1" name=""/>
        <p:cNvGrpSpPr/>
        <p:nvPr/>
      </p:nvGrpSpPr>
      <p:grpSpPr>
        <a:xfrm>
          <a:off x="0" y="0"/>
          <a:ext cx="0" cy="0"/>
        </a:xfrm>
      </p:grpSpPr>
      <p:sp>
        <p:nvSpPr>
          <p:cNvPr id="3" name="矩形 2"/>
          <p:cNvSpPr/>
          <p:nvPr userDrawn="1"/>
        </p:nvSpPr>
        <p:spPr>
          <a:xfrm>
            <a:off x="0" y="-1"/>
            <a:ext cx="12192000" cy="623147"/>
          </a:xfrm>
          <a:prstGeom prst="rect">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 name="直接连接符 3"/>
          <p:cNvCxnSpPr/>
          <p:nvPr userDrawn="1"/>
        </p:nvCxnSpPr>
        <p:spPr>
          <a:xfrm>
            <a:off x="0" y="624515"/>
            <a:ext cx="121920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6" name="矩形 5"/>
          <p:cNvSpPr/>
          <p:nvPr userDrawn="1"/>
        </p:nvSpPr>
        <p:spPr>
          <a:xfrm>
            <a:off x="0" y="269296"/>
            <a:ext cx="2138680" cy="353851"/>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chemeClr val="tx1">
                  <a:lumMod val="75000"/>
                  <a:lumOff val="25000"/>
                </a:schemeClr>
              </a:solidFill>
            </a:endParaRPr>
          </a:p>
        </p:txBody>
      </p:sp>
      <p:sp>
        <p:nvSpPr>
          <p:cNvPr id="5" name="图片占位符 7"/>
          <p:cNvSpPr>
            <a:spLocks noGrp="1"/>
          </p:cNvSpPr>
          <p:nvPr>
            <p:ph type="pic" sz="quarter" idx="11" hasCustomPrompt="1"/>
          </p:nvPr>
        </p:nvSpPr>
        <p:spPr>
          <a:xfrm>
            <a:off x="560015" y="1920025"/>
            <a:ext cx="3718144" cy="4330303"/>
          </a:xfrm>
          <a:prstGeom prst="rect">
            <a:avLst/>
          </a:prstGeom>
          <a:solidFill>
            <a:schemeClr val="bg1">
              <a:lumMod val="85000"/>
            </a:schemeClr>
          </a:solidFill>
        </p:spPr>
        <p:txBody>
          <a:bodyPr wrap="square">
            <a:noAutofit/>
          </a:bodyPr>
          <a:lstStyle>
            <a:lvl1pPr marL="0" indent="0" algn="ctr">
              <a:buFont typeface="Arial" panose="020b0604020202020204" pitchFamily="34" charset="0"/>
              <a:buNone/>
              <a:defRPr/>
            </a:lvl1pPr>
          </a:lstStyle>
          <a:p>
            <a:r>
              <a:rPr lang="zh-CN" altLang="en-US"/>
              <a:t>点击添加图片</a:t>
            </a:r>
          </a:p>
        </p:txBody>
      </p:sp>
    </p:spTree>
    <p:extLst>
      <p:ext uri="{BB962C8B-B14F-4D97-AF65-F5344CB8AC3E}">
        <p14:creationId val="132675230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8"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par>
                                <p:cTn id="8" presetID="22" presetClass="entr" presetSubtype="8"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left)">
                                      <p:cBhvr>
                                        <p:cTn id="10" dur="500"/>
                                        <p:tgtEl>
                                          <p:spTgt spid="4"/>
                                        </p:tgtEl>
                                      </p:cBhvr>
                                    </p:animEffect>
                                  </p:childTnLst>
                                </p:cTn>
                              </p:par>
                              <p:par>
                                <p:cTn id="11" presetID="22" presetClass="exit" presetSubtype="8" fill="hold" nodeType="withEffect">
                                  <p:stCondLst>
                                    <p:cond delay="200"/>
                                  </p:stCondLst>
                                  <p:childTnLst>
                                    <p:animEffect transition="out" filter="wipe(left)">
                                      <p:cBhvr>
                                        <p:cTn id="12" dur="500"/>
                                        <p:tgtEl>
                                          <p:spTgt spid="4"/>
                                        </p:tgtEl>
                                      </p:cBhvr>
                                    </p:animEffect>
                                    <p:set>
                                      <p:cBhvr>
                                        <p:cTn id="13" dur="1" fill="hold">
                                          <p:stCondLst>
                                            <p:cond delay="499"/>
                                          </p:stCondLst>
                                        </p:cTn>
                                        <p:tgtEl>
                                          <p:spTgt spid="4"/>
                                        </p:tgtEl>
                                        <p:attrNameLst>
                                          <p:attrName>style.visibility</p:attrName>
                                        </p:attrNameLst>
                                      </p:cBhvr>
                                      <p:to>
                                        <p:strVal val="hidden"/>
                                      </p:to>
                                    </p:set>
                                  </p:childTnLst>
                                </p:cTn>
                              </p:par>
                              <p:par>
                                <p:cTn id="14" presetID="10" presetClass="entr" presetSubtype="0" fill="hold" grpId="0" nodeType="withEffect">
                                  <p:stCondLst>
                                    <p:cond delay="75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par>
                                <p:cTn id="17" presetID="0" presetClass="path" presetSubtype="0" accel="50000" decel="50000" fill="hold" grpId="1" nodeType="withEffect">
                                  <p:stCondLst>
                                    <p:cond delay="750"/>
                                  </p:stCondLst>
                                  <p:childTnLst>
                                    <p:animMotion origin="layout" path="M 2.5E-06 -1.85185E-06 C -0.07396 -0.01204 -0.14453 -0.01551 -0.22175 -0.03565 C -0.30768 -0.05393 -0.34492 -0.07639 -0.40612 -0.09629" pathEditMode="relative" rAng="0" ptsTypes="AAA">
                                      <p:cBhvr>
                                        <p:cTn id="18" dur="1000" spd="-100000" fill="hold"/>
                                        <p:tgtEl>
                                          <p:spTgt spid="5"/>
                                        </p:tgtEl>
                                        <p:attrNameLst>
                                          <p:attrName>ppt_x</p:attrName>
                                          <p:attrName>ppt_y</p:attrName>
                                        </p:attrNameLst>
                                      </p:cBhvr>
                                      <p:rCtr x="-20299" y="-481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P spid="5" grpId="1" animBg="1"/>
    </p:bldLst>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7_自定义版式">
    <p:spTree>
      <p:nvGrpSpPr>
        <p:cNvPr id="1" name=""/>
        <p:cNvGrpSpPr/>
        <p:nvPr/>
      </p:nvGrpSpPr>
      <p:grpSpPr>
        <a:xfrm>
          <a:off x="0" y="0"/>
          <a:ext cx="0" cy="0"/>
        </a:xfrm>
      </p:grpSpPr>
      <p:sp>
        <p:nvSpPr>
          <p:cNvPr id="3" name="矩形 2"/>
          <p:cNvSpPr/>
          <p:nvPr userDrawn="1"/>
        </p:nvSpPr>
        <p:spPr>
          <a:xfrm>
            <a:off x="0" y="-1"/>
            <a:ext cx="12192000" cy="623147"/>
          </a:xfrm>
          <a:prstGeom prst="rect">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 name="直接连接符 3"/>
          <p:cNvCxnSpPr/>
          <p:nvPr userDrawn="1"/>
        </p:nvCxnSpPr>
        <p:spPr>
          <a:xfrm>
            <a:off x="0" y="624515"/>
            <a:ext cx="121920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6" name="矩形 5"/>
          <p:cNvSpPr/>
          <p:nvPr userDrawn="1"/>
        </p:nvSpPr>
        <p:spPr>
          <a:xfrm>
            <a:off x="0" y="269296"/>
            <a:ext cx="2138680" cy="353851"/>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chemeClr val="tx1">
                  <a:lumMod val="75000"/>
                  <a:lumOff val="25000"/>
                </a:schemeClr>
              </a:solidFill>
            </a:endParaRPr>
          </a:p>
        </p:txBody>
      </p:sp>
      <p:sp>
        <p:nvSpPr>
          <p:cNvPr id="5" name="图片占位符 7"/>
          <p:cNvSpPr>
            <a:spLocks noGrp="1"/>
          </p:cNvSpPr>
          <p:nvPr>
            <p:ph type="pic" sz="quarter" idx="11" hasCustomPrompt="1"/>
          </p:nvPr>
        </p:nvSpPr>
        <p:spPr>
          <a:xfrm>
            <a:off x="1481559" y="2025571"/>
            <a:ext cx="9375493" cy="1562581"/>
          </a:xfrm>
          <a:prstGeom prst="rect">
            <a:avLst/>
          </a:prstGeom>
          <a:solidFill>
            <a:schemeClr val="bg1">
              <a:lumMod val="85000"/>
            </a:schemeClr>
          </a:solidFill>
        </p:spPr>
        <p:txBody>
          <a:bodyPr wrap="square">
            <a:noAutofit/>
          </a:bodyPr>
          <a:lstStyle>
            <a:lvl1pPr marL="0" indent="0" algn="ctr">
              <a:buFont typeface="Arial" panose="020b0604020202020204" pitchFamily="34" charset="0"/>
              <a:buNone/>
              <a:defRPr/>
            </a:lvl1pPr>
          </a:lstStyle>
          <a:p>
            <a:r>
              <a:rPr lang="zh-CN" altLang="en-US"/>
              <a:t>点击添加图片</a:t>
            </a:r>
          </a:p>
        </p:txBody>
      </p:sp>
    </p:spTree>
    <p:extLst>
      <p:ext uri="{BB962C8B-B14F-4D97-AF65-F5344CB8AC3E}">
        <p14:creationId val="86076030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8"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par>
                                <p:cTn id="8" presetID="22" presetClass="entr" presetSubtype="8"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left)">
                                      <p:cBhvr>
                                        <p:cTn id="10" dur="500"/>
                                        <p:tgtEl>
                                          <p:spTgt spid="4"/>
                                        </p:tgtEl>
                                      </p:cBhvr>
                                    </p:animEffect>
                                  </p:childTnLst>
                                </p:cTn>
                              </p:par>
                              <p:par>
                                <p:cTn id="11" presetID="22" presetClass="exit" presetSubtype="8" fill="hold" nodeType="withEffect">
                                  <p:stCondLst>
                                    <p:cond delay="200"/>
                                  </p:stCondLst>
                                  <p:childTnLst>
                                    <p:animEffect transition="out" filter="wipe(left)">
                                      <p:cBhvr>
                                        <p:cTn id="12" dur="500"/>
                                        <p:tgtEl>
                                          <p:spTgt spid="4"/>
                                        </p:tgtEl>
                                      </p:cBhvr>
                                    </p:animEffect>
                                    <p:set>
                                      <p:cBhvr>
                                        <p:cTn id="13" dur="1" fill="hold">
                                          <p:stCondLst>
                                            <p:cond delay="499"/>
                                          </p:stCondLst>
                                        </p:cTn>
                                        <p:tgtEl>
                                          <p:spTgt spid="4"/>
                                        </p:tgtEl>
                                        <p:attrNameLst>
                                          <p:attrName>style.visibility</p:attrName>
                                        </p:attrNameLst>
                                      </p:cBhvr>
                                      <p:to>
                                        <p:strVal val="hidden"/>
                                      </p:to>
                                    </p:set>
                                  </p:childTnLst>
                                </p:cTn>
                              </p:par>
                              <p:par>
                                <p:cTn id="14" presetID="50" presetClass="entr" presetSubtype="0" decel="100000" fill="hold" grpId="0" nodeType="withEffect">
                                  <p:stCondLst>
                                    <p:cond delay="750"/>
                                  </p:stCondLst>
                                  <p:childTnLst>
                                    <p:set>
                                      <p:cBhvr>
                                        <p:cTn id="15" dur="1" fill="hold">
                                          <p:stCondLst>
                                            <p:cond delay="0"/>
                                          </p:stCondLst>
                                        </p:cTn>
                                        <p:tgtEl>
                                          <p:spTgt spid="5"/>
                                        </p:tgtEl>
                                        <p:attrNameLst>
                                          <p:attrName>style.visibility</p:attrName>
                                        </p:attrNameLst>
                                      </p:cBhvr>
                                      <p:to>
                                        <p:strVal val="visible"/>
                                      </p:to>
                                    </p:set>
                                    <p:anim calcmode="lin" valueType="num">
                                      <p:cBhvr>
                                        <p:cTn id="16" dur="1000" fill="hold"/>
                                        <p:tgtEl>
                                          <p:spTgt spid="5"/>
                                        </p:tgtEl>
                                        <p:attrNameLst>
                                          <p:attrName>ppt_w</p:attrName>
                                        </p:attrNameLst>
                                      </p:cBhvr>
                                      <p:tavLst>
                                        <p:tav tm="0">
                                          <p:val>
                                            <p:strVal val="#ppt_w+.3"/>
                                          </p:val>
                                        </p:tav>
                                        <p:tav tm="100000">
                                          <p:val>
                                            <p:strVal val="#ppt_w"/>
                                          </p:val>
                                        </p:tav>
                                      </p:tavLst>
                                    </p:anim>
                                    <p:anim calcmode="lin" valueType="num">
                                      <p:cBhvr>
                                        <p:cTn id="17" dur="1000" fill="hold"/>
                                        <p:tgtEl>
                                          <p:spTgt spid="5"/>
                                        </p:tgtEl>
                                        <p:attrNameLst>
                                          <p:attrName>ppt_h</p:attrName>
                                        </p:attrNameLst>
                                      </p:cBhvr>
                                      <p:tavLst>
                                        <p:tav tm="0">
                                          <p:val>
                                            <p:strVal val="#ppt_h"/>
                                          </p:val>
                                        </p:tav>
                                        <p:tav tm="100000">
                                          <p:val>
                                            <p:strVal val="#ppt_h"/>
                                          </p:val>
                                        </p:tav>
                                      </p:tavLst>
                                    </p:anim>
                                    <p:animEffect transition="in" filter="fade">
                                      <p:cBhvr>
                                        <p:cTn id="18"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4_自定义版式">
    <p:spTree>
      <p:nvGrpSpPr>
        <p:cNvPr id="1" name=""/>
        <p:cNvGrpSpPr/>
        <p:nvPr/>
      </p:nvGrpSpPr>
      <p:grpSpPr>
        <a:xfrm>
          <a:off x="0" y="0"/>
          <a:ext cx="0" cy="0"/>
        </a:xfrm>
      </p:grpSpPr>
      <p:sp>
        <p:nvSpPr>
          <p:cNvPr id="3" name="矩形 2"/>
          <p:cNvSpPr/>
          <p:nvPr userDrawn="1"/>
        </p:nvSpPr>
        <p:spPr>
          <a:xfrm>
            <a:off x="0" y="-1"/>
            <a:ext cx="12192000" cy="623147"/>
          </a:xfrm>
          <a:prstGeom prst="rect">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 name="直接连接符 3"/>
          <p:cNvCxnSpPr/>
          <p:nvPr userDrawn="1"/>
        </p:nvCxnSpPr>
        <p:spPr>
          <a:xfrm>
            <a:off x="0" y="624515"/>
            <a:ext cx="121920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6" name="矩形 5"/>
          <p:cNvSpPr/>
          <p:nvPr userDrawn="1"/>
        </p:nvSpPr>
        <p:spPr>
          <a:xfrm>
            <a:off x="10053320" y="269296"/>
            <a:ext cx="2138680" cy="353851"/>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chemeClr val="tx1">
                  <a:lumMod val="75000"/>
                  <a:lumOff val="25000"/>
                </a:schemeClr>
              </a:solidFill>
            </a:endParaRPr>
          </a:p>
        </p:txBody>
      </p:sp>
    </p:spTree>
    <p:extLst>
      <p:ext uri="{BB962C8B-B14F-4D97-AF65-F5344CB8AC3E}">
        <p14:creationId val="203194126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2"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par>
                                <p:cTn id="8" presetID="22" presetClass="entr" presetSubtype="2"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right)">
                                      <p:cBhvr>
                                        <p:cTn id="10" dur="500"/>
                                        <p:tgtEl>
                                          <p:spTgt spid="4"/>
                                        </p:tgtEl>
                                      </p:cBhvr>
                                    </p:animEffect>
                                  </p:childTnLst>
                                </p:cTn>
                              </p:par>
                              <p:par>
                                <p:cTn id="11" presetID="22" presetClass="exit" presetSubtype="2" fill="hold" nodeType="withEffect">
                                  <p:stCondLst>
                                    <p:cond delay="200"/>
                                  </p:stCondLst>
                                  <p:childTnLst>
                                    <p:animEffect transition="out" filter="wipe(right)">
                                      <p:cBhvr>
                                        <p:cTn id="12" dur="500"/>
                                        <p:tgtEl>
                                          <p:spTgt spid="4"/>
                                        </p:tgtEl>
                                      </p:cBhvr>
                                    </p:animEffect>
                                    <p:set>
                                      <p:cBhvr>
                                        <p:cTn id="13"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Layout>
</file>

<file path=ppt/slideLayouts/slideLayout2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9_自定义版式">
    <p:spTree>
      <p:nvGrpSpPr>
        <p:cNvPr id="1" name=""/>
        <p:cNvGrpSpPr/>
        <p:nvPr/>
      </p:nvGrpSpPr>
      <p:grpSpPr>
        <a:xfrm>
          <a:off x="0" y="0"/>
          <a:ext cx="0" cy="0"/>
        </a:xfrm>
      </p:grpSpPr>
      <p:sp>
        <p:nvSpPr>
          <p:cNvPr id="3" name="矩形 2"/>
          <p:cNvSpPr/>
          <p:nvPr userDrawn="1"/>
        </p:nvSpPr>
        <p:spPr>
          <a:xfrm>
            <a:off x="0" y="-1"/>
            <a:ext cx="12192000" cy="623147"/>
          </a:xfrm>
          <a:prstGeom prst="rect">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 name="直接连接符 3"/>
          <p:cNvCxnSpPr/>
          <p:nvPr userDrawn="1"/>
        </p:nvCxnSpPr>
        <p:spPr>
          <a:xfrm>
            <a:off x="0" y="624515"/>
            <a:ext cx="121920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6" name="矩形 5"/>
          <p:cNvSpPr/>
          <p:nvPr userDrawn="1"/>
        </p:nvSpPr>
        <p:spPr>
          <a:xfrm>
            <a:off x="10053320" y="269296"/>
            <a:ext cx="2138680" cy="353851"/>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chemeClr val="tx1">
                  <a:lumMod val="75000"/>
                  <a:lumOff val="25000"/>
                </a:schemeClr>
              </a:solidFill>
            </a:endParaRPr>
          </a:p>
        </p:txBody>
      </p:sp>
      <p:sp>
        <p:nvSpPr>
          <p:cNvPr id="5" name="矩形 4"/>
          <p:cNvSpPr/>
          <p:nvPr userDrawn="1"/>
        </p:nvSpPr>
        <p:spPr>
          <a:xfrm>
            <a:off x="7992243" y="4374722"/>
            <a:ext cx="2310514" cy="184254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userDrawn="1"/>
        </p:nvSpPr>
        <p:spPr>
          <a:xfrm>
            <a:off x="10886159" y="4848824"/>
            <a:ext cx="190500" cy="190500"/>
          </a:xfrm>
          <a:prstGeom prst="rect">
            <a:avLst/>
          </a:prstGeom>
          <a:solidFill>
            <a:schemeClr val="tx1">
              <a:lumMod val="85000"/>
              <a:lumOff val="15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userDrawn="1"/>
        </p:nvSpPr>
        <p:spPr>
          <a:xfrm>
            <a:off x="11076659" y="5033054"/>
            <a:ext cx="311820" cy="311820"/>
          </a:xfrm>
          <a:prstGeom prst="rect">
            <a:avLst/>
          </a:prstGeom>
          <a:solidFill>
            <a:schemeClr val="tx1">
              <a:lumMod val="85000"/>
              <a:lumOff val="15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图片占位符 7"/>
          <p:cNvSpPr>
            <a:spLocks noGrp="1"/>
          </p:cNvSpPr>
          <p:nvPr>
            <p:ph type="pic" sz="quarter" idx="12" hasCustomPrompt="1"/>
          </p:nvPr>
        </p:nvSpPr>
        <p:spPr>
          <a:xfrm>
            <a:off x="7898260" y="3729823"/>
            <a:ext cx="2326813" cy="2340000"/>
          </a:xfrm>
          <a:prstGeom prst="rect">
            <a:avLst/>
          </a:prstGeom>
          <a:solidFill>
            <a:schemeClr val="bg1">
              <a:lumMod val="85000"/>
              <a:alpha val="50000"/>
            </a:schemeClr>
          </a:solidFill>
        </p:spPr>
        <p:txBody>
          <a:bodyPr wrap="square">
            <a:noAutofit/>
          </a:bodyPr>
          <a:lstStyle>
            <a:lvl1pPr marL="0" indent="0" algn="ctr">
              <a:buFont typeface="Arial" panose="020b0604020202020204" pitchFamily="34" charset="0"/>
              <a:buNone/>
              <a:defRPr/>
            </a:lvl1pPr>
          </a:lstStyle>
          <a:p>
            <a:r>
              <a:rPr lang="zh-CN" altLang="en-US"/>
              <a:t>点击添加图片</a:t>
            </a:r>
          </a:p>
        </p:txBody>
      </p:sp>
      <p:sp>
        <p:nvSpPr>
          <p:cNvPr id="11" name="图片占位符 7"/>
          <p:cNvSpPr>
            <a:spLocks noGrp="1"/>
          </p:cNvSpPr>
          <p:nvPr>
            <p:ph type="pic" sz="quarter" idx="11" hasCustomPrompt="1"/>
          </p:nvPr>
        </p:nvSpPr>
        <p:spPr>
          <a:xfrm>
            <a:off x="9245247" y="2180794"/>
            <a:ext cx="2326813" cy="2340000"/>
          </a:xfrm>
          <a:prstGeom prst="rect">
            <a:avLst/>
          </a:prstGeom>
          <a:solidFill>
            <a:schemeClr val="bg1">
              <a:lumMod val="85000"/>
              <a:alpha val="50000"/>
            </a:schemeClr>
          </a:solidFill>
        </p:spPr>
        <p:txBody>
          <a:bodyPr wrap="square">
            <a:noAutofit/>
          </a:bodyPr>
          <a:lstStyle>
            <a:lvl1pPr marL="0" indent="0" algn="ctr">
              <a:buFont typeface="Arial" panose="020b0604020202020204" pitchFamily="34" charset="0"/>
              <a:buNone/>
              <a:defRPr/>
            </a:lvl1pPr>
          </a:lstStyle>
          <a:p>
            <a:r>
              <a:rPr lang="zh-CN" altLang="en-US"/>
              <a:t>点击添加图片</a:t>
            </a:r>
          </a:p>
        </p:txBody>
      </p:sp>
    </p:spTree>
    <p:extLst>
      <p:ext uri="{BB962C8B-B14F-4D97-AF65-F5344CB8AC3E}">
        <p14:creationId val="77070753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2"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par>
                                <p:cTn id="8" presetID="22" presetClass="entr" presetSubtype="2"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right)">
                                      <p:cBhvr>
                                        <p:cTn id="10" dur="500"/>
                                        <p:tgtEl>
                                          <p:spTgt spid="4"/>
                                        </p:tgtEl>
                                      </p:cBhvr>
                                    </p:animEffect>
                                  </p:childTnLst>
                                </p:cTn>
                              </p:par>
                              <p:par>
                                <p:cTn id="11" presetID="22" presetClass="exit" presetSubtype="2" fill="hold" nodeType="withEffect">
                                  <p:stCondLst>
                                    <p:cond delay="200"/>
                                  </p:stCondLst>
                                  <p:childTnLst>
                                    <p:animEffect transition="out" filter="wipe(right)">
                                      <p:cBhvr>
                                        <p:cTn id="12" dur="500"/>
                                        <p:tgtEl>
                                          <p:spTgt spid="4"/>
                                        </p:tgtEl>
                                      </p:cBhvr>
                                    </p:animEffect>
                                    <p:set>
                                      <p:cBhvr>
                                        <p:cTn id="13" dur="1" fill="hold">
                                          <p:stCondLst>
                                            <p:cond delay="499"/>
                                          </p:stCondLst>
                                        </p:cTn>
                                        <p:tgtEl>
                                          <p:spTgt spid="4"/>
                                        </p:tgtEl>
                                        <p:attrNameLst>
                                          <p:attrName>style.visibility</p:attrName>
                                        </p:attrNameLst>
                                      </p:cBhvr>
                                      <p:to>
                                        <p:strVal val="hidden"/>
                                      </p:to>
                                    </p:set>
                                  </p:childTnLst>
                                </p:cTn>
                              </p:par>
                            </p:childTnLst>
                          </p:cTn>
                        </p:par>
                        <p:par>
                          <p:cTn id="14" fill="hold" nodeType="afterGroup">
                            <p:stCondLst>
                              <p:cond delay="700"/>
                            </p:stCondLst>
                            <p:childTnLst>
                              <p:par>
                                <p:cTn id="15" presetID="2" presetClass="entr" presetSubtype="4"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par>
                                <p:cTn id="27" presetID="10" presetClass="entr" presetSubtype="0" fill="hold" grpId="0" nodeType="withEffect">
                                  <p:stCondLst>
                                    <p:cond delay="75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500"/>
                                        <p:tgtEl>
                                          <p:spTgt spid="11"/>
                                        </p:tgtEl>
                                      </p:cBhvr>
                                    </p:animEffect>
                                  </p:childTnLst>
                                </p:cTn>
                              </p:par>
                              <p:par>
                                <p:cTn id="30" presetID="0" presetClass="path" presetSubtype="0" accel="50000" decel="50000" fill="hold" grpId="1" nodeType="withEffect">
                                  <p:stCondLst>
                                    <p:cond delay="750"/>
                                  </p:stCondLst>
                                  <p:childTnLst>
                                    <p:animMotion origin="layout" path="M 4.16667E-06 2.59259E-06 C 0.03958 -0.01991 0.07773 -0.02547 0.11927 -0.05857 C 0.16549 -0.08843 0.18554 -0.12547 0.21888 -0.15787" pathEditMode="relative" rAng="0" ptsTypes="AAA">
                                      <p:cBhvr>
                                        <p:cTn id="31" dur="1000" spd="-100000" fill="hold"/>
                                        <p:tgtEl>
                                          <p:spTgt spid="11"/>
                                        </p:tgtEl>
                                        <p:attrNameLst>
                                          <p:attrName>ppt_x</p:attrName>
                                          <p:attrName>ppt_y</p:attrName>
                                        </p:attrNameLst>
                                      </p:cBhvr>
                                      <p:rCtr x="10938" y="-7894"/>
                                    </p:animMotion>
                                  </p:childTnLst>
                                </p:cTn>
                              </p:par>
                              <p:par>
                                <p:cTn id="32" presetID="10" presetClass="entr" presetSubtype="0" fill="hold" grpId="0" nodeType="withEffect">
                                  <p:stCondLst>
                                    <p:cond delay="90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500"/>
                                        <p:tgtEl>
                                          <p:spTgt spid="12"/>
                                        </p:tgtEl>
                                      </p:cBhvr>
                                    </p:animEffect>
                                  </p:childTnLst>
                                </p:cTn>
                              </p:par>
                              <p:par>
                                <p:cTn id="35" presetID="0" presetClass="path" presetSubtype="0" accel="50000" decel="50000" fill="hold" grpId="1" nodeType="withEffect">
                                  <p:stCondLst>
                                    <p:cond delay="900"/>
                                  </p:stCondLst>
                                  <p:childTnLst>
                                    <p:animMotion origin="layout" path="M 8.33333E-07 -1.85185E-06 C 0.05221 -0.02153 0.10208 -0.02754 0.15651 -0.06319 C 0.21732 -0.0956 0.24362 -0.13541 0.28685 -0.1706" pathEditMode="relative" rAng="0" ptsTypes="AAA">
                                      <p:cBhvr>
                                        <p:cTn id="36" dur="1000" spd="-100000" fill="hold"/>
                                        <p:tgtEl>
                                          <p:spTgt spid="12"/>
                                        </p:tgtEl>
                                        <p:attrNameLst>
                                          <p:attrName>ppt_x</p:attrName>
                                          <p:attrName>ppt_y</p:attrName>
                                        </p:attrNameLst>
                                      </p:cBhvr>
                                      <p:rCtr x="14336" y="-854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P spid="9" grpId="0" animBg="1"/>
      <p:bldP spid="10" grpId="0" animBg="1"/>
      <p:bldP spid="12" grpId="0" animBg="1"/>
      <p:bldP spid="12" grpId="1" animBg="1"/>
      <p:bldP spid="11" grpId="0" animBg="1"/>
      <p:bldP spid="11" grpId="1" animBg="1"/>
    </p:bldLst>
  </p:timing>
</p:sldLayout>
</file>

<file path=ppt/slideLayouts/slideLayout2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尾页">
    <p:spTree>
      <p:nvGrpSpPr>
        <p:cNvPr id="1" name=""/>
        <p:cNvGrpSpPr/>
        <p:nvPr/>
      </p:nvGrpSpPr>
      <p:grpSpPr>
        <a:xfrm>
          <a:off x="0" y="0"/>
          <a:ext cx="0" cy="0"/>
        </a:xfrm>
      </p:grpSpPr>
      <p:pic>
        <p:nvPicPr>
          <p:cNvPr id="3" name="图片 2"/>
          <p:cNvPicPr>
            <a:picLocks noChangeAspect="1"/>
          </p:cNvPicPr>
          <p:nvPr userDrawn="1"/>
        </p:nvPicPr>
        <p:blipFill>
          <a:blip r:embed="rId1">
            <a:extLst>
              <a:ext uri="{BEBA8EAE-BF5A-486C-A8C5-ECC9F3942E4B}">
                <a14:imgProps>
                  <a14:imgLayer xmlns:d3p1="http://schemas.openxmlformats.org/officeDocument/2006/relationships" d3p1:embed="">
                    <a14:imgEffect>
                      <a14:brightnessContrast bright="-10000"/>
                    </a14:imgEffect>
                  </a14:imgLayer>
                </a14:imgProps>
              </a:ext>
              <a:ext uri="{28A0092B-C50C-407E-A947-70E740481C1C}">
                <a14:useLocalDpi val="0"/>
              </a:ext>
            </a:extLst>
          </a:blip>
          <a:stretch>
            <a:fillRect/>
          </a:stretch>
        </p:blipFill>
        <p:spPr>
          <a:xfrm rot="21405164">
            <a:off x="213360" y="1680656"/>
            <a:ext cx="12192000" cy="6849488"/>
          </a:xfrm>
          <a:prstGeom prst="rect">
            <a:avLst/>
          </a:prstGeom>
        </p:spPr>
      </p:pic>
    </p:spTree>
    <p:extLst>
      <p:ext uri="{BB962C8B-B14F-4D97-AF65-F5344CB8AC3E}">
        <p14:creationId val="182090085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8"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2018/5/30</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673309367"/>
      </p:ext>
    </p:extLst>
  </p:cSld>
  <p:clrMapOvr>
    <a:masterClrMapping/>
  </p:clrMapOvr>
  <p:transition/>
  <p:timing/>
</p:sldLayout>
</file>

<file path=ppt/slideLayouts/slideLayout2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2018/5/30</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606281575"/>
      </p:ext>
    </p:extLst>
  </p:cSld>
  <p:clrMapOvr>
    <a:masterClrMapping/>
  </p:clrMapOvr>
  <p:transition/>
  <p:timing/>
</p:sldLayout>
</file>

<file path=ppt/slideLayouts/slideLayout2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2018/5/30</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112498541"/>
      </p:ext>
    </p:extLst>
  </p:cSld>
  <p:clrMapOvr>
    <a:masterClrMapping/>
  </p:clrMapOvr>
  <p:transition/>
  <p:timing/>
</p:sldLayout>
</file>

<file path=ppt/slideLayouts/slideLayout2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2018/5/30</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808509215"/>
      </p:ext>
    </p:extLst>
  </p:cSld>
  <p:clrMapOvr>
    <a:masterClrMapping/>
  </p:clrMapOvr>
  <p:transition/>
  <p:timing/>
</p:sldLayout>
</file>

<file path=ppt/slideLayouts/slideLayout2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2018/5/30</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711729527"/>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2_自定义版式">
    <p:spTree>
      <p:nvGrpSpPr>
        <p:cNvPr id="1" name=""/>
        <p:cNvGrpSpPr/>
        <p:nvPr/>
      </p:nvGrpSpPr>
      <p:grpSpPr>
        <a:xfrm>
          <a:off x="0" y="0"/>
          <a:ext cx="0" cy="0"/>
        </a:xfrm>
      </p:grpSpPr>
      <p:pic>
        <p:nvPicPr>
          <p:cNvPr id="3" name="图片 2"/>
          <p:cNvPicPr>
            <a:picLocks noChangeAspect="1"/>
          </p:cNvPicPr>
          <p:nvPr userDrawn="1"/>
        </p:nvPicPr>
        <p:blipFill>
          <a:blip r:embed="rId1">
            <a:lum bright="20000"/>
          </a:blip>
          <a:stretch>
            <a:fillRect/>
          </a:stretch>
        </p:blipFill>
        <p:spPr>
          <a:xfrm rot="10800000">
            <a:off x="0" y="3152607"/>
            <a:ext cx="12192000" cy="1929971"/>
          </a:xfrm>
          <a:prstGeom prst="rect">
            <a:avLst/>
          </a:prstGeom>
        </p:spPr>
      </p:pic>
    </p:spTree>
    <p:extLst>
      <p:ext uri="{BB962C8B-B14F-4D97-AF65-F5344CB8AC3E}">
        <p14:creationId val="386077519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8"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7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2018/5/30</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321778921"/>
      </p:ext>
    </p:extLst>
  </p:cSld>
  <p:clrMapOvr>
    <a:masterClrMapping/>
  </p:clrMapOvr>
  <p:transition/>
  <p:timing/>
</p:sldLayout>
</file>

<file path=ppt/slideLayouts/slideLayout3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2018/5/30</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57769638"/>
      </p:ext>
    </p:extLst>
  </p:cSld>
  <p:clrMapOvr>
    <a:masterClrMapping/>
  </p:clrMapOvr>
  <p:transition/>
  <p:timing/>
</p:sldLayout>
</file>

<file path=ppt/slideLayouts/slideLayout3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2018/5/30</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838965980"/>
      </p:ext>
    </p:extLst>
  </p:cSld>
  <p:clrMapOvr>
    <a:masterClrMapping/>
  </p:clrMapOvr>
  <p:transition/>
  <p:timing/>
</p:sldLayout>
</file>

<file path=ppt/slideLayouts/slideLayout3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2018/5/30</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265343170"/>
      </p:ext>
    </p:extLst>
  </p:cSld>
  <p:clrMapOvr>
    <a:masterClrMapping/>
  </p:clrMapOvr>
  <p:transition/>
  <p:timing/>
</p:sldLayout>
</file>

<file path=ppt/slideLayouts/slideLayout3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2018/5/30</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993126076"/>
      </p:ext>
    </p:extLst>
  </p:cSld>
  <p:clrMapOvr>
    <a:masterClrMapping/>
  </p:clrMapOvr>
  <p:transition/>
  <p:timing/>
</p:sldLayout>
</file>

<file path=ppt/slideLayouts/slideLayout3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2018/5/30</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315445047"/>
      </p:ext>
    </p:extLst>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自定义版式">
    <p:spTree>
      <p:nvGrpSpPr>
        <p:cNvPr id="1" name=""/>
        <p:cNvGrpSpPr/>
        <p:nvPr/>
      </p:nvGrpSpPr>
      <p:grpSpPr>
        <a:xfrm>
          <a:off x="0" y="0"/>
          <a:ext cx="0" cy="0"/>
        </a:xfrm>
      </p:grpSpPr>
      <p:pic>
        <p:nvPicPr>
          <p:cNvPr id="6" name="图片 5"/>
          <p:cNvPicPr>
            <a:picLocks noChangeAspect="1"/>
          </p:cNvPicPr>
          <p:nvPr userDrawn="1"/>
        </p:nvPicPr>
        <p:blipFill>
          <a:blip r:embed="rId1">
            <a:extLst>
              <a:ext uri="{28A0092B-C50C-407E-A947-70E740481C1C}">
                <a14:useLocalDpi val="0"/>
              </a:ext>
            </a:extLst>
          </a:blip>
          <a:stretch>
            <a:fillRect/>
          </a:stretch>
        </p:blipFill>
        <p:spPr>
          <a:xfrm>
            <a:off x="0" y="0"/>
            <a:ext cx="12192000" cy="2907304"/>
          </a:xfrm>
          <a:prstGeom prst="rect">
            <a:avLst/>
          </a:prstGeom>
        </p:spPr>
      </p:pic>
      <p:sp>
        <p:nvSpPr>
          <p:cNvPr id="7" name="矩形 6"/>
          <p:cNvSpPr/>
          <p:nvPr userDrawn="1"/>
        </p:nvSpPr>
        <p:spPr>
          <a:xfrm>
            <a:off x="0" y="0"/>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val="99843149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8"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_自定义版式">
    <p:spTree>
      <p:nvGrpSpPr>
        <p:cNvPr id="1" name=""/>
        <p:cNvGrpSpPr/>
        <p:nvPr/>
      </p:nvGrpSpPr>
      <p:grpSpPr>
        <a:xfrm>
          <a:off x="0" y="0"/>
          <a:ext cx="0" cy="0"/>
        </a:xfrm>
      </p:grpSpPr>
      <p:pic>
        <p:nvPicPr>
          <p:cNvPr id="6" name="图片 5"/>
          <p:cNvPicPr>
            <a:picLocks noChangeAspect="1"/>
          </p:cNvPicPr>
          <p:nvPr userDrawn="1"/>
        </p:nvPicPr>
        <p:blipFill>
          <a:blip r:embed="rId1">
            <a:extLst>
              <a:ext uri="{28A0092B-C50C-407E-A947-70E740481C1C}">
                <a14:useLocalDpi val="0"/>
              </a:ext>
            </a:extLst>
          </a:blip>
          <a:stretch>
            <a:fillRect/>
          </a:stretch>
        </p:blipFill>
        <p:spPr>
          <a:xfrm flipV="1">
            <a:off x="-1" y="1405171"/>
            <a:ext cx="12192000" cy="3669174"/>
          </a:xfrm>
          <a:prstGeom prst="rect">
            <a:avLst/>
          </a:prstGeom>
        </p:spPr>
      </p:pic>
      <p:sp>
        <p:nvSpPr>
          <p:cNvPr id="7" name="矩形 6"/>
          <p:cNvSpPr/>
          <p:nvPr userDrawn="1"/>
        </p:nvSpPr>
        <p:spPr>
          <a:xfrm>
            <a:off x="0" y="0"/>
            <a:ext cx="12192000" cy="6858000"/>
          </a:xfrm>
          <a:prstGeom prst="rect">
            <a:avLst/>
          </a:prstGeom>
          <a:solidFill>
            <a:schemeClr val="bg1">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val="20968001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8"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2_自定义版式">
    <p:spTree>
      <p:nvGrpSpPr>
        <p:cNvPr id="1" name=""/>
        <p:cNvGrpSpPr/>
        <p:nvPr/>
      </p:nvGrpSpPr>
      <p:grpSpPr>
        <a:xfrm>
          <a:off x="0" y="0"/>
          <a:ext cx="0" cy="0"/>
        </a:xfrm>
      </p:grpSpPr>
      <p:pic>
        <p:nvPicPr>
          <p:cNvPr id="6" name="图片 5"/>
          <p:cNvPicPr>
            <a:picLocks noChangeAspect="1"/>
          </p:cNvPicPr>
          <p:nvPr userDrawn="1"/>
        </p:nvPicPr>
        <p:blipFill>
          <a:blip r:embed="rId1">
            <a:extLst>
              <a:ext uri="{28A0092B-C50C-407E-A947-70E740481C1C}">
                <a14:useLocalDpi val="0"/>
              </a:ext>
            </a:extLst>
          </a:blip>
          <a:stretch>
            <a:fillRect/>
          </a:stretch>
        </p:blipFill>
        <p:spPr>
          <a:xfrm flipH="1">
            <a:off x="0" y="775970"/>
            <a:ext cx="12192000" cy="5306060"/>
          </a:xfrm>
          <a:prstGeom prst="rect">
            <a:avLst/>
          </a:prstGeom>
        </p:spPr>
      </p:pic>
      <p:sp>
        <p:nvSpPr>
          <p:cNvPr id="7" name="矩形 6"/>
          <p:cNvSpPr/>
          <p:nvPr userDrawn="1"/>
        </p:nvSpPr>
        <p:spPr>
          <a:xfrm>
            <a:off x="0" y="0"/>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val="394673543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8"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3_自定义版式">
    <p:spTree>
      <p:nvGrpSpPr>
        <p:cNvPr id="1" name=""/>
        <p:cNvGrpSpPr/>
        <p:nvPr/>
      </p:nvGrpSpPr>
      <p:grpSpPr>
        <a:xfrm>
          <a:off x="0" y="0"/>
          <a:ext cx="0" cy="0"/>
        </a:xfrm>
      </p:grpSpPr>
    </p:spTree>
    <p:extLst>
      <p:ext uri="{BB962C8B-B14F-4D97-AF65-F5344CB8AC3E}">
        <p14:creationId val="2573892140"/>
      </p:ext>
    </p:extLst>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1_自定义版式">
    <p:spTree>
      <p:nvGrpSpPr>
        <p:cNvPr id="1" name=""/>
        <p:cNvGrpSpPr/>
        <p:nvPr/>
      </p:nvGrpSpPr>
      <p:grpSpPr>
        <a:xfrm>
          <a:off x="0" y="0"/>
          <a:ext cx="0" cy="0"/>
        </a:xfrm>
      </p:grpSpPr>
      <p:sp>
        <p:nvSpPr>
          <p:cNvPr id="3" name="Picture Placeholder 13"/>
          <p:cNvSpPr>
            <a:spLocks noGrp="1"/>
          </p:cNvSpPr>
          <p:nvPr>
            <p:ph type="pic" sz="quarter" idx="58" hasCustomPrompt="1"/>
          </p:nvPr>
        </p:nvSpPr>
        <p:spPr>
          <a:xfrm>
            <a:off x="7352482" y="2803411"/>
            <a:ext cx="3579677" cy="2242856"/>
          </a:xfrm>
          <a:prstGeom prst="rect">
            <a:avLst/>
          </a:prstGeom>
          <a:solidFill>
            <a:schemeClr val="bg1">
              <a:lumMod val="85000"/>
            </a:schemeClr>
          </a:solidFill>
          <a:ln>
            <a:noFill/>
          </a:ln>
        </p:spPr>
        <p:txBody>
          <a:bodyPr wrap="square">
            <a:noAutofit/>
          </a:bodyPr>
          <a:lstStyle>
            <a:lvl1pPr>
              <a:defRPr lang="en-US"/>
            </a:lvl1pPr>
          </a:lstStyle>
          <a:p>
            <a:pPr marL="0" lvl="0" indent="0" algn="ctr">
              <a:buNone/>
            </a:pPr>
            <a:r>
              <a:rPr lang="zh-CN" altLang="en-US"/>
              <a:t>点击添加图片</a:t>
            </a:r>
            <a:endParaRPr lang="en-US"/>
          </a:p>
        </p:txBody>
      </p:sp>
    </p:spTree>
    <p:extLst>
      <p:ext uri="{BB962C8B-B14F-4D97-AF65-F5344CB8AC3E}">
        <p14:creationId val="314125845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grpId="0" nodeType="withEffect">
                                  <p:stCondLst>
                                    <p:cond delay="75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par>
                                <p:cTn id="8" presetID="63" presetClass="path" presetSubtype="0" decel="30000" fill="hold" grpId="1" nodeType="withEffect">
                                  <p:stCondLst>
                                    <p:cond delay="750"/>
                                  </p:stCondLst>
                                  <p:childTnLst>
                                    <p:animMotion origin="layout" path="M -0.22344 -0.2456 L 4.16667E-07 -2.22222E-06" pathEditMode="relative" rAng="0" ptsTypes="AA">
                                      <p:cBhvr>
                                        <p:cTn id="9" dur="1000" fill="hold"/>
                                        <p:tgtEl>
                                          <p:spTgt spid="3"/>
                                        </p:tgtEl>
                                        <p:attrNameLst>
                                          <p:attrName>ppt_x</p:attrName>
                                          <p:attrName>ppt_y</p:attrName>
                                        </p:attrNameLst>
                                      </p:cBhvr>
                                      <p:rCtr x="11172" y="12269"/>
                                    </p:animMotion>
                                  </p:childTnLst>
                                </p:cTn>
                              </p:par>
                              <p:par>
                                <p:cTn id="10" presetID="6" presetClass="emph" presetSubtype="0" decel="30000" fill="hold" grpId="2" nodeType="withEffect">
                                  <p:stCondLst>
                                    <p:cond delay="750"/>
                                  </p:stCondLst>
                                  <p:childTnLst>
                                    <p:animScale>
                                      <p:cBhvr>
                                        <p:cTn id="11" dur="1000" fill="hold"/>
                                        <p:tgtEl>
                                          <p:spTgt spid="3"/>
                                        </p:tgtEl>
                                      </p:cBhvr>
                                      <p:by x="150000" y="150000"/>
                                      <p:from x="146726" y="119179"/>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3" grpId="2" animBg="1"/>
    </p:bldLst>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4_自定义版式">
    <p:spTree>
      <p:nvGrpSpPr>
        <p:cNvPr id="1" name=""/>
        <p:cNvGrpSpPr/>
        <p:nvPr/>
      </p:nvGrpSpPr>
      <p:grpSpPr>
        <a:xfrm>
          <a:off x="0" y="0"/>
          <a:ext cx="0" cy="0"/>
        </a:xfrm>
      </p:grpSpPr>
      <p:sp>
        <p:nvSpPr>
          <p:cNvPr id="9" name="图片占位符 8"/>
          <p:cNvSpPr>
            <a:spLocks noGrp="1"/>
          </p:cNvSpPr>
          <p:nvPr>
            <p:ph type="pic" sz="quarter" idx="11" hasCustomPrompt="1"/>
          </p:nvPr>
        </p:nvSpPr>
        <p:spPr>
          <a:xfrm>
            <a:off x="5000243" y="2247900"/>
            <a:ext cx="7191757" cy="4610100"/>
          </a:xfrm>
          <a:custGeom>
            <a:gdLst>
              <a:gd name="connsiteX0" fmla="*/ 5209088 w 10418176"/>
              <a:gd name="connsiteY0" fmla="*/ 0 h 5209089"/>
              <a:gd name="connsiteX1" fmla="*/ 10418176 w 10418176"/>
              <a:gd name="connsiteY1" fmla="*/ 5209089 h 5209089"/>
              <a:gd name="connsiteX2" fmla="*/ 0 w 10418176"/>
              <a:gd name="connsiteY2" fmla="*/ 5209089 h 5209089"/>
            </a:gdLst>
            <a:cxnLst>
              <a:cxn ang="0">
                <a:pos x="connsiteX0" y="connsiteY0"/>
              </a:cxn>
              <a:cxn ang="0">
                <a:pos x="connsiteX1" y="connsiteY1"/>
              </a:cxn>
              <a:cxn ang="0">
                <a:pos x="connsiteX2" y="connsiteY2"/>
              </a:cxn>
            </a:cxnLst>
            <a:rect l="l" t="t" r="r" b="b"/>
            <a:pathLst>
              <a:path w="10418176" h="5209089">
                <a:moveTo>
                  <a:pt x="5209088" y="0"/>
                </a:moveTo>
                <a:lnTo>
                  <a:pt x="10418176" y="5209089"/>
                </a:lnTo>
                <a:lnTo>
                  <a:pt x="0" y="5209089"/>
                </a:lnTo>
                <a:close/>
              </a:path>
            </a:pathLst>
          </a:custGeom>
          <a:solidFill>
            <a:schemeClr val="bg1">
              <a:lumMod val="85000"/>
            </a:schemeClr>
          </a:solidFill>
        </p:spPr>
        <p:txBody>
          <a:bodyPr wrap="square">
            <a:noAutofit/>
          </a:bodyPr>
          <a:lstStyle>
            <a:lvl1pPr marL="0" indent="0" algn="ctr">
              <a:buFont typeface="Arial" panose="020b0604020202020204" pitchFamily="34" charset="0"/>
              <a:buNone/>
              <a:defRPr/>
            </a:lvl1pPr>
          </a:lstStyle>
          <a:p>
            <a:r>
              <a:rPr lang="zh-CN" altLang="en-US"/>
              <a:t>点击添加图片</a:t>
            </a:r>
          </a:p>
        </p:txBody>
      </p:sp>
      <p:sp>
        <p:nvSpPr>
          <p:cNvPr id="8" name="图片占位符 7"/>
          <p:cNvSpPr>
            <a:spLocks noGrp="1"/>
          </p:cNvSpPr>
          <p:nvPr>
            <p:ph type="pic" sz="quarter" idx="10" hasCustomPrompt="1"/>
          </p:nvPr>
        </p:nvSpPr>
        <p:spPr>
          <a:xfrm>
            <a:off x="0" y="0"/>
            <a:ext cx="6985483" cy="4636520"/>
          </a:xfrm>
          <a:custGeom>
            <a:gdLst>
              <a:gd name="connsiteX0" fmla="*/ 0 w 6217069"/>
              <a:gd name="connsiteY0" fmla="*/ 0 h 3108535"/>
              <a:gd name="connsiteX1" fmla="*/ 6217069 w 6217069"/>
              <a:gd name="connsiteY1" fmla="*/ 0 h 3108535"/>
              <a:gd name="connsiteX2" fmla="*/ 3108535 w 6217069"/>
              <a:gd name="connsiteY2" fmla="*/ 3108535 h 3108535"/>
            </a:gdLst>
            <a:cxnLst>
              <a:cxn ang="0">
                <a:pos x="connsiteX0" y="connsiteY0"/>
              </a:cxn>
              <a:cxn ang="0">
                <a:pos x="connsiteX1" y="connsiteY1"/>
              </a:cxn>
              <a:cxn ang="0">
                <a:pos x="connsiteX2" y="connsiteY2"/>
              </a:cxn>
            </a:cxnLst>
            <a:rect l="l" t="t" r="r" b="b"/>
            <a:pathLst>
              <a:path w="6217069" h="3108535">
                <a:moveTo>
                  <a:pt x="0" y="0"/>
                </a:moveTo>
                <a:lnTo>
                  <a:pt x="6217069" y="0"/>
                </a:lnTo>
                <a:lnTo>
                  <a:pt x="3108535" y="3108535"/>
                </a:lnTo>
                <a:close/>
              </a:path>
            </a:pathLst>
          </a:custGeom>
          <a:solidFill>
            <a:schemeClr val="bg1">
              <a:lumMod val="85000"/>
            </a:schemeClr>
          </a:solidFill>
        </p:spPr>
        <p:txBody>
          <a:bodyPr wrap="square">
            <a:noAutofit/>
          </a:bodyPr>
          <a:lstStyle>
            <a:lvl1pPr marL="0" indent="0" algn="ctr">
              <a:buFont typeface="Arial" panose="020b0604020202020204" pitchFamily="34" charset="0"/>
              <a:buNone/>
              <a:defRPr/>
            </a:lvl1pPr>
          </a:lstStyle>
          <a:p>
            <a:r>
              <a:rPr lang="zh-CN" altLang="en-US"/>
              <a:t>点击添加图片</a:t>
            </a:r>
          </a:p>
        </p:txBody>
      </p:sp>
    </p:spTree>
    <p:extLst>
      <p:ext uri="{BB962C8B-B14F-4D97-AF65-F5344CB8AC3E}">
        <p14:creationId val="61423733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8" presetClass="entr" presetSubtype="12"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strips(downLeft)">
                                      <p:cBhvr>
                                        <p:cTn id="7" dur="500"/>
                                        <p:tgtEl>
                                          <p:spTgt spid="8"/>
                                        </p:tgtEl>
                                      </p:cBhvr>
                                    </p:animEffect>
                                  </p:childTnLst>
                                </p:cTn>
                              </p:par>
                              <p:par>
                                <p:cTn id="8" presetID="18" presetClass="entr" presetSubtype="12"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strips(downLeft)">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8" grpId="0" animBg="1"/>
    </p:bldLst>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slideLayouts/slideLayout12.xml" Type="http://schemas.openxmlformats.org/officeDocument/2006/relationships/slideLayout"/><Relationship Id="rId13" Target="../slideLayouts/slideLayout13.xml" Type="http://schemas.openxmlformats.org/officeDocument/2006/relationships/slideLayout"/><Relationship Id="rId14" Target="../slideLayouts/slideLayout14.xml" Type="http://schemas.openxmlformats.org/officeDocument/2006/relationships/slideLayout"/><Relationship Id="rId15" Target="../slideLayouts/slideLayout15.xml" Type="http://schemas.openxmlformats.org/officeDocument/2006/relationships/slideLayout"/><Relationship Id="rId16" Target="../slideLayouts/slideLayout16.xml" Type="http://schemas.openxmlformats.org/officeDocument/2006/relationships/slideLayout"/><Relationship Id="rId17" Target="../slideLayouts/slideLayout17.xml" Type="http://schemas.openxmlformats.org/officeDocument/2006/relationships/slideLayout"/><Relationship Id="rId18" Target="../slideLayouts/slideLayout18.xml" Type="http://schemas.openxmlformats.org/officeDocument/2006/relationships/slideLayout"/><Relationship Id="rId19" Target="../slideLayouts/slideLayout19.xml" Type="http://schemas.openxmlformats.org/officeDocument/2006/relationships/slideLayout"/><Relationship Id="rId2" Target="../slideLayouts/slideLayout2.xml" Type="http://schemas.openxmlformats.org/officeDocument/2006/relationships/slideLayout"/><Relationship Id="rId20" Target="../slideLayouts/slideLayout20.xml" Type="http://schemas.openxmlformats.org/officeDocument/2006/relationships/slideLayout"/><Relationship Id="rId21" Target="../slideLayouts/slideLayout21.xml" Type="http://schemas.openxmlformats.org/officeDocument/2006/relationships/slideLayout"/><Relationship Id="rId22" Target="../slideLayouts/slideLayout22.xml" Type="http://schemas.openxmlformats.org/officeDocument/2006/relationships/slideLayout"/><Relationship Id="rId23" Target="../slideLayouts/slideLayout23.xml" Type="http://schemas.openxmlformats.org/officeDocument/2006/relationships/slideLayout"/><Relationship Id="rId24" Target="../slideLayouts/slideLayout24.xml" Type="http://schemas.openxmlformats.org/officeDocument/2006/relationships/slideLayout"/><Relationship Id="rId25" Target="../theme/theme1.xml" Type="http://schemas.openxmlformats.org/officeDocument/2006/relationships/theme"/><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_rels/slideMaster2.xml.rels><?xml version="1.0" encoding="UTF-8" standalone="yes"?><Relationships xmlns="http://schemas.openxmlformats.org/package/2006/relationships"><Relationship Id="rId1" Target="../slideLayouts/slideLayout25.xml" Type="http://schemas.openxmlformats.org/officeDocument/2006/relationships/slideLayout"/><Relationship Id="rId10" Target="../slideLayouts/slideLayout34.xml" Type="http://schemas.openxmlformats.org/officeDocument/2006/relationships/slideLayout"/><Relationship Id="rId11" Target="../slideLayouts/slideLayout35.xml" Type="http://schemas.openxmlformats.org/officeDocument/2006/relationships/slideLayout"/><Relationship Id="rId12" Target="../theme/theme2.xml" Type="http://schemas.openxmlformats.org/officeDocument/2006/relationships/theme"/><Relationship Id="rId2" Target="../slideLayouts/slideLayout26.xml" Type="http://schemas.openxmlformats.org/officeDocument/2006/relationships/slideLayout"/><Relationship Id="rId3" Target="../slideLayouts/slideLayout27.xml" Type="http://schemas.openxmlformats.org/officeDocument/2006/relationships/slideLayout"/><Relationship Id="rId4" Target="../slideLayouts/slideLayout28.xml" Type="http://schemas.openxmlformats.org/officeDocument/2006/relationships/slideLayout"/><Relationship Id="rId5" Target="../slideLayouts/slideLayout29.xml" Type="http://schemas.openxmlformats.org/officeDocument/2006/relationships/slideLayout"/><Relationship Id="rId6" Target="../slideLayouts/slideLayout30.xml" Type="http://schemas.openxmlformats.org/officeDocument/2006/relationships/slideLayout"/><Relationship Id="rId7" Target="../slideLayouts/slideLayout31.xml" Type="http://schemas.openxmlformats.org/officeDocument/2006/relationships/slideLayout"/><Relationship Id="rId8" Target="../slideLayouts/slideLayout32.xml" Type="http://schemas.openxmlformats.org/officeDocument/2006/relationships/slideLayout"/><Relationship Id="rId9" Target="../slideLayouts/slideLayout33.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solidFill>
          <a:schemeClr val="bg1"/>
        </a:solidFill>
        <a:effectLst/>
      </p:bgPr>
    </p:bg>
    <p:spTree>
      <p:nvGrpSpPr>
        <p:cNvPr id="1" name=""/>
        <p:cNvGrpSpPr/>
        <p:nvPr/>
      </p:nvGrpSpPr>
      <p:grpSpPr>
        <a:xfrm>
          <a:off x="0" y="0"/>
          <a:ext cx="0" cy="0"/>
        </a:xfrm>
      </p:grpSpPr>
    </p:spTree>
    <p:extLst>
      <p:ext uri="{BB962C8B-B14F-4D97-AF65-F5344CB8AC3E}">
        <p14:creationId val="659065947"/>
      </p:ext>
    </p:extLst>
  </p:cSld>
  <p:clrMap bg1="lt1" tx1="dk1" bg2="lt2" tx2="dk2" accent1="accent1" accent2="accent2" accent3="accent3" accent4="accent4" accent5="accent5" accent6="accent6" hlink="hlink" folHlink="folHlink"/>
  <p:sldLayoutIdLst>
    <p:sldLayoutId id="2147483650" r:id="rId1"/>
    <p:sldLayoutId id="2147483673" r:id="rId2"/>
    <p:sldLayoutId id="2147483675" r:id="rId3"/>
    <p:sldLayoutId id="2147483661" r:id="rId4"/>
    <p:sldLayoutId id="2147483662" r:id="rId5"/>
    <p:sldLayoutId id="2147483663" r:id="rId6"/>
    <p:sldLayoutId id="2147483664" r:id="rId7"/>
    <p:sldLayoutId id="2147483674" r:id="rId8"/>
    <p:sldLayoutId id="2147483665" r:id="rId9"/>
    <p:sldLayoutId id="2147483666" r:id="rId10"/>
    <p:sldLayoutId id="2147483667" r:id="rId11"/>
    <p:sldLayoutId id="2147483668" r:id="rId12"/>
    <p:sldLayoutId id="2147483669" r:id="rId13"/>
    <p:sldLayoutId id="2147483670" r:id="rId14"/>
    <p:sldLayoutId id="2147483671" r:id="rId15"/>
    <p:sldLayoutId id="2147483679" r:id="rId16"/>
    <p:sldLayoutId id="2147483678" r:id="rId17"/>
    <p:sldLayoutId id="2147483676" r:id="rId18"/>
    <p:sldLayoutId id="2147483683" r:id="rId19"/>
    <p:sldLayoutId id="2147483681" r:id="rId20"/>
    <p:sldLayoutId id="2147483680" r:id="rId21"/>
    <p:sldLayoutId id="2147483677" r:id="rId22"/>
    <p:sldLayoutId id="2147483682" r:id="rId23"/>
    <p:sldLayoutId id="2147483686" r:id="rId24"/>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E5758D-A3C3-4E88-8AC0-22500507BD7E}" type="datetimeFigureOut">
              <a:rPr lang="zh-CN" altLang="en-US" smtClean="0">
                <a:solidFill>
                  <a:prstClr val="black">
                    <a:tint val="75000"/>
                  </a:prstClr>
                </a:solidFill>
              </a:rPr>
              <a:t>2018/5/30</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123035765"/>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xml" Type="http://schemas.openxmlformats.org/officeDocument/2006/relationships/notesSlide"/><Relationship Id="rId3" Target="../media/image8.jpe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13.xml" Type="http://schemas.openxmlformats.org/officeDocument/2006/relationships/slideLayout"/><Relationship Id="rId2" Target="../notesSlides/notesSlide5.xml" Type="http://schemas.openxmlformats.org/officeDocument/2006/relationships/notesSlide"/><Relationship Id="rId3" Target="../media/image14.png" Type="http://schemas.openxmlformats.org/officeDocument/2006/relationships/image"/><Relationship Id="rId4" Target="../media/image15.png" Type="http://schemas.openxmlformats.org/officeDocument/2006/relationships/image"/><Relationship Id="rId5" Target="../media/image16.jpeg" Type="http://schemas.openxmlformats.org/officeDocument/2006/relationships/image"/><Relationship Id="rId6" Target="../media/image8.jpe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19.xml" Type="http://schemas.openxmlformats.org/officeDocument/2006/relationships/slideLayout"/><Relationship Id="rId2" Target="../charts/chart1.xml" Type="http://schemas.openxmlformats.org/officeDocument/2006/relationships/chart"/><Relationship Id="rId3" Target="../media/image17.jpeg" Type="http://schemas.openxmlformats.org/officeDocument/2006/relationships/image"/><Relationship Id="rId4" Target="../media/image18.jpeg" Type="http://schemas.openxmlformats.org/officeDocument/2006/relationships/image"/><Relationship Id="rId5" Target="../media/image19.jpeg" Type="http://schemas.openxmlformats.org/officeDocument/2006/relationships/image"/><Relationship Id="rId6" Target="../media/image8.jpe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22.xml" Type="http://schemas.openxmlformats.org/officeDocument/2006/relationships/slideLayout"/><Relationship Id="rId2" Target="../notesSlides/notesSlide6.xml" Type="http://schemas.openxmlformats.org/officeDocument/2006/relationships/notesSlide"/><Relationship Id="rId3" Target="../media/image8.jpe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20.png" Type="http://schemas.openxmlformats.org/officeDocument/2006/relationships/image"/><Relationship Id="rId3" Target="../media/image8.jpe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12.xml" Type="http://schemas.openxmlformats.org/officeDocument/2006/relationships/slideLayout"/><Relationship Id="rId2" Target="../notesSlides/notesSlide7.xml" Type="http://schemas.openxmlformats.org/officeDocument/2006/relationships/notesSlide"/><Relationship Id="rId3" Target="../media/image21.png" Type="http://schemas.openxmlformats.org/officeDocument/2006/relationships/image"/><Relationship Id="rId4" Target="../media/image22.jpeg" Type="http://schemas.openxmlformats.org/officeDocument/2006/relationships/image"/><Relationship Id="rId5" Target="../media/image8.jpe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22.xml" Type="http://schemas.openxmlformats.org/officeDocument/2006/relationships/slideLayout"/><Relationship Id="rId2" Target="../notesSlides/notesSlide8.xml" Type="http://schemas.openxmlformats.org/officeDocument/2006/relationships/notesSlide"/><Relationship Id="rId3" Target="../media/image23.png" Type="http://schemas.openxmlformats.org/officeDocument/2006/relationships/image"/><Relationship Id="rId4" Target="../media/image24.jpeg" Type="http://schemas.openxmlformats.org/officeDocument/2006/relationships/image"/><Relationship Id="rId5" Target="../media/image8.jpe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18.xml" Type="http://schemas.openxmlformats.org/officeDocument/2006/relationships/slideLayout"/><Relationship Id="rId2" Target="../notesSlides/notesSlide9.xml" Type="http://schemas.openxmlformats.org/officeDocument/2006/relationships/notesSlide"/><Relationship Id="rId3" Target="../charts/chart2.xml" Type="http://schemas.openxmlformats.org/officeDocument/2006/relationships/chart"/><Relationship Id="rId4" Target="../media/image8.jpe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23.xml" Type="http://schemas.openxmlformats.org/officeDocument/2006/relationships/slideLayout"/><Relationship Id="rId2" Target="../media/image25.jpeg" Type="http://schemas.openxmlformats.org/officeDocument/2006/relationships/image"/><Relationship Id="rId3" Target="../media/image26.jpeg" Type="http://schemas.openxmlformats.org/officeDocument/2006/relationships/image"/><Relationship Id="rId4" Target="../media/image8.jpeg" Type="http://schemas.openxmlformats.org/officeDocument/2006/relationships/image"/></Relationships>
</file>

<file path=ppt/slides/_rels/slide18.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27.png" Type="http://schemas.openxmlformats.org/officeDocument/2006/relationships/image"/><Relationship Id="rId3" Target="../media/image8.jpeg" Type="http://schemas.openxmlformats.org/officeDocument/2006/relationships/image"/></Relationships>
</file>

<file path=ppt/slides/_rels/slide19.xml.rels><?xml version="1.0" encoding="UTF-8" standalone="yes"?><Relationships xmlns="http://schemas.openxmlformats.org/package/2006/relationships"><Relationship Id="rId1" Target="../slideLayouts/slideLayout17.xml" Type="http://schemas.openxmlformats.org/officeDocument/2006/relationships/slideLayout"/><Relationship Id="rId2" Target="../notesSlides/notesSlide10.xml" Type="http://schemas.openxmlformats.org/officeDocument/2006/relationships/notesSlide"/><Relationship Id="rId3" Target="../media/image28.jpeg" Type="http://schemas.openxmlformats.org/officeDocument/2006/relationships/image"/><Relationship Id="rId4" Target="../media/image29.jpeg" Type="http://schemas.openxmlformats.org/officeDocument/2006/relationships/image"/><Relationship Id="rId5" Target="../media/image8.jpe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8.xml" Type="http://schemas.openxmlformats.org/officeDocument/2006/relationships/slideLayout"/><Relationship Id="rId2" Target="../media/image9.jpeg" Type="http://schemas.openxmlformats.org/officeDocument/2006/relationships/image"/><Relationship Id="rId3" Target="../media/image8.jpeg" Type="http://schemas.openxmlformats.org/officeDocument/2006/relationships/image"/></Relationships>
</file>

<file path=ppt/slides/_rels/slide20.xml.rels><?xml version="1.0" encoding="UTF-8" standalone="yes"?><Relationships xmlns="http://schemas.openxmlformats.org/package/2006/relationships"><Relationship Id="rId1" Target="../slideLayouts/slideLayout10.xml" Type="http://schemas.openxmlformats.org/officeDocument/2006/relationships/slideLayout"/><Relationship Id="rId2" Target="../notesSlides/notesSlide11.xml" Type="http://schemas.openxmlformats.org/officeDocument/2006/relationships/notesSlide"/><Relationship Id="rId3" Target="../media/image30.png" Type="http://schemas.openxmlformats.org/officeDocument/2006/relationships/image"/><Relationship Id="rId4" Target="../media/image8.jpeg" Type="http://schemas.openxmlformats.org/officeDocument/2006/relationships/image"/></Relationships>
</file>

<file path=ppt/slides/_rels/slide21.xml.rels><?xml version="1.0" encoding="UTF-8" standalone="yes"?><Relationships xmlns="http://schemas.openxmlformats.org/package/2006/relationships"><Relationship Id="rId1" Target="../slideLayouts/slideLayout18.xml" Type="http://schemas.openxmlformats.org/officeDocument/2006/relationships/slideLayout"/><Relationship Id="rId10" Target="../tags/tag9.xml" Type="http://schemas.openxmlformats.org/officeDocument/2006/relationships/tags"/><Relationship Id="rId11" Target="../tags/tag10.xml" Type="http://schemas.openxmlformats.org/officeDocument/2006/relationships/tags"/><Relationship Id="rId12" Target="../media/image8.jpeg" Type="http://schemas.openxmlformats.org/officeDocument/2006/relationships/image"/><Relationship Id="rId2" Target="../tags/tag1.xml" Type="http://schemas.openxmlformats.org/officeDocument/2006/relationships/tags"/><Relationship Id="rId3" Target="../tags/tag2.xml" Type="http://schemas.openxmlformats.org/officeDocument/2006/relationships/tags"/><Relationship Id="rId4" Target="../tags/tag3.xml" Type="http://schemas.openxmlformats.org/officeDocument/2006/relationships/tags"/><Relationship Id="rId5" Target="../tags/tag4.xml" Type="http://schemas.openxmlformats.org/officeDocument/2006/relationships/tags"/><Relationship Id="rId6" Target="../tags/tag5.xml" Type="http://schemas.openxmlformats.org/officeDocument/2006/relationships/tags"/><Relationship Id="rId7" Target="../tags/tag6.xml" Type="http://schemas.openxmlformats.org/officeDocument/2006/relationships/tags"/><Relationship Id="rId8" Target="../tags/tag7.xml" Type="http://schemas.openxmlformats.org/officeDocument/2006/relationships/tags"/><Relationship Id="rId9" Target="../tags/tag8.xml" Type="http://schemas.openxmlformats.org/officeDocument/2006/relationships/tags"/></Relationships>
</file>

<file path=ppt/slides/_rels/slide22.xml.rels><?xml version="1.0" encoding="UTF-8" standalone="yes"?><Relationships xmlns="http://schemas.openxmlformats.org/package/2006/relationships"><Relationship Id="rId1" Target="../slideLayouts/slideLayout14.xml" Type="http://schemas.openxmlformats.org/officeDocument/2006/relationships/slideLayout"/><Relationship Id="rId2" Target="../notesSlides/notesSlide12.xml" Type="http://schemas.openxmlformats.org/officeDocument/2006/relationships/notesSlide"/><Relationship Id="rId3" Target="../media/image31.jpeg" Type="http://schemas.openxmlformats.org/officeDocument/2006/relationships/image"/><Relationship Id="rId4" Target="../media/image32.jpeg" Type="http://schemas.openxmlformats.org/officeDocument/2006/relationships/image"/><Relationship Id="rId5" Target="../media/image8.jpeg" Type="http://schemas.openxmlformats.org/officeDocument/2006/relationships/image"/></Relationships>
</file>

<file path=ppt/slides/_rels/slide23.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33.png" Type="http://schemas.openxmlformats.org/officeDocument/2006/relationships/image"/><Relationship Id="rId3" Target="../media/image8.jpeg" Type="http://schemas.openxmlformats.org/officeDocument/2006/relationships/image"/></Relationships>
</file>

<file path=ppt/slides/_rels/slide24.xml.rels><?xml version="1.0" encoding="UTF-8" standalone="yes"?><Relationships xmlns="http://schemas.openxmlformats.org/package/2006/relationships"><Relationship Id="rId1" Target="../slideLayouts/slideLayout18.xml" Type="http://schemas.openxmlformats.org/officeDocument/2006/relationships/slideLayout"/><Relationship Id="rId2" Target="../media/image8.jpeg" Type="http://schemas.openxmlformats.org/officeDocument/2006/relationships/image"/></Relationships>
</file>

<file path=ppt/slides/_rels/slide25.xml.rels><?xml version="1.0" encoding="UTF-8" standalone="yes"?><Relationships xmlns="http://schemas.openxmlformats.org/package/2006/relationships"><Relationship Id="rId1" Target="../slideLayouts/slideLayout11.xml" Type="http://schemas.openxmlformats.org/officeDocument/2006/relationships/slideLayout"/><Relationship Id="rId2" Target="../notesSlides/notesSlide13.xml" Type="http://schemas.openxmlformats.org/officeDocument/2006/relationships/notesSlide"/><Relationship Id="rId3" Target="../media/image34.jpeg" Type="http://schemas.openxmlformats.org/officeDocument/2006/relationships/image"/><Relationship Id="rId4" Target="../media/image35.jpeg" Type="http://schemas.openxmlformats.org/officeDocument/2006/relationships/image"/><Relationship Id="rId5" Target="../media/image8.jpeg" Type="http://schemas.openxmlformats.org/officeDocument/2006/relationships/image"/></Relationships>
</file>

<file path=ppt/slides/_rels/slide26.xml.rels><?xml version="1.0" encoding="UTF-8" standalone="yes"?><Relationships xmlns="http://schemas.openxmlformats.org/package/2006/relationships"><Relationship Id="rId1" Target="../slideLayouts/slideLayout18.xml" Type="http://schemas.openxmlformats.org/officeDocument/2006/relationships/slideLayout"/><Relationship Id="rId2" Target="../notesSlides/notesSlide14.xml" Type="http://schemas.openxmlformats.org/officeDocument/2006/relationships/notesSlide"/><Relationship Id="rId3" Target="../media/image20.png" Type="http://schemas.openxmlformats.org/officeDocument/2006/relationships/image"/><Relationship Id="rId4" Target="../media/image8.jpeg" Type="http://schemas.openxmlformats.org/officeDocument/2006/relationships/image"/></Relationships>
</file>

<file path=ppt/slides/_rels/slide27.xml.rels><?xml version="1.0" encoding="UTF-8" standalone="yes"?><Relationships xmlns="http://schemas.openxmlformats.org/package/2006/relationships"><Relationship Id="rId1" Target="../slideLayouts/slideLayout22.xml" Type="http://schemas.openxmlformats.org/officeDocument/2006/relationships/slideLayout"/><Relationship Id="rId2" Target="../notesSlides/notesSlide15.xml" Type="http://schemas.openxmlformats.org/officeDocument/2006/relationships/notesSlide"/><Relationship Id="rId3" Target="../media/image36.png" Type="http://schemas.openxmlformats.org/officeDocument/2006/relationships/image"/><Relationship Id="rId4" Target="../media/image37.jpeg" Type="http://schemas.openxmlformats.org/officeDocument/2006/relationships/image"/><Relationship Id="rId5" Target="../media/image8.jpeg" Type="http://schemas.openxmlformats.org/officeDocument/2006/relationships/image"/></Relationships>
</file>

<file path=ppt/slides/_rels/slide28.xml.rels><?xml version="1.0" encoding="UTF-8" standalone="yes"?><Relationships xmlns="http://schemas.openxmlformats.org/package/2006/relationships"><Relationship Id="rId1" Target="../slideLayouts/slideLayout15.xml" Type="http://schemas.openxmlformats.org/officeDocument/2006/relationships/slideLayout"/><Relationship Id="rId2" Target="../notesSlides/notesSlide16.xml" Type="http://schemas.openxmlformats.org/officeDocument/2006/relationships/notesSlide"/><Relationship Id="rId3" Target="../media/image38.jpeg" Type="http://schemas.openxmlformats.org/officeDocument/2006/relationships/image"/><Relationship Id="rId4" Target="../media/image39.png" Type="http://schemas.openxmlformats.org/officeDocument/2006/relationships/image"/><Relationship Id="rId5" Target="../media/image8.jpeg" Type="http://schemas.openxmlformats.org/officeDocument/2006/relationships/image"/></Relationships>
</file>

<file path=ppt/slides/_rels/slide29.xml.rels><?xml version="1.0" encoding="UTF-8" standalone="yes"?><Relationships xmlns="http://schemas.openxmlformats.org/package/2006/relationships"><Relationship Id="rId1" Target="../slideLayouts/slideLayout24.xml" Type="http://schemas.openxmlformats.org/officeDocument/2006/relationships/slideLayout"/><Relationship Id="rId2" Target="../notesSlides/notesSlide17.xml" Type="http://schemas.openxmlformats.org/officeDocument/2006/relationships/notesSlide"/><Relationship Id="rId3" Target="../media/image8.jpe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2.xml" Type="http://schemas.openxmlformats.org/officeDocument/2006/relationships/notesSlide"/><Relationship Id="rId3" Target="../media/image8.jpe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10.png" Type="http://schemas.openxmlformats.org/officeDocument/2006/relationships/image"/><Relationship Id="rId3" Target="../media/image8.jpe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20.xml" Type="http://schemas.openxmlformats.org/officeDocument/2006/relationships/slideLayout"/><Relationship Id="rId2" Target="../notesSlides/notesSlide3.xml" Type="http://schemas.openxmlformats.org/officeDocument/2006/relationships/notesSlide"/><Relationship Id="rId3" Target="../media/image11.jpeg" Type="http://schemas.openxmlformats.org/officeDocument/2006/relationships/image"/><Relationship Id="rId4" Target="../media/image8.jpe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22.xml" Type="http://schemas.openxmlformats.org/officeDocument/2006/relationships/slideLayout"/><Relationship Id="rId2" Target="../media/image8.jpe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21.xml" Type="http://schemas.openxmlformats.org/officeDocument/2006/relationships/slideLayout"/><Relationship Id="rId2" Target="../media/image12.jpeg" Type="http://schemas.openxmlformats.org/officeDocument/2006/relationships/image"/><Relationship Id="rId3" Target="../media/image8.jpe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22.xml" Type="http://schemas.openxmlformats.org/officeDocument/2006/relationships/slideLayout"/><Relationship Id="rId2" Target="../notesSlides/notesSlide4.xml" Type="http://schemas.openxmlformats.org/officeDocument/2006/relationships/notesSlide"/><Relationship Id="rId3" Target="../media/image8.jpe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13.png" Type="http://schemas.openxmlformats.org/officeDocument/2006/relationships/image"/><Relationship Id="rId3" Target="../media/image8.jpeg" Type="http://schemas.openxmlformats.org/officeDocument/2006/relationships/image"/></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dpi="0" rotWithShape="1">
          <a:blip r:embed="rId3">
            <a:alphaModFix amt="25000"/>
            <a:lum/>
          </a:blip>
          <a:stretch>
            <a:fillRect b="-128000" t="-128000"/>
          </a:stretch>
        </a:blipFill>
        <a:effectLst/>
      </p:bgPr>
    </p:bg>
    <p:spTree>
      <p:nvGrpSpPr>
        <p:cNvPr id="1" name=""/>
        <p:cNvGrpSpPr/>
        <p:nvPr/>
      </p:nvGrpSpPr>
      <p:grpSpPr>
        <a:xfrm>
          <a:off x="0" y="0"/>
          <a:ext cx="0" cy="0"/>
        </a:xfrm>
      </p:grpSpPr>
      <p:sp>
        <p:nvSpPr>
          <p:cNvPr id="5" name="文本框 4"/>
          <p:cNvSpPr txBox="1"/>
          <p:nvPr/>
        </p:nvSpPr>
        <p:spPr>
          <a:xfrm>
            <a:off x="3164122" y="3837223"/>
            <a:ext cx="7529670" cy="1097280"/>
          </a:xfrm>
          <a:prstGeom prst="rect">
            <a:avLst/>
          </a:prstGeom>
          <a:noFill/>
        </p:spPr>
        <p:txBody>
          <a:bodyPr rtlCol="0" vert="horz" wrap="square">
            <a:spAutoFit/>
          </a:bodyPr>
          <a:lstStyle/>
          <a:p>
            <a:pPr algn="ctr"/>
            <a:r>
              <a:rPr altLang="en-US" lang="zh-CN" sz="6600">
                <a:solidFill>
                  <a:schemeClr val="tx1">
                    <a:lumMod val="85000"/>
                    <a:lumOff val="15000"/>
                  </a:schemeClr>
                </a:solidFill>
                <a:latin charset="0" panose="020b0604020202020204" pitchFamily="34" typeface="Arial"/>
                <a:ea charset="-122" panose="020b0503020204020204" pitchFamily="34" typeface="微软雅黑"/>
                <a:cs charset="0" panose="020b0606030504020204" pitchFamily="34" typeface="Open Sans"/>
                <a:sym charset="0" panose="020b0604020202020204" pitchFamily="34" typeface="Arial"/>
              </a:rPr>
              <a:t>极简艺术 创意通用</a:t>
            </a:r>
          </a:p>
        </p:txBody>
      </p:sp>
      <p:sp>
        <p:nvSpPr>
          <p:cNvPr id="24" name="矩形 23"/>
          <p:cNvSpPr/>
          <p:nvPr/>
        </p:nvSpPr>
        <p:spPr>
          <a:xfrm>
            <a:off x="8292858" y="5237795"/>
            <a:ext cx="74376" cy="198080"/>
          </a:xfrm>
          <a:prstGeom prst="rect">
            <a:avLst/>
          </a:prstGeom>
          <a:solidFill>
            <a:schemeClr val="bg1">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sz="2000">
              <a:solidFill>
                <a:schemeClr val="tx1"/>
              </a:solidFill>
              <a:latin charset="0" panose="020b0604020202020204" pitchFamily="34" typeface="Arial"/>
              <a:ea charset="-122" panose="020b0503020204020204" pitchFamily="34" typeface="微软雅黑"/>
              <a:sym charset="0" panose="020b0604020202020204" pitchFamily="34" typeface="Arial"/>
            </a:endParaRPr>
          </a:p>
        </p:txBody>
      </p:sp>
      <p:sp>
        <p:nvSpPr>
          <p:cNvPr id="26" name="文本框 25"/>
          <p:cNvSpPr txBox="1"/>
          <p:nvPr/>
        </p:nvSpPr>
        <p:spPr>
          <a:xfrm>
            <a:off x="8461763" y="5130833"/>
            <a:ext cx="2109599" cy="365760"/>
          </a:xfrm>
          <a:prstGeom prst="rect">
            <a:avLst/>
          </a:prstGeom>
          <a:noFill/>
        </p:spPr>
        <p:txBody>
          <a:bodyPr rtlCol="0" wrap="square">
            <a:spAutoFit/>
          </a:bodyPr>
          <a:lstStyle/>
          <a:p>
            <a:r>
              <a:rPr altLang="en-US" lang="zh-CN">
                <a:latin charset="0" panose="020b0604020202020204" pitchFamily="34" typeface="Arial"/>
                <a:ea charset="-122" panose="020b0503020204020204" pitchFamily="34" typeface="微软雅黑"/>
                <a:sym charset="0" panose="020b0604020202020204" pitchFamily="34" typeface="Arial"/>
              </a:rPr>
              <a:t>汇报人：优页PPT</a:t>
            </a:r>
          </a:p>
        </p:txBody>
      </p:sp>
      <p:cxnSp>
        <p:nvCxnSpPr>
          <p:cNvPr id="27" name="直接连接符 26"/>
          <p:cNvCxnSpPr/>
          <p:nvPr/>
        </p:nvCxnSpPr>
        <p:spPr>
          <a:xfrm flipH="1">
            <a:off x="3164121" y="4970133"/>
            <a:ext cx="8042118" cy="0"/>
          </a:xfrm>
          <a:prstGeom prst="line">
            <a:avLst/>
          </a:prstGeom>
          <a:ln>
            <a:prstDash val="dash"/>
          </a:ln>
        </p:spPr>
        <p:style>
          <a:lnRef idx="1">
            <a:schemeClr val="accent3"/>
          </a:lnRef>
          <a:fillRef idx="0">
            <a:schemeClr val="accent3"/>
          </a:fillRef>
          <a:effectRef idx="0">
            <a:schemeClr val="accent3"/>
          </a:effectRef>
          <a:fontRef idx="minor">
            <a:schemeClr val="tx1"/>
          </a:fontRef>
        </p:style>
      </p:cxnSp>
      <p:sp>
        <p:nvSpPr>
          <p:cNvPr id="10" name="矩形 9"/>
          <p:cNvSpPr/>
          <p:nvPr/>
        </p:nvSpPr>
        <p:spPr>
          <a:xfrm>
            <a:off x="4667581" y="3165978"/>
            <a:ext cx="6135924" cy="640080"/>
          </a:xfrm>
          <a:prstGeom prst="rect">
            <a:avLst/>
          </a:prstGeom>
        </p:spPr>
        <p:txBody>
          <a:bodyPr wrap="square">
            <a:spAutoFit/>
          </a:bodyPr>
          <a:lstStyle/>
          <a:p>
            <a:pPr algn="ctr">
              <a:lnSpc>
                <a:spcPct val="150000"/>
              </a:lnSpc>
              <a:buClr>
                <a:srgbClr val="E24848"/>
              </a:buClr>
            </a:pPr>
            <a:r>
              <a:rPr altLang="zh-CN" lang="en-US" noProof="1" sz="2400">
                <a:solidFill>
                  <a:schemeClr val="tx1">
                    <a:lumMod val="50000"/>
                    <a:lumOff val="50000"/>
                  </a:schemeClr>
                </a:solidFill>
                <a:latin charset="0" panose="020b0604020202020204" pitchFamily="34" typeface="Arial"/>
                <a:ea charset="-122" panose="020b0503020204020204" pitchFamily="34" typeface="微软雅黑"/>
                <a:cs charset="0" panose="020b0604020202020204" pitchFamily="34" typeface="Arial"/>
                <a:sym charset="0" panose="020b0604020202020204" pitchFamily="34" typeface="Arial"/>
              </a:rPr>
              <a:t>Lorem ipsum dolor sit amet, consectetuer</a:t>
            </a:r>
          </a:p>
        </p:txBody>
      </p:sp>
      <p:grpSp>
        <p:nvGrpSpPr>
          <p:cNvPr id="2" name="组合 1"/>
          <p:cNvGrpSpPr/>
          <p:nvPr/>
        </p:nvGrpSpPr>
        <p:grpSpPr>
          <a:xfrm>
            <a:off x="4849792" y="2500272"/>
            <a:ext cx="5429318" cy="585357"/>
            <a:chOff x="1666701" y="1868156"/>
            <a:chExt cx="8878627" cy="957241"/>
          </a:xfrm>
        </p:grpSpPr>
        <p:sp>
          <p:nvSpPr>
            <p:cNvPr id="12" name="圆角矩形 11"/>
            <p:cNvSpPr/>
            <p:nvPr/>
          </p:nvSpPr>
          <p:spPr>
            <a:xfrm>
              <a:off x="1666701" y="1868156"/>
              <a:ext cx="968527" cy="957241"/>
            </a:xfrm>
            <a:prstGeom prst="roundRect">
              <a:avLst/>
            </a:prstGeom>
            <a:solidFill>
              <a:schemeClr val="bg1">
                <a:lumMod val="95000"/>
                <a:alpha val="80000"/>
              </a:schemeClr>
            </a:solidFill>
            <a:ln>
              <a:solidFill>
                <a:schemeClr val="tx1">
                  <a:lumMod val="50000"/>
                  <a:lumOff val="50000"/>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r>
                <a:rPr altLang="zh-CN" b="0" baseline="0" cap="none" i="0" kern="1200" kumimoji="0" lang="en-US" noProof="0" normalizeH="0" spc="0" strike="noStrike" sz="4800" u="none">
                  <a:ln>
                    <a:noFill/>
                  </a:ln>
                  <a:solidFill>
                    <a:prstClr val="white"/>
                  </a:solidFill>
                  <a:effectLst/>
                  <a:uLnTx/>
                  <a:uFillTx/>
                  <a:latin charset="0" panose="020b0604020202020204" pitchFamily="34" typeface="Arial"/>
                  <a:ea charset="-122" panose="020b0503020204020204" pitchFamily="34" typeface="微软雅黑"/>
                  <a:sym charset="0" panose="020b0604020202020204" pitchFamily="34" typeface="Arial"/>
                </a:rPr>
                <a:t>T</a:t>
              </a:r>
            </a:p>
          </p:txBody>
        </p:sp>
        <p:sp>
          <p:nvSpPr>
            <p:cNvPr id="13" name="圆角矩形 12"/>
            <p:cNvSpPr/>
            <p:nvPr/>
          </p:nvSpPr>
          <p:spPr>
            <a:xfrm>
              <a:off x="2796715" y="1868156"/>
              <a:ext cx="968527" cy="957241"/>
            </a:xfrm>
            <a:prstGeom prst="roundRect">
              <a:avLst/>
            </a:prstGeom>
            <a:solidFill>
              <a:schemeClr val="bg1">
                <a:lumMod val="95000"/>
                <a:alpha val="80000"/>
              </a:schemeClr>
            </a:solidFill>
            <a:ln>
              <a:solidFill>
                <a:schemeClr val="tx1">
                  <a:lumMod val="50000"/>
                  <a:lumOff val="50000"/>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r>
                <a:rPr altLang="zh-CN" b="0" baseline="0" cap="none" i="0" kern="1200" kumimoji="0" lang="en-US" noProof="0" normalizeH="0" spc="0" strike="noStrike" sz="4800" u="none">
                  <a:ln>
                    <a:noFill/>
                  </a:ln>
                  <a:solidFill>
                    <a:prstClr val="white"/>
                  </a:solidFill>
                  <a:effectLst/>
                  <a:uLnTx/>
                  <a:uFillTx/>
                  <a:latin charset="0" panose="020b0604020202020204" pitchFamily="34" typeface="Arial"/>
                  <a:ea charset="-122" panose="020b0503020204020204" pitchFamily="34" typeface="微软雅黑"/>
                  <a:sym charset="0" panose="020b0604020202020204" pitchFamily="34" typeface="Arial"/>
                </a:rPr>
                <a:t>E</a:t>
              </a:r>
            </a:p>
          </p:txBody>
        </p:sp>
        <p:sp>
          <p:nvSpPr>
            <p:cNvPr id="14" name="圆角矩形 13"/>
            <p:cNvSpPr/>
            <p:nvPr/>
          </p:nvSpPr>
          <p:spPr>
            <a:xfrm>
              <a:off x="3926729" y="1868156"/>
              <a:ext cx="968527" cy="957241"/>
            </a:xfrm>
            <a:prstGeom prst="roundRect">
              <a:avLst/>
            </a:prstGeom>
            <a:solidFill>
              <a:schemeClr val="bg1">
                <a:lumMod val="95000"/>
                <a:alpha val="80000"/>
              </a:schemeClr>
            </a:solidFill>
            <a:ln>
              <a:solidFill>
                <a:schemeClr val="tx1">
                  <a:lumMod val="50000"/>
                  <a:lumOff val="50000"/>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r>
                <a:rPr altLang="zh-CN" b="0" baseline="0" cap="none" i="0" kern="1200" kumimoji="0" lang="en-US" noProof="0" normalizeH="0" spc="0" strike="noStrike" sz="4800" u="none">
                  <a:ln>
                    <a:noFill/>
                  </a:ln>
                  <a:solidFill>
                    <a:prstClr val="white"/>
                  </a:solidFill>
                  <a:effectLst/>
                  <a:uLnTx/>
                  <a:uFillTx/>
                  <a:latin charset="0" panose="020b0604020202020204" pitchFamily="34" typeface="Arial"/>
                  <a:ea charset="-122" panose="020b0503020204020204" pitchFamily="34" typeface="微软雅黑"/>
                  <a:sym charset="0" panose="020b0604020202020204" pitchFamily="34" typeface="Arial"/>
                </a:rPr>
                <a:t>M</a:t>
              </a:r>
            </a:p>
          </p:txBody>
        </p:sp>
        <p:sp>
          <p:nvSpPr>
            <p:cNvPr id="15" name="圆角矩形 14"/>
            <p:cNvSpPr/>
            <p:nvPr/>
          </p:nvSpPr>
          <p:spPr>
            <a:xfrm>
              <a:off x="5056743" y="1868156"/>
              <a:ext cx="968527" cy="957241"/>
            </a:xfrm>
            <a:prstGeom prst="roundRect">
              <a:avLst/>
            </a:prstGeom>
            <a:solidFill>
              <a:schemeClr val="bg1">
                <a:lumMod val="95000"/>
                <a:alpha val="80000"/>
              </a:schemeClr>
            </a:solidFill>
            <a:ln>
              <a:solidFill>
                <a:schemeClr val="tx1">
                  <a:lumMod val="50000"/>
                  <a:lumOff val="50000"/>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r>
                <a:rPr altLang="zh-CN" b="0" baseline="0" cap="none" i="0" kern="1200" kumimoji="0" lang="en-US" noProof="0" normalizeH="0" spc="0" strike="noStrike" sz="4800" u="none">
                  <a:ln>
                    <a:noFill/>
                  </a:ln>
                  <a:solidFill>
                    <a:prstClr val="white"/>
                  </a:solidFill>
                  <a:effectLst/>
                  <a:uLnTx/>
                  <a:uFillTx/>
                  <a:latin charset="0" panose="020b0604020202020204" pitchFamily="34" typeface="Arial"/>
                  <a:ea charset="-122" panose="020b0503020204020204" pitchFamily="34" typeface="微软雅黑"/>
                  <a:sym charset="0" panose="020b0604020202020204" pitchFamily="34" typeface="Arial"/>
                </a:rPr>
                <a:t>P</a:t>
              </a:r>
            </a:p>
          </p:txBody>
        </p:sp>
        <p:sp>
          <p:nvSpPr>
            <p:cNvPr id="17" name="圆角矩形 16"/>
            <p:cNvSpPr/>
            <p:nvPr/>
          </p:nvSpPr>
          <p:spPr>
            <a:xfrm>
              <a:off x="6186757" y="1868156"/>
              <a:ext cx="968527" cy="957241"/>
            </a:xfrm>
            <a:prstGeom prst="roundRect">
              <a:avLst/>
            </a:prstGeom>
            <a:solidFill>
              <a:schemeClr val="bg1">
                <a:lumMod val="95000"/>
                <a:alpha val="80000"/>
              </a:schemeClr>
            </a:solidFill>
            <a:ln>
              <a:solidFill>
                <a:schemeClr val="tx1">
                  <a:lumMod val="50000"/>
                  <a:lumOff val="50000"/>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r>
                <a:rPr altLang="zh-CN" b="0" baseline="0" cap="none" i="0" kern="1200" kumimoji="0" lang="en-US" noProof="0" normalizeH="0" spc="0" strike="noStrike" sz="4800" u="none">
                  <a:ln>
                    <a:noFill/>
                  </a:ln>
                  <a:solidFill>
                    <a:prstClr val="white"/>
                  </a:solidFill>
                  <a:effectLst/>
                  <a:uLnTx/>
                  <a:uFillTx/>
                  <a:latin charset="0" panose="020b0604020202020204" pitchFamily="34" typeface="Arial"/>
                  <a:ea charset="-122" panose="020b0503020204020204" pitchFamily="34" typeface="微软雅黑"/>
                  <a:sym charset="0" panose="020b0604020202020204" pitchFamily="34" typeface="Arial"/>
                </a:rPr>
                <a:t>L</a:t>
              </a:r>
            </a:p>
          </p:txBody>
        </p:sp>
        <p:sp>
          <p:nvSpPr>
            <p:cNvPr id="19" name="圆角矩形 18"/>
            <p:cNvSpPr/>
            <p:nvPr/>
          </p:nvSpPr>
          <p:spPr>
            <a:xfrm>
              <a:off x="7316771" y="1868156"/>
              <a:ext cx="968527" cy="957241"/>
            </a:xfrm>
            <a:prstGeom prst="roundRect">
              <a:avLst/>
            </a:prstGeom>
            <a:solidFill>
              <a:schemeClr val="bg1">
                <a:lumMod val="95000"/>
                <a:alpha val="80000"/>
              </a:schemeClr>
            </a:solidFill>
            <a:ln>
              <a:solidFill>
                <a:schemeClr val="tx1">
                  <a:lumMod val="50000"/>
                  <a:lumOff val="50000"/>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r>
                <a:rPr altLang="zh-CN" b="0" baseline="0" cap="none" i="0" kern="1200" kumimoji="0" lang="en-US" noProof="0" normalizeH="0" spc="0" strike="noStrike" sz="4800" u="none">
                  <a:ln>
                    <a:noFill/>
                  </a:ln>
                  <a:solidFill>
                    <a:prstClr val="white"/>
                  </a:solidFill>
                  <a:effectLst/>
                  <a:uLnTx/>
                  <a:uFillTx/>
                  <a:latin charset="0" panose="020b0604020202020204" pitchFamily="34" typeface="Arial"/>
                  <a:ea charset="-122" panose="020b0503020204020204" pitchFamily="34" typeface="微软雅黑"/>
                  <a:sym charset="0" panose="020b0604020202020204" pitchFamily="34" typeface="Arial"/>
                </a:rPr>
                <a:t>A</a:t>
              </a:r>
            </a:p>
          </p:txBody>
        </p:sp>
        <p:sp>
          <p:nvSpPr>
            <p:cNvPr id="21" name="圆角矩形 20"/>
            <p:cNvSpPr/>
            <p:nvPr/>
          </p:nvSpPr>
          <p:spPr>
            <a:xfrm>
              <a:off x="8446785" y="1868156"/>
              <a:ext cx="968527" cy="957241"/>
            </a:xfrm>
            <a:prstGeom prst="roundRect">
              <a:avLst/>
            </a:prstGeom>
            <a:solidFill>
              <a:schemeClr val="bg1">
                <a:lumMod val="95000"/>
                <a:alpha val="80000"/>
              </a:schemeClr>
            </a:solidFill>
            <a:ln>
              <a:solidFill>
                <a:schemeClr val="tx1">
                  <a:lumMod val="50000"/>
                  <a:lumOff val="50000"/>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r>
                <a:rPr altLang="zh-CN" b="0" baseline="0" cap="none" i="0" kern="1200" kumimoji="0" lang="en-US" noProof="0" normalizeH="0" spc="0" strike="noStrike" sz="4800" u="none">
                  <a:ln>
                    <a:noFill/>
                  </a:ln>
                  <a:solidFill>
                    <a:prstClr val="white"/>
                  </a:solidFill>
                  <a:effectLst/>
                  <a:uLnTx/>
                  <a:uFillTx/>
                  <a:latin charset="0" panose="020b0604020202020204" pitchFamily="34" typeface="Arial"/>
                  <a:ea charset="-122" panose="020b0503020204020204" pitchFamily="34" typeface="微软雅黑"/>
                  <a:sym charset="0" panose="020b0604020202020204" pitchFamily="34" typeface="Arial"/>
                </a:rPr>
                <a:t>T</a:t>
              </a:r>
            </a:p>
          </p:txBody>
        </p:sp>
        <p:sp>
          <p:nvSpPr>
            <p:cNvPr id="23" name="圆角矩形 22"/>
            <p:cNvSpPr/>
            <p:nvPr/>
          </p:nvSpPr>
          <p:spPr>
            <a:xfrm>
              <a:off x="9576801" y="1868156"/>
              <a:ext cx="968527" cy="957241"/>
            </a:xfrm>
            <a:prstGeom prst="roundRect">
              <a:avLst/>
            </a:prstGeom>
            <a:solidFill>
              <a:schemeClr val="bg1">
                <a:lumMod val="95000"/>
                <a:alpha val="80000"/>
              </a:schemeClr>
            </a:solidFill>
            <a:ln>
              <a:solidFill>
                <a:schemeClr val="tx1">
                  <a:lumMod val="50000"/>
                  <a:lumOff val="50000"/>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eaLnBrk="1" fontAlgn="auto" hangingPunct="1" indent="0" latinLnBrk="0" lvl="0" marL="0" marR="0" rtl="0">
                <a:lnSpc>
                  <a:spcPct val="100000"/>
                </a:lnSpc>
                <a:spcBef>
                  <a:spcPct val="0"/>
                </a:spcBef>
                <a:spcAft>
                  <a:spcPct val="0"/>
                </a:spcAft>
                <a:buClrTx/>
                <a:buSzTx/>
                <a:buFontTx/>
                <a:buNone/>
                <a:defRPr/>
              </a:pPr>
              <a:r>
                <a:rPr altLang="zh-CN" b="0" baseline="0" cap="none" i="0" kern="1200" kumimoji="0" lang="en-US" noProof="0" normalizeH="0" spc="0" strike="noStrike" sz="4800" u="none">
                  <a:ln>
                    <a:noFill/>
                  </a:ln>
                  <a:solidFill>
                    <a:prstClr val="white"/>
                  </a:solidFill>
                  <a:effectLst/>
                  <a:uLnTx/>
                  <a:uFillTx/>
                  <a:latin charset="0" panose="020b0604020202020204" pitchFamily="34" typeface="Arial"/>
                  <a:ea charset="-122" panose="020b0503020204020204" pitchFamily="34" typeface="微软雅黑"/>
                  <a:sym charset="0" panose="020b0604020202020204" pitchFamily="34" typeface="Arial"/>
                </a:rPr>
                <a:t>E</a:t>
              </a:r>
            </a:p>
          </p:txBody>
        </p:sp>
      </p:grpSp>
    </p:spTree>
    <p:extLst>
      <p:ext uri="{BB962C8B-B14F-4D97-AF65-F5344CB8AC3E}">
        <p14:creationId val="2351322359"/>
      </p:ext>
    </p:extLst>
  </p:cSld>
  <p:clrMapOvr>
    <a:masterClrMapping/>
  </p:clrMapOvr>
  <p:transition spd="slow">
    <p:randomBar dir="vert"/>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2" presetSubtype="2">
                                  <p:stCondLst>
                                    <p:cond delay="500"/>
                                  </p:stCondLst>
                                  <p:childTnLst>
                                    <p:set>
                                      <p:cBhvr>
                                        <p:cTn dur="1" fill="hold" id="6">
                                          <p:stCondLst>
                                            <p:cond delay="0"/>
                                          </p:stCondLst>
                                        </p:cTn>
                                        <p:tgtEl>
                                          <p:spTgt spid="27"/>
                                        </p:tgtEl>
                                        <p:attrNameLst>
                                          <p:attrName>style.visibility</p:attrName>
                                        </p:attrNameLst>
                                      </p:cBhvr>
                                      <p:to>
                                        <p:strVal val="visible"/>
                                      </p:to>
                                    </p:set>
                                    <p:animEffect filter="wipe(right)" transition="in">
                                      <p:cBhvr>
                                        <p:cTn dur="500" id="7"/>
                                        <p:tgtEl>
                                          <p:spTgt spid="27"/>
                                        </p:tgtEl>
                                      </p:cBhvr>
                                    </p:animEffect>
                                  </p:childTnLst>
                                </p:cTn>
                              </p:par>
                            </p:childTnLst>
                          </p:cTn>
                        </p:par>
                        <p:par>
                          <p:cTn fill="hold" id="8" nodeType="afterGroup">
                            <p:stCondLst>
                              <p:cond delay="1000"/>
                            </p:stCondLst>
                            <p:childTnLst>
                              <p:par>
                                <p:cTn fill="hold" grpId="0" id="9" nodeType="afterEffect" presetClass="entr" presetID="53" presetSubtype="0">
                                  <p:stCondLst>
                                    <p:cond delay="0"/>
                                  </p:stCondLst>
                                  <p:iterate type="lt">
                                    <p:tmPct val="10000"/>
                                  </p:iterate>
                                  <p:childTnLst>
                                    <p:set>
                                      <p:cBhvr>
                                        <p:cTn dur="1" fill="hold" id="10">
                                          <p:stCondLst>
                                            <p:cond delay="0"/>
                                          </p:stCondLst>
                                        </p:cTn>
                                        <p:tgtEl>
                                          <p:spTgt spid="5"/>
                                        </p:tgtEl>
                                        <p:attrNameLst>
                                          <p:attrName>style.visibility</p:attrName>
                                        </p:attrNameLst>
                                      </p:cBhvr>
                                      <p:to>
                                        <p:strVal val="visible"/>
                                      </p:to>
                                    </p:set>
                                    <p:anim calcmode="lin" valueType="num">
                                      <p:cBhvr>
                                        <p:cTn dur="1000" fill="hold" id="11"/>
                                        <p:tgtEl>
                                          <p:spTgt spid="5"/>
                                        </p:tgtEl>
                                        <p:attrNameLst>
                                          <p:attrName>ppt_w</p:attrName>
                                        </p:attrNameLst>
                                      </p:cBhvr>
                                      <p:tavLst>
                                        <p:tav tm="0">
                                          <p:val>
                                            <p:fltVal val="0"/>
                                          </p:val>
                                        </p:tav>
                                        <p:tav tm="100000">
                                          <p:val>
                                            <p:strVal val="#ppt_w"/>
                                          </p:val>
                                        </p:tav>
                                      </p:tavLst>
                                    </p:anim>
                                    <p:anim calcmode="lin" valueType="num">
                                      <p:cBhvr>
                                        <p:cTn dur="1000" fill="hold" id="12"/>
                                        <p:tgtEl>
                                          <p:spTgt spid="5"/>
                                        </p:tgtEl>
                                        <p:attrNameLst>
                                          <p:attrName>ppt_h</p:attrName>
                                        </p:attrNameLst>
                                      </p:cBhvr>
                                      <p:tavLst>
                                        <p:tav tm="0">
                                          <p:val>
                                            <p:fltVal val="0"/>
                                          </p:val>
                                        </p:tav>
                                        <p:tav tm="100000">
                                          <p:val>
                                            <p:strVal val="#ppt_h"/>
                                          </p:val>
                                        </p:tav>
                                      </p:tavLst>
                                    </p:anim>
                                    <p:animEffect filter="fade" transition="in">
                                      <p:cBhvr>
                                        <p:cTn dur="1000" id="13"/>
                                        <p:tgtEl>
                                          <p:spTgt spid="5"/>
                                        </p:tgtEl>
                                      </p:cBhvr>
                                    </p:animEffect>
                                  </p:childTnLst>
                                </p:cTn>
                              </p:par>
                              <p:par>
                                <p:cTn fill="hold" grpId="0" id="14" nodeType="withEffect" presetClass="entr" presetID="42" presetSubtype="0">
                                  <p:stCondLst>
                                    <p:cond delay="850"/>
                                  </p:stCondLst>
                                  <p:childTnLst>
                                    <p:set>
                                      <p:cBhvr>
                                        <p:cTn dur="1" fill="hold" id="15">
                                          <p:stCondLst>
                                            <p:cond delay="0"/>
                                          </p:stCondLst>
                                        </p:cTn>
                                        <p:tgtEl>
                                          <p:spTgt spid="10"/>
                                        </p:tgtEl>
                                        <p:attrNameLst>
                                          <p:attrName>style.visibility</p:attrName>
                                        </p:attrNameLst>
                                      </p:cBhvr>
                                      <p:to>
                                        <p:strVal val="visible"/>
                                      </p:to>
                                    </p:set>
                                    <p:animEffect filter="fade" transition="in">
                                      <p:cBhvr>
                                        <p:cTn dur="500" id="16"/>
                                        <p:tgtEl>
                                          <p:spTgt spid="10"/>
                                        </p:tgtEl>
                                      </p:cBhvr>
                                    </p:animEffect>
                                    <p:anim calcmode="lin" valueType="num">
                                      <p:cBhvr>
                                        <p:cTn dur="500" fill="hold" id="17"/>
                                        <p:tgtEl>
                                          <p:spTgt spid="10"/>
                                        </p:tgtEl>
                                        <p:attrNameLst>
                                          <p:attrName>ppt_x</p:attrName>
                                        </p:attrNameLst>
                                      </p:cBhvr>
                                      <p:tavLst>
                                        <p:tav tm="0">
                                          <p:val>
                                            <p:strVal val="#ppt_x"/>
                                          </p:val>
                                        </p:tav>
                                        <p:tav tm="100000">
                                          <p:val>
                                            <p:strVal val="#ppt_x"/>
                                          </p:val>
                                        </p:tav>
                                      </p:tavLst>
                                    </p:anim>
                                    <p:anim calcmode="lin" valueType="num">
                                      <p:cBhvr>
                                        <p:cTn dur="500" fill="hold" id="18"/>
                                        <p:tgtEl>
                                          <p:spTgt spid="10"/>
                                        </p:tgtEl>
                                        <p:attrNameLst>
                                          <p:attrName>ppt_y</p:attrName>
                                        </p:attrNameLst>
                                      </p:cBhvr>
                                      <p:tavLst>
                                        <p:tav tm="0">
                                          <p:val>
                                            <p:strVal val="#ppt_y+.1"/>
                                          </p:val>
                                        </p:tav>
                                        <p:tav tm="100000">
                                          <p:val>
                                            <p:strVal val="#ppt_y"/>
                                          </p:val>
                                        </p:tav>
                                      </p:tavLst>
                                    </p:anim>
                                  </p:childTnLst>
                                </p:cTn>
                              </p:par>
                            </p:childTnLst>
                          </p:cTn>
                        </p:par>
                        <p:par>
                          <p:cTn fill="hold" id="19" nodeType="afterGroup">
                            <p:stCondLst>
                              <p:cond delay="2350"/>
                            </p:stCondLst>
                            <p:childTnLst>
                              <p:par>
                                <p:cTn fill="hold" grpId="0" id="20" nodeType="afterEffect" presetClass="entr" presetID="17" presetSubtype="1">
                                  <p:stCondLst>
                                    <p:cond delay="0"/>
                                  </p:stCondLst>
                                  <p:childTnLst>
                                    <p:set>
                                      <p:cBhvr>
                                        <p:cTn dur="1" fill="hold" id="21">
                                          <p:stCondLst>
                                            <p:cond delay="0"/>
                                          </p:stCondLst>
                                        </p:cTn>
                                        <p:tgtEl>
                                          <p:spTgt spid="24"/>
                                        </p:tgtEl>
                                        <p:attrNameLst>
                                          <p:attrName>style.visibility</p:attrName>
                                        </p:attrNameLst>
                                      </p:cBhvr>
                                      <p:to>
                                        <p:strVal val="visible"/>
                                      </p:to>
                                    </p:set>
                                    <p:anim calcmode="lin" valueType="num">
                                      <p:cBhvr>
                                        <p:cTn dur="500" fill="hold" id="22"/>
                                        <p:tgtEl>
                                          <p:spTgt spid="24"/>
                                        </p:tgtEl>
                                        <p:attrNameLst>
                                          <p:attrName>ppt_x</p:attrName>
                                        </p:attrNameLst>
                                      </p:cBhvr>
                                      <p:tavLst>
                                        <p:tav tm="0">
                                          <p:val>
                                            <p:strVal val="#ppt_x"/>
                                          </p:val>
                                        </p:tav>
                                        <p:tav tm="100000">
                                          <p:val>
                                            <p:strVal val="#ppt_x"/>
                                          </p:val>
                                        </p:tav>
                                      </p:tavLst>
                                    </p:anim>
                                    <p:anim calcmode="lin" valueType="num">
                                      <p:cBhvr>
                                        <p:cTn dur="500" fill="hold" id="23"/>
                                        <p:tgtEl>
                                          <p:spTgt spid="24"/>
                                        </p:tgtEl>
                                        <p:attrNameLst>
                                          <p:attrName>ppt_y</p:attrName>
                                        </p:attrNameLst>
                                      </p:cBhvr>
                                      <p:tavLst>
                                        <p:tav tm="0">
                                          <p:val>
                                            <p:strVal val="#ppt_y-#ppt_h/2"/>
                                          </p:val>
                                        </p:tav>
                                        <p:tav tm="100000">
                                          <p:val>
                                            <p:strVal val="#ppt_y"/>
                                          </p:val>
                                        </p:tav>
                                      </p:tavLst>
                                    </p:anim>
                                    <p:anim calcmode="lin" valueType="num">
                                      <p:cBhvr>
                                        <p:cTn dur="500" fill="hold" id="24"/>
                                        <p:tgtEl>
                                          <p:spTgt spid="24"/>
                                        </p:tgtEl>
                                        <p:attrNameLst>
                                          <p:attrName>ppt_w</p:attrName>
                                        </p:attrNameLst>
                                      </p:cBhvr>
                                      <p:tavLst>
                                        <p:tav tm="0">
                                          <p:val>
                                            <p:strVal val="#ppt_w"/>
                                          </p:val>
                                        </p:tav>
                                        <p:tav tm="100000">
                                          <p:val>
                                            <p:strVal val="#ppt_w"/>
                                          </p:val>
                                        </p:tav>
                                      </p:tavLst>
                                    </p:anim>
                                    <p:anim calcmode="lin" valueType="num">
                                      <p:cBhvr>
                                        <p:cTn dur="500" fill="hold" id="25"/>
                                        <p:tgtEl>
                                          <p:spTgt spid="24"/>
                                        </p:tgtEl>
                                        <p:attrNameLst>
                                          <p:attrName>ppt_h</p:attrName>
                                        </p:attrNameLst>
                                      </p:cBhvr>
                                      <p:tavLst>
                                        <p:tav tm="0">
                                          <p:val>
                                            <p:fltVal val="0"/>
                                          </p:val>
                                        </p:tav>
                                        <p:tav tm="100000">
                                          <p:val>
                                            <p:strVal val="#ppt_h"/>
                                          </p:val>
                                        </p:tav>
                                      </p:tavLst>
                                    </p:anim>
                                  </p:childTnLst>
                                </p:cTn>
                              </p:par>
                              <p:par>
                                <p:cTn fill="hold" grpId="0" id="26" nodeType="withEffect" presetClass="entr" presetID="22" presetSubtype="8">
                                  <p:stCondLst>
                                    <p:cond delay="1400"/>
                                  </p:stCondLst>
                                  <p:childTnLst>
                                    <p:set>
                                      <p:cBhvr>
                                        <p:cTn dur="1" fill="hold" id="27">
                                          <p:stCondLst>
                                            <p:cond delay="0"/>
                                          </p:stCondLst>
                                        </p:cTn>
                                        <p:tgtEl>
                                          <p:spTgt spid="26"/>
                                        </p:tgtEl>
                                        <p:attrNameLst>
                                          <p:attrName>style.visibility</p:attrName>
                                        </p:attrNameLst>
                                      </p:cBhvr>
                                      <p:to>
                                        <p:strVal val="visible"/>
                                      </p:to>
                                    </p:set>
                                    <p:animEffect filter="wipe(left)" transition="in">
                                      <p:cBhvr>
                                        <p:cTn dur="750" id="28"/>
                                        <p:tgtEl>
                                          <p:spTgt spid="26"/>
                                        </p:tgtEl>
                                      </p:cBhvr>
                                    </p:animEffect>
                                  </p:childTnLst>
                                </p:cTn>
                              </p:par>
                            </p:childTnLst>
                          </p:cTn>
                        </p:par>
                        <p:par>
                          <p:cTn fill="hold" id="29" nodeType="afterGroup">
                            <p:stCondLst>
                              <p:cond delay="4500"/>
                            </p:stCondLst>
                            <p:childTnLst>
                              <p:par>
                                <p:cTn fill="hold" id="30" nodeType="afterEffect" presetClass="entr" presetID="37" presetSubtype="0">
                                  <p:stCondLst>
                                    <p:cond delay="0"/>
                                  </p:stCondLst>
                                  <p:childTnLst>
                                    <p:set>
                                      <p:cBhvr>
                                        <p:cTn dur="1" fill="hold" id="31">
                                          <p:stCondLst>
                                            <p:cond delay="0"/>
                                          </p:stCondLst>
                                        </p:cTn>
                                        <p:tgtEl>
                                          <p:spTgt spid="2"/>
                                        </p:tgtEl>
                                        <p:attrNameLst>
                                          <p:attrName>style.visibility</p:attrName>
                                        </p:attrNameLst>
                                      </p:cBhvr>
                                      <p:to>
                                        <p:strVal val="visible"/>
                                      </p:to>
                                    </p:set>
                                    <p:animEffect filter="fade" transition="in">
                                      <p:cBhvr>
                                        <p:cTn dur="1000" id="32"/>
                                        <p:tgtEl>
                                          <p:spTgt spid="2"/>
                                        </p:tgtEl>
                                      </p:cBhvr>
                                    </p:animEffect>
                                    <p:anim calcmode="lin" valueType="num">
                                      <p:cBhvr>
                                        <p:cTn dur="1000" fill="hold" id="33"/>
                                        <p:tgtEl>
                                          <p:spTgt spid="2"/>
                                        </p:tgtEl>
                                        <p:attrNameLst>
                                          <p:attrName>ppt_x</p:attrName>
                                        </p:attrNameLst>
                                      </p:cBhvr>
                                      <p:tavLst>
                                        <p:tav tm="0">
                                          <p:val>
                                            <p:strVal val="#ppt_x"/>
                                          </p:val>
                                        </p:tav>
                                        <p:tav tm="100000">
                                          <p:val>
                                            <p:strVal val="#ppt_x"/>
                                          </p:val>
                                        </p:tav>
                                      </p:tavLst>
                                    </p:anim>
                                    <p:anim calcmode="lin" valueType="num">
                                      <p:cBhvr>
                                        <p:cTn decel="100000" dur="900" fill="hold" id="34"/>
                                        <p:tgtEl>
                                          <p:spTgt spid="2"/>
                                        </p:tgtEl>
                                        <p:attrNameLst>
                                          <p:attrName>ppt_y</p:attrName>
                                        </p:attrNameLst>
                                      </p:cBhvr>
                                      <p:tavLst>
                                        <p:tav tm="0">
                                          <p:val>
                                            <p:strVal val="#ppt_y+1"/>
                                          </p:val>
                                        </p:tav>
                                        <p:tav tm="100000">
                                          <p:val>
                                            <p:strVal val="#ppt_y-.03"/>
                                          </p:val>
                                        </p:tav>
                                      </p:tavLst>
                                    </p:anim>
                                    <p:anim calcmode="lin" valueType="num">
                                      <p:cBhvr>
                                        <p:cTn accel="100000" dur="100" fill="hold" id="35">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
      <p:bldP grpId="0" spid="24"/>
      <p:bldP grpId="0" spid="26"/>
      <p:bldP grpId="0" spid="10"/>
    </p:bldLst>
  </p:timing>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dpi="0" rotWithShape="1">
          <a:blip r:embed="rId6">
            <a:alphaModFix amt="25000"/>
            <a:lum/>
          </a:blip>
          <a:stretch>
            <a:fillRect b="-128000" t="-128000"/>
          </a:stretch>
        </a:blipFill>
        <a:effectLst/>
      </p:bgPr>
    </p:bg>
    <p:spTree>
      <p:nvGrpSpPr>
        <p:cNvPr id="1" name=""/>
        <p:cNvGrpSpPr/>
        <p:nvPr/>
      </p:nvGrpSpPr>
      <p:grpSpPr>
        <a:xfrm>
          <a:off x="0" y="0"/>
          <a:ext cx="0" cy="0"/>
        </a:xfrm>
      </p:grpSpPr>
      <p:grpSp>
        <p:nvGrpSpPr>
          <p:cNvPr id="30" name="组合 29"/>
          <p:cNvGrpSpPr/>
          <p:nvPr/>
        </p:nvGrpSpPr>
        <p:grpSpPr>
          <a:xfrm>
            <a:off x="0" y="4295636"/>
            <a:ext cx="12192000" cy="2562363"/>
            <a:chOff x="0" y="3429000"/>
            <a:chExt cx="12192000" cy="3429000"/>
          </a:xfrm>
          <a:solidFill>
            <a:schemeClr val="tx1">
              <a:lumMod val="85000"/>
              <a:lumOff val="15000"/>
            </a:schemeClr>
          </a:solidFill>
        </p:grpSpPr>
        <p:sp>
          <p:nvSpPr>
            <p:cNvPr id="34" name="矩形 33"/>
            <p:cNvSpPr/>
            <p:nvPr/>
          </p:nvSpPr>
          <p:spPr>
            <a:xfrm>
              <a:off x="0" y="3618000"/>
              <a:ext cx="12192000" cy="324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0" panose="020b0604020202020204" pitchFamily="34" typeface="Arial"/>
                <a:ea charset="-122" panose="020b0503020204020204" pitchFamily="34" typeface="微软雅黑"/>
                <a:sym charset="0" panose="020b0604020202020204" pitchFamily="34" typeface="Arial"/>
              </a:endParaRPr>
            </a:p>
          </p:txBody>
        </p:sp>
        <p:sp>
          <p:nvSpPr>
            <p:cNvPr id="35" name="矩形 34"/>
            <p:cNvSpPr/>
            <p:nvPr/>
          </p:nvSpPr>
          <p:spPr>
            <a:xfrm>
              <a:off x="0" y="3429000"/>
              <a:ext cx="12192000" cy="3276600"/>
            </a:xfrm>
            <a:prstGeom prst="rect">
              <a:avLst/>
            </a:prstGeom>
            <a:grpFill/>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0" panose="020b0604020202020204" pitchFamily="34" typeface="Arial"/>
                <a:ea charset="-122" panose="020b0503020204020204" pitchFamily="34" typeface="微软雅黑"/>
                <a:sym charset="0" panose="020b0604020202020204" pitchFamily="34" typeface="Arial"/>
              </a:endParaRPr>
            </a:p>
          </p:txBody>
        </p:sp>
      </p:grpSp>
      <p:cxnSp>
        <p:nvCxnSpPr>
          <p:cNvPr id="4" name="直接连接符 3"/>
          <p:cNvCxnSpPr/>
          <p:nvPr/>
        </p:nvCxnSpPr>
        <p:spPr>
          <a:xfrm>
            <a:off x="-76200" y="4295636"/>
            <a:ext cx="12268200" cy="0"/>
          </a:xfrm>
          <a:prstGeom prst="line">
            <a:avLst/>
          </a:prstGeom>
          <a:ln>
            <a:solidFill>
              <a:schemeClr val="bg1">
                <a:lumMod val="85000"/>
              </a:schemeClr>
            </a:solidFill>
          </a:ln>
        </p:spPr>
        <p:style>
          <a:lnRef idx="1">
            <a:schemeClr val="dk1"/>
          </a:lnRef>
          <a:fillRef idx="0">
            <a:schemeClr val="dk1"/>
          </a:fillRef>
          <a:effectRef idx="0">
            <a:schemeClr val="dk1"/>
          </a:effectRef>
          <a:fontRef idx="minor">
            <a:schemeClr val="tx1"/>
          </a:fontRef>
        </p:style>
      </p:cxnSp>
      <p:grpSp>
        <p:nvGrpSpPr>
          <p:cNvPr id="11" name="组合 10"/>
          <p:cNvGrpSpPr/>
          <p:nvPr/>
        </p:nvGrpSpPr>
        <p:grpSpPr>
          <a:xfrm>
            <a:off x="6013470" y="4213847"/>
            <a:ext cx="165065" cy="165065"/>
            <a:chOff x="4461164" y="3012970"/>
            <a:chExt cx="165065" cy="165065"/>
          </a:xfrm>
        </p:grpSpPr>
        <p:sp>
          <p:nvSpPr>
            <p:cNvPr id="12" name="椭圆 11"/>
            <p:cNvSpPr/>
            <p:nvPr/>
          </p:nvSpPr>
          <p:spPr>
            <a:xfrm>
              <a:off x="4461164" y="3012970"/>
              <a:ext cx="165065" cy="165065"/>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0" panose="020b0604020202020204" pitchFamily="34" typeface="Arial"/>
                <a:ea charset="-122" panose="020b0503020204020204" pitchFamily="34" typeface="微软雅黑"/>
                <a:sym charset="0" panose="020b0604020202020204" pitchFamily="34" typeface="Arial"/>
              </a:endParaRPr>
            </a:p>
          </p:txBody>
        </p:sp>
        <p:sp>
          <p:nvSpPr>
            <p:cNvPr id="13" name="椭圆 12"/>
            <p:cNvSpPr/>
            <p:nvPr/>
          </p:nvSpPr>
          <p:spPr>
            <a:xfrm>
              <a:off x="4492896" y="3044702"/>
              <a:ext cx="101599" cy="10159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0" panose="020b0604020202020204" pitchFamily="34" typeface="Arial"/>
                <a:ea charset="-122" panose="020b0503020204020204" pitchFamily="34" typeface="微软雅黑"/>
                <a:sym charset="0" panose="020b0604020202020204" pitchFamily="34" typeface="Arial"/>
              </a:endParaRPr>
            </a:p>
          </p:txBody>
        </p:sp>
      </p:grpSp>
      <p:grpSp>
        <p:nvGrpSpPr>
          <p:cNvPr id="23" name="组合 22"/>
          <p:cNvGrpSpPr/>
          <p:nvPr/>
        </p:nvGrpSpPr>
        <p:grpSpPr>
          <a:xfrm>
            <a:off x="9765282" y="4209236"/>
            <a:ext cx="165065" cy="165065"/>
            <a:chOff x="4461164" y="3012970"/>
            <a:chExt cx="165065" cy="165065"/>
          </a:xfrm>
        </p:grpSpPr>
        <p:sp>
          <p:nvSpPr>
            <p:cNvPr id="24" name="椭圆 23"/>
            <p:cNvSpPr/>
            <p:nvPr/>
          </p:nvSpPr>
          <p:spPr>
            <a:xfrm>
              <a:off x="4461164" y="3012970"/>
              <a:ext cx="165065" cy="165065"/>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0" panose="020b0604020202020204" pitchFamily="34" typeface="Arial"/>
                <a:ea charset="-122" panose="020b0503020204020204" pitchFamily="34" typeface="微软雅黑"/>
                <a:sym charset="0" panose="020b0604020202020204" pitchFamily="34" typeface="Arial"/>
              </a:endParaRPr>
            </a:p>
          </p:txBody>
        </p:sp>
        <p:sp>
          <p:nvSpPr>
            <p:cNvPr id="25" name="椭圆 24"/>
            <p:cNvSpPr/>
            <p:nvPr/>
          </p:nvSpPr>
          <p:spPr>
            <a:xfrm>
              <a:off x="4492896" y="3044702"/>
              <a:ext cx="101599" cy="10159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0" panose="020b0604020202020204" pitchFamily="34" typeface="Arial"/>
                <a:ea charset="-122" panose="020b0503020204020204" pitchFamily="34" typeface="微软雅黑"/>
                <a:sym charset="0" panose="020b0604020202020204" pitchFamily="34" typeface="Arial"/>
              </a:endParaRPr>
            </a:p>
          </p:txBody>
        </p:sp>
      </p:grpSp>
      <p:grpSp>
        <p:nvGrpSpPr>
          <p:cNvPr id="31" name="组合 30"/>
          <p:cNvGrpSpPr/>
          <p:nvPr/>
        </p:nvGrpSpPr>
        <p:grpSpPr>
          <a:xfrm>
            <a:off x="2405082" y="4209236"/>
            <a:ext cx="165065" cy="165065"/>
            <a:chOff x="4461164" y="3012970"/>
            <a:chExt cx="165065" cy="165065"/>
          </a:xfrm>
        </p:grpSpPr>
        <p:sp>
          <p:nvSpPr>
            <p:cNvPr id="32" name="椭圆 31"/>
            <p:cNvSpPr/>
            <p:nvPr/>
          </p:nvSpPr>
          <p:spPr>
            <a:xfrm>
              <a:off x="4461164" y="3012970"/>
              <a:ext cx="165065" cy="165065"/>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0" panose="020b0604020202020204" pitchFamily="34" typeface="Arial"/>
                <a:ea charset="-122" panose="020b0503020204020204" pitchFamily="34" typeface="微软雅黑"/>
                <a:sym charset="0" panose="020b0604020202020204" pitchFamily="34" typeface="Arial"/>
              </a:endParaRPr>
            </a:p>
          </p:txBody>
        </p:sp>
        <p:sp>
          <p:nvSpPr>
            <p:cNvPr id="33" name="椭圆 32"/>
            <p:cNvSpPr/>
            <p:nvPr/>
          </p:nvSpPr>
          <p:spPr>
            <a:xfrm>
              <a:off x="4492896" y="3044702"/>
              <a:ext cx="101599" cy="10159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0" panose="020b0604020202020204" pitchFamily="34" typeface="Arial"/>
                <a:ea charset="-122" panose="020b0503020204020204" pitchFamily="34" typeface="微软雅黑"/>
                <a:sym charset="0" panose="020b0604020202020204" pitchFamily="34" typeface="Arial"/>
              </a:endParaRPr>
            </a:p>
          </p:txBody>
        </p:sp>
      </p:grpSp>
      <p:pic>
        <p:nvPicPr>
          <p:cNvPr id="6" name="图片占位符 5"/>
          <p:cNvPicPr>
            <a:picLocks noChangeAspect="1" noGrp="1"/>
          </p:cNvPicPr>
          <p:nvPr>
            <p:ph idx="11" sz="quarter" type="pic"/>
          </p:nvPr>
        </p:nvPicPr>
        <p:blipFill>
          <a:blip r:embed="rId3">
            <a:extLst>
              <a:ext uri="{BEBA8EAE-BF5A-486C-A8C5-ECC9F3942E4B}">
                <a14:imgProps>
                  <a14:imgLayer xmlns:d3p1="http://schemas.openxmlformats.org/officeDocument/2006/relationships" d3p1:embed="">
                    <a14:imgEffect>
                      <a14:artisticCutout/>
                    </a14:imgEffect>
                  </a14:imgLayer>
                </a14:imgProps>
              </a:ext>
              <a:ext uri="{28A0092B-C50C-407E-A947-70E740481C1C}">
                <a14:useLocalDpi val="0"/>
              </a:ext>
            </a:extLst>
          </a:blip>
          <a:srcRect l="5068" r="5068"/>
          <a:stretch>
            <a:fillRect/>
          </a:stretch>
        </p:blipFill>
        <p:spPr/>
      </p:pic>
      <p:pic>
        <p:nvPicPr>
          <p:cNvPr id="19" name="图片占位符 18"/>
          <p:cNvPicPr>
            <a:picLocks noChangeAspect="1" noGrp="1"/>
          </p:cNvPicPr>
          <p:nvPr>
            <p:ph idx="12" sz="quarter" type="pic"/>
          </p:nvPr>
        </p:nvPicPr>
        <p:blipFill>
          <a:blip r:embed="rId4">
            <a:extLst>
              <a:ext uri="{BEBA8EAE-BF5A-486C-A8C5-ECC9F3942E4B}">
                <a14:imgProps>
                  <a14:imgLayer xmlns:d3p1="http://schemas.openxmlformats.org/officeDocument/2006/relationships" d3p1:embed="">
                    <a14:imgEffect>
                      <a14:artisticCutout/>
                    </a14:imgEffect>
                  </a14:imgLayer>
                </a14:imgProps>
              </a:ext>
              <a:ext uri="{28A0092B-C50C-407E-A947-70E740481C1C}">
                <a14:useLocalDpi val="0"/>
              </a:ext>
            </a:extLst>
          </a:blip>
          <a:srcRect l="5710" r="5710"/>
          <a:stretch>
            <a:fillRect/>
          </a:stretch>
        </p:blipFill>
        <p:spPr/>
      </p:pic>
      <p:sp>
        <p:nvSpPr>
          <p:cNvPr id="36" name="Rectangle 23"/>
          <p:cNvSpPr/>
          <p:nvPr/>
        </p:nvSpPr>
        <p:spPr>
          <a:xfrm>
            <a:off x="1691929" y="5294992"/>
            <a:ext cx="2493304" cy="891540"/>
          </a:xfrm>
          <a:prstGeom prst="rect">
            <a:avLst/>
          </a:prstGeom>
        </p:spPr>
        <p:txBody>
          <a:bodyPr wrap="square">
            <a:spAutoFit/>
          </a:bodyPr>
          <a:lstStyle/>
          <a:p>
            <a:pPr>
              <a:defRPr/>
            </a:pPr>
            <a:r>
              <a:rPr altLang="zh-CN" lang="en-US" noProof="1" sz="1050">
                <a:solidFill>
                  <a:schemeClr val="bg1">
                    <a:lumMod val="95000"/>
                  </a:schemeClr>
                </a:solidFill>
                <a:latin charset="0" panose="020b0604020202020204" pitchFamily="34" typeface="Arial"/>
                <a:ea charset="-122" panose="020b0503020204020204" pitchFamily="34" typeface="微软雅黑"/>
                <a:cs charset="0" panose="020b0606030504020204" pitchFamily="34" typeface="Open Sans"/>
                <a:sym charset="0" panose="020b0604020202020204" pitchFamily="34" typeface="Arial"/>
              </a:rPr>
              <a:t>Lorem ipsum dolor sit amet, consectetuer adipiscing elit, sed diam nonummy nibh euismod tincidunt ut laoreet dolore magna aliquam erat volutpat.</a:t>
            </a:r>
          </a:p>
        </p:txBody>
      </p:sp>
      <p:sp>
        <p:nvSpPr>
          <p:cNvPr id="37" name="文本框 36"/>
          <p:cNvSpPr txBox="1"/>
          <p:nvPr/>
        </p:nvSpPr>
        <p:spPr>
          <a:xfrm>
            <a:off x="1691930" y="4767705"/>
            <a:ext cx="2907673" cy="396240"/>
          </a:xfrm>
          <a:prstGeom prst="rect">
            <a:avLst/>
          </a:prstGeom>
          <a:noFill/>
        </p:spPr>
        <p:txBody>
          <a:bodyPr rtlCol="0" wrap="square">
            <a:spAutoFit/>
          </a:bodyPr>
          <a:lstStyle/>
          <a:p>
            <a:r>
              <a:rPr altLang="zh-CN" b="1" lang="en-US" sz="2000">
                <a:solidFill>
                  <a:schemeClr val="bg1">
                    <a:lumMod val="95000"/>
                  </a:schemeClr>
                </a:solidFill>
                <a:latin charset="0" panose="020b0604020202020204" pitchFamily="34" typeface="Arial"/>
                <a:ea charset="-122" panose="020b0503020204020204" pitchFamily="34" typeface="微软雅黑"/>
                <a:cs charset="0" panose="020b0606030504020204" pitchFamily="34" typeface="Open Sans"/>
                <a:sym charset="0" panose="020b0604020202020204" pitchFamily="34" typeface="Arial"/>
              </a:rPr>
              <a:t>TITLE HERE</a:t>
            </a:r>
          </a:p>
        </p:txBody>
      </p:sp>
      <p:sp>
        <p:nvSpPr>
          <p:cNvPr id="38" name="Rectangle 23"/>
          <p:cNvSpPr/>
          <p:nvPr/>
        </p:nvSpPr>
        <p:spPr>
          <a:xfrm>
            <a:off x="5189412" y="5294992"/>
            <a:ext cx="2493304" cy="891540"/>
          </a:xfrm>
          <a:prstGeom prst="rect">
            <a:avLst/>
          </a:prstGeom>
        </p:spPr>
        <p:txBody>
          <a:bodyPr wrap="square">
            <a:spAutoFit/>
          </a:bodyPr>
          <a:lstStyle/>
          <a:p>
            <a:pPr>
              <a:defRPr/>
            </a:pPr>
            <a:r>
              <a:rPr altLang="zh-CN" lang="en-US" noProof="1" sz="1050">
                <a:solidFill>
                  <a:schemeClr val="bg1">
                    <a:lumMod val="95000"/>
                  </a:schemeClr>
                </a:solidFill>
                <a:latin charset="0" panose="020b0604020202020204" pitchFamily="34" typeface="Arial"/>
                <a:ea charset="-122" panose="020b0503020204020204" pitchFamily="34" typeface="微软雅黑"/>
                <a:cs charset="0" panose="020b0606030504020204" pitchFamily="34" typeface="Open Sans"/>
                <a:sym charset="0" panose="020b0604020202020204" pitchFamily="34" typeface="Arial"/>
              </a:rPr>
              <a:t>Lorem ipsum dolor sit amet, consectetuer adipiscing elit, sed diam nonummy nibh euismod tincidunt ut laoreet dolore magna aliquam erat volutpat.</a:t>
            </a:r>
          </a:p>
        </p:txBody>
      </p:sp>
      <p:sp>
        <p:nvSpPr>
          <p:cNvPr id="39" name="文本框 38"/>
          <p:cNvSpPr txBox="1"/>
          <p:nvPr/>
        </p:nvSpPr>
        <p:spPr>
          <a:xfrm>
            <a:off x="5189414" y="4767705"/>
            <a:ext cx="2907673" cy="396240"/>
          </a:xfrm>
          <a:prstGeom prst="rect">
            <a:avLst/>
          </a:prstGeom>
          <a:noFill/>
        </p:spPr>
        <p:txBody>
          <a:bodyPr rtlCol="0" wrap="square">
            <a:spAutoFit/>
          </a:bodyPr>
          <a:lstStyle/>
          <a:p>
            <a:r>
              <a:rPr altLang="zh-CN" b="1" lang="en-US" sz="2000">
                <a:solidFill>
                  <a:schemeClr val="bg1">
                    <a:lumMod val="95000"/>
                  </a:schemeClr>
                </a:solidFill>
                <a:latin charset="0" panose="020b0604020202020204" pitchFamily="34" typeface="Arial"/>
                <a:ea charset="-122" panose="020b0503020204020204" pitchFamily="34" typeface="微软雅黑"/>
                <a:cs charset="0" panose="020b0606030504020204" pitchFamily="34" typeface="Open Sans"/>
                <a:sym charset="0" panose="020b0604020202020204" pitchFamily="34" typeface="Arial"/>
              </a:rPr>
              <a:t>TITLE HERE</a:t>
            </a:r>
          </a:p>
        </p:txBody>
      </p:sp>
      <p:sp>
        <p:nvSpPr>
          <p:cNvPr id="40" name="Rectangle 23"/>
          <p:cNvSpPr/>
          <p:nvPr/>
        </p:nvSpPr>
        <p:spPr>
          <a:xfrm>
            <a:off x="9045709" y="5237283"/>
            <a:ext cx="2493304" cy="891540"/>
          </a:xfrm>
          <a:prstGeom prst="rect">
            <a:avLst/>
          </a:prstGeom>
        </p:spPr>
        <p:txBody>
          <a:bodyPr wrap="square">
            <a:spAutoFit/>
          </a:bodyPr>
          <a:lstStyle/>
          <a:p>
            <a:pPr>
              <a:defRPr/>
            </a:pPr>
            <a:r>
              <a:rPr altLang="zh-CN" lang="en-US" noProof="1" sz="1050">
                <a:solidFill>
                  <a:schemeClr val="bg1">
                    <a:lumMod val="95000"/>
                  </a:schemeClr>
                </a:solidFill>
                <a:latin charset="0" panose="020b0604020202020204" pitchFamily="34" typeface="Arial"/>
                <a:ea charset="-122" panose="020b0503020204020204" pitchFamily="34" typeface="微软雅黑"/>
                <a:cs charset="0" panose="020b0606030504020204" pitchFamily="34" typeface="Open Sans"/>
                <a:sym charset="0" panose="020b0604020202020204" pitchFamily="34" typeface="Arial"/>
              </a:rPr>
              <a:t>Lorem ipsum dolor sit amet, consectetuer adipiscing elit, sed diam nonummy nibh euismod tincidunt ut laoreet dolore magna aliquam erat volutpat.</a:t>
            </a:r>
          </a:p>
        </p:txBody>
      </p:sp>
      <p:sp>
        <p:nvSpPr>
          <p:cNvPr id="41" name="文本框 40"/>
          <p:cNvSpPr txBox="1"/>
          <p:nvPr/>
        </p:nvSpPr>
        <p:spPr>
          <a:xfrm>
            <a:off x="9045708" y="4709999"/>
            <a:ext cx="2907673" cy="396240"/>
          </a:xfrm>
          <a:prstGeom prst="rect">
            <a:avLst/>
          </a:prstGeom>
          <a:noFill/>
        </p:spPr>
        <p:txBody>
          <a:bodyPr rtlCol="0" wrap="square">
            <a:spAutoFit/>
          </a:bodyPr>
          <a:lstStyle/>
          <a:p>
            <a:r>
              <a:rPr altLang="zh-CN" b="1" lang="en-US" sz="2000">
                <a:solidFill>
                  <a:schemeClr val="bg1">
                    <a:lumMod val="95000"/>
                  </a:schemeClr>
                </a:solidFill>
                <a:latin charset="0" panose="020b0604020202020204" pitchFamily="34" typeface="Arial"/>
                <a:ea charset="-122" panose="020b0503020204020204" pitchFamily="34" typeface="微软雅黑"/>
                <a:cs charset="0" panose="020b0606030504020204" pitchFamily="34" typeface="Open Sans"/>
                <a:sym charset="0" panose="020b0604020202020204" pitchFamily="34" typeface="Arial"/>
              </a:rPr>
              <a:t>TITLE HERE</a:t>
            </a:r>
          </a:p>
        </p:txBody>
      </p:sp>
      <p:sp>
        <p:nvSpPr>
          <p:cNvPr id="42" name="文本框 41"/>
          <p:cNvSpPr txBox="1"/>
          <p:nvPr/>
        </p:nvSpPr>
        <p:spPr>
          <a:xfrm>
            <a:off x="7085315" y="324061"/>
            <a:ext cx="2810347" cy="274320"/>
          </a:xfrm>
          <a:prstGeom prst="rect">
            <a:avLst/>
          </a:prstGeom>
          <a:noFill/>
        </p:spPr>
        <p:txBody>
          <a:bodyPr rtlCol="0" wrap="square">
            <a:spAutoFit/>
          </a:bodyPr>
          <a:lstStyle/>
          <a:p>
            <a:pPr algn="r"/>
            <a:r>
              <a:rPr altLang="en-US" b="1" lang="zh-CN" sz="1200">
                <a:latin charset="0" panose="020b0604020202020204" pitchFamily="34" typeface="Arial"/>
                <a:ea charset="-122" panose="020b0503020204020204" pitchFamily="34" typeface="微软雅黑"/>
                <a:sym charset="0" panose="020b0604020202020204" pitchFamily="34" typeface="Arial"/>
              </a:rPr>
              <a:t>ADD YOUR TEXT HERE</a:t>
            </a:r>
          </a:p>
        </p:txBody>
      </p:sp>
      <p:sp>
        <p:nvSpPr>
          <p:cNvPr id="43" name="文本框 42"/>
          <p:cNvSpPr txBox="1"/>
          <p:nvPr/>
        </p:nvSpPr>
        <p:spPr>
          <a:xfrm>
            <a:off x="10435323" y="261573"/>
            <a:ext cx="1548394" cy="365760"/>
          </a:xfrm>
          <a:prstGeom prst="rect">
            <a:avLst/>
          </a:prstGeom>
          <a:noFill/>
        </p:spPr>
        <p:txBody>
          <a:bodyPr rtlCol="0" wrap="square">
            <a:spAutoFit/>
          </a:bodyPr>
          <a:lstStyle/>
          <a:p>
            <a:pPr algn="ctr"/>
            <a:r>
              <a:rPr altLang="en-US" lang="zh-CN" spc="300">
                <a:solidFill>
                  <a:schemeClr val="bg1"/>
                </a:solidFill>
                <a:latin charset="0" panose="020b0604020202020204" pitchFamily="34" typeface="Arial"/>
                <a:ea charset="-122" panose="020b0503020204020204" pitchFamily="34" typeface="微软雅黑"/>
                <a:sym charset="0" panose="020b0604020202020204" pitchFamily="34" typeface="Arial"/>
              </a:rPr>
              <a:t>添加标题</a:t>
            </a:r>
          </a:p>
        </p:txBody>
      </p:sp>
      <p:pic>
        <p:nvPicPr>
          <p:cNvPr id="5" name="图片占位符 4"/>
          <p:cNvPicPr>
            <a:picLocks noChangeAspect="1" noGrp="1"/>
          </p:cNvPicPr>
          <p:nvPr>
            <p:ph idx="10" sz="quarter" type="pic"/>
          </p:nvPr>
        </p:nvPicPr>
        <p:blipFill>
          <a:blip r:embed="rId5">
            <a:extLst>
              <a:ext uri="{28A0092B-C50C-407E-A947-70E740481C1C}">
                <a14:useLocalDpi val="0"/>
              </a:ext>
            </a:extLst>
          </a:blip>
          <a:srcRect l="398" r="398"/>
          <a:stretch>
            <a:fillRect/>
          </a:stretch>
        </p:blipFill>
        <p:spPr/>
      </p:pic>
    </p:spTree>
    <p:extLst>
      <p:ext uri="{BB962C8B-B14F-4D97-AF65-F5344CB8AC3E}">
        <p14:creationId val="1409861099"/>
      </p:ext>
    </p:extLst>
  </p:cSld>
  <p:clrMapOvr>
    <a:masterClrMapping/>
  </p:clrMapOvr>
  <p:transition spd="slow">
    <p:randomBar dir="vert"/>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53" presetSubtype="0">
                                  <p:stCondLst>
                                    <p:cond delay="0"/>
                                  </p:stCondLst>
                                  <p:iterate type="lt">
                                    <p:tmPct val="10000"/>
                                  </p:iterate>
                                  <p:childTnLst>
                                    <p:set>
                                      <p:cBhvr>
                                        <p:cTn dur="1" fill="hold" id="6">
                                          <p:stCondLst>
                                            <p:cond delay="0"/>
                                          </p:stCondLst>
                                        </p:cTn>
                                        <p:tgtEl>
                                          <p:spTgt spid="43"/>
                                        </p:tgtEl>
                                        <p:attrNameLst>
                                          <p:attrName>style.visibility</p:attrName>
                                        </p:attrNameLst>
                                      </p:cBhvr>
                                      <p:to>
                                        <p:strVal val="visible"/>
                                      </p:to>
                                    </p:set>
                                    <p:anim calcmode="lin" valueType="num">
                                      <p:cBhvr>
                                        <p:cTn dur="500" fill="hold" id="7"/>
                                        <p:tgtEl>
                                          <p:spTgt spid="43"/>
                                        </p:tgtEl>
                                        <p:attrNameLst>
                                          <p:attrName>ppt_w</p:attrName>
                                        </p:attrNameLst>
                                      </p:cBhvr>
                                      <p:tavLst>
                                        <p:tav tm="0">
                                          <p:val>
                                            <p:fltVal val="0"/>
                                          </p:val>
                                        </p:tav>
                                        <p:tav tm="100000">
                                          <p:val>
                                            <p:strVal val="#ppt_w"/>
                                          </p:val>
                                        </p:tav>
                                      </p:tavLst>
                                    </p:anim>
                                    <p:anim calcmode="lin" valueType="num">
                                      <p:cBhvr>
                                        <p:cTn dur="500" fill="hold" id="8"/>
                                        <p:tgtEl>
                                          <p:spTgt spid="43"/>
                                        </p:tgtEl>
                                        <p:attrNameLst>
                                          <p:attrName>ppt_h</p:attrName>
                                        </p:attrNameLst>
                                      </p:cBhvr>
                                      <p:tavLst>
                                        <p:tav tm="0">
                                          <p:val>
                                            <p:fltVal val="0"/>
                                          </p:val>
                                        </p:tav>
                                        <p:tav tm="100000">
                                          <p:val>
                                            <p:strVal val="#ppt_h"/>
                                          </p:val>
                                        </p:tav>
                                      </p:tavLst>
                                    </p:anim>
                                    <p:animEffect filter="fade" transition="in">
                                      <p:cBhvr>
                                        <p:cTn dur="500" id="9"/>
                                        <p:tgtEl>
                                          <p:spTgt spid="43"/>
                                        </p:tgtEl>
                                      </p:cBhvr>
                                    </p:animEffect>
                                  </p:childTnLst>
                                </p:cTn>
                              </p:par>
                              <p:par>
                                <p:cTn fill="hold" grpId="0" id="10" nodeType="withEffect" presetClass="entr" presetID="53" presetSubtype="0">
                                  <p:stCondLst>
                                    <p:cond delay="250"/>
                                  </p:stCondLst>
                                  <p:iterate type="lt">
                                    <p:tmPct val="10000"/>
                                  </p:iterate>
                                  <p:childTnLst>
                                    <p:set>
                                      <p:cBhvr>
                                        <p:cTn dur="1" fill="hold" id="11">
                                          <p:stCondLst>
                                            <p:cond delay="0"/>
                                          </p:stCondLst>
                                        </p:cTn>
                                        <p:tgtEl>
                                          <p:spTgt spid="42"/>
                                        </p:tgtEl>
                                        <p:attrNameLst>
                                          <p:attrName>style.visibility</p:attrName>
                                        </p:attrNameLst>
                                      </p:cBhvr>
                                      <p:to>
                                        <p:strVal val="visible"/>
                                      </p:to>
                                    </p:set>
                                    <p:anim calcmode="lin" valueType="num">
                                      <p:cBhvr>
                                        <p:cTn dur="500" fill="hold" id="12"/>
                                        <p:tgtEl>
                                          <p:spTgt spid="42"/>
                                        </p:tgtEl>
                                        <p:attrNameLst>
                                          <p:attrName>ppt_w</p:attrName>
                                        </p:attrNameLst>
                                      </p:cBhvr>
                                      <p:tavLst>
                                        <p:tav tm="0">
                                          <p:val>
                                            <p:fltVal val="0"/>
                                          </p:val>
                                        </p:tav>
                                        <p:tav tm="100000">
                                          <p:val>
                                            <p:strVal val="#ppt_w"/>
                                          </p:val>
                                        </p:tav>
                                      </p:tavLst>
                                    </p:anim>
                                    <p:anim calcmode="lin" valueType="num">
                                      <p:cBhvr>
                                        <p:cTn dur="500" fill="hold" id="13"/>
                                        <p:tgtEl>
                                          <p:spTgt spid="42"/>
                                        </p:tgtEl>
                                        <p:attrNameLst>
                                          <p:attrName>ppt_h</p:attrName>
                                        </p:attrNameLst>
                                      </p:cBhvr>
                                      <p:tavLst>
                                        <p:tav tm="0">
                                          <p:val>
                                            <p:fltVal val="0"/>
                                          </p:val>
                                        </p:tav>
                                        <p:tav tm="100000">
                                          <p:val>
                                            <p:strVal val="#ppt_h"/>
                                          </p:val>
                                        </p:tav>
                                      </p:tavLst>
                                    </p:anim>
                                    <p:animEffect filter="fade" transition="in">
                                      <p:cBhvr>
                                        <p:cTn dur="500" id="14"/>
                                        <p:tgtEl>
                                          <p:spTgt spid="42"/>
                                        </p:tgtEl>
                                      </p:cBhvr>
                                    </p:animEffect>
                                  </p:childTnLst>
                                </p:cTn>
                              </p:par>
                            </p:childTnLst>
                          </p:cTn>
                        </p:par>
                        <p:par>
                          <p:cTn fill="hold" id="15" nodeType="afterGroup">
                            <p:stCondLst>
                              <p:cond delay="750"/>
                            </p:stCondLst>
                            <p:childTnLst>
                              <p:par>
                                <p:cTn fill="hold" id="16" nodeType="afterEffect" presetClass="entr" presetID="22" presetSubtype="8">
                                  <p:stCondLst>
                                    <p:cond delay="0"/>
                                  </p:stCondLst>
                                  <p:childTnLst>
                                    <p:set>
                                      <p:cBhvr>
                                        <p:cTn dur="1" fill="hold" id="17">
                                          <p:stCondLst>
                                            <p:cond delay="0"/>
                                          </p:stCondLst>
                                        </p:cTn>
                                        <p:tgtEl>
                                          <p:spTgt spid="4"/>
                                        </p:tgtEl>
                                        <p:attrNameLst>
                                          <p:attrName>style.visibility</p:attrName>
                                        </p:attrNameLst>
                                      </p:cBhvr>
                                      <p:to>
                                        <p:strVal val="visible"/>
                                      </p:to>
                                    </p:set>
                                    <p:animEffect filter="wipe(left)" transition="in">
                                      <p:cBhvr>
                                        <p:cTn dur="1000" id="18"/>
                                        <p:tgtEl>
                                          <p:spTgt spid="4"/>
                                        </p:tgtEl>
                                      </p:cBhvr>
                                    </p:animEffect>
                                  </p:childTnLst>
                                </p:cTn>
                              </p:par>
                              <p:par>
                                <p:cTn fill="hold" id="19" nodeType="withEffect" presetClass="entr" presetID="37" presetSubtype="0">
                                  <p:stCondLst>
                                    <p:cond delay="0"/>
                                  </p:stCondLst>
                                  <p:childTnLst>
                                    <p:set>
                                      <p:cBhvr>
                                        <p:cTn dur="1" fill="hold" id="20">
                                          <p:stCondLst>
                                            <p:cond delay="0"/>
                                          </p:stCondLst>
                                        </p:cTn>
                                        <p:tgtEl>
                                          <p:spTgt spid="31"/>
                                        </p:tgtEl>
                                        <p:attrNameLst>
                                          <p:attrName>style.visibility</p:attrName>
                                        </p:attrNameLst>
                                      </p:cBhvr>
                                      <p:to>
                                        <p:strVal val="visible"/>
                                      </p:to>
                                    </p:set>
                                    <p:animEffect filter="fade" transition="in">
                                      <p:cBhvr>
                                        <p:cTn dur="1000" id="21"/>
                                        <p:tgtEl>
                                          <p:spTgt spid="31"/>
                                        </p:tgtEl>
                                      </p:cBhvr>
                                    </p:animEffect>
                                    <p:anim calcmode="lin" valueType="num">
                                      <p:cBhvr>
                                        <p:cTn dur="1000" fill="hold" id="22"/>
                                        <p:tgtEl>
                                          <p:spTgt spid="31"/>
                                        </p:tgtEl>
                                        <p:attrNameLst>
                                          <p:attrName>ppt_x</p:attrName>
                                        </p:attrNameLst>
                                      </p:cBhvr>
                                      <p:tavLst>
                                        <p:tav tm="0">
                                          <p:val>
                                            <p:strVal val="#ppt_x"/>
                                          </p:val>
                                        </p:tav>
                                        <p:tav tm="100000">
                                          <p:val>
                                            <p:strVal val="#ppt_x"/>
                                          </p:val>
                                        </p:tav>
                                      </p:tavLst>
                                    </p:anim>
                                    <p:anim calcmode="lin" valueType="num">
                                      <p:cBhvr>
                                        <p:cTn decel="100000" dur="900" fill="hold" id="23"/>
                                        <p:tgtEl>
                                          <p:spTgt spid="31"/>
                                        </p:tgtEl>
                                        <p:attrNameLst>
                                          <p:attrName>ppt_y</p:attrName>
                                        </p:attrNameLst>
                                      </p:cBhvr>
                                      <p:tavLst>
                                        <p:tav tm="0">
                                          <p:val>
                                            <p:strVal val="#ppt_y+1"/>
                                          </p:val>
                                        </p:tav>
                                        <p:tav tm="100000">
                                          <p:val>
                                            <p:strVal val="#ppt_y-.03"/>
                                          </p:val>
                                        </p:tav>
                                      </p:tavLst>
                                    </p:anim>
                                    <p:anim calcmode="lin" valueType="num">
                                      <p:cBhvr>
                                        <p:cTn accel="100000" dur="100" fill="hold" id="24">
                                          <p:stCondLst>
                                            <p:cond delay="900"/>
                                          </p:stCondLst>
                                        </p:cTn>
                                        <p:tgtEl>
                                          <p:spTgt spid="31"/>
                                        </p:tgtEl>
                                        <p:attrNameLst>
                                          <p:attrName>ppt_y</p:attrName>
                                        </p:attrNameLst>
                                      </p:cBhvr>
                                      <p:tavLst>
                                        <p:tav tm="0">
                                          <p:val>
                                            <p:strVal val="#ppt_y-.03"/>
                                          </p:val>
                                        </p:tav>
                                        <p:tav tm="100000">
                                          <p:val>
                                            <p:strVal val="#ppt_y"/>
                                          </p:val>
                                        </p:tav>
                                      </p:tavLst>
                                    </p:anim>
                                  </p:childTnLst>
                                </p:cTn>
                              </p:par>
                              <p:par>
                                <p:cTn fill="hold" id="25" nodeType="withEffect" presetClass="entr" presetID="37" presetSubtype="0">
                                  <p:stCondLst>
                                    <p:cond delay="0"/>
                                  </p:stCondLst>
                                  <p:childTnLst>
                                    <p:set>
                                      <p:cBhvr>
                                        <p:cTn dur="1" fill="hold" id="26">
                                          <p:stCondLst>
                                            <p:cond delay="0"/>
                                          </p:stCondLst>
                                        </p:cTn>
                                        <p:tgtEl>
                                          <p:spTgt spid="11"/>
                                        </p:tgtEl>
                                        <p:attrNameLst>
                                          <p:attrName>style.visibility</p:attrName>
                                        </p:attrNameLst>
                                      </p:cBhvr>
                                      <p:to>
                                        <p:strVal val="visible"/>
                                      </p:to>
                                    </p:set>
                                    <p:animEffect filter="fade" transition="in">
                                      <p:cBhvr>
                                        <p:cTn dur="1000" id="27"/>
                                        <p:tgtEl>
                                          <p:spTgt spid="11"/>
                                        </p:tgtEl>
                                      </p:cBhvr>
                                    </p:animEffect>
                                    <p:anim calcmode="lin" valueType="num">
                                      <p:cBhvr>
                                        <p:cTn dur="1000" fill="hold" id="28"/>
                                        <p:tgtEl>
                                          <p:spTgt spid="11"/>
                                        </p:tgtEl>
                                        <p:attrNameLst>
                                          <p:attrName>ppt_x</p:attrName>
                                        </p:attrNameLst>
                                      </p:cBhvr>
                                      <p:tavLst>
                                        <p:tav tm="0">
                                          <p:val>
                                            <p:strVal val="#ppt_x"/>
                                          </p:val>
                                        </p:tav>
                                        <p:tav tm="100000">
                                          <p:val>
                                            <p:strVal val="#ppt_x"/>
                                          </p:val>
                                        </p:tav>
                                      </p:tavLst>
                                    </p:anim>
                                    <p:anim calcmode="lin" valueType="num">
                                      <p:cBhvr>
                                        <p:cTn decel="100000" dur="900" fill="hold" id="29"/>
                                        <p:tgtEl>
                                          <p:spTgt spid="11"/>
                                        </p:tgtEl>
                                        <p:attrNameLst>
                                          <p:attrName>ppt_y</p:attrName>
                                        </p:attrNameLst>
                                      </p:cBhvr>
                                      <p:tavLst>
                                        <p:tav tm="0">
                                          <p:val>
                                            <p:strVal val="#ppt_y+1"/>
                                          </p:val>
                                        </p:tav>
                                        <p:tav tm="100000">
                                          <p:val>
                                            <p:strVal val="#ppt_y-.03"/>
                                          </p:val>
                                        </p:tav>
                                      </p:tavLst>
                                    </p:anim>
                                    <p:anim calcmode="lin" valueType="num">
                                      <p:cBhvr>
                                        <p:cTn accel="100000" dur="100" fill="hold" id="30">
                                          <p:stCondLst>
                                            <p:cond delay="900"/>
                                          </p:stCondLst>
                                        </p:cTn>
                                        <p:tgtEl>
                                          <p:spTgt spid="11"/>
                                        </p:tgtEl>
                                        <p:attrNameLst>
                                          <p:attrName>ppt_y</p:attrName>
                                        </p:attrNameLst>
                                      </p:cBhvr>
                                      <p:tavLst>
                                        <p:tav tm="0">
                                          <p:val>
                                            <p:strVal val="#ppt_y-.03"/>
                                          </p:val>
                                        </p:tav>
                                        <p:tav tm="100000">
                                          <p:val>
                                            <p:strVal val="#ppt_y"/>
                                          </p:val>
                                        </p:tav>
                                      </p:tavLst>
                                    </p:anim>
                                  </p:childTnLst>
                                </p:cTn>
                              </p:par>
                              <p:par>
                                <p:cTn fill="hold" id="31" nodeType="withEffect" presetClass="entr" presetID="37" presetSubtype="0">
                                  <p:stCondLst>
                                    <p:cond delay="0"/>
                                  </p:stCondLst>
                                  <p:childTnLst>
                                    <p:set>
                                      <p:cBhvr>
                                        <p:cTn dur="1" fill="hold" id="32">
                                          <p:stCondLst>
                                            <p:cond delay="0"/>
                                          </p:stCondLst>
                                        </p:cTn>
                                        <p:tgtEl>
                                          <p:spTgt spid="23"/>
                                        </p:tgtEl>
                                        <p:attrNameLst>
                                          <p:attrName>style.visibility</p:attrName>
                                        </p:attrNameLst>
                                      </p:cBhvr>
                                      <p:to>
                                        <p:strVal val="visible"/>
                                      </p:to>
                                    </p:set>
                                    <p:animEffect filter="fade" transition="in">
                                      <p:cBhvr>
                                        <p:cTn dur="1000" id="33"/>
                                        <p:tgtEl>
                                          <p:spTgt spid="23"/>
                                        </p:tgtEl>
                                      </p:cBhvr>
                                    </p:animEffect>
                                    <p:anim calcmode="lin" valueType="num">
                                      <p:cBhvr>
                                        <p:cTn dur="1000" fill="hold" id="34"/>
                                        <p:tgtEl>
                                          <p:spTgt spid="23"/>
                                        </p:tgtEl>
                                        <p:attrNameLst>
                                          <p:attrName>ppt_x</p:attrName>
                                        </p:attrNameLst>
                                      </p:cBhvr>
                                      <p:tavLst>
                                        <p:tav tm="0">
                                          <p:val>
                                            <p:strVal val="#ppt_x"/>
                                          </p:val>
                                        </p:tav>
                                        <p:tav tm="100000">
                                          <p:val>
                                            <p:strVal val="#ppt_x"/>
                                          </p:val>
                                        </p:tav>
                                      </p:tavLst>
                                    </p:anim>
                                    <p:anim calcmode="lin" valueType="num">
                                      <p:cBhvr>
                                        <p:cTn decel="100000" dur="900" fill="hold" id="35"/>
                                        <p:tgtEl>
                                          <p:spTgt spid="23"/>
                                        </p:tgtEl>
                                        <p:attrNameLst>
                                          <p:attrName>ppt_y</p:attrName>
                                        </p:attrNameLst>
                                      </p:cBhvr>
                                      <p:tavLst>
                                        <p:tav tm="0">
                                          <p:val>
                                            <p:strVal val="#ppt_y+1"/>
                                          </p:val>
                                        </p:tav>
                                        <p:tav tm="100000">
                                          <p:val>
                                            <p:strVal val="#ppt_y-.03"/>
                                          </p:val>
                                        </p:tav>
                                      </p:tavLst>
                                    </p:anim>
                                    <p:anim calcmode="lin" valueType="num">
                                      <p:cBhvr>
                                        <p:cTn accel="100000" dur="100" fill="hold" id="36">
                                          <p:stCondLst>
                                            <p:cond delay="900"/>
                                          </p:stCondLst>
                                        </p:cTn>
                                        <p:tgtEl>
                                          <p:spTgt spid="23"/>
                                        </p:tgtEl>
                                        <p:attrNameLst>
                                          <p:attrName>ppt_y</p:attrName>
                                        </p:attrNameLst>
                                      </p:cBhvr>
                                      <p:tavLst>
                                        <p:tav tm="0">
                                          <p:val>
                                            <p:strVal val="#ppt_y-.03"/>
                                          </p:val>
                                        </p:tav>
                                        <p:tav tm="100000">
                                          <p:val>
                                            <p:strVal val="#ppt_y"/>
                                          </p:val>
                                        </p:tav>
                                      </p:tavLst>
                                    </p:anim>
                                  </p:childTnLst>
                                </p:cTn>
                              </p:par>
                              <p:par>
                                <p:cTn fill="hold" id="37" nodeType="withEffect" presetClass="entr" presetID="2" presetSubtype="4">
                                  <p:stCondLst>
                                    <p:cond delay="500"/>
                                  </p:stCondLst>
                                  <p:childTnLst>
                                    <p:set>
                                      <p:cBhvr>
                                        <p:cTn dur="1" fill="hold" id="38">
                                          <p:stCondLst>
                                            <p:cond delay="0"/>
                                          </p:stCondLst>
                                        </p:cTn>
                                        <p:tgtEl>
                                          <p:spTgt spid="30"/>
                                        </p:tgtEl>
                                        <p:attrNameLst>
                                          <p:attrName>style.visibility</p:attrName>
                                        </p:attrNameLst>
                                      </p:cBhvr>
                                      <p:to>
                                        <p:strVal val="visible"/>
                                      </p:to>
                                    </p:set>
                                    <p:anim calcmode="lin" valueType="num">
                                      <p:cBhvr additive="base">
                                        <p:cTn dur="500" fill="hold" id="39"/>
                                        <p:tgtEl>
                                          <p:spTgt spid="30"/>
                                        </p:tgtEl>
                                        <p:attrNameLst>
                                          <p:attrName>ppt_x</p:attrName>
                                        </p:attrNameLst>
                                      </p:cBhvr>
                                      <p:tavLst>
                                        <p:tav tm="0">
                                          <p:val>
                                            <p:strVal val="#ppt_x"/>
                                          </p:val>
                                        </p:tav>
                                        <p:tav tm="100000">
                                          <p:val>
                                            <p:strVal val="#ppt_x"/>
                                          </p:val>
                                        </p:tav>
                                      </p:tavLst>
                                    </p:anim>
                                    <p:anim calcmode="lin" valueType="num">
                                      <p:cBhvr additive="base">
                                        <p:cTn dur="500" fill="hold" id="40"/>
                                        <p:tgtEl>
                                          <p:spTgt spid="30"/>
                                        </p:tgtEl>
                                        <p:attrNameLst>
                                          <p:attrName>ppt_y</p:attrName>
                                        </p:attrNameLst>
                                      </p:cBhvr>
                                      <p:tavLst>
                                        <p:tav tm="0">
                                          <p:val>
                                            <p:strVal val="1+#ppt_h/2"/>
                                          </p:val>
                                        </p:tav>
                                        <p:tav tm="100000">
                                          <p:val>
                                            <p:strVal val="#ppt_y"/>
                                          </p:val>
                                        </p:tav>
                                      </p:tavLst>
                                    </p:anim>
                                  </p:childTnLst>
                                </p:cTn>
                              </p:par>
                            </p:childTnLst>
                          </p:cTn>
                        </p:par>
                        <p:par>
                          <p:cTn fill="hold" id="41" nodeType="afterGroup">
                            <p:stCondLst>
                              <p:cond delay="1750"/>
                            </p:stCondLst>
                            <p:childTnLst>
                              <p:par>
                                <p:cTn fill="hold" grpId="0" id="42" nodeType="afterEffect" presetClass="entr" presetID="47" presetSubtype="0">
                                  <p:stCondLst>
                                    <p:cond delay="0"/>
                                  </p:stCondLst>
                                  <p:childTnLst>
                                    <p:set>
                                      <p:cBhvr>
                                        <p:cTn dur="1" fill="hold" id="43">
                                          <p:stCondLst>
                                            <p:cond delay="0"/>
                                          </p:stCondLst>
                                        </p:cTn>
                                        <p:tgtEl>
                                          <p:spTgt spid="37"/>
                                        </p:tgtEl>
                                        <p:attrNameLst>
                                          <p:attrName>style.visibility</p:attrName>
                                        </p:attrNameLst>
                                      </p:cBhvr>
                                      <p:to>
                                        <p:strVal val="visible"/>
                                      </p:to>
                                    </p:set>
                                    <p:animEffect filter="fade" transition="in">
                                      <p:cBhvr>
                                        <p:cTn dur="1000" id="44"/>
                                        <p:tgtEl>
                                          <p:spTgt spid="37"/>
                                        </p:tgtEl>
                                      </p:cBhvr>
                                    </p:animEffect>
                                    <p:anim calcmode="lin" valueType="num">
                                      <p:cBhvr>
                                        <p:cTn dur="1000" fill="hold" id="45"/>
                                        <p:tgtEl>
                                          <p:spTgt spid="37"/>
                                        </p:tgtEl>
                                        <p:attrNameLst>
                                          <p:attrName>ppt_x</p:attrName>
                                        </p:attrNameLst>
                                      </p:cBhvr>
                                      <p:tavLst>
                                        <p:tav tm="0">
                                          <p:val>
                                            <p:strVal val="#ppt_x"/>
                                          </p:val>
                                        </p:tav>
                                        <p:tav tm="100000">
                                          <p:val>
                                            <p:strVal val="#ppt_x"/>
                                          </p:val>
                                        </p:tav>
                                      </p:tavLst>
                                    </p:anim>
                                    <p:anim calcmode="lin" valueType="num">
                                      <p:cBhvr>
                                        <p:cTn dur="1000" fill="hold" id="46"/>
                                        <p:tgtEl>
                                          <p:spTgt spid="37"/>
                                        </p:tgtEl>
                                        <p:attrNameLst>
                                          <p:attrName>ppt_y</p:attrName>
                                        </p:attrNameLst>
                                      </p:cBhvr>
                                      <p:tavLst>
                                        <p:tav tm="0">
                                          <p:val>
                                            <p:strVal val="#ppt_y-.1"/>
                                          </p:val>
                                        </p:tav>
                                        <p:tav tm="100000">
                                          <p:val>
                                            <p:strVal val="#ppt_y"/>
                                          </p:val>
                                        </p:tav>
                                      </p:tavLst>
                                    </p:anim>
                                  </p:childTnLst>
                                </p:cTn>
                              </p:par>
                              <p:par>
                                <p:cTn fill="hold" grpId="0" id="47" nodeType="withEffect" presetClass="entr" presetID="47" presetSubtype="0">
                                  <p:stCondLst>
                                    <p:cond delay="0"/>
                                  </p:stCondLst>
                                  <p:childTnLst>
                                    <p:set>
                                      <p:cBhvr>
                                        <p:cTn dur="1" fill="hold" id="48">
                                          <p:stCondLst>
                                            <p:cond delay="0"/>
                                          </p:stCondLst>
                                        </p:cTn>
                                        <p:tgtEl>
                                          <p:spTgt spid="36"/>
                                        </p:tgtEl>
                                        <p:attrNameLst>
                                          <p:attrName>style.visibility</p:attrName>
                                        </p:attrNameLst>
                                      </p:cBhvr>
                                      <p:to>
                                        <p:strVal val="visible"/>
                                      </p:to>
                                    </p:set>
                                    <p:animEffect filter="fade" transition="in">
                                      <p:cBhvr>
                                        <p:cTn dur="1000" id="49"/>
                                        <p:tgtEl>
                                          <p:spTgt spid="36"/>
                                        </p:tgtEl>
                                      </p:cBhvr>
                                    </p:animEffect>
                                    <p:anim calcmode="lin" valueType="num">
                                      <p:cBhvr>
                                        <p:cTn dur="1000" fill="hold" id="50"/>
                                        <p:tgtEl>
                                          <p:spTgt spid="36"/>
                                        </p:tgtEl>
                                        <p:attrNameLst>
                                          <p:attrName>ppt_x</p:attrName>
                                        </p:attrNameLst>
                                      </p:cBhvr>
                                      <p:tavLst>
                                        <p:tav tm="0">
                                          <p:val>
                                            <p:strVal val="#ppt_x"/>
                                          </p:val>
                                        </p:tav>
                                        <p:tav tm="100000">
                                          <p:val>
                                            <p:strVal val="#ppt_x"/>
                                          </p:val>
                                        </p:tav>
                                      </p:tavLst>
                                    </p:anim>
                                    <p:anim calcmode="lin" valueType="num">
                                      <p:cBhvr>
                                        <p:cTn dur="1000" fill="hold" id="51"/>
                                        <p:tgtEl>
                                          <p:spTgt spid="36"/>
                                        </p:tgtEl>
                                        <p:attrNameLst>
                                          <p:attrName>ppt_y</p:attrName>
                                        </p:attrNameLst>
                                      </p:cBhvr>
                                      <p:tavLst>
                                        <p:tav tm="0">
                                          <p:val>
                                            <p:strVal val="#ppt_y-.1"/>
                                          </p:val>
                                        </p:tav>
                                        <p:tav tm="100000">
                                          <p:val>
                                            <p:strVal val="#ppt_y"/>
                                          </p:val>
                                        </p:tav>
                                      </p:tavLst>
                                    </p:anim>
                                  </p:childTnLst>
                                </p:cTn>
                              </p:par>
                              <p:par>
                                <p:cTn fill="hold" grpId="0" id="52" nodeType="withEffect" presetClass="entr" presetID="47" presetSubtype="0">
                                  <p:stCondLst>
                                    <p:cond delay="0"/>
                                  </p:stCondLst>
                                  <p:childTnLst>
                                    <p:set>
                                      <p:cBhvr>
                                        <p:cTn dur="1" fill="hold" id="53">
                                          <p:stCondLst>
                                            <p:cond delay="0"/>
                                          </p:stCondLst>
                                        </p:cTn>
                                        <p:tgtEl>
                                          <p:spTgt spid="39"/>
                                        </p:tgtEl>
                                        <p:attrNameLst>
                                          <p:attrName>style.visibility</p:attrName>
                                        </p:attrNameLst>
                                      </p:cBhvr>
                                      <p:to>
                                        <p:strVal val="visible"/>
                                      </p:to>
                                    </p:set>
                                    <p:animEffect filter="fade" transition="in">
                                      <p:cBhvr>
                                        <p:cTn dur="1000" id="54"/>
                                        <p:tgtEl>
                                          <p:spTgt spid="39"/>
                                        </p:tgtEl>
                                      </p:cBhvr>
                                    </p:animEffect>
                                    <p:anim calcmode="lin" valueType="num">
                                      <p:cBhvr>
                                        <p:cTn dur="1000" fill="hold" id="55"/>
                                        <p:tgtEl>
                                          <p:spTgt spid="39"/>
                                        </p:tgtEl>
                                        <p:attrNameLst>
                                          <p:attrName>ppt_x</p:attrName>
                                        </p:attrNameLst>
                                      </p:cBhvr>
                                      <p:tavLst>
                                        <p:tav tm="0">
                                          <p:val>
                                            <p:strVal val="#ppt_x"/>
                                          </p:val>
                                        </p:tav>
                                        <p:tav tm="100000">
                                          <p:val>
                                            <p:strVal val="#ppt_x"/>
                                          </p:val>
                                        </p:tav>
                                      </p:tavLst>
                                    </p:anim>
                                    <p:anim calcmode="lin" valueType="num">
                                      <p:cBhvr>
                                        <p:cTn dur="1000" fill="hold" id="56"/>
                                        <p:tgtEl>
                                          <p:spTgt spid="39"/>
                                        </p:tgtEl>
                                        <p:attrNameLst>
                                          <p:attrName>ppt_y</p:attrName>
                                        </p:attrNameLst>
                                      </p:cBhvr>
                                      <p:tavLst>
                                        <p:tav tm="0">
                                          <p:val>
                                            <p:strVal val="#ppt_y-.1"/>
                                          </p:val>
                                        </p:tav>
                                        <p:tav tm="100000">
                                          <p:val>
                                            <p:strVal val="#ppt_y"/>
                                          </p:val>
                                        </p:tav>
                                      </p:tavLst>
                                    </p:anim>
                                  </p:childTnLst>
                                </p:cTn>
                              </p:par>
                              <p:par>
                                <p:cTn fill="hold" grpId="0" id="57" nodeType="withEffect" presetClass="entr" presetID="47" presetSubtype="0">
                                  <p:stCondLst>
                                    <p:cond delay="0"/>
                                  </p:stCondLst>
                                  <p:childTnLst>
                                    <p:set>
                                      <p:cBhvr>
                                        <p:cTn dur="1" fill="hold" id="58">
                                          <p:stCondLst>
                                            <p:cond delay="0"/>
                                          </p:stCondLst>
                                        </p:cTn>
                                        <p:tgtEl>
                                          <p:spTgt spid="38"/>
                                        </p:tgtEl>
                                        <p:attrNameLst>
                                          <p:attrName>style.visibility</p:attrName>
                                        </p:attrNameLst>
                                      </p:cBhvr>
                                      <p:to>
                                        <p:strVal val="visible"/>
                                      </p:to>
                                    </p:set>
                                    <p:animEffect filter="fade" transition="in">
                                      <p:cBhvr>
                                        <p:cTn dur="1000" id="59"/>
                                        <p:tgtEl>
                                          <p:spTgt spid="38"/>
                                        </p:tgtEl>
                                      </p:cBhvr>
                                    </p:animEffect>
                                    <p:anim calcmode="lin" valueType="num">
                                      <p:cBhvr>
                                        <p:cTn dur="1000" fill="hold" id="60"/>
                                        <p:tgtEl>
                                          <p:spTgt spid="38"/>
                                        </p:tgtEl>
                                        <p:attrNameLst>
                                          <p:attrName>ppt_x</p:attrName>
                                        </p:attrNameLst>
                                      </p:cBhvr>
                                      <p:tavLst>
                                        <p:tav tm="0">
                                          <p:val>
                                            <p:strVal val="#ppt_x"/>
                                          </p:val>
                                        </p:tav>
                                        <p:tav tm="100000">
                                          <p:val>
                                            <p:strVal val="#ppt_x"/>
                                          </p:val>
                                        </p:tav>
                                      </p:tavLst>
                                    </p:anim>
                                    <p:anim calcmode="lin" valueType="num">
                                      <p:cBhvr>
                                        <p:cTn dur="1000" fill="hold" id="61"/>
                                        <p:tgtEl>
                                          <p:spTgt spid="38"/>
                                        </p:tgtEl>
                                        <p:attrNameLst>
                                          <p:attrName>ppt_y</p:attrName>
                                        </p:attrNameLst>
                                      </p:cBhvr>
                                      <p:tavLst>
                                        <p:tav tm="0">
                                          <p:val>
                                            <p:strVal val="#ppt_y-.1"/>
                                          </p:val>
                                        </p:tav>
                                        <p:tav tm="100000">
                                          <p:val>
                                            <p:strVal val="#ppt_y"/>
                                          </p:val>
                                        </p:tav>
                                      </p:tavLst>
                                    </p:anim>
                                  </p:childTnLst>
                                </p:cTn>
                              </p:par>
                              <p:par>
                                <p:cTn fill="hold" grpId="0" id="62" nodeType="withEffect" presetClass="entr" presetID="47" presetSubtype="0">
                                  <p:stCondLst>
                                    <p:cond delay="0"/>
                                  </p:stCondLst>
                                  <p:childTnLst>
                                    <p:set>
                                      <p:cBhvr>
                                        <p:cTn dur="1" fill="hold" id="63">
                                          <p:stCondLst>
                                            <p:cond delay="0"/>
                                          </p:stCondLst>
                                        </p:cTn>
                                        <p:tgtEl>
                                          <p:spTgt spid="41"/>
                                        </p:tgtEl>
                                        <p:attrNameLst>
                                          <p:attrName>style.visibility</p:attrName>
                                        </p:attrNameLst>
                                      </p:cBhvr>
                                      <p:to>
                                        <p:strVal val="visible"/>
                                      </p:to>
                                    </p:set>
                                    <p:animEffect filter="fade" transition="in">
                                      <p:cBhvr>
                                        <p:cTn dur="1000" id="64"/>
                                        <p:tgtEl>
                                          <p:spTgt spid="41"/>
                                        </p:tgtEl>
                                      </p:cBhvr>
                                    </p:animEffect>
                                    <p:anim calcmode="lin" valueType="num">
                                      <p:cBhvr>
                                        <p:cTn dur="1000" fill="hold" id="65"/>
                                        <p:tgtEl>
                                          <p:spTgt spid="41"/>
                                        </p:tgtEl>
                                        <p:attrNameLst>
                                          <p:attrName>ppt_x</p:attrName>
                                        </p:attrNameLst>
                                      </p:cBhvr>
                                      <p:tavLst>
                                        <p:tav tm="0">
                                          <p:val>
                                            <p:strVal val="#ppt_x"/>
                                          </p:val>
                                        </p:tav>
                                        <p:tav tm="100000">
                                          <p:val>
                                            <p:strVal val="#ppt_x"/>
                                          </p:val>
                                        </p:tav>
                                      </p:tavLst>
                                    </p:anim>
                                    <p:anim calcmode="lin" valueType="num">
                                      <p:cBhvr>
                                        <p:cTn dur="1000" fill="hold" id="66"/>
                                        <p:tgtEl>
                                          <p:spTgt spid="41"/>
                                        </p:tgtEl>
                                        <p:attrNameLst>
                                          <p:attrName>ppt_y</p:attrName>
                                        </p:attrNameLst>
                                      </p:cBhvr>
                                      <p:tavLst>
                                        <p:tav tm="0">
                                          <p:val>
                                            <p:strVal val="#ppt_y-.1"/>
                                          </p:val>
                                        </p:tav>
                                        <p:tav tm="100000">
                                          <p:val>
                                            <p:strVal val="#ppt_y"/>
                                          </p:val>
                                        </p:tav>
                                      </p:tavLst>
                                    </p:anim>
                                  </p:childTnLst>
                                </p:cTn>
                              </p:par>
                              <p:par>
                                <p:cTn fill="hold" grpId="0" id="67" nodeType="withEffect" presetClass="entr" presetID="47" presetSubtype="0">
                                  <p:stCondLst>
                                    <p:cond delay="0"/>
                                  </p:stCondLst>
                                  <p:childTnLst>
                                    <p:set>
                                      <p:cBhvr>
                                        <p:cTn dur="1" fill="hold" id="68">
                                          <p:stCondLst>
                                            <p:cond delay="0"/>
                                          </p:stCondLst>
                                        </p:cTn>
                                        <p:tgtEl>
                                          <p:spTgt spid="40"/>
                                        </p:tgtEl>
                                        <p:attrNameLst>
                                          <p:attrName>style.visibility</p:attrName>
                                        </p:attrNameLst>
                                      </p:cBhvr>
                                      <p:to>
                                        <p:strVal val="visible"/>
                                      </p:to>
                                    </p:set>
                                    <p:animEffect filter="fade" transition="in">
                                      <p:cBhvr>
                                        <p:cTn dur="1000" id="69"/>
                                        <p:tgtEl>
                                          <p:spTgt spid="40"/>
                                        </p:tgtEl>
                                      </p:cBhvr>
                                    </p:animEffect>
                                    <p:anim calcmode="lin" valueType="num">
                                      <p:cBhvr>
                                        <p:cTn dur="1000" fill="hold" id="70"/>
                                        <p:tgtEl>
                                          <p:spTgt spid="40"/>
                                        </p:tgtEl>
                                        <p:attrNameLst>
                                          <p:attrName>ppt_x</p:attrName>
                                        </p:attrNameLst>
                                      </p:cBhvr>
                                      <p:tavLst>
                                        <p:tav tm="0">
                                          <p:val>
                                            <p:strVal val="#ppt_x"/>
                                          </p:val>
                                        </p:tav>
                                        <p:tav tm="100000">
                                          <p:val>
                                            <p:strVal val="#ppt_x"/>
                                          </p:val>
                                        </p:tav>
                                      </p:tavLst>
                                    </p:anim>
                                    <p:anim calcmode="lin" valueType="num">
                                      <p:cBhvr>
                                        <p:cTn dur="1000" fill="hold" id="71"/>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6"/>
      <p:bldP grpId="0" spid="37"/>
      <p:bldP grpId="0" spid="38"/>
      <p:bldP grpId="0" spid="39"/>
      <p:bldP grpId="0" spid="40"/>
      <p:bldP grpId="0" spid="41"/>
      <p:bldP grpId="0" spid="42"/>
      <p:bldP grpId="0" spid="43"/>
    </p:bldLst>
  </p:timing>
</p:sld>
</file>

<file path=ppt/slides/slide1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dpi="0" rotWithShape="1">
          <a:blip r:embed="rId6">
            <a:alphaModFix amt="25000"/>
            <a:lum/>
          </a:blip>
          <a:stretch>
            <a:fillRect b="-128000" t="-128000"/>
          </a:stretch>
        </a:blipFill>
        <a:effectLst/>
      </p:bgPr>
    </p:bg>
    <p:spTree>
      <p:nvGrpSpPr>
        <p:cNvPr id="1" name=""/>
        <p:cNvGrpSpPr/>
        <p:nvPr/>
      </p:nvGrpSpPr>
      <p:grpSpPr>
        <a:xfrm>
          <a:off x="0" y="0"/>
          <a:ext cx="0" cy="0"/>
        </a:xfrm>
      </p:grpSpPr>
      <p:sp>
        <p:nvSpPr>
          <p:cNvPr id="22" name="文本框 21"/>
          <p:cNvSpPr txBox="1"/>
          <p:nvPr/>
        </p:nvSpPr>
        <p:spPr>
          <a:xfrm>
            <a:off x="2208514" y="324061"/>
            <a:ext cx="2810347" cy="274320"/>
          </a:xfrm>
          <a:prstGeom prst="rect">
            <a:avLst/>
          </a:prstGeom>
          <a:noFill/>
        </p:spPr>
        <p:txBody>
          <a:bodyPr rtlCol="0" wrap="square">
            <a:spAutoFit/>
          </a:bodyPr>
          <a:lstStyle/>
          <a:p>
            <a:r>
              <a:rPr altLang="en-US" b="1" lang="zh-CN" sz="1200">
                <a:latin charset="0" panose="020b0604020202020204" pitchFamily="34" typeface="Arial"/>
                <a:ea charset="-122" panose="020b0503020204020204" pitchFamily="34" typeface="微软雅黑"/>
                <a:sym charset="0" panose="020b0604020202020204" pitchFamily="34" typeface="Arial"/>
              </a:rPr>
              <a:t>ADD YOUR TEXT HERE</a:t>
            </a:r>
          </a:p>
        </p:txBody>
      </p:sp>
      <p:sp>
        <p:nvSpPr>
          <p:cNvPr id="23" name="文本框 22"/>
          <p:cNvSpPr txBox="1"/>
          <p:nvPr/>
        </p:nvSpPr>
        <p:spPr>
          <a:xfrm>
            <a:off x="397246" y="246333"/>
            <a:ext cx="1480322" cy="365760"/>
          </a:xfrm>
          <a:prstGeom prst="rect">
            <a:avLst/>
          </a:prstGeom>
          <a:noFill/>
        </p:spPr>
        <p:txBody>
          <a:bodyPr rtlCol="0" wrap="square">
            <a:spAutoFit/>
          </a:bodyPr>
          <a:lstStyle/>
          <a:p>
            <a:r>
              <a:rPr altLang="en-US" lang="zh-CN" spc="300">
                <a:solidFill>
                  <a:schemeClr val="bg1"/>
                </a:solidFill>
                <a:latin charset="0" panose="020b0604020202020204" pitchFamily="34" typeface="Arial"/>
                <a:ea charset="-122" panose="020b0503020204020204" pitchFamily="34" typeface="微软雅黑"/>
                <a:sym charset="0" panose="020b0604020202020204" pitchFamily="34" typeface="Arial"/>
              </a:rPr>
              <a:t>添加标题</a:t>
            </a:r>
          </a:p>
        </p:txBody>
      </p:sp>
      <p:grpSp>
        <p:nvGrpSpPr>
          <p:cNvPr id="24" name="组合 23"/>
          <p:cNvGrpSpPr/>
          <p:nvPr/>
        </p:nvGrpSpPr>
        <p:grpSpPr>
          <a:xfrm>
            <a:off x="4428278" y="2102859"/>
            <a:ext cx="7146406" cy="2903838"/>
            <a:chOff x="2301421" y="3525988"/>
            <a:chExt cx="19774808" cy="8143354"/>
          </a:xfrm>
        </p:grpSpPr>
        <p:graphicFrame>
          <p:nvGraphicFramePr>
            <p:cNvPr id="25" name="Chart 1"/>
            <p:cNvGraphicFramePr/>
            <p:nvPr>
              <p:extLst/>
            </p:nvPr>
          </p:nvGraphicFramePr>
          <p:xfrm>
            <a:off x="2301421" y="3525988"/>
            <a:ext cx="19774808" cy="7692857"/>
          </p:xfrm>
          <a:graphic>
            <a:graphicData uri="http://schemas.openxmlformats.org/drawingml/2006/chart">
              <c:chart xmlns:c="http://schemas.openxmlformats.org/drawingml/2006/chart" r:id="rId2"/>
            </a:graphicData>
          </a:graphic>
        </p:graphicFrame>
        <p:sp>
          <p:nvSpPr>
            <p:cNvPr id="26" name="TextBox 22"/>
            <p:cNvSpPr txBox="1"/>
            <p:nvPr/>
          </p:nvSpPr>
          <p:spPr>
            <a:xfrm>
              <a:off x="6011213" y="10839321"/>
              <a:ext cx="4365928" cy="897502"/>
            </a:xfrm>
            <a:prstGeom prst="rect">
              <a:avLst/>
            </a:prstGeom>
            <a:noFill/>
          </p:spPr>
          <p:txBody>
            <a:bodyPr rtlCol="0" wrap="square">
              <a:spAutoFit/>
            </a:bodyPr>
            <a:lstStyle/>
            <a:p>
              <a:pPr>
                <a:lnSpc>
                  <a:spcPct val="150000"/>
                </a:lnSpc>
              </a:pPr>
              <a:r>
                <a:rPr lang="en-US" spc="300" sz="1000">
                  <a:solidFill>
                    <a:schemeClr val="tx2"/>
                  </a:solidFill>
                  <a:latin charset="0" panose="020b0604020202020204" pitchFamily="34" typeface="Arial"/>
                  <a:ea charset="-122" panose="020b0503020204020204" pitchFamily="34" typeface="微软雅黑"/>
                  <a:cs charset="0" panose="020b0606030504020204" pitchFamily="34" typeface="Open Sans"/>
                  <a:sym charset="0" panose="020b0604020202020204" pitchFamily="34" typeface="Arial"/>
                </a:rPr>
                <a:t>YOUR TITLE</a:t>
              </a:r>
            </a:p>
          </p:txBody>
        </p:sp>
        <p:sp>
          <p:nvSpPr>
            <p:cNvPr id="27" name="TextBox 26"/>
            <p:cNvSpPr txBox="1"/>
            <p:nvPr/>
          </p:nvSpPr>
          <p:spPr>
            <a:xfrm>
              <a:off x="11082615" y="10830795"/>
              <a:ext cx="4365928" cy="897502"/>
            </a:xfrm>
            <a:prstGeom prst="rect">
              <a:avLst/>
            </a:prstGeom>
            <a:noFill/>
          </p:spPr>
          <p:txBody>
            <a:bodyPr rtlCol="0" wrap="square">
              <a:spAutoFit/>
            </a:bodyPr>
            <a:lstStyle/>
            <a:p>
              <a:pPr>
                <a:lnSpc>
                  <a:spcPct val="150000"/>
                </a:lnSpc>
              </a:pPr>
              <a:r>
                <a:rPr lang="en-US" spc="300" sz="1000">
                  <a:solidFill>
                    <a:schemeClr val="tx2"/>
                  </a:solidFill>
                  <a:latin charset="0" panose="020b0604020202020204" pitchFamily="34" typeface="Arial"/>
                  <a:ea charset="-122" panose="020b0503020204020204" pitchFamily="34" typeface="微软雅黑"/>
                  <a:cs charset="0" panose="020b0606030504020204" pitchFamily="34" typeface="Open Sans"/>
                  <a:sym charset="0" panose="020b0604020202020204" pitchFamily="34" typeface="Arial"/>
                </a:rPr>
                <a:t>SOMETHING</a:t>
              </a:r>
            </a:p>
          </p:txBody>
        </p:sp>
        <p:sp>
          <p:nvSpPr>
            <p:cNvPr id="28" name="TextBox 30"/>
            <p:cNvSpPr txBox="1"/>
            <p:nvPr/>
          </p:nvSpPr>
          <p:spPr>
            <a:xfrm>
              <a:off x="16443082" y="10835795"/>
              <a:ext cx="4365928" cy="897502"/>
            </a:xfrm>
            <a:prstGeom prst="rect">
              <a:avLst/>
            </a:prstGeom>
            <a:noFill/>
          </p:spPr>
          <p:txBody>
            <a:bodyPr rtlCol="0" wrap="square">
              <a:spAutoFit/>
            </a:bodyPr>
            <a:lstStyle/>
            <a:p>
              <a:pPr>
                <a:lnSpc>
                  <a:spcPct val="150000"/>
                </a:lnSpc>
              </a:pPr>
              <a:r>
                <a:rPr lang="en-US" spc="300" sz="1000">
                  <a:solidFill>
                    <a:schemeClr val="tx2"/>
                  </a:solidFill>
                  <a:latin charset="0" panose="020b0604020202020204" pitchFamily="34" typeface="Arial"/>
                  <a:ea charset="-122" panose="020b0503020204020204" pitchFamily="34" typeface="微软雅黑"/>
                  <a:cs charset="0" panose="020b0606030504020204" pitchFamily="34" typeface="Open Sans"/>
                  <a:sym charset="0" panose="020b0604020202020204" pitchFamily="34" typeface="Arial"/>
                </a:rPr>
                <a:t>AWESOME</a:t>
              </a:r>
            </a:p>
          </p:txBody>
        </p:sp>
        <p:sp>
          <p:nvSpPr>
            <p:cNvPr id="29" name="Rectangle 2"/>
            <p:cNvSpPr/>
            <p:nvPr/>
          </p:nvSpPr>
          <p:spPr>
            <a:xfrm>
              <a:off x="5684042" y="11078316"/>
              <a:ext cx="260669" cy="260669"/>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latin charset="0" panose="020b0604020202020204" pitchFamily="34" typeface="Arial"/>
                <a:ea charset="-122" panose="020b0503020204020204" pitchFamily="34" typeface="微软雅黑"/>
                <a:sym charset="0" panose="020b0604020202020204" pitchFamily="34" typeface="Arial"/>
              </a:endParaRPr>
            </a:p>
          </p:txBody>
        </p:sp>
        <p:sp>
          <p:nvSpPr>
            <p:cNvPr id="30" name="Rectangle 31"/>
            <p:cNvSpPr/>
            <p:nvPr/>
          </p:nvSpPr>
          <p:spPr>
            <a:xfrm>
              <a:off x="10760148" y="11069927"/>
              <a:ext cx="260669" cy="260669"/>
            </a:xfrm>
            <a:prstGeom prst="rect">
              <a:avLst/>
            </a:prstGeom>
            <a:solidFill>
              <a:srgbClr val="BFBFBF"/>
            </a:solidFill>
            <a:ln>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latin charset="0" panose="020b0604020202020204" pitchFamily="34" typeface="Arial"/>
                <a:ea charset="-122" panose="020b0503020204020204" pitchFamily="34" typeface="微软雅黑"/>
                <a:sym charset="0" panose="020b0604020202020204" pitchFamily="34" typeface="Arial"/>
              </a:endParaRPr>
            </a:p>
          </p:txBody>
        </p:sp>
        <p:sp>
          <p:nvSpPr>
            <p:cNvPr id="31" name="Rectangle 32"/>
            <p:cNvSpPr/>
            <p:nvPr/>
          </p:nvSpPr>
          <p:spPr>
            <a:xfrm>
              <a:off x="16096349" y="11069927"/>
              <a:ext cx="260669" cy="260669"/>
            </a:xfrm>
            <a:prstGeom prst="rect">
              <a:avLst/>
            </a:prstGeom>
            <a:solidFill>
              <a:srgbClr val="D1C1A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latin charset="0" panose="020b0604020202020204" pitchFamily="34" typeface="Arial"/>
                <a:ea charset="-122" panose="020b0503020204020204" pitchFamily="34" typeface="微软雅黑"/>
                <a:sym charset="0" panose="020b0604020202020204" pitchFamily="34" typeface="Arial"/>
              </a:endParaRPr>
            </a:p>
          </p:txBody>
        </p:sp>
      </p:grpSp>
      <p:sp>
        <p:nvSpPr>
          <p:cNvPr id="32" name="矩形 31"/>
          <p:cNvSpPr/>
          <p:nvPr/>
        </p:nvSpPr>
        <p:spPr>
          <a:xfrm>
            <a:off x="5411929" y="1730110"/>
            <a:ext cx="4494691" cy="457200"/>
          </a:xfrm>
          <a:prstGeom prst="rect">
            <a:avLst/>
          </a:prstGeom>
        </p:spPr>
        <p:txBody>
          <a:bodyPr wrap="square">
            <a:spAutoFit/>
          </a:bodyPr>
          <a:lstStyle/>
          <a:p>
            <a:r>
              <a:rPr altLang="en-US" lang="zh-CN" sz="2400">
                <a:latin charset="0" panose="020b0604020202020204" pitchFamily="34" typeface="Arial"/>
                <a:ea charset="-122" panose="020b0503020204020204" pitchFamily="34" typeface="微软雅黑"/>
                <a:sym charset="0" panose="020b0604020202020204" pitchFamily="34" typeface="Arial"/>
              </a:rPr>
              <a:t>ADD YOUR TEXT HERE</a:t>
            </a:r>
          </a:p>
        </p:txBody>
      </p:sp>
      <p:sp>
        <p:nvSpPr>
          <p:cNvPr id="33" name="Rectangle 23"/>
          <p:cNvSpPr/>
          <p:nvPr/>
        </p:nvSpPr>
        <p:spPr>
          <a:xfrm>
            <a:off x="5306444" y="5756299"/>
            <a:ext cx="6094619" cy="457200"/>
          </a:xfrm>
          <a:prstGeom prst="rect">
            <a:avLst/>
          </a:prstGeom>
        </p:spPr>
        <p:txBody>
          <a:bodyPr wrap="square">
            <a:spAutoFit/>
          </a:bodyPr>
          <a:lstStyle/>
          <a:p>
            <a:pPr>
              <a:defRPr/>
            </a:pPr>
            <a:r>
              <a:rPr altLang="zh-CN" lang="en-US" noProof="1" sz="1200">
                <a:solidFill>
                  <a:schemeClr val="tx1">
                    <a:lumMod val="50000"/>
                    <a:lumOff val="50000"/>
                  </a:schemeClr>
                </a:solidFill>
                <a:latin charset="0" panose="020b0604020202020204" pitchFamily="34" typeface="Arial"/>
                <a:ea charset="-122" panose="020b0503020204020204" pitchFamily="34" typeface="微软雅黑"/>
                <a:cs charset="0" panose="020b0606030504020204" pitchFamily="34" typeface="Open Sans"/>
                <a:sym charset="0" panose="020b0604020202020204" pitchFamily="34" typeface="Arial"/>
              </a:rPr>
              <a:t>Lorem ipsum dolor sit amet, consectetuer adipiscing elit, sed diam nonummy nibh euismod tincidunt ut laoreet dolore magna aliquam erat volutpat.</a:t>
            </a:r>
          </a:p>
        </p:txBody>
      </p:sp>
      <p:pic>
        <p:nvPicPr>
          <p:cNvPr id="10" name="图片占位符 9"/>
          <p:cNvPicPr>
            <a:picLocks noChangeAspect="1" noGrp="1"/>
          </p:cNvPicPr>
          <p:nvPr>
            <p:ph idx="11" sz="quarter" type="pic"/>
          </p:nvPr>
        </p:nvPicPr>
        <p:blipFill>
          <a:blip r:embed="rId3">
            <a:extLst>
              <a:ext uri="{28A0092B-C50C-407E-A947-70E740481C1C}">
                <a14:useLocalDpi val="0"/>
              </a:ext>
            </a:extLst>
          </a:blip>
          <a:stretch>
            <a:fillRect/>
          </a:stretch>
        </p:blipFill>
        <p:spPr>
          <a:xfrm>
            <a:off x="1148501" y="1622686"/>
            <a:ext cx="1684350" cy="1696511"/>
          </a:xfrm>
          <a:prstGeom prst="rect">
            <a:avLst/>
          </a:prstGeom>
        </p:spPr>
      </p:pic>
      <p:pic>
        <p:nvPicPr>
          <p:cNvPr id="9" name="图片占位符 8"/>
          <p:cNvPicPr>
            <a:picLocks noChangeAspect="1" noGrp="1"/>
          </p:cNvPicPr>
          <p:nvPr>
            <p:ph idx="12" sz="quarter" type="pic"/>
          </p:nvPr>
        </p:nvPicPr>
        <p:blipFill>
          <a:blip r:embed="rId4">
            <a:extLst>
              <a:ext uri="{28A0092B-C50C-407E-A947-70E740481C1C}">
                <a14:useLocalDpi val="0"/>
              </a:ext>
            </a:extLst>
          </a:blip>
          <a:stretch>
            <a:fillRect/>
          </a:stretch>
        </p:blipFill>
        <p:spPr>
          <a:xfrm>
            <a:off x="2482471" y="2933400"/>
            <a:ext cx="1684350" cy="1404638"/>
          </a:xfrm>
          <a:prstGeom prst="rect">
            <a:avLst/>
          </a:prstGeom>
        </p:spPr>
      </p:pic>
      <p:pic>
        <p:nvPicPr>
          <p:cNvPr id="8" name="图片占位符 7"/>
          <p:cNvPicPr>
            <a:picLocks noChangeAspect="1" noGrp="1"/>
          </p:cNvPicPr>
          <p:nvPr>
            <p:ph idx="13" sz="quarter" type="pic"/>
          </p:nvPr>
        </p:nvPicPr>
        <p:blipFill>
          <a:blip r:embed="rId5">
            <a:extLst>
              <a:ext uri="{28A0092B-C50C-407E-A947-70E740481C1C}">
                <a14:useLocalDpi val="0"/>
              </a:ext>
            </a:extLst>
          </a:blip>
          <a:stretch>
            <a:fillRect/>
          </a:stretch>
        </p:blipFill>
        <p:spPr>
          <a:xfrm>
            <a:off x="884750" y="3917540"/>
            <a:ext cx="1948100" cy="2057680"/>
          </a:xfrm>
          <a:prstGeom prst="rect">
            <a:avLst/>
          </a:prstGeom>
        </p:spPr>
      </p:pic>
    </p:spTree>
    <p:extLst>
      <p:ext uri="{BB962C8B-B14F-4D97-AF65-F5344CB8AC3E}">
        <p14:creationId val="2594244666"/>
      </p:ext>
    </p:extLst>
  </p:cSld>
  <p:clrMapOvr>
    <a:masterClrMapping/>
  </p:clrMapOvr>
  <p:transition spd="slow">
    <p:randomBar dir="vert"/>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53" presetSubtype="0">
                                  <p:stCondLst>
                                    <p:cond delay="0"/>
                                  </p:stCondLst>
                                  <p:iterate type="lt">
                                    <p:tmPct val="10000"/>
                                  </p:iterate>
                                  <p:childTnLst>
                                    <p:set>
                                      <p:cBhvr>
                                        <p:cTn dur="1" fill="hold" id="6">
                                          <p:stCondLst>
                                            <p:cond delay="0"/>
                                          </p:stCondLst>
                                        </p:cTn>
                                        <p:tgtEl>
                                          <p:spTgt spid="23"/>
                                        </p:tgtEl>
                                        <p:attrNameLst>
                                          <p:attrName>style.visibility</p:attrName>
                                        </p:attrNameLst>
                                      </p:cBhvr>
                                      <p:to>
                                        <p:strVal val="visible"/>
                                      </p:to>
                                    </p:set>
                                    <p:anim calcmode="lin" valueType="num">
                                      <p:cBhvr>
                                        <p:cTn dur="500" fill="hold" id="7"/>
                                        <p:tgtEl>
                                          <p:spTgt spid="23"/>
                                        </p:tgtEl>
                                        <p:attrNameLst>
                                          <p:attrName>ppt_w</p:attrName>
                                        </p:attrNameLst>
                                      </p:cBhvr>
                                      <p:tavLst>
                                        <p:tav tm="0">
                                          <p:val>
                                            <p:fltVal val="0"/>
                                          </p:val>
                                        </p:tav>
                                        <p:tav tm="100000">
                                          <p:val>
                                            <p:strVal val="#ppt_w"/>
                                          </p:val>
                                        </p:tav>
                                      </p:tavLst>
                                    </p:anim>
                                    <p:anim calcmode="lin" valueType="num">
                                      <p:cBhvr>
                                        <p:cTn dur="500" fill="hold" id="8"/>
                                        <p:tgtEl>
                                          <p:spTgt spid="23"/>
                                        </p:tgtEl>
                                        <p:attrNameLst>
                                          <p:attrName>ppt_h</p:attrName>
                                        </p:attrNameLst>
                                      </p:cBhvr>
                                      <p:tavLst>
                                        <p:tav tm="0">
                                          <p:val>
                                            <p:fltVal val="0"/>
                                          </p:val>
                                        </p:tav>
                                        <p:tav tm="100000">
                                          <p:val>
                                            <p:strVal val="#ppt_h"/>
                                          </p:val>
                                        </p:tav>
                                      </p:tavLst>
                                    </p:anim>
                                    <p:animEffect filter="fade" transition="in">
                                      <p:cBhvr>
                                        <p:cTn dur="500" id="9"/>
                                        <p:tgtEl>
                                          <p:spTgt spid="23"/>
                                        </p:tgtEl>
                                      </p:cBhvr>
                                    </p:animEffect>
                                  </p:childTnLst>
                                </p:cTn>
                              </p:par>
                              <p:par>
                                <p:cTn fill="hold" grpId="0" id="10" nodeType="withEffect" presetClass="entr" presetID="53" presetSubtype="0">
                                  <p:stCondLst>
                                    <p:cond delay="250"/>
                                  </p:stCondLst>
                                  <p:iterate type="lt">
                                    <p:tmPct val="10000"/>
                                  </p:iterate>
                                  <p:childTnLst>
                                    <p:set>
                                      <p:cBhvr>
                                        <p:cTn dur="1" fill="hold" id="11">
                                          <p:stCondLst>
                                            <p:cond delay="0"/>
                                          </p:stCondLst>
                                        </p:cTn>
                                        <p:tgtEl>
                                          <p:spTgt spid="22"/>
                                        </p:tgtEl>
                                        <p:attrNameLst>
                                          <p:attrName>style.visibility</p:attrName>
                                        </p:attrNameLst>
                                      </p:cBhvr>
                                      <p:to>
                                        <p:strVal val="visible"/>
                                      </p:to>
                                    </p:set>
                                    <p:anim calcmode="lin" valueType="num">
                                      <p:cBhvr>
                                        <p:cTn dur="500" fill="hold" id="12"/>
                                        <p:tgtEl>
                                          <p:spTgt spid="22"/>
                                        </p:tgtEl>
                                        <p:attrNameLst>
                                          <p:attrName>ppt_w</p:attrName>
                                        </p:attrNameLst>
                                      </p:cBhvr>
                                      <p:tavLst>
                                        <p:tav tm="0">
                                          <p:val>
                                            <p:fltVal val="0"/>
                                          </p:val>
                                        </p:tav>
                                        <p:tav tm="100000">
                                          <p:val>
                                            <p:strVal val="#ppt_w"/>
                                          </p:val>
                                        </p:tav>
                                      </p:tavLst>
                                    </p:anim>
                                    <p:anim calcmode="lin" valueType="num">
                                      <p:cBhvr>
                                        <p:cTn dur="500" fill="hold" id="13"/>
                                        <p:tgtEl>
                                          <p:spTgt spid="22"/>
                                        </p:tgtEl>
                                        <p:attrNameLst>
                                          <p:attrName>ppt_h</p:attrName>
                                        </p:attrNameLst>
                                      </p:cBhvr>
                                      <p:tavLst>
                                        <p:tav tm="0">
                                          <p:val>
                                            <p:fltVal val="0"/>
                                          </p:val>
                                        </p:tav>
                                        <p:tav tm="100000">
                                          <p:val>
                                            <p:strVal val="#ppt_h"/>
                                          </p:val>
                                        </p:tav>
                                      </p:tavLst>
                                    </p:anim>
                                    <p:animEffect filter="fade" transition="in">
                                      <p:cBhvr>
                                        <p:cTn dur="500" id="14"/>
                                        <p:tgtEl>
                                          <p:spTgt spid="22"/>
                                        </p:tgtEl>
                                      </p:cBhvr>
                                    </p:animEffect>
                                  </p:childTnLst>
                                </p:cTn>
                              </p:par>
                            </p:childTnLst>
                          </p:cTn>
                        </p:par>
                        <p:par>
                          <p:cTn fill="hold" id="15" nodeType="afterGroup">
                            <p:stCondLst>
                              <p:cond delay="750"/>
                            </p:stCondLst>
                            <p:childTnLst>
                              <p:par>
                                <p:cTn fill="hold" grpId="0" id="16" nodeType="afterEffect" presetClass="entr" presetID="53" presetSubtype="0">
                                  <p:stCondLst>
                                    <p:cond delay="0"/>
                                  </p:stCondLst>
                                  <p:iterate type="lt">
                                    <p:tmPct val="10000"/>
                                  </p:iterate>
                                  <p:childTnLst>
                                    <p:set>
                                      <p:cBhvr>
                                        <p:cTn dur="1" fill="hold" id="17">
                                          <p:stCondLst>
                                            <p:cond delay="0"/>
                                          </p:stCondLst>
                                        </p:cTn>
                                        <p:tgtEl>
                                          <p:spTgt spid="32"/>
                                        </p:tgtEl>
                                        <p:attrNameLst>
                                          <p:attrName>style.visibility</p:attrName>
                                        </p:attrNameLst>
                                      </p:cBhvr>
                                      <p:to>
                                        <p:strVal val="visible"/>
                                      </p:to>
                                    </p:set>
                                    <p:anim calcmode="lin" valueType="num">
                                      <p:cBhvr>
                                        <p:cTn dur="250" fill="hold" id="18"/>
                                        <p:tgtEl>
                                          <p:spTgt spid="32"/>
                                        </p:tgtEl>
                                        <p:attrNameLst>
                                          <p:attrName>ppt_w</p:attrName>
                                        </p:attrNameLst>
                                      </p:cBhvr>
                                      <p:tavLst>
                                        <p:tav tm="0">
                                          <p:val>
                                            <p:fltVal val="0"/>
                                          </p:val>
                                        </p:tav>
                                        <p:tav tm="100000">
                                          <p:val>
                                            <p:strVal val="#ppt_w"/>
                                          </p:val>
                                        </p:tav>
                                      </p:tavLst>
                                    </p:anim>
                                    <p:anim calcmode="lin" valueType="num">
                                      <p:cBhvr>
                                        <p:cTn dur="250" fill="hold" id="19"/>
                                        <p:tgtEl>
                                          <p:spTgt spid="32"/>
                                        </p:tgtEl>
                                        <p:attrNameLst>
                                          <p:attrName>ppt_h</p:attrName>
                                        </p:attrNameLst>
                                      </p:cBhvr>
                                      <p:tavLst>
                                        <p:tav tm="0">
                                          <p:val>
                                            <p:fltVal val="0"/>
                                          </p:val>
                                        </p:tav>
                                        <p:tav tm="100000">
                                          <p:val>
                                            <p:strVal val="#ppt_h"/>
                                          </p:val>
                                        </p:tav>
                                      </p:tavLst>
                                    </p:anim>
                                    <p:animEffect filter="fade" transition="in">
                                      <p:cBhvr>
                                        <p:cTn dur="250" id="20"/>
                                        <p:tgtEl>
                                          <p:spTgt spid="32"/>
                                        </p:tgtEl>
                                      </p:cBhvr>
                                    </p:animEffect>
                                  </p:childTnLst>
                                </p:cTn>
                              </p:par>
                            </p:childTnLst>
                          </p:cTn>
                        </p:par>
                        <p:par>
                          <p:cTn fill="hold" id="21" nodeType="afterGroup">
                            <p:stCondLst>
                              <p:cond delay="1000"/>
                            </p:stCondLst>
                            <p:childTnLst>
                              <p:par>
                                <p:cTn fill="hold" id="22" nodeType="afterEffect" presetClass="entr" presetID="22" presetSubtype="4">
                                  <p:stCondLst>
                                    <p:cond delay="0"/>
                                  </p:stCondLst>
                                  <p:childTnLst>
                                    <p:set>
                                      <p:cBhvr>
                                        <p:cTn dur="1" fill="hold" id="23">
                                          <p:stCondLst>
                                            <p:cond delay="0"/>
                                          </p:stCondLst>
                                        </p:cTn>
                                        <p:tgtEl>
                                          <p:spTgt spid="24"/>
                                        </p:tgtEl>
                                        <p:attrNameLst>
                                          <p:attrName>style.visibility</p:attrName>
                                        </p:attrNameLst>
                                      </p:cBhvr>
                                      <p:to>
                                        <p:strVal val="visible"/>
                                      </p:to>
                                    </p:set>
                                    <p:animEffect filter="wipe(down)" transition="in">
                                      <p:cBhvr>
                                        <p:cTn dur="500" id="24"/>
                                        <p:tgtEl>
                                          <p:spTgt spid="24"/>
                                        </p:tgtEl>
                                      </p:cBhvr>
                                    </p:animEffect>
                                  </p:childTnLst>
                                </p:cTn>
                              </p:par>
                            </p:childTnLst>
                          </p:cTn>
                        </p:par>
                        <p:par>
                          <p:cTn fill="hold" id="25" nodeType="afterGroup">
                            <p:stCondLst>
                              <p:cond delay="1500"/>
                            </p:stCondLst>
                            <p:childTnLst>
                              <p:par>
                                <p:cTn fill="hold" grpId="0" id="26" nodeType="afterEffect" presetClass="entr" presetID="42" presetSubtype="0">
                                  <p:stCondLst>
                                    <p:cond delay="0"/>
                                  </p:stCondLst>
                                  <p:childTnLst>
                                    <p:set>
                                      <p:cBhvr>
                                        <p:cTn dur="1" fill="hold" id="27">
                                          <p:stCondLst>
                                            <p:cond delay="0"/>
                                          </p:stCondLst>
                                        </p:cTn>
                                        <p:tgtEl>
                                          <p:spTgt spid="33"/>
                                        </p:tgtEl>
                                        <p:attrNameLst>
                                          <p:attrName>style.visibility</p:attrName>
                                        </p:attrNameLst>
                                      </p:cBhvr>
                                      <p:to>
                                        <p:strVal val="visible"/>
                                      </p:to>
                                    </p:set>
                                    <p:animEffect filter="fade" transition="in">
                                      <p:cBhvr>
                                        <p:cTn dur="750" id="28"/>
                                        <p:tgtEl>
                                          <p:spTgt spid="33"/>
                                        </p:tgtEl>
                                      </p:cBhvr>
                                    </p:animEffect>
                                    <p:anim calcmode="lin" valueType="num">
                                      <p:cBhvr>
                                        <p:cTn dur="750" fill="hold" id="29"/>
                                        <p:tgtEl>
                                          <p:spTgt spid="33"/>
                                        </p:tgtEl>
                                        <p:attrNameLst>
                                          <p:attrName>ppt_x</p:attrName>
                                        </p:attrNameLst>
                                      </p:cBhvr>
                                      <p:tavLst>
                                        <p:tav tm="0">
                                          <p:val>
                                            <p:strVal val="#ppt_x"/>
                                          </p:val>
                                        </p:tav>
                                        <p:tav tm="100000">
                                          <p:val>
                                            <p:strVal val="#ppt_x"/>
                                          </p:val>
                                        </p:tav>
                                      </p:tavLst>
                                    </p:anim>
                                    <p:anim calcmode="lin" valueType="num">
                                      <p:cBhvr>
                                        <p:cTn dur="750" fill="hold" id="30"/>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2"/>
      <p:bldP grpId="0" spid="23"/>
      <p:bldP grpId="0" spid="32"/>
      <p:bldP grpId="0" spid="33"/>
    </p:bldLst>
  </p:timing>
</p:sld>
</file>

<file path=ppt/slides/slide1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dpi="0" rotWithShape="1">
          <a:blip r:embed="rId3">
            <a:alphaModFix amt="25000"/>
            <a:lum/>
          </a:blip>
          <a:stretch>
            <a:fillRect b="-128000" t="-128000"/>
          </a:stretch>
        </a:blipFill>
        <a:effectLst/>
      </p:bgPr>
    </p:bg>
    <p:spTree>
      <p:nvGrpSpPr>
        <p:cNvPr id="1" name=""/>
        <p:cNvGrpSpPr/>
        <p:nvPr/>
      </p:nvGrpSpPr>
      <p:grpSpPr>
        <a:xfrm>
          <a:off x="0" y="0"/>
          <a:ext cx="0" cy="0"/>
        </a:xfrm>
      </p:grpSpPr>
      <p:sp>
        <p:nvSpPr>
          <p:cNvPr id="4" name="任意多边形 5"/>
          <p:cNvSpPr/>
          <p:nvPr/>
        </p:nvSpPr>
        <p:spPr>
          <a:xfrm>
            <a:off x="0" y="2493407"/>
            <a:ext cx="12192000" cy="2696901"/>
          </a:xfrm>
          <a:custGeom>
            <a:gdLst>
              <a:gd fmla="*/ 0 w 9157063" name="connsiteX0"/>
              <a:gd fmla="*/ 130629 h 3095898" name="connsiteY0"/>
              <a:gd fmla="*/ 2286000 w 9157063" name="connsiteX1"/>
              <a:gd fmla="*/ 0 h 3095898" name="connsiteY1"/>
              <a:gd fmla="*/ 5329646 w 9157063" name="connsiteX2"/>
              <a:gd fmla="*/ 2155372 h 3095898" name="connsiteY2"/>
              <a:gd fmla="*/ 9157063 w 9157063" name="connsiteX3"/>
              <a:gd fmla="*/ 3095898 h 3095898" name="connsiteY3"/>
              <a:gd fmla="*/ 0 w 9157063" name="connsiteX0-1"/>
              <a:gd fmla="*/ 130629 h 3095898" name="connsiteY0-2"/>
              <a:gd fmla="*/ 2286000 w 9157063" name="connsiteX1-3"/>
              <a:gd fmla="*/ 0 h 3095898" name="connsiteY1-4"/>
              <a:gd fmla="*/ 5329646 w 9157063" name="connsiteX2-5"/>
              <a:gd fmla="*/ 2155372 h 3095898" name="connsiteY2-6"/>
              <a:gd fmla="*/ 9157063 w 9157063" name="connsiteX3-7"/>
              <a:gd fmla="*/ 3095898 h 3095898" name="connsiteY3-8"/>
              <a:gd fmla="*/ 0 w 9157063" name="connsiteX0-9"/>
              <a:gd fmla="*/ 259961 h 3225230" name="connsiteY0-10"/>
              <a:gd fmla="*/ 2286000 w 9157063" name="connsiteX1-11"/>
              <a:gd fmla="*/ 129332 h 3225230" name="connsiteY1-12"/>
              <a:gd fmla="*/ 5329646 w 9157063" name="connsiteX2-13"/>
              <a:gd fmla="*/ 2284704 h 3225230" name="connsiteY2-14"/>
              <a:gd fmla="*/ 9157063 w 9157063" name="connsiteX3-15"/>
              <a:gd fmla="*/ 3225230 h 3225230" name="connsiteY3-16"/>
              <a:gd fmla="*/ 0 w 9157063" name="connsiteX0-17"/>
              <a:gd fmla="*/ 259961 h 3225230" name="connsiteY0-18"/>
              <a:gd fmla="*/ 2286000 w 9157063" name="connsiteX1-19"/>
              <a:gd fmla="*/ 129332 h 3225230" name="connsiteY1-20"/>
              <a:gd fmla="*/ 5329646 w 9157063" name="connsiteX2-21"/>
              <a:gd fmla="*/ 2284704 h 3225230" name="connsiteY2-22"/>
              <a:gd fmla="*/ 9157063 w 9157063" name="connsiteX3-23"/>
              <a:gd fmla="*/ 3225230 h 3225230" name="connsiteY3-24"/>
              <a:gd fmla="*/ 0 w 9157063" name="connsiteX0-25"/>
              <a:gd fmla="*/ 259961 h 3227547" name="connsiteY0-26"/>
              <a:gd fmla="*/ 2286000 w 9157063" name="connsiteX1-27"/>
              <a:gd fmla="*/ 129332 h 3227547" name="connsiteY1-28"/>
              <a:gd fmla="*/ 5329646 w 9157063" name="connsiteX2-29"/>
              <a:gd fmla="*/ 2284704 h 3227547" name="connsiteY2-30"/>
              <a:gd fmla="*/ 9157063 w 9157063" name="connsiteX3-31"/>
              <a:gd fmla="*/ 3225230 h 3227547" name="connsiteY3-32"/>
              <a:gd fmla="*/ 0 w 9157063" name="connsiteX0-33"/>
              <a:gd fmla="*/ 141919 h 3109392" name="connsiteY0-34"/>
              <a:gd fmla="*/ 2756263 w 9157063" name="connsiteX1-35"/>
              <a:gd fmla="*/ 168045 h 3109392" name="connsiteY1-36"/>
              <a:gd fmla="*/ 5329646 w 9157063" name="connsiteX2-37"/>
              <a:gd fmla="*/ 2166662 h 3109392" name="connsiteY2-38"/>
              <a:gd fmla="*/ 9157063 w 9157063" name="connsiteX3-39"/>
              <a:gd fmla="*/ 3107188 h 3109392" name="connsiteY3-40"/>
              <a:gd fmla="*/ 0 w 9157063" name="connsiteX0-41"/>
              <a:gd fmla="*/ 189830 h 3157303" name="connsiteY0-42"/>
              <a:gd fmla="*/ 2756263 w 9157063" name="connsiteX1-43"/>
              <a:gd fmla="*/ 215956 h 3157303" name="connsiteY1-44"/>
              <a:gd fmla="*/ 5329646 w 9157063" name="connsiteX2-45"/>
              <a:gd fmla="*/ 2214573 h 3157303" name="connsiteY2-46"/>
              <a:gd fmla="*/ 9157063 w 9157063" name="connsiteX3-47"/>
              <a:gd fmla="*/ 3155099 h 3157303" name="connsiteY3-48"/>
              <a:gd fmla="*/ 0 w 9104811" name="connsiteX0-49"/>
              <a:gd fmla="*/ 391083 h 3045048" name="connsiteY0-50"/>
              <a:gd fmla="*/ 2704011 w 9104811" name="connsiteX1-51"/>
              <a:gd fmla="*/ 103701 h 3045048" name="connsiteY1-52"/>
              <a:gd fmla="*/ 5277394 w 9104811" name="connsiteX2-53"/>
              <a:gd fmla="*/ 2102318 h 3045048" name="connsiteY2-54"/>
              <a:gd fmla="*/ 9104811 w 9104811" name="connsiteX3-55"/>
              <a:gd fmla="*/ 3042844 h 3045048" name="connsiteY3-56"/>
              <a:gd fmla="*/ 0 w 9170125" name="connsiteX0-57"/>
              <a:gd fmla="*/ 401085 h 3041987" name="connsiteY0-58"/>
              <a:gd fmla="*/ 2769325 w 9170125" name="connsiteX1-59"/>
              <a:gd fmla="*/ 100640 h 3041987" name="connsiteY1-60"/>
              <a:gd fmla="*/ 5342708 w 9170125" name="connsiteX2-61"/>
              <a:gd fmla="*/ 2099257 h 3041987" name="connsiteY2-62"/>
              <a:gd fmla="*/ 9170125 w 9170125" name="connsiteX3-63"/>
              <a:gd fmla="*/ 3039783 h 3041987" name="connsiteY3-64"/>
              <a:gd fmla="*/ 0 w 9170125" name="connsiteX0-65"/>
              <a:gd fmla="*/ 401085 h 3041987" name="connsiteY0-66"/>
              <a:gd fmla="*/ 2677885 w 9170125" name="connsiteX1-67"/>
              <a:gd fmla="*/ 100640 h 3041987" name="connsiteY1-68"/>
              <a:gd fmla="*/ 5342708 w 9170125" name="connsiteX2-69"/>
              <a:gd fmla="*/ 2099257 h 3041987" name="connsiteY2-70"/>
              <a:gd fmla="*/ 9170125 w 9170125" name="connsiteX3-71"/>
              <a:gd fmla="*/ 3039783 h 3041987" name="connsiteY3-72"/>
              <a:gd fmla="*/ 0 w 9170125" name="connsiteX0-73"/>
              <a:gd fmla="*/ 468432 h 3109334" name="connsiteY0-74"/>
              <a:gd fmla="*/ 2677885 w 9170125" name="connsiteX1-75"/>
              <a:gd fmla="*/ 167987 h 3109334" name="connsiteY1-76"/>
              <a:gd fmla="*/ 5342708 w 9170125" name="connsiteX2-77"/>
              <a:gd fmla="*/ 2166604 h 3109334" name="connsiteY2-78"/>
              <a:gd fmla="*/ 9170125 w 9170125" name="connsiteX3-79"/>
              <a:gd fmla="*/ 3107130 h 3109334" name="connsiteY3-80"/>
              <a:gd fmla="*/ 0 w 9170125" name="connsiteX0-81"/>
              <a:gd fmla="*/ 406629 h 3047531" name="connsiteY0-82"/>
              <a:gd fmla="*/ 2677885 w 9170125" name="connsiteX1-83"/>
              <a:gd fmla="*/ 106184 h 3047531" name="connsiteY1-84"/>
              <a:gd fmla="*/ 5342708 w 9170125" name="connsiteX2-85"/>
              <a:gd fmla="*/ 2104801 h 3047531" name="connsiteY2-86"/>
              <a:gd fmla="*/ 9170125 w 9170125" name="connsiteX3-87"/>
              <a:gd fmla="*/ 3045327 h 3047531" name="connsiteY3-88"/>
              <a:gd fmla="*/ 0 w 9170125" name="connsiteX0-89"/>
              <a:gd fmla="*/ 414045 h 3056100" name="connsiteY0-90"/>
              <a:gd fmla="*/ 2677885 w 9170125" name="connsiteX1-91"/>
              <a:gd fmla="*/ 113600 h 3056100" name="connsiteY1-92"/>
              <a:gd fmla="*/ 5564777 w 9170125" name="connsiteX2-93"/>
              <a:gd fmla="*/ 2295097 h 3056100" name="connsiteY2-94"/>
              <a:gd fmla="*/ 9170125 w 9170125" name="connsiteX3-95"/>
              <a:gd fmla="*/ 3052743 h 3056100" name="connsiteY3-96"/>
              <a:gd fmla="*/ 0 w 9170125" name="connsiteX0-97"/>
              <a:gd fmla="*/ 414045 h 3061846" name="connsiteY0-98"/>
              <a:gd fmla="*/ 2677885 w 9170125" name="connsiteX1-99"/>
              <a:gd fmla="*/ 113600 h 3061846" name="connsiteY1-100"/>
              <a:gd fmla="*/ 5564777 w 9170125" name="connsiteX2-101"/>
              <a:gd fmla="*/ 2295097 h 3061846" name="connsiteY2-102"/>
              <a:gd fmla="*/ 9170125 w 9170125" name="connsiteX3-103"/>
              <a:gd fmla="*/ 3052743 h 3061846" name="connsiteY3-104"/>
              <a:gd fmla="*/ 0 w 9170125" name="connsiteX0-105"/>
              <a:gd fmla="*/ 410334 h 3055876" name="connsiteY0-106"/>
              <a:gd fmla="*/ 2677885 w 9170125" name="connsiteX1-107"/>
              <a:gd fmla="*/ 109889 h 3055876" name="connsiteY1-108"/>
              <a:gd fmla="*/ 5747657 w 9170125" name="connsiteX2-109"/>
              <a:gd fmla="*/ 2239135 h 3055876" name="connsiteY2-110"/>
              <a:gd fmla="*/ 9170125 w 9170125" name="connsiteX3-111"/>
              <a:gd fmla="*/ 3049032 h 3055876" name="connsiteY3-112"/>
            </a:gdLst>
            <a:cxnLst>
              <a:cxn ang="0">
                <a:pos x="connsiteX0-1" y="connsiteY0-2"/>
              </a:cxn>
              <a:cxn ang="0">
                <a:pos x="connsiteX1-3" y="connsiteY1-4"/>
              </a:cxn>
              <a:cxn ang="0">
                <a:pos x="connsiteX2-5" y="connsiteY2-6"/>
              </a:cxn>
              <a:cxn ang="0">
                <a:pos x="connsiteX3-7" y="connsiteY3-8"/>
              </a:cxn>
            </a:cxnLst>
            <a:rect b="b" l="l" r="r" t="t"/>
            <a:pathLst>
              <a:path h="3055876" w="9170125">
                <a:moveTo>
                  <a:pt x="0" y="410334"/>
                </a:moveTo>
                <a:cubicBezTo>
                  <a:pt x="500742" y="210037"/>
                  <a:pt x="1719942" y="-194911"/>
                  <a:pt x="2677885" y="109889"/>
                </a:cubicBezTo>
                <a:cubicBezTo>
                  <a:pt x="3635828" y="414689"/>
                  <a:pt x="4116977" y="1501084"/>
                  <a:pt x="5747657" y="2239135"/>
                </a:cubicBezTo>
                <a:cubicBezTo>
                  <a:pt x="7378337" y="2977186"/>
                  <a:pt x="8181701" y="3088220"/>
                  <a:pt x="9170125" y="3049032"/>
                </a:cubicBezTo>
              </a:path>
            </a:pathLst>
          </a:custGeom>
          <a:ln w="952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txBody>
          <a:bodyPr anchor="ctr" rtlCol="0"/>
          <a:lstStyle>
            <a:defPPr>
              <a:defRPr lang="zh-CN"/>
            </a:defPPr>
            <a:lvl1pPr algn="l" defTabSz="685800" eaLnBrk="1" hangingPunct="1" latinLnBrk="0" marL="0" rtl="0">
              <a:defRPr kern="1200" sz="1350">
                <a:solidFill>
                  <a:schemeClr val="tx1"/>
                </a:solidFill>
                <a:latin typeface="+mn-lt"/>
                <a:ea typeface="+mn-ea"/>
                <a:cs typeface="+mn-cs"/>
              </a:defRPr>
            </a:lvl1pPr>
            <a:lvl2pPr algn="l" defTabSz="685800" eaLnBrk="1" hangingPunct="1" latinLnBrk="0" marL="342900" rtl="0">
              <a:defRPr kern="1200" sz="1350">
                <a:solidFill>
                  <a:schemeClr val="tx1"/>
                </a:solidFill>
                <a:latin typeface="+mn-lt"/>
                <a:ea typeface="+mn-ea"/>
                <a:cs typeface="+mn-cs"/>
              </a:defRPr>
            </a:lvl2pPr>
            <a:lvl3pPr algn="l" defTabSz="685800" eaLnBrk="1" hangingPunct="1" latinLnBrk="0" marL="685800" rtl="0">
              <a:defRPr kern="1200" sz="1350">
                <a:solidFill>
                  <a:schemeClr val="tx1"/>
                </a:solidFill>
                <a:latin typeface="+mn-lt"/>
                <a:ea typeface="+mn-ea"/>
                <a:cs typeface="+mn-cs"/>
              </a:defRPr>
            </a:lvl3pPr>
            <a:lvl4pPr algn="l" defTabSz="685800" eaLnBrk="1" hangingPunct="1" latinLnBrk="0" marL="1028700" rtl="0">
              <a:defRPr kern="1200" sz="1350">
                <a:solidFill>
                  <a:schemeClr val="tx1"/>
                </a:solidFill>
                <a:latin typeface="+mn-lt"/>
                <a:ea typeface="+mn-ea"/>
                <a:cs typeface="+mn-cs"/>
              </a:defRPr>
            </a:lvl4pPr>
            <a:lvl5pPr algn="l" defTabSz="685800" eaLnBrk="1" hangingPunct="1" latinLnBrk="0" marL="1371600" rtl="0">
              <a:defRPr kern="1200" sz="1350">
                <a:solidFill>
                  <a:schemeClr val="tx1"/>
                </a:solidFill>
                <a:latin typeface="+mn-lt"/>
                <a:ea typeface="+mn-ea"/>
                <a:cs typeface="+mn-cs"/>
              </a:defRPr>
            </a:lvl5pPr>
            <a:lvl6pPr algn="l" defTabSz="685800" eaLnBrk="1" hangingPunct="1" latinLnBrk="0" marL="1714500" rtl="0">
              <a:defRPr kern="1200" sz="1350">
                <a:solidFill>
                  <a:schemeClr val="tx1"/>
                </a:solidFill>
                <a:latin typeface="+mn-lt"/>
                <a:ea typeface="+mn-ea"/>
                <a:cs typeface="+mn-cs"/>
              </a:defRPr>
            </a:lvl6pPr>
            <a:lvl7pPr algn="l" defTabSz="685800" eaLnBrk="1" hangingPunct="1" latinLnBrk="0" marL="2057400" rtl="0">
              <a:defRPr kern="1200" sz="1350">
                <a:solidFill>
                  <a:schemeClr val="tx1"/>
                </a:solidFill>
                <a:latin typeface="+mn-lt"/>
                <a:ea typeface="+mn-ea"/>
                <a:cs typeface="+mn-cs"/>
              </a:defRPr>
            </a:lvl7pPr>
            <a:lvl8pPr algn="l" defTabSz="685800" eaLnBrk="1" hangingPunct="1" latinLnBrk="0" marL="2400300" rtl="0">
              <a:defRPr kern="1200" sz="1350">
                <a:solidFill>
                  <a:schemeClr val="tx1"/>
                </a:solidFill>
                <a:latin typeface="+mn-lt"/>
                <a:ea typeface="+mn-ea"/>
                <a:cs typeface="+mn-cs"/>
              </a:defRPr>
            </a:lvl8pPr>
            <a:lvl9pPr algn="l" defTabSz="685800" eaLnBrk="1" hangingPunct="1" latinLnBrk="0" marL="2743200" rtl="0">
              <a:defRPr kern="1200" sz="1350">
                <a:solidFill>
                  <a:schemeClr val="tx1"/>
                </a:solidFill>
                <a:latin typeface="+mn-lt"/>
                <a:ea typeface="+mn-ea"/>
                <a:cs typeface="+mn-cs"/>
              </a:defRPr>
            </a:lvl9pPr>
          </a:lstStyle>
          <a:p>
            <a:pPr algn="ctr" defTabSz="914400" eaLnBrk="0" fontAlgn="base" hangingPunct="0">
              <a:spcBef>
                <a:spcPct val="0"/>
              </a:spcBef>
              <a:spcAft>
                <a:spcPct val="0"/>
              </a:spcAft>
            </a:pPr>
            <a:endParaRPr altLang="en-US" lang="zh-CN" sz="1800">
              <a:solidFill>
                <a:prstClr val="black"/>
              </a:solidFill>
              <a:latin charset="0" panose="020b0604020202020204" pitchFamily="34" typeface="Arial"/>
              <a:ea charset="-122" panose="020b0503020204020204" pitchFamily="34" typeface="微软雅黑"/>
              <a:sym charset="0" panose="020b0604020202020204" pitchFamily="34" typeface="Arial"/>
            </a:endParaRPr>
          </a:p>
        </p:txBody>
      </p:sp>
      <p:sp>
        <p:nvSpPr>
          <p:cNvPr id="5" name="任意多边形 6"/>
          <p:cNvSpPr/>
          <p:nvPr/>
        </p:nvSpPr>
        <p:spPr>
          <a:xfrm>
            <a:off x="0" y="2658201"/>
            <a:ext cx="12192000" cy="2154395"/>
          </a:xfrm>
          <a:custGeom>
            <a:gdLst>
              <a:gd fmla="*/ 0 w 9170126" name="connsiteX0"/>
              <a:gd fmla="*/ 2011680 h 2011680" name="connsiteY0"/>
              <a:gd fmla="*/ 3187337 w 9170126" name="connsiteX1"/>
              <a:gd fmla="*/ 78377 h 2011680" name="connsiteY1"/>
              <a:gd fmla="*/ 6544492 w 9170126" name="connsiteX2"/>
              <a:gd fmla="*/ 0 h 2011680" name="connsiteY2"/>
              <a:gd fmla="*/ 9170126 w 9170126" name="connsiteX3"/>
              <a:gd fmla="*/ 757645 h 2011680" name="connsiteY3"/>
              <a:gd fmla="*/ 0 w 9170126" name="connsiteX0-1"/>
              <a:gd fmla="*/ 2141544 h 2141544" name="connsiteY0-2"/>
              <a:gd fmla="*/ 3187337 w 9170126" name="connsiteX1-3"/>
              <a:gd fmla="*/ 208241 h 2141544" name="connsiteY1-4"/>
              <a:gd fmla="*/ 6544492 w 9170126" name="connsiteX2-5"/>
              <a:gd fmla="*/ 129864 h 2141544" name="connsiteY2-6"/>
              <a:gd fmla="*/ 9170126 w 9170126" name="connsiteX3-7"/>
              <a:gd fmla="*/ 887509 h 2141544" name="connsiteY3-8"/>
              <a:gd fmla="*/ 0 w 9170126" name="connsiteX0-9"/>
              <a:gd fmla="*/ 2141544 h 2141544" name="connsiteY0-10"/>
              <a:gd fmla="*/ 3187337 w 9170126" name="connsiteX1-11"/>
              <a:gd fmla="*/ 208241 h 2141544" name="connsiteY1-12"/>
              <a:gd fmla="*/ 6544492 w 9170126" name="connsiteX2-13"/>
              <a:gd fmla="*/ 129864 h 2141544" name="connsiteY2-14"/>
              <a:gd fmla="*/ 9170126 w 9170126" name="connsiteX3-15"/>
              <a:gd fmla="*/ 887509 h 2141544" name="connsiteY3-16"/>
              <a:gd fmla="*/ 0 w 9170126" name="connsiteX0-17"/>
              <a:gd fmla="*/ 2141544 h 2141544" name="connsiteY0-18"/>
              <a:gd fmla="*/ 3187337 w 9170126" name="connsiteX1-19"/>
              <a:gd fmla="*/ 208241 h 2141544" name="connsiteY1-20"/>
              <a:gd fmla="*/ 6544492 w 9170126" name="connsiteX2-21"/>
              <a:gd fmla="*/ 129864 h 2141544" name="connsiteY2-22"/>
              <a:gd fmla="*/ 9170126 w 9170126" name="connsiteX3-23"/>
              <a:gd fmla="*/ 887509 h 2141544" name="connsiteY3-24"/>
              <a:gd fmla="*/ 0 w 9170126" name="connsiteX0-25"/>
              <a:gd fmla="*/ 2141544 h 2141544" name="connsiteY0-26"/>
              <a:gd fmla="*/ 3187337 w 9170126" name="connsiteX1-27"/>
              <a:gd fmla="*/ 208241 h 2141544" name="connsiteY1-28"/>
              <a:gd fmla="*/ 6544492 w 9170126" name="connsiteX2-29"/>
              <a:gd fmla="*/ 129864 h 2141544" name="connsiteY2-30"/>
              <a:gd fmla="*/ 9170126 w 9170126" name="connsiteX3-31"/>
              <a:gd fmla="*/ 887509 h 2141544" name="connsiteY3-32"/>
              <a:gd fmla="*/ 0 w 9170126" name="connsiteX0-33"/>
              <a:gd fmla="*/ 2141544 h 2141544" name="connsiteY0-34"/>
              <a:gd fmla="*/ 3187337 w 9170126" name="connsiteX1-35"/>
              <a:gd fmla="*/ 208241 h 2141544" name="connsiteY1-36"/>
              <a:gd fmla="*/ 6544492 w 9170126" name="connsiteX2-37"/>
              <a:gd fmla="*/ 129864 h 2141544" name="connsiteY2-38"/>
              <a:gd fmla="*/ 9170126 w 9170126" name="connsiteX3-39"/>
              <a:gd fmla="*/ 887509 h 2141544" name="connsiteY3-40"/>
              <a:gd fmla="*/ 0 w 9170126" name="connsiteX0-41"/>
              <a:gd fmla="*/ 2141544 h 2141544" name="connsiteY0-42"/>
              <a:gd fmla="*/ 3187337 w 9170126" name="connsiteX1-43"/>
              <a:gd fmla="*/ 208241 h 2141544" name="connsiteY1-44"/>
              <a:gd fmla="*/ 6544492 w 9170126" name="connsiteX2-45"/>
              <a:gd fmla="*/ 129864 h 2141544" name="connsiteY2-46"/>
              <a:gd fmla="*/ 9170126 w 9170126" name="connsiteX3-47"/>
              <a:gd fmla="*/ 887509 h 2141544" name="connsiteY3-48"/>
              <a:gd fmla="*/ 0 w 9170126" name="connsiteX0-49"/>
              <a:gd fmla="*/ 2141544 h 2141544" name="connsiteY0-50"/>
              <a:gd fmla="*/ 3187337 w 9170126" name="connsiteX1-51"/>
              <a:gd fmla="*/ 208241 h 2141544" name="connsiteY1-52"/>
              <a:gd fmla="*/ 6544492 w 9170126" name="connsiteX2-53"/>
              <a:gd fmla="*/ 129864 h 2141544" name="connsiteY2-54"/>
              <a:gd fmla="*/ 9170126 w 9170126" name="connsiteX3-55"/>
              <a:gd fmla="*/ 887509 h 2141544" name="connsiteY3-56"/>
              <a:gd fmla="*/ 0 w 9170126" name="connsiteX0-57"/>
              <a:gd fmla="*/ 2170260 h 2170260" name="connsiteY0-58"/>
              <a:gd fmla="*/ 3187337 w 9170126" name="connsiteX1-59"/>
              <a:gd fmla="*/ 236957 h 2170260" name="connsiteY1-60"/>
              <a:gd fmla="*/ 6531429 w 9170126" name="connsiteX2-61"/>
              <a:gd fmla="*/ 106328 h 2170260" name="connsiteY2-62"/>
              <a:gd fmla="*/ 9170126 w 9170126" name="connsiteX3-63"/>
              <a:gd fmla="*/ 916225 h 2170260" name="connsiteY3-64"/>
              <a:gd fmla="*/ 0 w 9170126" name="connsiteX0-65"/>
              <a:gd fmla="*/ 2155389 h 2155389" name="connsiteY0-66"/>
              <a:gd fmla="*/ 3187337 w 9170126" name="connsiteX1-67"/>
              <a:gd fmla="*/ 222086 h 2155389" name="connsiteY1-68"/>
              <a:gd fmla="*/ 6531429 w 9170126" name="connsiteX2-69"/>
              <a:gd fmla="*/ 91457 h 2155389" name="connsiteY2-70"/>
              <a:gd fmla="*/ 9170126 w 9170126" name="connsiteX3-71"/>
              <a:gd fmla="*/ 901354 h 2155389" name="connsiteY3-72"/>
              <a:gd fmla="*/ 0 w 9170126" name="connsiteX0-73"/>
              <a:gd fmla="*/ 2127427 h 2127427" name="connsiteY0-74"/>
              <a:gd fmla="*/ 2834640 w 9170126" name="connsiteX1-75"/>
              <a:gd fmla="*/ 285564 h 2127427" name="connsiteY1-76"/>
              <a:gd fmla="*/ 6531429 w 9170126" name="connsiteX2-77"/>
              <a:gd fmla="*/ 63495 h 2127427" name="connsiteY2-78"/>
              <a:gd fmla="*/ 9170126 w 9170126" name="connsiteX3-79"/>
              <a:gd fmla="*/ 873392 h 2127427" name="connsiteY3-80"/>
              <a:gd fmla="*/ 0 w 9170126" name="connsiteX0-81"/>
              <a:gd fmla="*/ 2127427 h 2127427" name="connsiteY0-82"/>
              <a:gd fmla="*/ 2834640 w 9170126" name="connsiteX1-83"/>
              <a:gd fmla="*/ 285564 h 2127427" name="connsiteY1-84"/>
              <a:gd fmla="*/ 6531429 w 9170126" name="connsiteX2-85"/>
              <a:gd fmla="*/ 63495 h 2127427" name="connsiteY2-86"/>
              <a:gd fmla="*/ 9170126 w 9170126" name="connsiteX3-87"/>
              <a:gd fmla="*/ 873392 h 2127427" name="connsiteY3-88"/>
              <a:gd fmla="*/ 0 w 9170126" name="connsiteX0-89"/>
              <a:gd fmla="*/ 2127427 h 2127427" name="connsiteY0-90"/>
              <a:gd fmla="*/ 2834640 w 9170126" name="connsiteX1-91"/>
              <a:gd fmla="*/ 285564 h 2127427" name="connsiteY1-92"/>
              <a:gd fmla="*/ 6531429 w 9170126" name="connsiteX2-93"/>
              <a:gd fmla="*/ 63495 h 2127427" name="connsiteY2-94"/>
              <a:gd fmla="*/ 9170126 w 9170126" name="connsiteX3-95"/>
              <a:gd fmla="*/ 873392 h 2127427" name="connsiteY3-96"/>
            </a:gdLst>
            <a:cxnLst>
              <a:cxn ang="0">
                <a:pos x="connsiteX0-1" y="connsiteY0-2"/>
              </a:cxn>
              <a:cxn ang="0">
                <a:pos x="connsiteX1-3" y="connsiteY1-4"/>
              </a:cxn>
              <a:cxn ang="0">
                <a:pos x="connsiteX2-5" y="connsiteY2-6"/>
              </a:cxn>
              <a:cxn ang="0">
                <a:pos x="connsiteX3-7" y="connsiteY3-8"/>
              </a:cxn>
            </a:cxnLst>
            <a:rect b="b" l="l" r="r" t="t"/>
            <a:pathLst>
              <a:path h="2127427" w="9170126">
                <a:moveTo>
                  <a:pt x="0" y="2127427"/>
                </a:moveTo>
                <a:cubicBezTo>
                  <a:pt x="291737" y="1757313"/>
                  <a:pt x="1746069" y="629553"/>
                  <a:pt x="2834640" y="285564"/>
                </a:cubicBezTo>
                <a:cubicBezTo>
                  <a:pt x="3923211" y="-58425"/>
                  <a:pt x="5475515" y="-34476"/>
                  <a:pt x="6531429" y="63495"/>
                </a:cubicBezTo>
                <a:cubicBezTo>
                  <a:pt x="7587343" y="161466"/>
                  <a:pt x="8477795" y="516341"/>
                  <a:pt x="9170126" y="873392"/>
                </a:cubicBezTo>
              </a:path>
            </a:pathLst>
          </a:custGeom>
          <a:ln w="952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txBody>
          <a:bodyPr anchor="ctr" rtlCol="0"/>
          <a:lstStyle>
            <a:defPPr>
              <a:defRPr lang="zh-CN"/>
            </a:defPPr>
            <a:lvl1pPr algn="l" defTabSz="685800" eaLnBrk="1" hangingPunct="1" latinLnBrk="0" marL="0" rtl="0">
              <a:defRPr kern="1200" sz="1350">
                <a:solidFill>
                  <a:schemeClr val="tx1"/>
                </a:solidFill>
                <a:latin typeface="+mn-lt"/>
                <a:ea typeface="+mn-ea"/>
                <a:cs typeface="+mn-cs"/>
              </a:defRPr>
            </a:lvl1pPr>
            <a:lvl2pPr algn="l" defTabSz="685800" eaLnBrk="1" hangingPunct="1" latinLnBrk="0" marL="342900" rtl="0">
              <a:defRPr kern="1200" sz="1350">
                <a:solidFill>
                  <a:schemeClr val="tx1"/>
                </a:solidFill>
                <a:latin typeface="+mn-lt"/>
                <a:ea typeface="+mn-ea"/>
                <a:cs typeface="+mn-cs"/>
              </a:defRPr>
            </a:lvl2pPr>
            <a:lvl3pPr algn="l" defTabSz="685800" eaLnBrk="1" hangingPunct="1" latinLnBrk="0" marL="685800" rtl="0">
              <a:defRPr kern="1200" sz="1350">
                <a:solidFill>
                  <a:schemeClr val="tx1"/>
                </a:solidFill>
                <a:latin typeface="+mn-lt"/>
                <a:ea typeface="+mn-ea"/>
                <a:cs typeface="+mn-cs"/>
              </a:defRPr>
            </a:lvl3pPr>
            <a:lvl4pPr algn="l" defTabSz="685800" eaLnBrk="1" hangingPunct="1" latinLnBrk="0" marL="1028700" rtl="0">
              <a:defRPr kern="1200" sz="1350">
                <a:solidFill>
                  <a:schemeClr val="tx1"/>
                </a:solidFill>
                <a:latin typeface="+mn-lt"/>
                <a:ea typeface="+mn-ea"/>
                <a:cs typeface="+mn-cs"/>
              </a:defRPr>
            </a:lvl4pPr>
            <a:lvl5pPr algn="l" defTabSz="685800" eaLnBrk="1" hangingPunct="1" latinLnBrk="0" marL="1371600" rtl="0">
              <a:defRPr kern="1200" sz="1350">
                <a:solidFill>
                  <a:schemeClr val="tx1"/>
                </a:solidFill>
                <a:latin typeface="+mn-lt"/>
                <a:ea typeface="+mn-ea"/>
                <a:cs typeface="+mn-cs"/>
              </a:defRPr>
            </a:lvl5pPr>
            <a:lvl6pPr algn="l" defTabSz="685800" eaLnBrk="1" hangingPunct="1" latinLnBrk="0" marL="1714500" rtl="0">
              <a:defRPr kern="1200" sz="1350">
                <a:solidFill>
                  <a:schemeClr val="tx1"/>
                </a:solidFill>
                <a:latin typeface="+mn-lt"/>
                <a:ea typeface="+mn-ea"/>
                <a:cs typeface="+mn-cs"/>
              </a:defRPr>
            </a:lvl6pPr>
            <a:lvl7pPr algn="l" defTabSz="685800" eaLnBrk="1" hangingPunct="1" latinLnBrk="0" marL="2057400" rtl="0">
              <a:defRPr kern="1200" sz="1350">
                <a:solidFill>
                  <a:schemeClr val="tx1"/>
                </a:solidFill>
                <a:latin typeface="+mn-lt"/>
                <a:ea typeface="+mn-ea"/>
                <a:cs typeface="+mn-cs"/>
              </a:defRPr>
            </a:lvl7pPr>
            <a:lvl8pPr algn="l" defTabSz="685800" eaLnBrk="1" hangingPunct="1" latinLnBrk="0" marL="2400300" rtl="0">
              <a:defRPr kern="1200" sz="1350">
                <a:solidFill>
                  <a:schemeClr val="tx1"/>
                </a:solidFill>
                <a:latin typeface="+mn-lt"/>
                <a:ea typeface="+mn-ea"/>
                <a:cs typeface="+mn-cs"/>
              </a:defRPr>
            </a:lvl8pPr>
            <a:lvl9pPr algn="l" defTabSz="685800" eaLnBrk="1" hangingPunct="1" latinLnBrk="0" marL="2743200" rtl="0">
              <a:defRPr kern="1200" sz="1350">
                <a:solidFill>
                  <a:schemeClr val="tx1"/>
                </a:solidFill>
                <a:latin typeface="+mn-lt"/>
                <a:ea typeface="+mn-ea"/>
                <a:cs typeface="+mn-cs"/>
              </a:defRPr>
            </a:lvl9pPr>
          </a:lstStyle>
          <a:p>
            <a:pPr algn="ctr" defTabSz="914400" eaLnBrk="0" fontAlgn="base" hangingPunct="0">
              <a:spcBef>
                <a:spcPct val="0"/>
              </a:spcBef>
              <a:spcAft>
                <a:spcPct val="0"/>
              </a:spcAft>
            </a:pPr>
            <a:endParaRPr altLang="en-US" lang="zh-CN" sz="1800">
              <a:solidFill>
                <a:prstClr val="black"/>
              </a:solidFill>
              <a:latin charset="0" panose="020b0604020202020204" pitchFamily="34" typeface="Arial"/>
              <a:ea charset="-122" panose="020b0503020204020204" pitchFamily="34" typeface="微软雅黑"/>
              <a:sym charset="0" panose="020b0604020202020204" pitchFamily="34" typeface="Arial"/>
            </a:endParaRPr>
          </a:p>
        </p:txBody>
      </p:sp>
      <p:sp>
        <p:nvSpPr>
          <p:cNvPr id="6" name="任意多边形 4"/>
          <p:cNvSpPr/>
          <p:nvPr/>
        </p:nvSpPr>
        <p:spPr>
          <a:xfrm>
            <a:off x="0" y="2360023"/>
            <a:ext cx="12192000" cy="3272972"/>
          </a:xfrm>
          <a:custGeom>
            <a:gdLst>
              <a:gd fmla="*/ 0 w 9170126" name="connsiteX0"/>
              <a:gd fmla="*/ 26126 h 1711235" name="connsiteY0"/>
              <a:gd fmla="*/ 3213463 w 9170126" name="connsiteX1"/>
              <a:gd fmla="*/ 1711235 h 1711235" name="connsiteY1"/>
              <a:gd fmla="*/ 7994469 w 9170126" name="connsiteX2"/>
              <a:gd fmla="*/ 326572 h 1711235" name="connsiteY2"/>
              <a:gd fmla="*/ 9170126 w 9170126" name="connsiteX3"/>
              <a:gd fmla="*/ 0 h 1711235" name="connsiteY3"/>
              <a:gd fmla="*/ 0 w 9170126" name="connsiteX0-1"/>
              <a:gd fmla="*/ 26126 h 1712821" name="connsiteY0-2"/>
              <a:gd fmla="*/ 3213463 w 9170126" name="connsiteX1-3"/>
              <a:gd fmla="*/ 1711235 h 1712821" name="connsiteY1-4"/>
              <a:gd fmla="*/ 7994469 w 9170126" name="connsiteX2-5"/>
              <a:gd fmla="*/ 326572 h 1712821" name="connsiteY2-6"/>
              <a:gd fmla="*/ 9170126 w 9170126" name="connsiteX3-7"/>
              <a:gd fmla="*/ 0 h 1712821" name="connsiteY3-8"/>
              <a:gd fmla="*/ 0 w 9170126" name="connsiteX0-9"/>
              <a:gd fmla="*/ 26126 h 1712821" name="connsiteY0-10"/>
              <a:gd fmla="*/ 3213463 w 9170126" name="connsiteX1-11"/>
              <a:gd fmla="*/ 1711235 h 1712821" name="connsiteY1-12"/>
              <a:gd fmla="*/ 7994469 w 9170126" name="connsiteX2-13"/>
              <a:gd fmla="*/ 326572 h 1712821" name="connsiteY2-14"/>
              <a:gd fmla="*/ 9170126 w 9170126" name="connsiteX3-15"/>
              <a:gd fmla="*/ 0 h 1712821" name="connsiteY3-16"/>
              <a:gd fmla="*/ 0 w 9170126" name="connsiteX0-17"/>
              <a:gd fmla="*/ 26126 h 1711869" name="connsiteY0-18"/>
              <a:gd fmla="*/ 3213463 w 9170126" name="connsiteX1-19"/>
              <a:gd fmla="*/ 1711235 h 1711869" name="connsiteY1-20"/>
              <a:gd fmla="*/ 7067006 w 9170126" name="connsiteX2-21"/>
              <a:gd fmla="*/ 222069 h 1711869" name="connsiteY2-22"/>
              <a:gd fmla="*/ 9170126 w 9170126" name="connsiteX3-23"/>
              <a:gd fmla="*/ 0 h 1711869" name="connsiteY3-24"/>
              <a:gd fmla="*/ 0 w 9170126" name="connsiteX0-25"/>
              <a:gd fmla="*/ 26126 h 1711779" name="connsiteY0-26"/>
              <a:gd fmla="*/ 3213463 w 9170126" name="connsiteX1-27"/>
              <a:gd fmla="*/ 1711235 h 1711779" name="connsiteY1-28"/>
              <a:gd fmla="*/ 7067006 w 9170126" name="connsiteX2-29"/>
              <a:gd fmla="*/ 222069 h 1711779" name="connsiteY2-30"/>
              <a:gd fmla="*/ 9170126 w 9170126" name="connsiteX3-31"/>
              <a:gd fmla="*/ 0 h 1711779" name="connsiteY3-32"/>
              <a:gd fmla="*/ 0 w 9170126" name="connsiteX0-33"/>
              <a:gd fmla="*/ 26126 h 1711882" name="connsiteY0-34"/>
              <a:gd fmla="*/ 3213463 w 9170126" name="connsiteX1-35"/>
              <a:gd fmla="*/ 1711235 h 1711882" name="connsiteY1-36"/>
              <a:gd fmla="*/ 7067006 w 9170126" name="connsiteX2-37"/>
              <a:gd fmla="*/ 222069 h 1711882" name="connsiteY2-38"/>
              <a:gd fmla="*/ 9170126 w 9170126" name="connsiteX3-39"/>
              <a:gd fmla="*/ 0 h 1711882" name="connsiteY3-40"/>
              <a:gd fmla="*/ 0 w 9170126" name="connsiteX0-41"/>
              <a:gd fmla="*/ 26126 h 1711882" name="connsiteY0-42"/>
              <a:gd fmla="*/ 3213463 w 9170126" name="connsiteX1-43"/>
              <a:gd fmla="*/ 1711235 h 1711882" name="connsiteY1-44"/>
              <a:gd fmla="*/ 7223760 w 9170126" name="connsiteX2-45"/>
              <a:gd fmla="*/ 222069 h 1711882" name="connsiteY2-46"/>
              <a:gd fmla="*/ 9170126 w 9170126" name="connsiteX3-47"/>
              <a:gd fmla="*/ 0 h 1711882" name="connsiteY3-48"/>
              <a:gd fmla="*/ 0 w 9170126" name="connsiteX0-49"/>
              <a:gd fmla="*/ 26126 h 1711882" name="connsiteY0-50"/>
              <a:gd fmla="*/ 3213463 w 9170126" name="connsiteX1-51"/>
              <a:gd fmla="*/ 1711235 h 1711882" name="connsiteY1-52"/>
              <a:gd fmla="*/ 7223760 w 9170126" name="connsiteX2-53"/>
              <a:gd fmla="*/ 222069 h 1711882" name="connsiteY2-54"/>
              <a:gd fmla="*/ 9170126 w 9170126" name="connsiteX3-55"/>
              <a:gd fmla="*/ 0 h 1711882" name="connsiteY3-56"/>
              <a:gd fmla="*/ 0 w 9170126" name="connsiteX0-57"/>
              <a:gd fmla="*/ 26126 h 1607414" name="connsiteY0-58"/>
              <a:gd fmla="*/ 3396343 w 9170126" name="connsiteX1-59"/>
              <a:gd fmla="*/ 1606732 h 1607414" name="connsiteY1-60"/>
              <a:gd fmla="*/ 7223760 w 9170126" name="connsiteX2-61"/>
              <a:gd fmla="*/ 222069 h 1607414" name="connsiteY2-62"/>
              <a:gd fmla="*/ 9170126 w 9170126" name="connsiteX3-63"/>
              <a:gd fmla="*/ 0 h 1607414" name="connsiteY3-64"/>
              <a:gd fmla="*/ 0 w 9170126" name="connsiteX0-65"/>
              <a:gd fmla="*/ 82588 h 1663876" name="connsiteY0-66"/>
              <a:gd fmla="*/ 3396343 w 9170126" name="connsiteX1-67"/>
              <a:gd fmla="*/ 1663194 h 1663876" name="connsiteY1-68"/>
              <a:gd fmla="*/ 7223760 w 9170126" name="connsiteX2-69"/>
              <a:gd fmla="*/ 278531 h 1663876" name="connsiteY2-70"/>
              <a:gd fmla="*/ 9170126 w 9170126" name="connsiteX3-71"/>
              <a:gd fmla="*/ 56462 h 1663876" name="connsiteY3-72"/>
              <a:gd fmla="*/ 0 w 9170126" name="connsiteX0-73"/>
              <a:gd fmla="*/ 45999 h 1634659" name="connsiteY0-74"/>
              <a:gd fmla="*/ 3396343 w 9170126" name="connsiteX1-75"/>
              <a:gd fmla="*/ 1626605 h 1634659" name="connsiteY1-76"/>
              <a:gd fmla="*/ 6505303 w 9170126" name="connsiteX2-77"/>
              <a:gd fmla="*/ 633828 h 1634659" name="connsiteY2-78"/>
              <a:gd fmla="*/ 9170126 w 9170126" name="connsiteX3-79"/>
              <a:gd fmla="*/ 19873 h 1634659" name="connsiteY3-80"/>
              <a:gd fmla="*/ 0 w 9170126" name="connsiteX0-81"/>
              <a:gd fmla="*/ 55214 h 1646042" name="connsiteY0-82"/>
              <a:gd fmla="*/ 3396343 w 9170126" name="connsiteX1-83"/>
              <a:gd fmla="*/ 1635820 h 1646042" name="connsiteY1-84"/>
              <a:gd fmla="*/ 6505303 w 9170126" name="connsiteX2-85"/>
              <a:gd fmla="*/ 643043 h 1646042" name="connsiteY2-86"/>
              <a:gd fmla="*/ 9170126 w 9170126" name="connsiteX3-87"/>
              <a:gd fmla="*/ 29088 h 1646042" name="connsiteY3-88"/>
            </a:gdLst>
            <a:cxnLst>
              <a:cxn ang="0">
                <a:pos x="connsiteX0-1" y="connsiteY0-2"/>
              </a:cxn>
              <a:cxn ang="0">
                <a:pos x="connsiteX1-3" y="connsiteY1-4"/>
              </a:cxn>
              <a:cxn ang="0">
                <a:pos x="connsiteX2-5" y="connsiteY2-6"/>
              </a:cxn>
              <a:cxn ang="0">
                <a:pos x="connsiteX3-7" y="connsiteY3-8"/>
              </a:cxn>
            </a:cxnLst>
            <a:rect b="b" l="l" r="r" t="t"/>
            <a:pathLst>
              <a:path h="1646042" w="9170126">
                <a:moveTo>
                  <a:pt x="0" y="55214"/>
                </a:moveTo>
                <a:cubicBezTo>
                  <a:pt x="875211" y="969614"/>
                  <a:pt x="2312126" y="1537849"/>
                  <a:pt x="3396343" y="1635820"/>
                </a:cubicBezTo>
                <a:cubicBezTo>
                  <a:pt x="4480560" y="1733792"/>
                  <a:pt x="5634446" y="1106775"/>
                  <a:pt x="6505303" y="643043"/>
                </a:cubicBezTo>
                <a:cubicBezTo>
                  <a:pt x="7376160" y="179311"/>
                  <a:pt x="8508275" y="-92832"/>
                  <a:pt x="9170126" y="29088"/>
                </a:cubicBezTo>
              </a:path>
            </a:pathLst>
          </a:custGeom>
          <a:ln w="952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txBody>
          <a:bodyPr anchor="ctr" rtlCol="0"/>
          <a:lstStyle>
            <a:defPPr>
              <a:defRPr lang="zh-CN"/>
            </a:defPPr>
            <a:lvl1pPr algn="l" defTabSz="685800" eaLnBrk="1" hangingPunct="1" latinLnBrk="0" marL="0" rtl="0">
              <a:defRPr kern="1200" sz="1350">
                <a:solidFill>
                  <a:schemeClr val="tx1"/>
                </a:solidFill>
                <a:latin typeface="+mn-lt"/>
                <a:ea typeface="+mn-ea"/>
                <a:cs typeface="+mn-cs"/>
              </a:defRPr>
            </a:lvl1pPr>
            <a:lvl2pPr algn="l" defTabSz="685800" eaLnBrk="1" hangingPunct="1" latinLnBrk="0" marL="342900" rtl="0">
              <a:defRPr kern="1200" sz="1350">
                <a:solidFill>
                  <a:schemeClr val="tx1"/>
                </a:solidFill>
                <a:latin typeface="+mn-lt"/>
                <a:ea typeface="+mn-ea"/>
                <a:cs typeface="+mn-cs"/>
              </a:defRPr>
            </a:lvl2pPr>
            <a:lvl3pPr algn="l" defTabSz="685800" eaLnBrk="1" hangingPunct="1" latinLnBrk="0" marL="685800" rtl="0">
              <a:defRPr kern="1200" sz="1350">
                <a:solidFill>
                  <a:schemeClr val="tx1"/>
                </a:solidFill>
                <a:latin typeface="+mn-lt"/>
                <a:ea typeface="+mn-ea"/>
                <a:cs typeface="+mn-cs"/>
              </a:defRPr>
            </a:lvl3pPr>
            <a:lvl4pPr algn="l" defTabSz="685800" eaLnBrk="1" hangingPunct="1" latinLnBrk="0" marL="1028700" rtl="0">
              <a:defRPr kern="1200" sz="1350">
                <a:solidFill>
                  <a:schemeClr val="tx1"/>
                </a:solidFill>
                <a:latin typeface="+mn-lt"/>
                <a:ea typeface="+mn-ea"/>
                <a:cs typeface="+mn-cs"/>
              </a:defRPr>
            </a:lvl4pPr>
            <a:lvl5pPr algn="l" defTabSz="685800" eaLnBrk="1" hangingPunct="1" latinLnBrk="0" marL="1371600" rtl="0">
              <a:defRPr kern="1200" sz="1350">
                <a:solidFill>
                  <a:schemeClr val="tx1"/>
                </a:solidFill>
                <a:latin typeface="+mn-lt"/>
                <a:ea typeface="+mn-ea"/>
                <a:cs typeface="+mn-cs"/>
              </a:defRPr>
            </a:lvl5pPr>
            <a:lvl6pPr algn="l" defTabSz="685800" eaLnBrk="1" hangingPunct="1" latinLnBrk="0" marL="1714500" rtl="0">
              <a:defRPr kern="1200" sz="1350">
                <a:solidFill>
                  <a:schemeClr val="tx1"/>
                </a:solidFill>
                <a:latin typeface="+mn-lt"/>
                <a:ea typeface="+mn-ea"/>
                <a:cs typeface="+mn-cs"/>
              </a:defRPr>
            </a:lvl6pPr>
            <a:lvl7pPr algn="l" defTabSz="685800" eaLnBrk="1" hangingPunct="1" latinLnBrk="0" marL="2057400" rtl="0">
              <a:defRPr kern="1200" sz="1350">
                <a:solidFill>
                  <a:schemeClr val="tx1"/>
                </a:solidFill>
                <a:latin typeface="+mn-lt"/>
                <a:ea typeface="+mn-ea"/>
                <a:cs typeface="+mn-cs"/>
              </a:defRPr>
            </a:lvl7pPr>
            <a:lvl8pPr algn="l" defTabSz="685800" eaLnBrk="1" hangingPunct="1" latinLnBrk="0" marL="2400300" rtl="0">
              <a:defRPr kern="1200" sz="1350">
                <a:solidFill>
                  <a:schemeClr val="tx1"/>
                </a:solidFill>
                <a:latin typeface="+mn-lt"/>
                <a:ea typeface="+mn-ea"/>
                <a:cs typeface="+mn-cs"/>
              </a:defRPr>
            </a:lvl8pPr>
            <a:lvl9pPr algn="l" defTabSz="685800" eaLnBrk="1" hangingPunct="1" latinLnBrk="0" marL="2743200" rtl="0">
              <a:defRPr kern="1200" sz="1350">
                <a:solidFill>
                  <a:schemeClr val="tx1"/>
                </a:solidFill>
                <a:latin typeface="+mn-lt"/>
                <a:ea typeface="+mn-ea"/>
                <a:cs typeface="+mn-cs"/>
              </a:defRPr>
            </a:lvl9pPr>
          </a:lstStyle>
          <a:p>
            <a:pPr algn="ctr" defTabSz="914400" eaLnBrk="0" fontAlgn="base" hangingPunct="0">
              <a:spcBef>
                <a:spcPct val="0"/>
              </a:spcBef>
              <a:spcAft>
                <a:spcPct val="0"/>
              </a:spcAft>
            </a:pPr>
            <a:endParaRPr altLang="en-US" lang="zh-CN" sz="1800">
              <a:solidFill>
                <a:prstClr val="black"/>
              </a:solidFill>
              <a:latin charset="0" panose="020b0604020202020204" pitchFamily="34" typeface="Arial"/>
              <a:ea charset="-122" panose="020b0503020204020204" pitchFamily="34" typeface="微软雅黑"/>
              <a:sym charset="0" panose="020b0604020202020204" pitchFamily="34" typeface="Arial"/>
            </a:endParaRPr>
          </a:p>
        </p:txBody>
      </p:sp>
      <p:sp>
        <p:nvSpPr>
          <p:cNvPr id="35" name="任意多边形 5"/>
          <p:cNvSpPr/>
          <p:nvPr/>
        </p:nvSpPr>
        <p:spPr>
          <a:xfrm flipV="1" rot="10800000">
            <a:off x="0" y="2866646"/>
            <a:ext cx="12192000" cy="2219856"/>
          </a:xfrm>
          <a:custGeom>
            <a:gdLst>
              <a:gd fmla="*/ 0 w 9157063" name="connsiteX0"/>
              <a:gd fmla="*/ 130629 h 3095898" name="connsiteY0"/>
              <a:gd fmla="*/ 2286000 w 9157063" name="connsiteX1"/>
              <a:gd fmla="*/ 0 h 3095898" name="connsiteY1"/>
              <a:gd fmla="*/ 5329646 w 9157063" name="connsiteX2"/>
              <a:gd fmla="*/ 2155372 h 3095898" name="connsiteY2"/>
              <a:gd fmla="*/ 9157063 w 9157063" name="connsiteX3"/>
              <a:gd fmla="*/ 3095898 h 3095898" name="connsiteY3"/>
              <a:gd fmla="*/ 0 w 9157063" name="connsiteX0-1"/>
              <a:gd fmla="*/ 130629 h 3095898" name="connsiteY0-2"/>
              <a:gd fmla="*/ 2286000 w 9157063" name="connsiteX1-3"/>
              <a:gd fmla="*/ 0 h 3095898" name="connsiteY1-4"/>
              <a:gd fmla="*/ 5329646 w 9157063" name="connsiteX2-5"/>
              <a:gd fmla="*/ 2155372 h 3095898" name="connsiteY2-6"/>
              <a:gd fmla="*/ 9157063 w 9157063" name="connsiteX3-7"/>
              <a:gd fmla="*/ 3095898 h 3095898" name="connsiteY3-8"/>
              <a:gd fmla="*/ 0 w 9157063" name="connsiteX0-9"/>
              <a:gd fmla="*/ 259961 h 3225230" name="connsiteY0-10"/>
              <a:gd fmla="*/ 2286000 w 9157063" name="connsiteX1-11"/>
              <a:gd fmla="*/ 129332 h 3225230" name="connsiteY1-12"/>
              <a:gd fmla="*/ 5329646 w 9157063" name="connsiteX2-13"/>
              <a:gd fmla="*/ 2284704 h 3225230" name="connsiteY2-14"/>
              <a:gd fmla="*/ 9157063 w 9157063" name="connsiteX3-15"/>
              <a:gd fmla="*/ 3225230 h 3225230" name="connsiteY3-16"/>
              <a:gd fmla="*/ 0 w 9157063" name="connsiteX0-17"/>
              <a:gd fmla="*/ 259961 h 3225230" name="connsiteY0-18"/>
              <a:gd fmla="*/ 2286000 w 9157063" name="connsiteX1-19"/>
              <a:gd fmla="*/ 129332 h 3225230" name="connsiteY1-20"/>
              <a:gd fmla="*/ 5329646 w 9157063" name="connsiteX2-21"/>
              <a:gd fmla="*/ 2284704 h 3225230" name="connsiteY2-22"/>
              <a:gd fmla="*/ 9157063 w 9157063" name="connsiteX3-23"/>
              <a:gd fmla="*/ 3225230 h 3225230" name="connsiteY3-24"/>
              <a:gd fmla="*/ 0 w 9157063" name="connsiteX0-25"/>
              <a:gd fmla="*/ 259961 h 3227547" name="connsiteY0-26"/>
              <a:gd fmla="*/ 2286000 w 9157063" name="connsiteX1-27"/>
              <a:gd fmla="*/ 129332 h 3227547" name="connsiteY1-28"/>
              <a:gd fmla="*/ 5329646 w 9157063" name="connsiteX2-29"/>
              <a:gd fmla="*/ 2284704 h 3227547" name="connsiteY2-30"/>
              <a:gd fmla="*/ 9157063 w 9157063" name="connsiteX3-31"/>
              <a:gd fmla="*/ 3225230 h 3227547" name="connsiteY3-32"/>
              <a:gd fmla="*/ 0 w 9157063" name="connsiteX0-33"/>
              <a:gd fmla="*/ 141919 h 3109392" name="connsiteY0-34"/>
              <a:gd fmla="*/ 2756263 w 9157063" name="connsiteX1-35"/>
              <a:gd fmla="*/ 168045 h 3109392" name="connsiteY1-36"/>
              <a:gd fmla="*/ 5329646 w 9157063" name="connsiteX2-37"/>
              <a:gd fmla="*/ 2166662 h 3109392" name="connsiteY2-38"/>
              <a:gd fmla="*/ 9157063 w 9157063" name="connsiteX3-39"/>
              <a:gd fmla="*/ 3107188 h 3109392" name="connsiteY3-40"/>
              <a:gd fmla="*/ 0 w 9157063" name="connsiteX0-41"/>
              <a:gd fmla="*/ 189830 h 3157303" name="connsiteY0-42"/>
              <a:gd fmla="*/ 2756263 w 9157063" name="connsiteX1-43"/>
              <a:gd fmla="*/ 215956 h 3157303" name="connsiteY1-44"/>
              <a:gd fmla="*/ 5329646 w 9157063" name="connsiteX2-45"/>
              <a:gd fmla="*/ 2214573 h 3157303" name="connsiteY2-46"/>
              <a:gd fmla="*/ 9157063 w 9157063" name="connsiteX3-47"/>
              <a:gd fmla="*/ 3155099 h 3157303" name="connsiteY3-48"/>
              <a:gd fmla="*/ 0 w 9104811" name="connsiteX0-49"/>
              <a:gd fmla="*/ 391083 h 3045048" name="connsiteY0-50"/>
              <a:gd fmla="*/ 2704011 w 9104811" name="connsiteX1-51"/>
              <a:gd fmla="*/ 103701 h 3045048" name="connsiteY1-52"/>
              <a:gd fmla="*/ 5277394 w 9104811" name="connsiteX2-53"/>
              <a:gd fmla="*/ 2102318 h 3045048" name="connsiteY2-54"/>
              <a:gd fmla="*/ 9104811 w 9104811" name="connsiteX3-55"/>
              <a:gd fmla="*/ 3042844 h 3045048" name="connsiteY3-56"/>
              <a:gd fmla="*/ 0 w 9170125" name="connsiteX0-57"/>
              <a:gd fmla="*/ 401085 h 3041987" name="connsiteY0-58"/>
              <a:gd fmla="*/ 2769325 w 9170125" name="connsiteX1-59"/>
              <a:gd fmla="*/ 100640 h 3041987" name="connsiteY1-60"/>
              <a:gd fmla="*/ 5342708 w 9170125" name="connsiteX2-61"/>
              <a:gd fmla="*/ 2099257 h 3041987" name="connsiteY2-62"/>
              <a:gd fmla="*/ 9170125 w 9170125" name="connsiteX3-63"/>
              <a:gd fmla="*/ 3039783 h 3041987" name="connsiteY3-64"/>
              <a:gd fmla="*/ 0 w 9170125" name="connsiteX0-65"/>
              <a:gd fmla="*/ 401085 h 3041987" name="connsiteY0-66"/>
              <a:gd fmla="*/ 2677885 w 9170125" name="connsiteX1-67"/>
              <a:gd fmla="*/ 100640 h 3041987" name="connsiteY1-68"/>
              <a:gd fmla="*/ 5342708 w 9170125" name="connsiteX2-69"/>
              <a:gd fmla="*/ 2099257 h 3041987" name="connsiteY2-70"/>
              <a:gd fmla="*/ 9170125 w 9170125" name="connsiteX3-71"/>
              <a:gd fmla="*/ 3039783 h 3041987" name="connsiteY3-72"/>
              <a:gd fmla="*/ 0 w 9170125" name="connsiteX0-73"/>
              <a:gd fmla="*/ 468432 h 3109334" name="connsiteY0-74"/>
              <a:gd fmla="*/ 2677885 w 9170125" name="connsiteX1-75"/>
              <a:gd fmla="*/ 167987 h 3109334" name="connsiteY1-76"/>
              <a:gd fmla="*/ 5342708 w 9170125" name="connsiteX2-77"/>
              <a:gd fmla="*/ 2166604 h 3109334" name="connsiteY2-78"/>
              <a:gd fmla="*/ 9170125 w 9170125" name="connsiteX3-79"/>
              <a:gd fmla="*/ 3107130 h 3109334" name="connsiteY3-80"/>
              <a:gd fmla="*/ 0 w 9170125" name="connsiteX0-81"/>
              <a:gd fmla="*/ 406629 h 3047531" name="connsiteY0-82"/>
              <a:gd fmla="*/ 2677885 w 9170125" name="connsiteX1-83"/>
              <a:gd fmla="*/ 106184 h 3047531" name="connsiteY1-84"/>
              <a:gd fmla="*/ 5342708 w 9170125" name="connsiteX2-85"/>
              <a:gd fmla="*/ 2104801 h 3047531" name="connsiteY2-86"/>
              <a:gd fmla="*/ 9170125 w 9170125" name="connsiteX3-87"/>
              <a:gd fmla="*/ 3045327 h 3047531" name="connsiteY3-88"/>
              <a:gd fmla="*/ 0 w 9170125" name="connsiteX0-89"/>
              <a:gd fmla="*/ 414045 h 3056100" name="connsiteY0-90"/>
              <a:gd fmla="*/ 2677885 w 9170125" name="connsiteX1-91"/>
              <a:gd fmla="*/ 113600 h 3056100" name="connsiteY1-92"/>
              <a:gd fmla="*/ 5564777 w 9170125" name="connsiteX2-93"/>
              <a:gd fmla="*/ 2295097 h 3056100" name="connsiteY2-94"/>
              <a:gd fmla="*/ 9170125 w 9170125" name="connsiteX3-95"/>
              <a:gd fmla="*/ 3052743 h 3056100" name="connsiteY3-96"/>
              <a:gd fmla="*/ 0 w 9170125" name="connsiteX0-97"/>
              <a:gd fmla="*/ 414045 h 3061846" name="connsiteY0-98"/>
              <a:gd fmla="*/ 2677885 w 9170125" name="connsiteX1-99"/>
              <a:gd fmla="*/ 113600 h 3061846" name="connsiteY1-100"/>
              <a:gd fmla="*/ 5564777 w 9170125" name="connsiteX2-101"/>
              <a:gd fmla="*/ 2295097 h 3061846" name="connsiteY2-102"/>
              <a:gd fmla="*/ 9170125 w 9170125" name="connsiteX3-103"/>
              <a:gd fmla="*/ 3052743 h 3061846" name="connsiteY3-104"/>
              <a:gd fmla="*/ 0 w 9170125" name="connsiteX0-105"/>
              <a:gd fmla="*/ 410334 h 3055876" name="connsiteY0-106"/>
              <a:gd fmla="*/ 2677885 w 9170125" name="connsiteX1-107"/>
              <a:gd fmla="*/ 109889 h 3055876" name="connsiteY1-108"/>
              <a:gd fmla="*/ 5747657 w 9170125" name="connsiteX2-109"/>
              <a:gd fmla="*/ 2239135 h 3055876" name="connsiteY2-110"/>
              <a:gd fmla="*/ 9170125 w 9170125" name="connsiteX3-111"/>
              <a:gd fmla="*/ 3049032 h 3055876" name="connsiteY3-112"/>
            </a:gdLst>
            <a:cxnLst>
              <a:cxn ang="0">
                <a:pos x="connsiteX0-1" y="connsiteY0-2"/>
              </a:cxn>
              <a:cxn ang="0">
                <a:pos x="connsiteX1-3" y="connsiteY1-4"/>
              </a:cxn>
              <a:cxn ang="0">
                <a:pos x="connsiteX2-5" y="connsiteY2-6"/>
              </a:cxn>
              <a:cxn ang="0">
                <a:pos x="connsiteX3-7" y="connsiteY3-8"/>
              </a:cxn>
            </a:cxnLst>
            <a:rect b="b" l="l" r="r" t="t"/>
            <a:pathLst>
              <a:path h="3055876" w="9170125">
                <a:moveTo>
                  <a:pt x="0" y="410334"/>
                </a:moveTo>
                <a:cubicBezTo>
                  <a:pt x="500742" y="210037"/>
                  <a:pt x="1719942" y="-194911"/>
                  <a:pt x="2677885" y="109889"/>
                </a:cubicBezTo>
                <a:cubicBezTo>
                  <a:pt x="3635828" y="414689"/>
                  <a:pt x="4116977" y="1501084"/>
                  <a:pt x="5747657" y="2239135"/>
                </a:cubicBezTo>
                <a:cubicBezTo>
                  <a:pt x="7378337" y="2977186"/>
                  <a:pt x="8181701" y="3088220"/>
                  <a:pt x="9170125" y="3049032"/>
                </a:cubicBezTo>
              </a:path>
            </a:pathLst>
          </a:custGeom>
          <a:ln w="952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txBody>
          <a:bodyPr anchor="ctr" rtlCol="0"/>
          <a:lstStyle>
            <a:defPPr>
              <a:defRPr lang="zh-CN"/>
            </a:defPPr>
            <a:lvl1pPr algn="l" defTabSz="685800" eaLnBrk="1" hangingPunct="1" latinLnBrk="0" marL="0" rtl="0">
              <a:defRPr kern="1200" sz="1350">
                <a:solidFill>
                  <a:schemeClr val="tx1"/>
                </a:solidFill>
                <a:latin typeface="+mn-lt"/>
                <a:ea typeface="+mn-ea"/>
                <a:cs typeface="+mn-cs"/>
              </a:defRPr>
            </a:lvl1pPr>
            <a:lvl2pPr algn="l" defTabSz="685800" eaLnBrk="1" hangingPunct="1" latinLnBrk="0" marL="342900" rtl="0">
              <a:defRPr kern="1200" sz="1350">
                <a:solidFill>
                  <a:schemeClr val="tx1"/>
                </a:solidFill>
                <a:latin typeface="+mn-lt"/>
                <a:ea typeface="+mn-ea"/>
                <a:cs typeface="+mn-cs"/>
              </a:defRPr>
            </a:lvl2pPr>
            <a:lvl3pPr algn="l" defTabSz="685800" eaLnBrk="1" hangingPunct="1" latinLnBrk="0" marL="685800" rtl="0">
              <a:defRPr kern="1200" sz="1350">
                <a:solidFill>
                  <a:schemeClr val="tx1"/>
                </a:solidFill>
                <a:latin typeface="+mn-lt"/>
                <a:ea typeface="+mn-ea"/>
                <a:cs typeface="+mn-cs"/>
              </a:defRPr>
            </a:lvl3pPr>
            <a:lvl4pPr algn="l" defTabSz="685800" eaLnBrk="1" hangingPunct="1" latinLnBrk="0" marL="1028700" rtl="0">
              <a:defRPr kern="1200" sz="1350">
                <a:solidFill>
                  <a:schemeClr val="tx1"/>
                </a:solidFill>
                <a:latin typeface="+mn-lt"/>
                <a:ea typeface="+mn-ea"/>
                <a:cs typeface="+mn-cs"/>
              </a:defRPr>
            </a:lvl4pPr>
            <a:lvl5pPr algn="l" defTabSz="685800" eaLnBrk="1" hangingPunct="1" latinLnBrk="0" marL="1371600" rtl="0">
              <a:defRPr kern="1200" sz="1350">
                <a:solidFill>
                  <a:schemeClr val="tx1"/>
                </a:solidFill>
                <a:latin typeface="+mn-lt"/>
                <a:ea typeface="+mn-ea"/>
                <a:cs typeface="+mn-cs"/>
              </a:defRPr>
            </a:lvl5pPr>
            <a:lvl6pPr algn="l" defTabSz="685800" eaLnBrk="1" hangingPunct="1" latinLnBrk="0" marL="1714500" rtl="0">
              <a:defRPr kern="1200" sz="1350">
                <a:solidFill>
                  <a:schemeClr val="tx1"/>
                </a:solidFill>
                <a:latin typeface="+mn-lt"/>
                <a:ea typeface="+mn-ea"/>
                <a:cs typeface="+mn-cs"/>
              </a:defRPr>
            </a:lvl6pPr>
            <a:lvl7pPr algn="l" defTabSz="685800" eaLnBrk="1" hangingPunct="1" latinLnBrk="0" marL="2057400" rtl="0">
              <a:defRPr kern="1200" sz="1350">
                <a:solidFill>
                  <a:schemeClr val="tx1"/>
                </a:solidFill>
                <a:latin typeface="+mn-lt"/>
                <a:ea typeface="+mn-ea"/>
                <a:cs typeface="+mn-cs"/>
              </a:defRPr>
            </a:lvl7pPr>
            <a:lvl8pPr algn="l" defTabSz="685800" eaLnBrk="1" hangingPunct="1" latinLnBrk="0" marL="2400300" rtl="0">
              <a:defRPr kern="1200" sz="1350">
                <a:solidFill>
                  <a:schemeClr val="tx1"/>
                </a:solidFill>
                <a:latin typeface="+mn-lt"/>
                <a:ea typeface="+mn-ea"/>
                <a:cs typeface="+mn-cs"/>
              </a:defRPr>
            </a:lvl8pPr>
            <a:lvl9pPr algn="l" defTabSz="685800" eaLnBrk="1" hangingPunct="1" latinLnBrk="0" marL="2743200" rtl="0">
              <a:defRPr kern="1200" sz="1350">
                <a:solidFill>
                  <a:schemeClr val="tx1"/>
                </a:solidFill>
                <a:latin typeface="+mn-lt"/>
                <a:ea typeface="+mn-ea"/>
                <a:cs typeface="+mn-cs"/>
              </a:defRPr>
            </a:lvl9pPr>
          </a:lstStyle>
          <a:p>
            <a:pPr algn="ctr" defTabSz="914400" eaLnBrk="0" fontAlgn="base" hangingPunct="0">
              <a:spcBef>
                <a:spcPct val="0"/>
              </a:spcBef>
              <a:spcAft>
                <a:spcPct val="0"/>
              </a:spcAft>
            </a:pPr>
            <a:endParaRPr altLang="en-US" lang="zh-CN" sz="1800">
              <a:solidFill>
                <a:prstClr val="black"/>
              </a:solidFill>
              <a:latin charset="0" panose="020b0604020202020204" pitchFamily="34" typeface="Arial"/>
              <a:ea charset="-122" panose="020b0503020204020204" pitchFamily="34" typeface="微软雅黑"/>
              <a:sym charset="0" panose="020b0604020202020204" pitchFamily="34" typeface="Arial"/>
            </a:endParaRPr>
          </a:p>
        </p:txBody>
      </p:sp>
      <p:sp>
        <p:nvSpPr>
          <p:cNvPr id="38" name="椭圆 37"/>
          <p:cNvSpPr>
            <a:spLocks noChangeAspect="1"/>
          </p:cNvSpPr>
          <p:nvPr/>
        </p:nvSpPr>
        <p:spPr>
          <a:xfrm>
            <a:off x="1085119" y="3730042"/>
            <a:ext cx="453480" cy="453480"/>
          </a:xfrm>
          <a:prstGeom prst="ellipse">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latin charset="0" panose="020b0604020202020204" pitchFamily="34" typeface="Arial"/>
              <a:ea charset="-122" panose="020b0503020204020204" pitchFamily="34" typeface="微软雅黑"/>
              <a:sym charset="0" panose="020b0604020202020204" pitchFamily="34" typeface="Arial"/>
            </a:endParaRPr>
          </a:p>
        </p:txBody>
      </p:sp>
      <p:sp>
        <p:nvSpPr>
          <p:cNvPr id="39" name="文本框 38"/>
          <p:cNvSpPr txBox="1"/>
          <p:nvPr/>
        </p:nvSpPr>
        <p:spPr>
          <a:xfrm>
            <a:off x="1146611" y="3692889"/>
            <a:ext cx="310686" cy="518160"/>
          </a:xfrm>
          <a:prstGeom prst="rect">
            <a:avLst/>
          </a:prstGeom>
          <a:noFill/>
        </p:spPr>
        <p:txBody>
          <a:bodyPr rtlCol="0" wrap="square">
            <a:spAutoFit/>
          </a:bodyPr>
          <a:lstStyle/>
          <a:p>
            <a:pPr algn="ctr"/>
            <a:r>
              <a:rPr altLang="zh-CN" lang="en-US" sz="2800">
                <a:solidFill>
                  <a:schemeClr val="bg1"/>
                </a:solidFill>
                <a:latin charset="0" panose="020b0604020202020204" pitchFamily="34" typeface="Arial"/>
                <a:ea charset="-122" panose="020b0503020204020204" pitchFamily="34" typeface="微软雅黑"/>
                <a:cs charset="0" panose="020b0604020202020204" pitchFamily="34" typeface="Arial"/>
                <a:sym charset="0" panose="020b0604020202020204" pitchFamily="34" typeface="Arial"/>
              </a:rPr>
              <a:t>1</a:t>
            </a:r>
          </a:p>
        </p:txBody>
      </p:sp>
      <p:sp>
        <p:nvSpPr>
          <p:cNvPr id="52" name="椭圆 51"/>
          <p:cNvSpPr>
            <a:spLocks noChangeAspect="1"/>
          </p:cNvSpPr>
          <p:nvPr/>
        </p:nvSpPr>
        <p:spPr>
          <a:xfrm>
            <a:off x="4047582" y="2606380"/>
            <a:ext cx="453480" cy="453480"/>
          </a:xfrm>
          <a:prstGeom prst="ellipse">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latin charset="0" panose="020b0604020202020204" pitchFamily="34" typeface="Arial"/>
              <a:ea charset="-122" panose="020b0503020204020204" pitchFamily="34" typeface="微软雅黑"/>
              <a:sym charset="0" panose="020b0604020202020204" pitchFamily="34" typeface="Arial"/>
            </a:endParaRPr>
          </a:p>
        </p:txBody>
      </p:sp>
      <p:sp>
        <p:nvSpPr>
          <p:cNvPr id="53" name="文本框 52"/>
          <p:cNvSpPr txBox="1"/>
          <p:nvPr/>
        </p:nvSpPr>
        <p:spPr>
          <a:xfrm>
            <a:off x="4109074" y="2569227"/>
            <a:ext cx="310686" cy="518160"/>
          </a:xfrm>
          <a:prstGeom prst="rect">
            <a:avLst/>
          </a:prstGeom>
          <a:noFill/>
        </p:spPr>
        <p:txBody>
          <a:bodyPr rtlCol="0" wrap="square">
            <a:spAutoFit/>
          </a:bodyPr>
          <a:lstStyle/>
          <a:p>
            <a:pPr algn="ctr"/>
            <a:r>
              <a:rPr altLang="zh-CN" lang="en-US" sz="2800">
                <a:solidFill>
                  <a:schemeClr val="bg1"/>
                </a:solidFill>
                <a:latin charset="0" panose="020b0604020202020204" pitchFamily="34" typeface="Arial"/>
                <a:ea charset="-122" panose="020b0503020204020204" pitchFamily="34" typeface="微软雅黑"/>
                <a:cs charset="0" panose="020b0604020202020204" pitchFamily="34" typeface="Arial"/>
                <a:sym charset="0" panose="020b0604020202020204" pitchFamily="34" typeface="Arial"/>
              </a:rPr>
              <a:t>2</a:t>
            </a:r>
          </a:p>
        </p:txBody>
      </p:sp>
      <p:sp>
        <p:nvSpPr>
          <p:cNvPr id="56" name="椭圆 55"/>
          <p:cNvSpPr>
            <a:spLocks noChangeAspect="1"/>
          </p:cNvSpPr>
          <p:nvPr/>
        </p:nvSpPr>
        <p:spPr>
          <a:xfrm>
            <a:off x="5838327" y="3777228"/>
            <a:ext cx="453480" cy="453480"/>
          </a:xfrm>
          <a:prstGeom prst="ellipse">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latin charset="0" panose="020b0604020202020204" pitchFamily="34" typeface="Arial"/>
              <a:ea charset="-122" panose="020b0503020204020204" pitchFamily="34" typeface="微软雅黑"/>
              <a:sym charset="0" panose="020b0604020202020204" pitchFamily="34" typeface="Arial"/>
            </a:endParaRPr>
          </a:p>
        </p:txBody>
      </p:sp>
      <p:sp>
        <p:nvSpPr>
          <p:cNvPr id="57" name="文本框 56"/>
          <p:cNvSpPr txBox="1"/>
          <p:nvPr/>
        </p:nvSpPr>
        <p:spPr>
          <a:xfrm>
            <a:off x="5899819" y="3740074"/>
            <a:ext cx="310686" cy="518160"/>
          </a:xfrm>
          <a:prstGeom prst="rect">
            <a:avLst/>
          </a:prstGeom>
          <a:noFill/>
        </p:spPr>
        <p:txBody>
          <a:bodyPr rtlCol="0" wrap="square">
            <a:spAutoFit/>
          </a:bodyPr>
          <a:lstStyle/>
          <a:p>
            <a:pPr algn="ctr"/>
            <a:r>
              <a:rPr altLang="zh-CN" lang="en-US" sz="2800">
                <a:solidFill>
                  <a:schemeClr val="bg1"/>
                </a:solidFill>
                <a:latin charset="0" panose="020b0604020202020204" pitchFamily="34" typeface="Arial"/>
                <a:ea charset="-122" panose="020b0503020204020204" pitchFamily="34" typeface="微软雅黑"/>
                <a:cs charset="0" panose="020b0604020202020204" pitchFamily="34" typeface="Arial"/>
                <a:sym charset="0" panose="020b0604020202020204" pitchFamily="34" typeface="Arial"/>
              </a:rPr>
              <a:t>3</a:t>
            </a:r>
          </a:p>
        </p:txBody>
      </p:sp>
      <p:sp>
        <p:nvSpPr>
          <p:cNvPr id="58" name="椭圆 57"/>
          <p:cNvSpPr>
            <a:spLocks noChangeAspect="1"/>
          </p:cNvSpPr>
          <p:nvPr/>
        </p:nvSpPr>
        <p:spPr>
          <a:xfrm>
            <a:off x="9688050" y="2668749"/>
            <a:ext cx="453480" cy="453480"/>
          </a:xfrm>
          <a:prstGeom prst="ellipse">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latin charset="0" panose="020b0604020202020204" pitchFamily="34" typeface="Arial"/>
              <a:ea charset="-122" panose="020b0503020204020204" pitchFamily="34" typeface="微软雅黑"/>
              <a:sym charset="0" panose="020b0604020202020204" pitchFamily="34" typeface="Arial"/>
            </a:endParaRPr>
          </a:p>
        </p:txBody>
      </p:sp>
      <p:sp>
        <p:nvSpPr>
          <p:cNvPr id="59" name="文本框 58"/>
          <p:cNvSpPr txBox="1"/>
          <p:nvPr/>
        </p:nvSpPr>
        <p:spPr>
          <a:xfrm>
            <a:off x="9749542" y="2631596"/>
            <a:ext cx="310686" cy="518160"/>
          </a:xfrm>
          <a:prstGeom prst="rect">
            <a:avLst/>
          </a:prstGeom>
          <a:noFill/>
        </p:spPr>
        <p:txBody>
          <a:bodyPr rtlCol="0" wrap="square">
            <a:spAutoFit/>
          </a:bodyPr>
          <a:lstStyle/>
          <a:p>
            <a:pPr algn="ctr"/>
            <a:r>
              <a:rPr altLang="zh-CN" lang="en-US" sz="2800">
                <a:solidFill>
                  <a:schemeClr val="bg1"/>
                </a:solidFill>
                <a:latin charset="0" panose="020b0604020202020204" pitchFamily="34" typeface="Arial"/>
                <a:ea charset="-122" panose="020b0503020204020204" pitchFamily="34" typeface="微软雅黑"/>
                <a:cs charset="0" panose="020b0604020202020204" pitchFamily="34" typeface="Arial"/>
                <a:sym charset="0" panose="020b0604020202020204" pitchFamily="34" typeface="Arial"/>
              </a:rPr>
              <a:t>4</a:t>
            </a:r>
          </a:p>
        </p:txBody>
      </p:sp>
      <p:sp>
        <p:nvSpPr>
          <p:cNvPr id="60" name="Rectangle 23"/>
          <p:cNvSpPr/>
          <p:nvPr/>
        </p:nvSpPr>
        <p:spPr>
          <a:xfrm>
            <a:off x="756257" y="4703570"/>
            <a:ext cx="2332383" cy="640080"/>
          </a:xfrm>
          <a:prstGeom prst="rect">
            <a:avLst/>
          </a:prstGeom>
          <a:solidFill>
            <a:schemeClr val="bg1">
              <a:alpha val="80000"/>
            </a:schemeClr>
          </a:solidFill>
        </p:spPr>
        <p:txBody>
          <a:bodyPr wrap="square">
            <a:spAutoFit/>
          </a:bodyPr>
          <a:lstStyle/>
          <a:p>
            <a:pPr>
              <a:defRPr/>
            </a:pPr>
            <a:r>
              <a:rPr altLang="zh-CN" lang="en-US" noProof="1" sz="900">
                <a:solidFill>
                  <a:schemeClr val="tx1">
                    <a:lumMod val="50000"/>
                    <a:lumOff val="50000"/>
                  </a:schemeClr>
                </a:solidFill>
                <a:latin charset="0" panose="020b0604020202020204" pitchFamily="34" typeface="Arial"/>
                <a:ea charset="-122" panose="020b0503020204020204" pitchFamily="34" typeface="微软雅黑"/>
                <a:cs charset="0" panose="020b0606030504020204" pitchFamily="34" typeface="Open Sans"/>
                <a:sym charset="0" panose="020b0604020202020204" pitchFamily="34" typeface="Arial"/>
              </a:rPr>
              <a:t>Lorem ipsum dolor sit amet, consectetuer adipiscing elit, sed diam nonummy nibh euismod tincidunt ut laoreet dolore magna aliquam erat volutpat.</a:t>
            </a:r>
          </a:p>
        </p:txBody>
      </p:sp>
      <p:sp>
        <p:nvSpPr>
          <p:cNvPr id="61" name="文本框 60"/>
          <p:cNvSpPr txBox="1"/>
          <p:nvPr/>
        </p:nvSpPr>
        <p:spPr>
          <a:xfrm>
            <a:off x="878120" y="4328035"/>
            <a:ext cx="2486025" cy="335280"/>
          </a:xfrm>
          <a:prstGeom prst="rect">
            <a:avLst/>
          </a:prstGeom>
          <a:solidFill>
            <a:schemeClr val="bg1">
              <a:alpha val="80000"/>
            </a:schemeClr>
          </a:solidFill>
        </p:spPr>
        <p:txBody>
          <a:bodyPr rtlCol="0" wrap="square">
            <a:spAutoFit/>
          </a:bodyPr>
          <a:lstStyle/>
          <a:p>
            <a:r>
              <a:rPr altLang="zh-CN" b="1" lang="en-US" sz="1600">
                <a:solidFill>
                  <a:schemeClr val="tx1">
                    <a:lumMod val="85000"/>
                    <a:lumOff val="15000"/>
                  </a:schemeClr>
                </a:solidFill>
                <a:latin charset="0" panose="020b0604020202020204" pitchFamily="34" typeface="Arial"/>
                <a:ea charset="-122" panose="020b0503020204020204" pitchFamily="34" typeface="微软雅黑"/>
                <a:cs charset="0" panose="020b0606030504020204" pitchFamily="34" typeface="Open Sans"/>
                <a:sym charset="0" panose="020b0604020202020204" pitchFamily="34" typeface="Arial"/>
              </a:rPr>
              <a:t>TITLE 01</a:t>
            </a:r>
          </a:p>
        </p:txBody>
      </p:sp>
      <p:sp>
        <p:nvSpPr>
          <p:cNvPr id="62" name="Rectangle 23"/>
          <p:cNvSpPr/>
          <p:nvPr/>
        </p:nvSpPr>
        <p:spPr>
          <a:xfrm>
            <a:off x="5545972" y="4797351"/>
            <a:ext cx="2718463" cy="640080"/>
          </a:xfrm>
          <a:prstGeom prst="rect">
            <a:avLst/>
          </a:prstGeom>
          <a:solidFill>
            <a:schemeClr val="bg1">
              <a:alpha val="80000"/>
            </a:schemeClr>
          </a:solidFill>
        </p:spPr>
        <p:txBody>
          <a:bodyPr wrap="square">
            <a:spAutoFit/>
          </a:bodyPr>
          <a:lstStyle/>
          <a:p>
            <a:pPr>
              <a:defRPr/>
            </a:pPr>
            <a:r>
              <a:rPr altLang="zh-CN" lang="en-US" noProof="1" sz="900">
                <a:solidFill>
                  <a:schemeClr val="tx1">
                    <a:lumMod val="50000"/>
                    <a:lumOff val="50000"/>
                  </a:schemeClr>
                </a:solidFill>
                <a:latin charset="0" panose="020b0604020202020204" pitchFamily="34" typeface="Arial"/>
                <a:ea charset="-122" panose="020b0503020204020204" pitchFamily="34" typeface="微软雅黑"/>
                <a:cs charset="0" panose="020b0606030504020204" pitchFamily="34" typeface="Open Sans"/>
                <a:sym charset="0" panose="020b0604020202020204" pitchFamily="34" typeface="Arial"/>
              </a:rPr>
              <a:t>Lorem ipsum dolor sit amet, consectetuer adipiscing elit, sed diam nonummy nibh euismod tincidunt ut laoreet dolore magna aliquam erat volutpat.</a:t>
            </a:r>
          </a:p>
        </p:txBody>
      </p:sp>
      <p:sp>
        <p:nvSpPr>
          <p:cNvPr id="63" name="文本框 62"/>
          <p:cNvSpPr txBox="1"/>
          <p:nvPr/>
        </p:nvSpPr>
        <p:spPr>
          <a:xfrm>
            <a:off x="5667834" y="4421817"/>
            <a:ext cx="2486025" cy="335280"/>
          </a:xfrm>
          <a:prstGeom prst="rect">
            <a:avLst/>
          </a:prstGeom>
          <a:solidFill>
            <a:schemeClr val="bg1">
              <a:alpha val="80000"/>
            </a:schemeClr>
          </a:solidFill>
        </p:spPr>
        <p:txBody>
          <a:bodyPr rtlCol="0" wrap="square">
            <a:spAutoFit/>
          </a:bodyPr>
          <a:lstStyle/>
          <a:p>
            <a:r>
              <a:rPr altLang="zh-CN" b="1" lang="en-US" sz="1600">
                <a:solidFill>
                  <a:schemeClr val="tx1">
                    <a:lumMod val="85000"/>
                    <a:lumOff val="15000"/>
                  </a:schemeClr>
                </a:solidFill>
                <a:latin charset="0" panose="020b0604020202020204" pitchFamily="34" typeface="Arial"/>
                <a:ea charset="-122" panose="020b0503020204020204" pitchFamily="34" typeface="微软雅黑"/>
                <a:cs charset="0" panose="020b0606030504020204" pitchFamily="34" typeface="Open Sans"/>
                <a:sym charset="0" panose="020b0604020202020204" pitchFamily="34" typeface="Arial"/>
              </a:rPr>
              <a:t>TITLE 03</a:t>
            </a:r>
          </a:p>
        </p:txBody>
      </p:sp>
      <p:sp>
        <p:nvSpPr>
          <p:cNvPr id="64" name="Rectangle 23"/>
          <p:cNvSpPr/>
          <p:nvPr/>
        </p:nvSpPr>
        <p:spPr>
          <a:xfrm>
            <a:off x="3880745" y="1708578"/>
            <a:ext cx="2297204" cy="640080"/>
          </a:xfrm>
          <a:prstGeom prst="rect">
            <a:avLst/>
          </a:prstGeom>
        </p:spPr>
        <p:txBody>
          <a:bodyPr wrap="square">
            <a:spAutoFit/>
          </a:bodyPr>
          <a:lstStyle/>
          <a:p>
            <a:pPr>
              <a:defRPr/>
            </a:pPr>
            <a:r>
              <a:rPr altLang="zh-CN" lang="en-US" noProof="1" sz="900">
                <a:solidFill>
                  <a:schemeClr val="tx1">
                    <a:lumMod val="50000"/>
                    <a:lumOff val="50000"/>
                  </a:schemeClr>
                </a:solidFill>
                <a:latin charset="0" panose="020b0604020202020204" pitchFamily="34" typeface="Arial"/>
                <a:ea charset="-122" panose="020b0503020204020204" pitchFamily="34" typeface="微软雅黑"/>
                <a:cs charset="0" panose="020b0606030504020204" pitchFamily="34" typeface="Open Sans"/>
                <a:sym charset="0" panose="020b0604020202020204" pitchFamily="34" typeface="Arial"/>
              </a:rPr>
              <a:t>Lorem ipsum dolor sit amet, consectetuer adipiscing elit, sed diam nonummy nibh euismod tincidunt ut laoreet dolore magna aliquam erat volutpat.</a:t>
            </a:r>
          </a:p>
        </p:txBody>
      </p:sp>
      <p:sp>
        <p:nvSpPr>
          <p:cNvPr id="65" name="文本框 64"/>
          <p:cNvSpPr txBox="1"/>
          <p:nvPr/>
        </p:nvSpPr>
        <p:spPr>
          <a:xfrm>
            <a:off x="3880745" y="1331763"/>
            <a:ext cx="2486025" cy="335280"/>
          </a:xfrm>
          <a:prstGeom prst="rect">
            <a:avLst/>
          </a:prstGeom>
          <a:noFill/>
        </p:spPr>
        <p:txBody>
          <a:bodyPr rtlCol="0" wrap="square">
            <a:spAutoFit/>
          </a:bodyPr>
          <a:lstStyle/>
          <a:p>
            <a:r>
              <a:rPr altLang="zh-CN" b="1" lang="en-US" sz="1600">
                <a:solidFill>
                  <a:schemeClr val="tx1">
                    <a:lumMod val="85000"/>
                    <a:lumOff val="15000"/>
                  </a:schemeClr>
                </a:solidFill>
                <a:latin charset="0" panose="020b0604020202020204" pitchFamily="34" typeface="Arial"/>
                <a:ea charset="-122" panose="020b0503020204020204" pitchFamily="34" typeface="微软雅黑"/>
                <a:cs charset="0" panose="020b0606030504020204" pitchFamily="34" typeface="Open Sans"/>
                <a:sym charset="0" panose="020b0604020202020204" pitchFamily="34" typeface="Arial"/>
              </a:rPr>
              <a:t>TITLE 02</a:t>
            </a:r>
          </a:p>
        </p:txBody>
      </p:sp>
      <p:sp>
        <p:nvSpPr>
          <p:cNvPr id="66" name="Rectangle 23"/>
          <p:cNvSpPr/>
          <p:nvPr/>
        </p:nvSpPr>
        <p:spPr>
          <a:xfrm>
            <a:off x="9436370" y="3740074"/>
            <a:ext cx="2369551" cy="640080"/>
          </a:xfrm>
          <a:prstGeom prst="rect">
            <a:avLst/>
          </a:prstGeom>
        </p:spPr>
        <p:txBody>
          <a:bodyPr wrap="square">
            <a:spAutoFit/>
          </a:bodyPr>
          <a:lstStyle/>
          <a:p>
            <a:pPr>
              <a:defRPr/>
            </a:pPr>
            <a:r>
              <a:rPr altLang="zh-CN" lang="en-US" noProof="1" sz="900">
                <a:solidFill>
                  <a:schemeClr val="tx1">
                    <a:lumMod val="50000"/>
                    <a:lumOff val="50000"/>
                  </a:schemeClr>
                </a:solidFill>
                <a:latin charset="0" panose="020b0604020202020204" pitchFamily="34" typeface="Arial"/>
                <a:ea charset="-122" panose="020b0503020204020204" pitchFamily="34" typeface="微软雅黑"/>
                <a:cs charset="0" panose="020b0606030504020204" pitchFamily="34" typeface="Open Sans"/>
                <a:sym charset="0" panose="020b0604020202020204" pitchFamily="34" typeface="Arial"/>
              </a:rPr>
              <a:t>Lorem ipsum dolor sit amet, consectetuer adipiscing elit, sed diam nonummy nibh euismod tincidunt ut laoreet dolore magna aliquam erat volutpat.</a:t>
            </a:r>
          </a:p>
        </p:txBody>
      </p:sp>
      <p:sp>
        <p:nvSpPr>
          <p:cNvPr id="67" name="文本框 66"/>
          <p:cNvSpPr txBox="1"/>
          <p:nvPr/>
        </p:nvSpPr>
        <p:spPr>
          <a:xfrm>
            <a:off x="9436370" y="3363259"/>
            <a:ext cx="2486025" cy="335280"/>
          </a:xfrm>
          <a:prstGeom prst="rect">
            <a:avLst/>
          </a:prstGeom>
          <a:noFill/>
        </p:spPr>
        <p:txBody>
          <a:bodyPr rtlCol="0" wrap="square">
            <a:spAutoFit/>
          </a:bodyPr>
          <a:lstStyle/>
          <a:p>
            <a:r>
              <a:rPr altLang="zh-CN" b="1" lang="en-US" sz="1600">
                <a:solidFill>
                  <a:schemeClr val="tx1">
                    <a:lumMod val="85000"/>
                    <a:lumOff val="15000"/>
                  </a:schemeClr>
                </a:solidFill>
                <a:latin charset="0" panose="020b0604020202020204" pitchFamily="34" typeface="Arial"/>
                <a:ea charset="-122" panose="020b0503020204020204" pitchFamily="34" typeface="微软雅黑"/>
                <a:cs charset="0" panose="020b0606030504020204" pitchFamily="34" typeface="Open Sans"/>
                <a:sym charset="0" panose="020b0604020202020204" pitchFamily="34" typeface="Arial"/>
              </a:rPr>
              <a:t>TITLE 04</a:t>
            </a:r>
          </a:p>
        </p:txBody>
      </p:sp>
      <p:sp>
        <p:nvSpPr>
          <p:cNvPr id="24" name="文本框 23"/>
          <p:cNvSpPr txBox="1"/>
          <p:nvPr/>
        </p:nvSpPr>
        <p:spPr>
          <a:xfrm>
            <a:off x="7085315" y="324061"/>
            <a:ext cx="2810347" cy="274320"/>
          </a:xfrm>
          <a:prstGeom prst="rect">
            <a:avLst/>
          </a:prstGeom>
          <a:noFill/>
        </p:spPr>
        <p:txBody>
          <a:bodyPr rtlCol="0" wrap="square">
            <a:spAutoFit/>
          </a:bodyPr>
          <a:lstStyle/>
          <a:p>
            <a:pPr algn="r"/>
            <a:r>
              <a:rPr altLang="en-US" b="1" lang="zh-CN" sz="1200">
                <a:latin charset="0" panose="020b0604020202020204" pitchFamily="34" typeface="Arial"/>
                <a:ea charset="-122" panose="020b0503020204020204" pitchFamily="34" typeface="微软雅黑"/>
                <a:sym charset="0" panose="020b0604020202020204" pitchFamily="34" typeface="Arial"/>
              </a:rPr>
              <a:t>ADD YOUR TEXT HERE</a:t>
            </a:r>
          </a:p>
        </p:txBody>
      </p:sp>
      <p:sp>
        <p:nvSpPr>
          <p:cNvPr id="25" name="文本框 24"/>
          <p:cNvSpPr txBox="1"/>
          <p:nvPr/>
        </p:nvSpPr>
        <p:spPr>
          <a:xfrm>
            <a:off x="10435323" y="261573"/>
            <a:ext cx="1548394" cy="365760"/>
          </a:xfrm>
          <a:prstGeom prst="rect">
            <a:avLst/>
          </a:prstGeom>
          <a:noFill/>
        </p:spPr>
        <p:txBody>
          <a:bodyPr rtlCol="0" wrap="square">
            <a:spAutoFit/>
          </a:bodyPr>
          <a:lstStyle/>
          <a:p>
            <a:pPr algn="ctr"/>
            <a:r>
              <a:rPr altLang="en-US" lang="zh-CN" spc="300">
                <a:solidFill>
                  <a:schemeClr val="bg1"/>
                </a:solidFill>
                <a:latin charset="0" panose="020b0604020202020204" pitchFamily="34" typeface="Arial"/>
                <a:ea charset="-122" panose="020b0503020204020204" pitchFamily="34" typeface="微软雅黑"/>
                <a:sym charset="0" panose="020b0604020202020204" pitchFamily="34" typeface="Arial"/>
              </a:rPr>
              <a:t>添加标题</a:t>
            </a:r>
          </a:p>
        </p:txBody>
      </p:sp>
    </p:spTree>
    <p:extLst>
      <p:ext uri="{BB962C8B-B14F-4D97-AF65-F5344CB8AC3E}">
        <p14:creationId val="968795665"/>
      </p:ext>
    </p:extLst>
  </p:cSld>
  <p:clrMapOvr>
    <a:masterClrMapping/>
  </p:clrMapOvr>
  <p:transition spd="slow">
    <p:randomBar dir="vert"/>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8">
                                  <p:stCondLst>
                                    <p:cond delay="0"/>
                                  </p:stCondLst>
                                  <p:childTnLst>
                                    <p:set>
                                      <p:cBhvr>
                                        <p:cTn dur="1" fill="hold" id="6">
                                          <p:stCondLst>
                                            <p:cond delay="0"/>
                                          </p:stCondLst>
                                        </p:cTn>
                                        <p:tgtEl>
                                          <p:spTgt spid="4"/>
                                        </p:tgtEl>
                                        <p:attrNameLst>
                                          <p:attrName>style.visibility</p:attrName>
                                        </p:attrNameLst>
                                      </p:cBhvr>
                                      <p:to>
                                        <p:strVal val="visible"/>
                                      </p:to>
                                    </p:set>
                                    <p:animEffect filter="wipe(left)" transition="in">
                                      <p:cBhvr>
                                        <p:cTn dur="1250" id="7"/>
                                        <p:tgtEl>
                                          <p:spTgt spid="4"/>
                                        </p:tgtEl>
                                      </p:cBhvr>
                                    </p:animEffect>
                                  </p:childTnLst>
                                </p:cTn>
                              </p:par>
                              <p:par>
                                <p:cTn fill="hold" grpId="0" id="8" nodeType="withEffect" presetClass="entr" presetID="22" presetSubtype="8">
                                  <p:stCondLst>
                                    <p:cond delay="0"/>
                                  </p:stCondLst>
                                  <p:childTnLst>
                                    <p:set>
                                      <p:cBhvr>
                                        <p:cTn dur="1" fill="hold" id="9">
                                          <p:stCondLst>
                                            <p:cond delay="0"/>
                                          </p:stCondLst>
                                        </p:cTn>
                                        <p:tgtEl>
                                          <p:spTgt spid="5"/>
                                        </p:tgtEl>
                                        <p:attrNameLst>
                                          <p:attrName>style.visibility</p:attrName>
                                        </p:attrNameLst>
                                      </p:cBhvr>
                                      <p:to>
                                        <p:strVal val="visible"/>
                                      </p:to>
                                    </p:set>
                                    <p:animEffect filter="wipe(left)" transition="in">
                                      <p:cBhvr>
                                        <p:cTn dur="750" id="10"/>
                                        <p:tgtEl>
                                          <p:spTgt spid="5"/>
                                        </p:tgtEl>
                                      </p:cBhvr>
                                    </p:animEffect>
                                  </p:childTnLst>
                                </p:cTn>
                              </p:par>
                              <p:par>
                                <p:cTn fill="hold" grpId="0" id="11" nodeType="withEffect" presetClass="entr" presetID="22" presetSubtype="8">
                                  <p:stCondLst>
                                    <p:cond delay="0"/>
                                  </p:stCondLst>
                                  <p:childTnLst>
                                    <p:set>
                                      <p:cBhvr>
                                        <p:cTn dur="1" fill="hold" id="12">
                                          <p:stCondLst>
                                            <p:cond delay="0"/>
                                          </p:stCondLst>
                                        </p:cTn>
                                        <p:tgtEl>
                                          <p:spTgt spid="6"/>
                                        </p:tgtEl>
                                        <p:attrNameLst>
                                          <p:attrName>style.visibility</p:attrName>
                                        </p:attrNameLst>
                                      </p:cBhvr>
                                      <p:to>
                                        <p:strVal val="visible"/>
                                      </p:to>
                                    </p:set>
                                    <p:animEffect filter="wipe(left)" transition="in">
                                      <p:cBhvr>
                                        <p:cTn dur="1000" id="13"/>
                                        <p:tgtEl>
                                          <p:spTgt spid="6"/>
                                        </p:tgtEl>
                                      </p:cBhvr>
                                    </p:animEffect>
                                  </p:childTnLst>
                                </p:cTn>
                              </p:par>
                            </p:childTnLst>
                          </p:cTn>
                        </p:par>
                        <p:par>
                          <p:cTn fill="hold" id="14" nodeType="afterGroup">
                            <p:stCondLst>
                              <p:cond delay="1250"/>
                            </p:stCondLst>
                            <p:childTnLst>
                              <p:par>
                                <p:cTn fill="hold" grpId="0" id="15" nodeType="afterEffect" presetClass="entr" presetID="22" presetSubtype="8">
                                  <p:stCondLst>
                                    <p:cond delay="0"/>
                                  </p:stCondLst>
                                  <p:childTnLst>
                                    <p:set>
                                      <p:cBhvr>
                                        <p:cTn dur="1" fill="hold" id="16">
                                          <p:stCondLst>
                                            <p:cond delay="0"/>
                                          </p:stCondLst>
                                        </p:cTn>
                                        <p:tgtEl>
                                          <p:spTgt spid="35"/>
                                        </p:tgtEl>
                                        <p:attrNameLst>
                                          <p:attrName>style.visibility</p:attrName>
                                        </p:attrNameLst>
                                      </p:cBhvr>
                                      <p:to>
                                        <p:strVal val="visible"/>
                                      </p:to>
                                    </p:set>
                                    <p:animEffect filter="wipe(left)" transition="in">
                                      <p:cBhvr>
                                        <p:cTn dur="1250" id="17"/>
                                        <p:tgtEl>
                                          <p:spTgt spid="35"/>
                                        </p:tgtEl>
                                      </p:cBhvr>
                                    </p:animEffect>
                                  </p:childTnLst>
                                </p:cTn>
                              </p:par>
                              <p:par>
                                <p:cTn fill="hold" grpId="0" id="18" nodeType="withEffect" presetClass="entr" presetID="37" presetSubtype="0">
                                  <p:stCondLst>
                                    <p:cond delay="0"/>
                                  </p:stCondLst>
                                  <p:childTnLst>
                                    <p:set>
                                      <p:cBhvr>
                                        <p:cTn dur="1" fill="hold" id="19">
                                          <p:stCondLst>
                                            <p:cond delay="0"/>
                                          </p:stCondLst>
                                        </p:cTn>
                                        <p:tgtEl>
                                          <p:spTgt spid="38"/>
                                        </p:tgtEl>
                                        <p:attrNameLst>
                                          <p:attrName>style.visibility</p:attrName>
                                        </p:attrNameLst>
                                      </p:cBhvr>
                                      <p:to>
                                        <p:strVal val="visible"/>
                                      </p:to>
                                    </p:set>
                                    <p:animEffect filter="fade" transition="in">
                                      <p:cBhvr>
                                        <p:cTn dur="1000" id="20"/>
                                        <p:tgtEl>
                                          <p:spTgt spid="38"/>
                                        </p:tgtEl>
                                      </p:cBhvr>
                                    </p:animEffect>
                                    <p:anim calcmode="lin" valueType="num">
                                      <p:cBhvr>
                                        <p:cTn dur="1000" fill="hold" id="21"/>
                                        <p:tgtEl>
                                          <p:spTgt spid="38"/>
                                        </p:tgtEl>
                                        <p:attrNameLst>
                                          <p:attrName>ppt_x</p:attrName>
                                        </p:attrNameLst>
                                      </p:cBhvr>
                                      <p:tavLst>
                                        <p:tav tm="0">
                                          <p:val>
                                            <p:strVal val="#ppt_x"/>
                                          </p:val>
                                        </p:tav>
                                        <p:tav tm="100000">
                                          <p:val>
                                            <p:strVal val="#ppt_x"/>
                                          </p:val>
                                        </p:tav>
                                      </p:tavLst>
                                    </p:anim>
                                    <p:anim calcmode="lin" valueType="num">
                                      <p:cBhvr>
                                        <p:cTn decel="100000" dur="900" fill="hold" id="22"/>
                                        <p:tgtEl>
                                          <p:spTgt spid="38"/>
                                        </p:tgtEl>
                                        <p:attrNameLst>
                                          <p:attrName>ppt_y</p:attrName>
                                        </p:attrNameLst>
                                      </p:cBhvr>
                                      <p:tavLst>
                                        <p:tav tm="0">
                                          <p:val>
                                            <p:strVal val="#ppt_y+1"/>
                                          </p:val>
                                        </p:tav>
                                        <p:tav tm="100000">
                                          <p:val>
                                            <p:strVal val="#ppt_y-.03"/>
                                          </p:val>
                                        </p:tav>
                                      </p:tavLst>
                                    </p:anim>
                                    <p:anim calcmode="lin" valueType="num">
                                      <p:cBhvr>
                                        <p:cTn accel="100000" dur="100" fill="hold" id="23">
                                          <p:stCondLst>
                                            <p:cond delay="900"/>
                                          </p:stCondLst>
                                        </p:cTn>
                                        <p:tgtEl>
                                          <p:spTgt spid="38"/>
                                        </p:tgtEl>
                                        <p:attrNameLst>
                                          <p:attrName>ppt_y</p:attrName>
                                        </p:attrNameLst>
                                      </p:cBhvr>
                                      <p:tavLst>
                                        <p:tav tm="0">
                                          <p:val>
                                            <p:strVal val="#ppt_y-.03"/>
                                          </p:val>
                                        </p:tav>
                                        <p:tav tm="100000">
                                          <p:val>
                                            <p:strVal val="#ppt_y"/>
                                          </p:val>
                                        </p:tav>
                                      </p:tavLst>
                                    </p:anim>
                                  </p:childTnLst>
                                </p:cTn>
                              </p:par>
                              <p:par>
                                <p:cTn fill="hold" grpId="0" id="24" nodeType="withEffect" presetClass="entr" presetID="37" presetSubtype="0">
                                  <p:stCondLst>
                                    <p:cond delay="100"/>
                                  </p:stCondLst>
                                  <p:childTnLst>
                                    <p:set>
                                      <p:cBhvr>
                                        <p:cTn dur="1" fill="hold" id="25">
                                          <p:stCondLst>
                                            <p:cond delay="0"/>
                                          </p:stCondLst>
                                        </p:cTn>
                                        <p:tgtEl>
                                          <p:spTgt spid="39"/>
                                        </p:tgtEl>
                                        <p:attrNameLst>
                                          <p:attrName>style.visibility</p:attrName>
                                        </p:attrNameLst>
                                      </p:cBhvr>
                                      <p:to>
                                        <p:strVal val="visible"/>
                                      </p:to>
                                    </p:set>
                                    <p:animEffect filter="fade" transition="in">
                                      <p:cBhvr>
                                        <p:cTn dur="1000" id="26"/>
                                        <p:tgtEl>
                                          <p:spTgt spid="39"/>
                                        </p:tgtEl>
                                      </p:cBhvr>
                                    </p:animEffect>
                                    <p:anim calcmode="lin" valueType="num">
                                      <p:cBhvr>
                                        <p:cTn dur="1000" fill="hold" id="27"/>
                                        <p:tgtEl>
                                          <p:spTgt spid="39"/>
                                        </p:tgtEl>
                                        <p:attrNameLst>
                                          <p:attrName>ppt_x</p:attrName>
                                        </p:attrNameLst>
                                      </p:cBhvr>
                                      <p:tavLst>
                                        <p:tav tm="0">
                                          <p:val>
                                            <p:strVal val="#ppt_x"/>
                                          </p:val>
                                        </p:tav>
                                        <p:tav tm="100000">
                                          <p:val>
                                            <p:strVal val="#ppt_x"/>
                                          </p:val>
                                        </p:tav>
                                      </p:tavLst>
                                    </p:anim>
                                    <p:anim calcmode="lin" valueType="num">
                                      <p:cBhvr>
                                        <p:cTn decel="100000" dur="900" fill="hold" id="28"/>
                                        <p:tgtEl>
                                          <p:spTgt spid="39"/>
                                        </p:tgtEl>
                                        <p:attrNameLst>
                                          <p:attrName>ppt_y</p:attrName>
                                        </p:attrNameLst>
                                      </p:cBhvr>
                                      <p:tavLst>
                                        <p:tav tm="0">
                                          <p:val>
                                            <p:strVal val="#ppt_y+1"/>
                                          </p:val>
                                        </p:tav>
                                        <p:tav tm="100000">
                                          <p:val>
                                            <p:strVal val="#ppt_y-.03"/>
                                          </p:val>
                                        </p:tav>
                                      </p:tavLst>
                                    </p:anim>
                                    <p:anim calcmode="lin" valueType="num">
                                      <p:cBhvr>
                                        <p:cTn accel="100000" dur="100" fill="hold" id="29">
                                          <p:stCondLst>
                                            <p:cond delay="900"/>
                                          </p:stCondLst>
                                        </p:cTn>
                                        <p:tgtEl>
                                          <p:spTgt spid="39"/>
                                        </p:tgtEl>
                                        <p:attrNameLst>
                                          <p:attrName>ppt_y</p:attrName>
                                        </p:attrNameLst>
                                      </p:cBhvr>
                                      <p:tavLst>
                                        <p:tav tm="0">
                                          <p:val>
                                            <p:strVal val="#ppt_y-.03"/>
                                          </p:val>
                                        </p:tav>
                                        <p:tav tm="100000">
                                          <p:val>
                                            <p:strVal val="#ppt_y"/>
                                          </p:val>
                                        </p:tav>
                                      </p:tavLst>
                                    </p:anim>
                                  </p:childTnLst>
                                </p:cTn>
                              </p:par>
                              <p:par>
                                <p:cTn fill="hold" grpId="0" id="30" nodeType="withEffect" presetClass="entr" presetID="37" presetSubtype="0">
                                  <p:stCondLst>
                                    <p:cond delay="0"/>
                                  </p:stCondLst>
                                  <p:childTnLst>
                                    <p:set>
                                      <p:cBhvr>
                                        <p:cTn dur="1" fill="hold" id="31">
                                          <p:stCondLst>
                                            <p:cond delay="0"/>
                                          </p:stCondLst>
                                        </p:cTn>
                                        <p:tgtEl>
                                          <p:spTgt spid="52"/>
                                        </p:tgtEl>
                                        <p:attrNameLst>
                                          <p:attrName>style.visibility</p:attrName>
                                        </p:attrNameLst>
                                      </p:cBhvr>
                                      <p:to>
                                        <p:strVal val="visible"/>
                                      </p:to>
                                    </p:set>
                                    <p:animEffect filter="fade" transition="in">
                                      <p:cBhvr>
                                        <p:cTn dur="1000" id="32"/>
                                        <p:tgtEl>
                                          <p:spTgt spid="52"/>
                                        </p:tgtEl>
                                      </p:cBhvr>
                                    </p:animEffect>
                                    <p:anim calcmode="lin" valueType="num">
                                      <p:cBhvr>
                                        <p:cTn dur="1000" fill="hold" id="33"/>
                                        <p:tgtEl>
                                          <p:spTgt spid="52"/>
                                        </p:tgtEl>
                                        <p:attrNameLst>
                                          <p:attrName>ppt_x</p:attrName>
                                        </p:attrNameLst>
                                      </p:cBhvr>
                                      <p:tavLst>
                                        <p:tav tm="0">
                                          <p:val>
                                            <p:strVal val="#ppt_x"/>
                                          </p:val>
                                        </p:tav>
                                        <p:tav tm="100000">
                                          <p:val>
                                            <p:strVal val="#ppt_x"/>
                                          </p:val>
                                        </p:tav>
                                      </p:tavLst>
                                    </p:anim>
                                    <p:anim calcmode="lin" valueType="num">
                                      <p:cBhvr>
                                        <p:cTn decel="100000" dur="900" fill="hold" id="34"/>
                                        <p:tgtEl>
                                          <p:spTgt spid="52"/>
                                        </p:tgtEl>
                                        <p:attrNameLst>
                                          <p:attrName>ppt_y</p:attrName>
                                        </p:attrNameLst>
                                      </p:cBhvr>
                                      <p:tavLst>
                                        <p:tav tm="0">
                                          <p:val>
                                            <p:strVal val="#ppt_y+1"/>
                                          </p:val>
                                        </p:tav>
                                        <p:tav tm="100000">
                                          <p:val>
                                            <p:strVal val="#ppt_y-.03"/>
                                          </p:val>
                                        </p:tav>
                                      </p:tavLst>
                                    </p:anim>
                                    <p:anim calcmode="lin" valueType="num">
                                      <p:cBhvr>
                                        <p:cTn accel="100000" dur="100" fill="hold" id="35">
                                          <p:stCondLst>
                                            <p:cond delay="900"/>
                                          </p:stCondLst>
                                        </p:cTn>
                                        <p:tgtEl>
                                          <p:spTgt spid="52"/>
                                        </p:tgtEl>
                                        <p:attrNameLst>
                                          <p:attrName>ppt_y</p:attrName>
                                        </p:attrNameLst>
                                      </p:cBhvr>
                                      <p:tavLst>
                                        <p:tav tm="0">
                                          <p:val>
                                            <p:strVal val="#ppt_y-.03"/>
                                          </p:val>
                                        </p:tav>
                                        <p:tav tm="100000">
                                          <p:val>
                                            <p:strVal val="#ppt_y"/>
                                          </p:val>
                                        </p:tav>
                                      </p:tavLst>
                                    </p:anim>
                                  </p:childTnLst>
                                </p:cTn>
                              </p:par>
                              <p:par>
                                <p:cTn fill="hold" grpId="0" id="36" nodeType="withEffect" presetClass="entr" presetID="37" presetSubtype="0">
                                  <p:stCondLst>
                                    <p:cond delay="100"/>
                                  </p:stCondLst>
                                  <p:childTnLst>
                                    <p:set>
                                      <p:cBhvr>
                                        <p:cTn dur="1" fill="hold" id="37">
                                          <p:stCondLst>
                                            <p:cond delay="0"/>
                                          </p:stCondLst>
                                        </p:cTn>
                                        <p:tgtEl>
                                          <p:spTgt spid="53"/>
                                        </p:tgtEl>
                                        <p:attrNameLst>
                                          <p:attrName>style.visibility</p:attrName>
                                        </p:attrNameLst>
                                      </p:cBhvr>
                                      <p:to>
                                        <p:strVal val="visible"/>
                                      </p:to>
                                    </p:set>
                                    <p:animEffect filter="fade" transition="in">
                                      <p:cBhvr>
                                        <p:cTn dur="1000" id="38"/>
                                        <p:tgtEl>
                                          <p:spTgt spid="53"/>
                                        </p:tgtEl>
                                      </p:cBhvr>
                                    </p:animEffect>
                                    <p:anim calcmode="lin" valueType="num">
                                      <p:cBhvr>
                                        <p:cTn dur="1000" fill="hold" id="39"/>
                                        <p:tgtEl>
                                          <p:spTgt spid="53"/>
                                        </p:tgtEl>
                                        <p:attrNameLst>
                                          <p:attrName>ppt_x</p:attrName>
                                        </p:attrNameLst>
                                      </p:cBhvr>
                                      <p:tavLst>
                                        <p:tav tm="0">
                                          <p:val>
                                            <p:strVal val="#ppt_x"/>
                                          </p:val>
                                        </p:tav>
                                        <p:tav tm="100000">
                                          <p:val>
                                            <p:strVal val="#ppt_x"/>
                                          </p:val>
                                        </p:tav>
                                      </p:tavLst>
                                    </p:anim>
                                    <p:anim calcmode="lin" valueType="num">
                                      <p:cBhvr>
                                        <p:cTn decel="100000" dur="900" fill="hold" id="40"/>
                                        <p:tgtEl>
                                          <p:spTgt spid="53"/>
                                        </p:tgtEl>
                                        <p:attrNameLst>
                                          <p:attrName>ppt_y</p:attrName>
                                        </p:attrNameLst>
                                      </p:cBhvr>
                                      <p:tavLst>
                                        <p:tav tm="0">
                                          <p:val>
                                            <p:strVal val="#ppt_y+1"/>
                                          </p:val>
                                        </p:tav>
                                        <p:tav tm="100000">
                                          <p:val>
                                            <p:strVal val="#ppt_y-.03"/>
                                          </p:val>
                                        </p:tav>
                                      </p:tavLst>
                                    </p:anim>
                                    <p:anim calcmode="lin" valueType="num">
                                      <p:cBhvr>
                                        <p:cTn accel="100000" dur="100" fill="hold" id="41">
                                          <p:stCondLst>
                                            <p:cond delay="900"/>
                                          </p:stCondLst>
                                        </p:cTn>
                                        <p:tgtEl>
                                          <p:spTgt spid="53"/>
                                        </p:tgtEl>
                                        <p:attrNameLst>
                                          <p:attrName>ppt_y</p:attrName>
                                        </p:attrNameLst>
                                      </p:cBhvr>
                                      <p:tavLst>
                                        <p:tav tm="0">
                                          <p:val>
                                            <p:strVal val="#ppt_y-.03"/>
                                          </p:val>
                                        </p:tav>
                                        <p:tav tm="100000">
                                          <p:val>
                                            <p:strVal val="#ppt_y"/>
                                          </p:val>
                                        </p:tav>
                                      </p:tavLst>
                                    </p:anim>
                                  </p:childTnLst>
                                </p:cTn>
                              </p:par>
                              <p:par>
                                <p:cTn fill="hold" grpId="0" id="42" nodeType="withEffect" presetClass="entr" presetID="37" presetSubtype="0">
                                  <p:stCondLst>
                                    <p:cond delay="0"/>
                                  </p:stCondLst>
                                  <p:childTnLst>
                                    <p:set>
                                      <p:cBhvr>
                                        <p:cTn dur="1" fill="hold" id="43">
                                          <p:stCondLst>
                                            <p:cond delay="0"/>
                                          </p:stCondLst>
                                        </p:cTn>
                                        <p:tgtEl>
                                          <p:spTgt spid="56"/>
                                        </p:tgtEl>
                                        <p:attrNameLst>
                                          <p:attrName>style.visibility</p:attrName>
                                        </p:attrNameLst>
                                      </p:cBhvr>
                                      <p:to>
                                        <p:strVal val="visible"/>
                                      </p:to>
                                    </p:set>
                                    <p:animEffect filter="fade" transition="in">
                                      <p:cBhvr>
                                        <p:cTn dur="1000" id="44"/>
                                        <p:tgtEl>
                                          <p:spTgt spid="56"/>
                                        </p:tgtEl>
                                      </p:cBhvr>
                                    </p:animEffect>
                                    <p:anim calcmode="lin" valueType="num">
                                      <p:cBhvr>
                                        <p:cTn dur="1000" fill="hold" id="45"/>
                                        <p:tgtEl>
                                          <p:spTgt spid="56"/>
                                        </p:tgtEl>
                                        <p:attrNameLst>
                                          <p:attrName>ppt_x</p:attrName>
                                        </p:attrNameLst>
                                      </p:cBhvr>
                                      <p:tavLst>
                                        <p:tav tm="0">
                                          <p:val>
                                            <p:strVal val="#ppt_x"/>
                                          </p:val>
                                        </p:tav>
                                        <p:tav tm="100000">
                                          <p:val>
                                            <p:strVal val="#ppt_x"/>
                                          </p:val>
                                        </p:tav>
                                      </p:tavLst>
                                    </p:anim>
                                    <p:anim calcmode="lin" valueType="num">
                                      <p:cBhvr>
                                        <p:cTn decel="100000" dur="900" fill="hold" id="46"/>
                                        <p:tgtEl>
                                          <p:spTgt spid="56"/>
                                        </p:tgtEl>
                                        <p:attrNameLst>
                                          <p:attrName>ppt_y</p:attrName>
                                        </p:attrNameLst>
                                      </p:cBhvr>
                                      <p:tavLst>
                                        <p:tav tm="0">
                                          <p:val>
                                            <p:strVal val="#ppt_y+1"/>
                                          </p:val>
                                        </p:tav>
                                        <p:tav tm="100000">
                                          <p:val>
                                            <p:strVal val="#ppt_y-.03"/>
                                          </p:val>
                                        </p:tav>
                                      </p:tavLst>
                                    </p:anim>
                                    <p:anim calcmode="lin" valueType="num">
                                      <p:cBhvr>
                                        <p:cTn accel="100000" dur="100" fill="hold" id="47">
                                          <p:stCondLst>
                                            <p:cond delay="900"/>
                                          </p:stCondLst>
                                        </p:cTn>
                                        <p:tgtEl>
                                          <p:spTgt spid="56"/>
                                        </p:tgtEl>
                                        <p:attrNameLst>
                                          <p:attrName>ppt_y</p:attrName>
                                        </p:attrNameLst>
                                      </p:cBhvr>
                                      <p:tavLst>
                                        <p:tav tm="0">
                                          <p:val>
                                            <p:strVal val="#ppt_y-.03"/>
                                          </p:val>
                                        </p:tav>
                                        <p:tav tm="100000">
                                          <p:val>
                                            <p:strVal val="#ppt_y"/>
                                          </p:val>
                                        </p:tav>
                                      </p:tavLst>
                                    </p:anim>
                                  </p:childTnLst>
                                </p:cTn>
                              </p:par>
                              <p:par>
                                <p:cTn fill="hold" grpId="0" id="48" nodeType="withEffect" presetClass="entr" presetID="37" presetSubtype="0">
                                  <p:stCondLst>
                                    <p:cond delay="100"/>
                                  </p:stCondLst>
                                  <p:childTnLst>
                                    <p:set>
                                      <p:cBhvr>
                                        <p:cTn dur="1" fill="hold" id="49">
                                          <p:stCondLst>
                                            <p:cond delay="0"/>
                                          </p:stCondLst>
                                        </p:cTn>
                                        <p:tgtEl>
                                          <p:spTgt spid="57"/>
                                        </p:tgtEl>
                                        <p:attrNameLst>
                                          <p:attrName>style.visibility</p:attrName>
                                        </p:attrNameLst>
                                      </p:cBhvr>
                                      <p:to>
                                        <p:strVal val="visible"/>
                                      </p:to>
                                    </p:set>
                                    <p:animEffect filter="fade" transition="in">
                                      <p:cBhvr>
                                        <p:cTn dur="1000" id="50"/>
                                        <p:tgtEl>
                                          <p:spTgt spid="57"/>
                                        </p:tgtEl>
                                      </p:cBhvr>
                                    </p:animEffect>
                                    <p:anim calcmode="lin" valueType="num">
                                      <p:cBhvr>
                                        <p:cTn dur="1000" fill="hold" id="51"/>
                                        <p:tgtEl>
                                          <p:spTgt spid="57"/>
                                        </p:tgtEl>
                                        <p:attrNameLst>
                                          <p:attrName>ppt_x</p:attrName>
                                        </p:attrNameLst>
                                      </p:cBhvr>
                                      <p:tavLst>
                                        <p:tav tm="0">
                                          <p:val>
                                            <p:strVal val="#ppt_x"/>
                                          </p:val>
                                        </p:tav>
                                        <p:tav tm="100000">
                                          <p:val>
                                            <p:strVal val="#ppt_x"/>
                                          </p:val>
                                        </p:tav>
                                      </p:tavLst>
                                    </p:anim>
                                    <p:anim calcmode="lin" valueType="num">
                                      <p:cBhvr>
                                        <p:cTn decel="100000" dur="900" fill="hold" id="52"/>
                                        <p:tgtEl>
                                          <p:spTgt spid="57"/>
                                        </p:tgtEl>
                                        <p:attrNameLst>
                                          <p:attrName>ppt_y</p:attrName>
                                        </p:attrNameLst>
                                      </p:cBhvr>
                                      <p:tavLst>
                                        <p:tav tm="0">
                                          <p:val>
                                            <p:strVal val="#ppt_y+1"/>
                                          </p:val>
                                        </p:tav>
                                        <p:tav tm="100000">
                                          <p:val>
                                            <p:strVal val="#ppt_y-.03"/>
                                          </p:val>
                                        </p:tav>
                                      </p:tavLst>
                                    </p:anim>
                                    <p:anim calcmode="lin" valueType="num">
                                      <p:cBhvr>
                                        <p:cTn accel="100000" dur="100" fill="hold" id="53">
                                          <p:stCondLst>
                                            <p:cond delay="900"/>
                                          </p:stCondLst>
                                        </p:cTn>
                                        <p:tgtEl>
                                          <p:spTgt spid="57"/>
                                        </p:tgtEl>
                                        <p:attrNameLst>
                                          <p:attrName>ppt_y</p:attrName>
                                        </p:attrNameLst>
                                      </p:cBhvr>
                                      <p:tavLst>
                                        <p:tav tm="0">
                                          <p:val>
                                            <p:strVal val="#ppt_y-.03"/>
                                          </p:val>
                                        </p:tav>
                                        <p:tav tm="100000">
                                          <p:val>
                                            <p:strVal val="#ppt_y"/>
                                          </p:val>
                                        </p:tav>
                                      </p:tavLst>
                                    </p:anim>
                                  </p:childTnLst>
                                </p:cTn>
                              </p:par>
                              <p:par>
                                <p:cTn fill="hold" grpId="0" id="54" nodeType="withEffect" presetClass="entr" presetID="37" presetSubtype="0">
                                  <p:stCondLst>
                                    <p:cond delay="0"/>
                                  </p:stCondLst>
                                  <p:childTnLst>
                                    <p:set>
                                      <p:cBhvr>
                                        <p:cTn dur="1" fill="hold" id="55">
                                          <p:stCondLst>
                                            <p:cond delay="0"/>
                                          </p:stCondLst>
                                        </p:cTn>
                                        <p:tgtEl>
                                          <p:spTgt spid="58"/>
                                        </p:tgtEl>
                                        <p:attrNameLst>
                                          <p:attrName>style.visibility</p:attrName>
                                        </p:attrNameLst>
                                      </p:cBhvr>
                                      <p:to>
                                        <p:strVal val="visible"/>
                                      </p:to>
                                    </p:set>
                                    <p:animEffect filter="fade" transition="in">
                                      <p:cBhvr>
                                        <p:cTn dur="1000" id="56"/>
                                        <p:tgtEl>
                                          <p:spTgt spid="58"/>
                                        </p:tgtEl>
                                      </p:cBhvr>
                                    </p:animEffect>
                                    <p:anim calcmode="lin" valueType="num">
                                      <p:cBhvr>
                                        <p:cTn dur="1000" fill="hold" id="57"/>
                                        <p:tgtEl>
                                          <p:spTgt spid="58"/>
                                        </p:tgtEl>
                                        <p:attrNameLst>
                                          <p:attrName>ppt_x</p:attrName>
                                        </p:attrNameLst>
                                      </p:cBhvr>
                                      <p:tavLst>
                                        <p:tav tm="0">
                                          <p:val>
                                            <p:strVal val="#ppt_x"/>
                                          </p:val>
                                        </p:tav>
                                        <p:tav tm="100000">
                                          <p:val>
                                            <p:strVal val="#ppt_x"/>
                                          </p:val>
                                        </p:tav>
                                      </p:tavLst>
                                    </p:anim>
                                    <p:anim calcmode="lin" valueType="num">
                                      <p:cBhvr>
                                        <p:cTn decel="100000" dur="900" fill="hold" id="58"/>
                                        <p:tgtEl>
                                          <p:spTgt spid="58"/>
                                        </p:tgtEl>
                                        <p:attrNameLst>
                                          <p:attrName>ppt_y</p:attrName>
                                        </p:attrNameLst>
                                      </p:cBhvr>
                                      <p:tavLst>
                                        <p:tav tm="0">
                                          <p:val>
                                            <p:strVal val="#ppt_y+1"/>
                                          </p:val>
                                        </p:tav>
                                        <p:tav tm="100000">
                                          <p:val>
                                            <p:strVal val="#ppt_y-.03"/>
                                          </p:val>
                                        </p:tav>
                                      </p:tavLst>
                                    </p:anim>
                                    <p:anim calcmode="lin" valueType="num">
                                      <p:cBhvr>
                                        <p:cTn accel="100000" dur="100" fill="hold" id="59">
                                          <p:stCondLst>
                                            <p:cond delay="900"/>
                                          </p:stCondLst>
                                        </p:cTn>
                                        <p:tgtEl>
                                          <p:spTgt spid="58"/>
                                        </p:tgtEl>
                                        <p:attrNameLst>
                                          <p:attrName>ppt_y</p:attrName>
                                        </p:attrNameLst>
                                      </p:cBhvr>
                                      <p:tavLst>
                                        <p:tav tm="0">
                                          <p:val>
                                            <p:strVal val="#ppt_y-.03"/>
                                          </p:val>
                                        </p:tav>
                                        <p:tav tm="100000">
                                          <p:val>
                                            <p:strVal val="#ppt_y"/>
                                          </p:val>
                                        </p:tav>
                                      </p:tavLst>
                                    </p:anim>
                                  </p:childTnLst>
                                </p:cTn>
                              </p:par>
                              <p:par>
                                <p:cTn fill="hold" grpId="0" id="60" nodeType="withEffect" presetClass="entr" presetID="37" presetSubtype="0">
                                  <p:stCondLst>
                                    <p:cond delay="100"/>
                                  </p:stCondLst>
                                  <p:childTnLst>
                                    <p:set>
                                      <p:cBhvr>
                                        <p:cTn dur="1" fill="hold" id="61">
                                          <p:stCondLst>
                                            <p:cond delay="0"/>
                                          </p:stCondLst>
                                        </p:cTn>
                                        <p:tgtEl>
                                          <p:spTgt spid="59"/>
                                        </p:tgtEl>
                                        <p:attrNameLst>
                                          <p:attrName>style.visibility</p:attrName>
                                        </p:attrNameLst>
                                      </p:cBhvr>
                                      <p:to>
                                        <p:strVal val="visible"/>
                                      </p:to>
                                    </p:set>
                                    <p:animEffect filter="fade" transition="in">
                                      <p:cBhvr>
                                        <p:cTn dur="1000" id="62"/>
                                        <p:tgtEl>
                                          <p:spTgt spid="59"/>
                                        </p:tgtEl>
                                      </p:cBhvr>
                                    </p:animEffect>
                                    <p:anim calcmode="lin" valueType="num">
                                      <p:cBhvr>
                                        <p:cTn dur="1000" fill="hold" id="63"/>
                                        <p:tgtEl>
                                          <p:spTgt spid="59"/>
                                        </p:tgtEl>
                                        <p:attrNameLst>
                                          <p:attrName>ppt_x</p:attrName>
                                        </p:attrNameLst>
                                      </p:cBhvr>
                                      <p:tavLst>
                                        <p:tav tm="0">
                                          <p:val>
                                            <p:strVal val="#ppt_x"/>
                                          </p:val>
                                        </p:tav>
                                        <p:tav tm="100000">
                                          <p:val>
                                            <p:strVal val="#ppt_x"/>
                                          </p:val>
                                        </p:tav>
                                      </p:tavLst>
                                    </p:anim>
                                    <p:anim calcmode="lin" valueType="num">
                                      <p:cBhvr>
                                        <p:cTn decel="100000" dur="900" fill="hold" id="64"/>
                                        <p:tgtEl>
                                          <p:spTgt spid="59"/>
                                        </p:tgtEl>
                                        <p:attrNameLst>
                                          <p:attrName>ppt_y</p:attrName>
                                        </p:attrNameLst>
                                      </p:cBhvr>
                                      <p:tavLst>
                                        <p:tav tm="0">
                                          <p:val>
                                            <p:strVal val="#ppt_y+1"/>
                                          </p:val>
                                        </p:tav>
                                        <p:tav tm="100000">
                                          <p:val>
                                            <p:strVal val="#ppt_y-.03"/>
                                          </p:val>
                                        </p:tav>
                                      </p:tavLst>
                                    </p:anim>
                                    <p:anim calcmode="lin" valueType="num">
                                      <p:cBhvr>
                                        <p:cTn accel="100000" dur="100" fill="hold" id="65">
                                          <p:stCondLst>
                                            <p:cond delay="900"/>
                                          </p:stCondLst>
                                        </p:cTn>
                                        <p:tgtEl>
                                          <p:spTgt spid="59"/>
                                        </p:tgtEl>
                                        <p:attrNameLst>
                                          <p:attrName>ppt_y</p:attrName>
                                        </p:attrNameLst>
                                      </p:cBhvr>
                                      <p:tavLst>
                                        <p:tav tm="0">
                                          <p:val>
                                            <p:strVal val="#ppt_y-.03"/>
                                          </p:val>
                                        </p:tav>
                                        <p:tav tm="100000">
                                          <p:val>
                                            <p:strVal val="#ppt_y"/>
                                          </p:val>
                                        </p:tav>
                                      </p:tavLst>
                                    </p:anim>
                                  </p:childTnLst>
                                </p:cTn>
                              </p:par>
                              <p:par>
                                <p:cTn fill="hold" grpId="0" id="66" nodeType="withEffect" presetClass="entr" presetID="42" presetSubtype="0">
                                  <p:stCondLst>
                                    <p:cond delay="500"/>
                                  </p:stCondLst>
                                  <p:childTnLst>
                                    <p:set>
                                      <p:cBhvr>
                                        <p:cTn dur="1" fill="hold" id="67">
                                          <p:stCondLst>
                                            <p:cond delay="0"/>
                                          </p:stCondLst>
                                        </p:cTn>
                                        <p:tgtEl>
                                          <p:spTgt spid="60"/>
                                        </p:tgtEl>
                                        <p:attrNameLst>
                                          <p:attrName>style.visibility</p:attrName>
                                        </p:attrNameLst>
                                      </p:cBhvr>
                                      <p:to>
                                        <p:strVal val="visible"/>
                                      </p:to>
                                    </p:set>
                                    <p:animEffect filter="fade" transition="in">
                                      <p:cBhvr>
                                        <p:cTn dur="1000" id="68"/>
                                        <p:tgtEl>
                                          <p:spTgt spid="60"/>
                                        </p:tgtEl>
                                      </p:cBhvr>
                                    </p:animEffect>
                                    <p:anim calcmode="lin" valueType="num">
                                      <p:cBhvr>
                                        <p:cTn dur="1000" fill="hold" id="69"/>
                                        <p:tgtEl>
                                          <p:spTgt spid="60"/>
                                        </p:tgtEl>
                                        <p:attrNameLst>
                                          <p:attrName>ppt_x</p:attrName>
                                        </p:attrNameLst>
                                      </p:cBhvr>
                                      <p:tavLst>
                                        <p:tav tm="0">
                                          <p:val>
                                            <p:strVal val="#ppt_x"/>
                                          </p:val>
                                        </p:tav>
                                        <p:tav tm="100000">
                                          <p:val>
                                            <p:strVal val="#ppt_x"/>
                                          </p:val>
                                        </p:tav>
                                      </p:tavLst>
                                    </p:anim>
                                    <p:anim calcmode="lin" valueType="num">
                                      <p:cBhvr>
                                        <p:cTn dur="1000" fill="hold" id="70"/>
                                        <p:tgtEl>
                                          <p:spTgt spid="60"/>
                                        </p:tgtEl>
                                        <p:attrNameLst>
                                          <p:attrName>ppt_y</p:attrName>
                                        </p:attrNameLst>
                                      </p:cBhvr>
                                      <p:tavLst>
                                        <p:tav tm="0">
                                          <p:val>
                                            <p:strVal val="#ppt_y+.1"/>
                                          </p:val>
                                        </p:tav>
                                        <p:tav tm="100000">
                                          <p:val>
                                            <p:strVal val="#ppt_y"/>
                                          </p:val>
                                        </p:tav>
                                      </p:tavLst>
                                    </p:anim>
                                  </p:childTnLst>
                                </p:cTn>
                              </p:par>
                              <p:par>
                                <p:cTn fill="hold" grpId="0" id="71" nodeType="withEffect" presetClass="entr" presetID="42" presetSubtype="0">
                                  <p:stCondLst>
                                    <p:cond delay="500"/>
                                  </p:stCondLst>
                                  <p:childTnLst>
                                    <p:set>
                                      <p:cBhvr>
                                        <p:cTn dur="1" fill="hold" id="72">
                                          <p:stCondLst>
                                            <p:cond delay="0"/>
                                          </p:stCondLst>
                                        </p:cTn>
                                        <p:tgtEl>
                                          <p:spTgt spid="61"/>
                                        </p:tgtEl>
                                        <p:attrNameLst>
                                          <p:attrName>style.visibility</p:attrName>
                                        </p:attrNameLst>
                                      </p:cBhvr>
                                      <p:to>
                                        <p:strVal val="visible"/>
                                      </p:to>
                                    </p:set>
                                    <p:animEffect filter="fade" transition="in">
                                      <p:cBhvr>
                                        <p:cTn dur="1000" id="73"/>
                                        <p:tgtEl>
                                          <p:spTgt spid="61"/>
                                        </p:tgtEl>
                                      </p:cBhvr>
                                    </p:animEffect>
                                    <p:anim calcmode="lin" valueType="num">
                                      <p:cBhvr>
                                        <p:cTn dur="1000" fill="hold" id="74"/>
                                        <p:tgtEl>
                                          <p:spTgt spid="61"/>
                                        </p:tgtEl>
                                        <p:attrNameLst>
                                          <p:attrName>ppt_x</p:attrName>
                                        </p:attrNameLst>
                                      </p:cBhvr>
                                      <p:tavLst>
                                        <p:tav tm="0">
                                          <p:val>
                                            <p:strVal val="#ppt_x"/>
                                          </p:val>
                                        </p:tav>
                                        <p:tav tm="100000">
                                          <p:val>
                                            <p:strVal val="#ppt_x"/>
                                          </p:val>
                                        </p:tav>
                                      </p:tavLst>
                                    </p:anim>
                                    <p:anim calcmode="lin" valueType="num">
                                      <p:cBhvr>
                                        <p:cTn dur="1000" fill="hold" id="75"/>
                                        <p:tgtEl>
                                          <p:spTgt spid="61"/>
                                        </p:tgtEl>
                                        <p:attrNameLst>
                                          <p:attrName>ppt_y</p:attrName>
                                        </p:attrNameLst>
                                      </p:cBhvr>
                                      <p:tavLst>
                                        <p:tav tm="0">
                                          <p:val>
                                            <p:strVal val="#ppt_y+.1"/>
                                          </p:val>
                                        </p:tav>
                                        <p:tav tm="100000">
                                          <p:val>
                                            <p:strVal val="#ppt_y"/>
                                          </p:val>
                                        </p:tav>
                                      </p:tavLst>
                                    </p:anim>
                                  </p:childTnLst>
                                </p:cTn>
                              </p:par>
                              <p:par>
                                <p:cTn fill="hold" grpId="0" id="76" nodeType="withEffect" presetClass="entr" presetID="42" presetSubtype="0">
                                  <p:stCondLst>
                                    <p:cond delay="500"/>
                                  </p:stCondLst>
                                  <p:childTnLst>
                                    <p:set>
                                      <p:cBhvr>
                                        <p:cTn dur="1" fill="hold" id="77">
                                          <p:stCondLst>
                                            <p:cond delay="0"/>
                                          </p:stCondLst>
                                        </p:cTn>
                                        <p:tgtEl>
                                          <p:spTgt spid="62"/>
                                        </p:tgtEl>
                                        <p:attrNameLst>
                                          <p:attrName>style.visibility</p:attrName>
                                        </p:attrNameLst>
                                      </p:cBhvr>
                                      <p:to>
                                        <p:strVal val="visible"/>
                                      </p:to>
                                    </p:set>
                                    <p:animEffect filter="fade" transition="in">
                                      <p:cBhvr>
                                        <p:cTn dur="1000" id="78"/>
                                        <p:tgtEl>
                                          <p:spTgt spid="62"/>
                                        </p:tgtEl>
                                      </p:cBhvr>
                                    </p:animEffect>
                                    <p:anim calcmode="lin" valueType="num">
                                      <p:cBhvr>
                                        <p:cTn dur="1000" fill="hold" id="79"/>
                                        <p:tgtEl>
                                          <p:spTgt spid="62"/>
                                        </p:tgtEl>
                                        <p:attrNameLst>
                                          <p:attrName>ppt_x</p:attrName>
                                        </p:attrNameLst>
                                      </p:cBhvr>
                                      <p:tavLst>
                                        <p:tav tm="0">
                                          <p:val>
                                            <p:strVal val="#ppt_x"/>
                                          </p:val>
                                        </p:tav>
                                        <p:tav tm="100000">
                                          <p:val>
                                            <p:strVal val="#ppt_x"/>
                                          </p:val>
                                        </p:tav>
                                      </p:tavLst>
                                    </p:anim>
                                    <p:anim calcmode="lin" valueType="num">
                                      <p:cBhvr>
                                        <p:cTn dur="1000" fill="hold" id="80"/>
                                        <p:tgtEl>
                                          <p:spTgt spid="62"/>
                                        </p:tgtEl>
                                        <p:attrNameLst>
                                          <p:attrName>ppt_y</p:attrName>
                                        </p:attrNameLst>
                                      </p:cBhvr>
                                      <p:tavLst>
                                        <p:tav tm="0">
                                          <p:val>
                                            <p:strVal val="#ppt_y+.1"/>
                                          </p:val>
                                        </p:tav>
                                        <p:tav tm="100000">
                                          <p:val>
                                            <p:strVal val="#ppt_y"/>
                                          </p:val>
                                        </p:tav>
                                      </p:tavLst>
                                    </p:anim>
                                  </p:childTnLst>
                                </p:cTn>
                              </p:par>
                              <p:par>
                                <p:cTn fill="hold" grpId="0" id="81" nodeType="withEffect" presetClass="entr" presetID="42" presetSubtype="0">
                                  <p:stCondLst>
                                    <p:cond delay="500"/>
                                  </p:stCondLst>
                                  <p:childTnLst>
                                    <p:set>
                                      <p:cBhvr>
                                        <p:cTn dur="1" fill="hold" id="82">
                                          <p:stCondLst>
                                            <p:cond delay="0"/>
                                          </p:stCondLst>
                                        </p:cTn>
                                        <p:tgtEl>
                                          <p:spTgt spid="63"/>
                                        </p:tgtEl>
                                        <p:attrNameLst>
                                          <p:attrName>style.visibility</p:attrName>
                                        </p:attrNameLst>
                                      </p:cBhvr>
                                      <p:to>
                                        <p:strVal val="visible"/>
                                      </p:to>
                                    </p:set>
                                    <p:animEffect filter="fade" transition="in">
                                      <p:cBhvr>
                                        <p:cTn dur="1000" id="83"/>
                                        <p:tgtEl>
                                          <p:spTgt spid="63"/>
                                        </p:tgtEl>
                                      </p:cBhvr>
                                    </p:animEffect>
                                    <p:anim calcmode="lin" valueType="num">
                                      <p:cBhvr>
                                        <p:cTn dur="1000" fill="hold" id="84"/>
                                        <p:tgtEl>
                                          <p:spTgt spid="63"/>
                                        </p:tgtEl>
                                        <p:attrNameLst>
                                          <p:attrName>ppt_x</p:attrName>
                                        </p:attrNameLst>
                                      </p:cBhvr>
                                      <p:tavLst>
                                        <p:tav tm="0">
                                          <p:val>
                                            <p:strVal val="#ppt_x"/>
                                          </p:val>
                                        </p:tav>
                                        <p:tav tm="100000">
                                          <p:val>
                                            <p:strVal val="#ppt_x"/>
                                          </p:val>
                                        </p:tav>
                                      </p:tavLst>
                                    </p:anim>
                                    <p:anim calcmode="lin" valueType="num">
                                      <p:cBhvr>
                                        <p:cTn dur="1000" fill="hold" id="85"/>
                                        <p:tgtEl>
                                          <p:spTgt spid="63"/>
                                        </p:tgtEl>
                                        <p:attrNameLst>
                                          <p:attrName>ppt_y</p:attrName>
                                        </p:attrNameLst>
                                      </p:cBhvr>
                                      <p:tavLst>
                                        <p:tav tm="0">
                                          <p:val>
                                            <p:strVal val="#ppt_y+.1"/>
                                          </p:val>
                                        </p:tav>
                                        <p:tav tm="100000">
                                          <p:val>
                                            <p:strVal val="#ppt_y"/>
                                          </p:val>
                                        </p:tav>
                                      </p:tavLst>
                                    </p:anim>
                                  </p:childTnLst>
                                </p:cTn>
                              </p:par>
                              <p:par>
                                <p:cTn fill="hold" grpId="0" id="86" nodeType="withEffect" presetClass="entr" presetID="42" presetSubtype="0">
                                  <p:stCondLst>
                                    <p:cond delay="500"/>
                                  </p:stCondLst>
                                  <p:childTnLst>
                                    <p:set>
                                      <p:cBhvr>
                                        <p:cTn dur="1" fill="hold" id="87">
                                          <p:stCondLst>
                                            <p:cond delay="0"/>
                                          </p:stCondLst>
                                        </p:cTn>
                                        <p:tgtEl>
                                          <p:spTgt spid="64"/>
                                        </p:tgtEl>
                                        <p:attrNameLst>
                                          <p:attrName>style.visibility</p:attrName>
                                        </p:attrNameLst>
                                      </p:cBhvr>
                                      <p:to>
                                        <p:strVal val="visible"/>
                                      </p:to>
                                    </p:set>
                                    <p:animEffect filter="fade" transition="in">
                                      <p:cBhvr>
                                        <p:cTn dur="1000" id="88"/>
                                        <p:tgtEl>
                                          <p:spTgt spid="64"/>
                                        </p:tgtEl>
                                      </p:cBhvr>
                                    </p:animEffect>
                                    <p:anim calcmode="lin" valueType="num">
                                      <p:cBhvr>
                                        <p:cTn dur="1000" fill="hold" id="89"/>
                                        <p:tgtEl>
                                          <p:spTgt spid="64"/>
                                        </p:tgtEl>
                                        <p:attrNameLst>
                                          <p:attrName>ppt_x</p:attrName>
                                        </p:attrNameLst>
                                      </p:cBhvr>
                                      <p:tavLst>
                                        <p:tav tm="0">
                                          <p:val>
                                            <p:strVal val="#ppt_x"/>
                                          </p:val>
                                        </p:tav>
                                        <p:tav tm="100000">
                                          <p:val>
                                            <p:strVal val="#ppt_x"/>
                                          </p:val>
                                        </p:tav>
                                      </p:tavLst>
                                    </p:anim>
                                    <p:anim calcmode="lin" valueType="num">
                                      <p:cBhvr>
                                        <p:cTn dur="1000" fill="hold" id="90"/>
                                        <p:tgtEl>
                                          <p:spTgt spid="64"/>
                                        </p:tgtEl>
                                        <p:attrNameLst>
                                          <p:attrName>ppt_y</p:attrName>
                                        </p:attrNameLst>
                                      </p:cBhvr>
                                      <p:tavLst>
                                        <p:tav tm="0">
                                          <p:val>
                                            <p:strVal val="#ppt_y+.1"/>
                                          </p:val>
                                        </p:tav>
                                        <p:tav tm="100000">
                                          <p:val>
                                            <p:strVal val="#ppt_y"/>
                                          </p:val>
                                        </p:tav>
                                      </p:tavLst>
                                    </p:anim>
                                  </p:childTnLst>
                                </p:cTn>
                              </p:par>
                              <p:par>
                                <p:cTn fill="hold" grpId="0" id="91" nodeType="withEffect" presetClass="entr" presetID="42" presetSubtype="0">
                                  <p:stCondLst>
                                    <p:cond delay="500"/>
                                  </p:stCondLst>
                                  <p:childTnLst>
                                    <p:set>
                                      <p:cBhvr>
                                        <p:cTn dur="1" fill="hold" id="92">
                                          <p:stCondLst>
                                            <p:cond delay="0"/>
                                          </p:stCondLst>
                                        </p:cTn>
                                        <p:tgtEl>
                                          <p:spTgt spid="65"/>
                                        </p:tgtEl>
                                        <p:attrNameLst>
                                          <p:attrName>style.visibility</p:attrName>
                                        </p:attrNameLst>
                                      </p:cBhvr>
                                      <p:to>
                                        <p:strVal val="visible"/>
                                      </p:to>
                                    </p:set>
                                    <p:animEffect filter="fade" transition="in">
                                      <p:cBhvr>
                                        <p:cTn dur="1000" id="93"/>
                                        <p:tgtEl>
                                          <p:spTgt spid="65"/>
                                        </p:tgtEl>
                                      </p:cBhvr>
                                    </p:animEffect>
                                    <p:anim calcmode="lin" valueType="num">
                                      <p:cBhvr>
                                        <p:cTn dur="1000" fill="hold" id="94"/>
                                        <p:tgtEl>
                                          <p:spTgt spid="65"/>
                                        </p:tgtEl>
                                        <p:attrNameLst>
                                          <p:attrName>ppt_x</p:attrName>
                                        </p:attrNameLst>
                                      </p:cBhvr>
                                      <p:tavLst>
                                        <p:tav tm="0">
                                          <p:val>
                                            <p:strVal val="#ppt_x"/>
                                          </p:val>
                                        </p:tav>
                                        <p:tav tm="100000">
                                          <p:val>
                                            <p:strVal val="#ppt_x"/>
                                          </p:val>
                                        </p:tav>
                                      </p:tavLst>
                                    </p:anim>
                                    <p:anim calcmode="lin" valueType="num">
                                      <p:cBhvr>
                                        <p:cTn dur="1000" fill="hold" id="95"/>
                                        <p:tgtEl>
                                          <p:spTgt spid="65"/>
                                        </p:tgtEl>
                                        <p:attrNameLst>
                                          <p:attrName>ppt_y</p:attrName>
                                        </p:attrNameLst>
                                      </p:cBhvr>
                                      <p:tavLst>
                                        <p:tav tm="0">
                                          <p:val>
                                            <p:strVal val="#ppt_y+.1"/>
                                          </p:val>
                                        </p:tav>
                                        <p:tav tm="100000">
                                          <p:val>
                                            <p:strVal val="#ppt_y"/>
                                          </p:val>
                                        </p:tav>
                                      </p:tavLst>
                                    </p:anim>
                                  </p:childTnLst>
                                </p:cTn>
                              </p:par>
                              <p:par>
                                <p:cTn fill="hold" grpId="0" id="96" nodeType="withEffect" presetClass="entr" presetID="42" presetSubtype="0">
                                  <p:stCondLst>
                                    <p:cond delay="500"/>
                                  </p:stCondLst>
                                  <p:childTnLst>
                                    <p:set>
                                      <p:cBhvr>
                                        <p:cTn dur="1" fill="hold" id="97">
                                          <p:stCondLst>
                                            <p:cond delay="0"/>
                                          </p:stCondLst>
                                        </p:cTn>
                                        <p:tgtEl>
                                          <p:spTgt spid="66"/>
                                        </p:tgtEl>
                                        <p:attrNameLst>
                                          <p:attrName>style.visibility</p:attrName>
                                        </p:attrNameLst>
                                      </p:cBhvr>
                                      <p:to>
                                        <p:strVal val="visible"/>
                                      </p:to>
                                    </p:set>
                                    <p:animEffect filter="fade" transition="in">
                                      <p:cBhvr>
                                        <p:cTn dur="1000" id="98"/>
                                        <p:tgtEl>
                                          <p:spTgt spid="66"/>
                                        </p:tgtEl>
                                      </p:cBhvr>
                                    </p:animEffect>
                                    <p:anim calcmode="lin" valueType="num">
                                      <p:cBhvr>
                                        <p:cTn dur="1000" fill="hold" id="99"/>
                                        <p:tgtEl>
                                          <p:spTgt spid="66"/>
                                        </p:tgtEl>
                                        <p:attrNameLst>
                                          <p:attrName>ppt_x</p:attrName>
                                        </p:attrNameLst>
                                      </p:cBhvr>
                                      <p:tavLst>
                                        <p:tav tm="0">
                                          <p:val>
                                            <p:strVal val="#ppt_x"/>
                                          </p:val>
                                        </p:tav>
                                        <p:tav tm="100000">
                                          <p:val>
                                            <p:strVal val="#ppt_x"/>
                                          </p:val>
                                        </p:tav>
                                      </p:tavLst>
                                    </p:anim>
                                    <p:anim calcmode="lin" valueType="num">
                                      <p:cBhvr>
                                        <p:cTn dur="1000" fill="hold" id="100"/>
                                        <p:tgtEl>
                                          <p:spTgt spid="66"/>
                                        </p:tgtEl>
                                        <p:attrNameLst>
                                          <p:attrName>ppt_y</p:attrName>
                                        </p:attrNameLst>
                                      </p:cBhvr>
                                      <p:tavLst>
                                        <p:tav tm="0">
                                          <p:val>
                                            <p:strVal val="#ppt_y+.1"/>
                                          </p:val>
                                        </p:tav>
                                        <p:tav tm="100000">
                                          <p:val>
                                            <p:strVal val="#ppt_y"/>
                                          </p:val>
                                        </p:tav>
                                      </p:tavLst>
                                    </p:anim>
                                  </p:childTnLst>
                                </p:cTn>
                              </p:par>
                              <p:par>
                                <p:cTn fill="hold" grpId="0" id="101" nodeType="withEffect" presetClass="entr" presetID="42" presetSubtype="0">
                                  <p:stCondLst>
                                    <p:cond delay="500"/>
                                  </p:stCondLst>
                                  <p:childTnLst>
                                    <p:set>
                                      <p:cBhvr>
                                        <p:cTn dur="1" fill="hold" id="102">
                                          <p:stCondLst>
                                            <p:cond delay="0"/>
                                          </p:stCondLst>
                                        </p:cTn>
                                        <p:tgtEl>
                                          <p:spTgt spid="67"/>
                                        </p:tgtEl>
                                        <p:attrNameLst>
                                          <p:attrName>style.visibility</p:attrName>
                                        </p:attrNameLst>
                                      </p:cBhvr>
                                      <p:to>
                                        <p:strVal val="visible"/>
                                      </p:to>
                                    </p:set>
                                    <p:animEffect filter="fade" transition="in">
                                      <p:cBhvr>
                                        <p:cTn dur="1000" id="103"/>
                                        <p:tgtEl>
                                          <p:spTgt spid="67"/>
                                        </p:tgtEl>
                                      </p:cBhvr>
                                    </p:animEffect>
                                    <p:anim calcmode="lin" valueType="num">
                                      <p:cBhvr>
                                        <p:cTn dur="1000" fill="hold" id="104"/>
                                        <p:tgtEl>
                                          <p:spTgt spid="67"/>
                                        </p:tgtEl>
                                        <p:attrNameLst>
                                          <p:attrName>ppt_x</p:attrName>
                                        </p:attrNameLst>
                                      </p:cBhvr>
                                      <p:tavLst>
                                        <p:tav tm="0">
                                          <p:val>
                                            <p:strVal val="#ppt_x"/>
                                          </p:val>
                                        </p:tav>
                                        <p:tav tm="100000">
                                          <p:val>
                                            <p:strVal val="#ppt_x"/>
                                          </p:val>
                                        </p:tav>
                                      </p:tavLst>
                                    </p:anim>
                                    <p:anim calcmode="lin" valueType="num">
                                      <p:cBhvr>
                                        <p:cTn dur="1000" fill="hold" id="105"/>
                                        <p:tgtEl>
                                          <p:spTgt spid="67"/>
                                        </p:tgtEl>
                                        <p:attrNameLst>
                                          <p:attrName>ppt_y</p:attrName>
                                        </p:attrNameLst>
                                      </p:cBhvr>
                                      <p:tavLst>
                                        <p:tav tm="0">
                                          <p:val>
                                            <p:strVal val="#ppt_y+.1"/>
                                          </p:val>
                                        </p:tav>
                                        <p:tav tm="100000">
                                          <p:val>
                                            <p:strVal val="#ppt_y"/>
                                          </p:val>
                                        </p:tav>
                                      </p:tavLst>
                                    </p:anim>
                                  </p:childTnLst>
                                </p:cTn>
                              </p:par>
                              <p:par>
                                <p:cTn fill="hold" grpId="0" id="106" nodeType="withEffect" presetClass="entr" presetID="53" presetSubtype="0">
                                  <p:stCondLst>
                                    <p:cond delay="0"/>
                                  </p:stCondLst>
                                  <p:iterate type="lt">
                                    <p:tmPct val="10000"/>
                                  </p:iterate>
                                  <p:childTnLst>
                                    <p:set>
                                      <p:cBhvr>
                                        <p:cTn dur="1" fill="hold" id="107">
                                          <p:stCondLst>
                                            <p:cond delay="0"/>
                                          </p:stCondLst>
                                        </p:cTn>
                                        <p:tgtEl>
                                          <p:spTgt spid="25"/>
                                        </p:tgtEl>
                                        <p:attrNameLst>
                                          <p:attrName>style.visibility</p:attrName>
                                        </p:attrNameLst>
                                      </p:cBhvr>
                                      <p:to>
                                        <p:strVal val="visible"/>
                                      </p:to>
                                    </p:set>
                                    <p:anim calcmode="lin" valueType="num">
                                      <p:cBhvr>
                                        <p:cTn dur="500" fill="hold" id="108"/>
                                        <p:tgtEl>
                                          <p:spTgt spid="25"/>
                                        </p:tgtEl>
                                        <p:attrNameLst>
                                          <p:attrName>ppt_w</p:attrName>
                                        </p:attrNameLst>
                                      </p:cBhvr>
                                      <p:tavLst>
                                        <p:tav tm="0">
                                          <p:val>
                                            <p:fltVal val="0"/>
                                          </p:val>
                                        </p:tav>
                                        <p:tav tm="100000">
                                          <p:val>
                                            <p:strVal val="#ppt_w"/>
                                          </p:val>
                                        </p:tav>
                                      </p:tavLst>
                                    </p:anim>
                                    <p:anim calcmode="lin" valueType="num">
                                      <p:cBhvr>
                                        <p:cTn dur="500" fill="hold" id="109"/>
                                        <p:tgtEl>
                                          <p:spTgt spid="25"/>
                                        </p:tgtEl>
                                        <p:attrNameLst>
                                          <p:attrName>ppt_h</p:attrName>
                                        </p:attrNameLst>
                                      </p:cBhvr>
                                      <p:tavLst>
                                        <p:tav tm="0">
                                          <p:val>
                                            <p:fltVal val="0"/>
                                          </p:val>
                                        </p:tav>
                                        <p:tav tm="100000">
                                          <p:val>
                                            <p:strVal val="#ppt_h"/>
                                          </p:val>
                                        </p:tav>
                                      </p:tavLst>
                                    </p:anim>
                                    <p:animEffect filter="fade" transition="in">
                                      <p:cBhvr>
                                        <p:cTn dur="500" id="110"/>
                                        <p:tgtEl>
                                          <p:spTgt spid="25"/>
                                        </p:tgtEl>
                                      </p:cBhvr>
                                    </p:animEffect>
                                  </p:childTnLst>
                                </p:cTn>
                              </p:par>
                              <p:par>
                                <p:cTn fill="hold" grpId="0" id="111" nodeType="withEffect" presetClass="entr" presetID="53" presetSubtype="0">
                                  <p:stCondLst>
                                    <p:cond delay="250"/>
                                  </p:stCondLst>
                                  <p:iterate type="lt">
                                    <p:tmPct val="10000"/>
                                  </p:iterate>
                                  <p:childTnLst>
                                    <p:set>
                                      <p:cBhvr>
                                        <p:cTn dur="1" fill="hold" id="112">
                                          <p:stCondLst>
                                            <p:cond delay="0"/>
                                          </p:stCondLst>
                                        </p:cTn>
                                        <p:tgtEl>
                                          <p:spTgt spid="24"/>
                                        </p:tgtEl>
                                        <p:attrNameLst>
                                          <p:attrName>style.visibility</p:attrName>
                                        </p:attrNameLst>
                                      </p:cBhvr>
                                      <p:to>
                                        <p:strVal val="visible"/>
                                      </p:to>
                                    </p:set>
                                    <p:anim calcmode="lin" valueType="num">
                                      <p:cBhvr>
                                        <p:cTn dur="500" fill="hold" id="113"/>
                                        <p:tgtEl>
                                          <p:spTgt spid="24"/>
                                        </p:tgtEl>
                                        <p:attrNameLst>
                                          <p:attrName>ppt_w</p:attrName>
                                        </p:attrNameLst>
                                      </p:cBhvr>
                                      <p:tavLst>
                                        <p:tav tm="0">
                                          <p:val>
                                            <p:fltVal val="0"/>
                                          </p:val>
                                        </p:tav>
                                        <p:tav tm="100000">
                                          <p:val>
                                            <p:strVal val="#ppt_w"/>
                                          </p:val>
                                        </p:tav>
                                      </p:tavLst>
                                    </p:anim>
                                    <p:anim calcmode="lin" valueType="num">
                                      <p:cBhvr>
                                        <p:cTn dur="500" fill="hold" id="114"/>
                                        <p:tgtEl>
                                          <p:spTgt spid="24"/>
                                        </p:tgtEl>
                                        <p:attrNameLst>
                                          <p:attrName>ppt_h</p:attrName>
                                        </p:attrNameLst>
                                      </p:cBhvr>
                                      <p:tavLst>
                                        <p:tav tm="0">
                                          <p:val>
                                            <p:fltVal val="0"/>
                                          </p:val>
                                        </p:tav>
                                        <p:tav tm="100000">
                                          <p:val>
                                            <p:strVal val="#ppt_h"/>
                                          </p:val>
                                        </p:tav>
                                      </p:tavLst>
                                    </p:anim>
                                    <p:animEffect filter="fade" transition="in">
                                      <p:cBhvr>
                                        <p:cTn dur="500" id="115"/>
                                        <p:tgtEl>
                                          <p:spTgt spid="2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5"/>
      <p:bldP grpId="0" spid="6"/>
      <p:bldP grpId="0" spid="35"/>
      <p:bldP grpId="0" spid="38"/>
      <p:bldP grpId="0" spid="39"/>
      <p:bldP grpId="0" spid="52"/>
      <p:bldP grpId="0" spid="53"/>
      <p:bldP grpId="0" spid="56"/>
      <p:bldP grpId="0" spid="57"/>
      <p:bldP grpId="0" spid="58"/>
      <p:bldP grpId="0" spid="59"/>
      <p:bldP grpId="0" spid="60"/>
      <p:bldP grpId="0" spid="61"/>
      <p:bldP grpId="0" spid="62"/>
      <p:bldP grpId="0" spid="63"/>
      <p:bldP grpId="0" spid="64"/>
      <p:bldP grpId="0" spid="65"/>
      <p:bldP grpId="0" spid="66"/>
      <p:bldP grpId="0" spid="67"/>
      <p:bldP grpId="0" spid="24"/>
      <p:bldP grpId="0" spid="25"/>
    </p:bldLst>
  </p:timing>
</p:sld>
</file>

<file path=ppt/slides/slide1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dpi="0" rotWithShape="1">
          <a:blip r:embed="rId3">
            <a:alphaModFix amt="25000"/>
            <a:lum/>
          </a:blip>
          <a:stretch>
            <a:fillRect b="-128000" t="-128000"/>
          </a:stretch>
        </a:blipFill>
        <a:effectLst/>
      </p:bgPr>
    </p:bg>
    <p:spTree>
      <p:nvGrpSpPr>
        <p:cNvPr id="1" name=""/>
        <p:cNvGrpSpPr/>
        <p:nvPr/>
      </p:nvGrpSpPr>
      <p:grpSpPr>
        <a:xfrm>
          <a:off x="0" y="0"/>
          <a:ext cx="0" cy="0"/>
        </a:xfrm>
      </p:grpSpPr>
      <p:sp>
        <p:nvSpPr>
          <p:cNvPr id="4" name="椭圆 3"/>
          <p:cNvSpPr>
            <a:spLocks noChangeAspect="1"/>
          </p:cNvSpPr>
          <p:nvPr/>
        </p:nvSpPr>
        <p:spPr>
          <a:xfrm>
            <a:off x="7253260" y="1976577"/>
            <a:ext cx="1260000" cy="1260000"/>
          </a:xfrm>
          <a:prstGeom prst="ellipse">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latin charset="0" panose="020b0604020202020204" pitchFamily="34" typeface="Arial"/>
              <a:ea charset="-122" panose="020b0503020204020204" pitchFamily="34" typeface="微软雅黑"/>
              <a:sym charset="0" panose="020b0604020202020204" pitchFamily="34" typeface="Arial"/>
            </a:endParaRPr>
          </a:p>
        </p:txBody>
      </p:sp>
      <p:sp>
        <p:nvSpPr>
          <p:cNvPr id="5" name="文本框 4"/>
          <p:cNvSpPr txBox="1"/>
          <p:nvPr/>
        </p:nvSpPr>
        <p:spPr>
          <a:xfrm>
            <a:off x="7393451" y="1950340"/>
            <a:ext cx="897399" cy="1691640"/>
          </a:xfrm>
          <a:prstGeom prst="rect">
            <a:avLst/>
          </a:prstGeom>
          <a:noFill/>
        </p:spPr>
        <p:txBody>
          <a:bodyPr rtlCol="0" wrap="square">
            <a:spAutoFit/>
          </a:bodyPr>
          <a:lstStyle/>
          <a:p>
            <a:r>
              <a:rPr altLang="zh-CN" lang="en-US" sz="10500">
                <a:solidFill>
                  <a:schemeClr val="bg1"/>
                </a:solidFill>
                <a:latin charset="0" panose="020b0604020202020204" pitchFamily="34" typeface="Arial"/>
                <a:ea charset="-122" panose="020b0503020204020204" pitchFamily="34" typeface="微软雅黑"/>
                <a:cs charset="0" panose="020b0604020202020204" pitchFamily="34" typeface="Arial"/>
                <a:sym charset="0" panose="020b0604020202020204" pitchFamily="34" typeface="Arial"/>
              </a:rPr>
              <a:t>3</a:t>
            </a:r>
          </a:p>
        </p:txBody>
      </p:sp>
      <p:pic>
        <p:nvPicPr>
          <p:cNvPr id="2" name="图片 1"/>
          <p:cNvPicPr>
            <a:picLocks noChangeAspect="1"/>
          </p:cNvPicPr>
          <p:nvPr/>
        </p:nvPicPr>
        <p:blipFill>
          <a:blip r:embed="rId2">
            <a:extLst>
              <a:ext uri="{28A0092B-C50C-407E-A947-70E740481C1C}">
                <a14:useLocalDpi val="0"/>
              </a:ext>
            </a:extLst>
          </a:blip>
          <a:stretch>
            <a:fillRect/>
          </a:stretch>
        </p:blipFill>
        <p:spPr>
          <a:xfrm>
            <a:off x="-365269" y="2745545"/>
            <a:ext cx="13181642" cy="2520744"/>
          </a:xfrm>
          <a:prstGeom prst="rect">
            <a:avLst/>
          </a:prstGeom>
        </p:spPr>
      </p:pic>
      <p:sp>
        <p:nvSpPr>
          <p:cNvPr id="10" name="矩形 9"/>
          <p:cNvSpPr/>
          <p:nvPr/>
        </p:nvSpPr>
        <p:spPr>
          <a:xfrm>
            <a:off x="3078474" y="2221856"/>
            <a:ext cx="3143249" cy="762000"/>
          </a:xfrm>
          <a:prstGeom prst="rect">
            <a:avLst/>
          </a:prstGeom>
          <a:noFill/>
        </p:spPr>
        <p:txBody>
          <a:bodyPr rtlCol="0" vert="horz" wrap="square">
            <a:spAutoFit/>
          </a:bodyPr>
          <a:lstStyle/>
          <a:p>
            <a:pPr algn="ctr"/>
            <a:r>
              <a:rPr altLang="en-US" lang="zh-CN" spc="300" sz="4400">
                <a:solidFill>
                  <a:schemeClr val="tx1">
                    <a:lumMod val="85000"/>
                    <a:lumOff val="15000"/>
                  </a:schemeClr>
                </a:solidFill>
                <a:latin charset="0" panose="020b0604020202020204" pitchFamily="34" typeface="Arial"/>
                <a:ea charset="-122" panose="020b0503020204020204" pitchFamily="34" typeface="微软雅黑"/>
                <a:cs charset="0" panose="020b0606030504020204" pitchFamily="34" typeface="Open Sans"/>
                <a:sym charset="0" panose="020b0604020202020204" pitchFamily="34" typeface="Arial"/>
              </a:rPr>
              <a:t>添加标题</a:t>
            </a:r>
          </a:p>
        </p:txBody>
      </p:sp>
      <p:sp>
        <p:nvSpPr>
          <p:cNvPr id="15" name="矩形 14"/>
          <p:cNvSpPr/>
          <p:nvPr/>
        </p:nvSpPr>
        <p:spPr>
          <a:xfrm>
            <a:off x="2596858" y="3084177"/>
            <a:ext cx="3624865" cy="914400"/>
          </a:xfrm>
          <a:prstGeom prst="rect">
            <a:avLst/>
          </a:prstGeom>
          <a:solidFill>
            <a:schemeClr val="bg1">
              <a:alpha val="50000"/>
            </a:schemeClr>
          </a:solidFill>
        </p:spPr>
        <p:txBody>
          <a:bodyPr wrap="square">
            <a:spAutoFit/>
          </a:bodyPr>
          <a:lstStyle/>
          <a:p>
            <a:pPr>
              <a:lnSpc>
                <a:spcPct val="150000"/>
              </a:lnSpc>
            </a:pPr>
            <a:r>
              <a:rPr altLang="zh-CN" kumimoji="1" lang="en-US">
                <a:solidFill>
                  <a:schemeClr val="tx1">
                    <a:lumMod val="85000"/>
                    <a:lumOff val="15000"/>
                  </a:schemeClr>
                </a:solidFill>
                <a:latin charset="0" panose="020b0604020202020204" pitchFamily="34" typeface="Arial"/>
                <a:ea charset="-122" panose="020b0503020204020204" pitchFamily="34" typeface="微软雅黑"/>
                <a:sym charset="0" panose="020b0604020202020204" pitchFamily="34" typeface="Arial"/>
              </a:rPr>
              <a:t>3-1 关键技术     3-2 实践难点     </a:t>
            </a:r>
          </a:p>
          <a:p>
            <a:pPr>
              <a:lnSpc>
                <a:spcPct val="150000"/>
              </a:lnSpc>
            </a:pPr>
            <a:r>
              <a:rPr altLang="zh-CN" kumimoji="1" lang="en-US">
                <a:solidFill>
                  <a:schemeClr val="tx1">
                    <a:lumMod val="85000"/>
                    <a:lumOff val="15000"/>
                  </a:schemeClr>
                </a:solidFill>
                <a:latin charset="0" panose="020b0604020202020204" pitchFamily="34" typeface="Arial"/>
                <a:ea charset="-122" panose="020b0503020204020204" pitchFamily="34" typeface="微软雅黑"/>
                <a:sym charset="0" panose="020b0604020202020204" pitchFamily="34" typeface="Arial"/>
              </a:rPr>
              <a:t>3-3 市场调研     3-4 案例分析</a:t>
            </a:r>
          </a:p>
        </p:txBody>
      </p:sp>
    </p:spTree>
    <p:extLst>
      <p:ext uri="{BB962C8B-B14F-4D97-AF65-F5344CB8AC3E}">
        <p14:creationId val="547263997"/>
      </p:ext>
    </p:extLst>
  </p:cSld>
  <p:clrMapOvr>
    <a:masterClrMapping/>
  </p:clrMapOvr>
  <p:transition spd="slow">
    <p:randomBar dir="vert"/>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2" presetSubtype="8">
                                  <p:stCondLst>
                                    <p:cond delay="0"/>
                                  </p:stCondLst>
                                  <p:childTnLst>
                                    <p:set>
                                      <p:cBhvr>
                                        <p:cTn dur="1" fill="hold" id="6">
                                          <p:stCondLst>
                                            <p:cond delay="0"/>
                                          </p:stCondLst>
                                        </p:cTn>
                                        <p:tgtEl>
                                          <p:spTgt spid="2"/>
                                        </p:tgtEl>
                                        <p:attrNameLst>
                                          <p:attrName>style.visibility</p:attrName>
                                        </p:attrNameLst>
                                      </p:cBhvr>
                                      <p:to>
                                        <p:strVal val="visible"/>
                                      </p:to>
                                    </p:set>
                                    <p:animEffect filter="wipe(left)" transition="in">
                                      <p:cBhvr>
                                        <p:cTn dur="750" id="7"/>
                                        <p:tgtEl>
                                          <p:spTgt spid="2"/>
                                        </p:tgtEl>
                                      </p:cBhvr>
                                    </p:animEffect>
                                  </p:childTnLst>
                                </p:cTn>
                              </p:par>
                              <p:par>
                                <p:cTn fill="hold" grpId="0" id="8" nodeType="withEffect" presetClass="entr" presetID="37" presetSubtype="0">
                                  <p:stCondLst>
                                    <p:cond delay="250"/>
                                  </p:stCondLst>
                                  <p:childTnLst>
                                    <p:set>
                                      <p:cBhvr>
                                        <p:cTn dur="1" fill="hold" id="9">
                                          <p:stCondLst>
                                            <p:cond delay="0"/>
                                          </p:stCondLst>
                                        </p:cTn>
                                        <p:tgtEl>
                                          <p:spTgt spid="4"/>
                                        </p:tgtEl>
                                        <p:attrNameLst>
                                          <p:attrName>style.visibility</p:attrName>
                                        </p:attrNameLst>
                                      </p:cBhvr>
                                      <p:to>
                                        <p:strVal val="visible"/>
                                      </p:to>
                                    </p:set>
                                    <p:animEffect filter="fade" transition="in">
                                      <p:cBhvr>
                                        <p:cTn dur="1000" id="10"/>
                                        <p:tgtEl>
                                          <p:spTgt spid="4"/>
                                        </p:tgtEl>
                                      </p:cBhvr>
                                    </p:animEffect>
                                    <p:anim calcmode="lin" valueType="num">
                                      <p:cBhvr>
                                        <p:cTn dur="1000" fill="hold" id="11"/>
                                        <p:tgtEl>
                                          <p:spTgt spid="4"/>
                                        </p:tgtEl>
                                        <p:attrNameLst>
                                          <p:attrName>ppt_x</p:attrName>
                                        </p:attrNameLst>
                                      </p:cBhvr>
                                      <p:tavLst>
                                        <p:tav tm="0">
                                          <p:val>
                                            <p:strVal val="#ppt_x"/>
                                          </p:val>
                                        </p:tav>
                                        <p:tav tm="100000">
                                          <p:val>
                                            <p:strVal val="#ppt_x"/>
                                          </p:val>
                                        </p:tav>
                                      </p:tavLst>
                                    </p:anim>
                                    <p:anim calcmode="lin" valueType="num">
                                      <p:cBhvr>
                                        <p:cTn decel="100000" dur="900" fill="hold" id="12"/>
                                        <p:tgtEl>
                                          <p:spTgt spid="4"/>
                                        </p:tgtEl>
                                        <p:attrNameLst>
                                          <p:attrName>ppt_y</p:attrName>
                                        </p:attrNameLst>
                                      </p:cBhvr>
                                      <p:tavLst>
                                        <p:tav tm="0">
                                          <p:val>
                                            <p:strVal val="#ppt_y+1"/>
                                          </p:val>
                                        </p:tav>
                                        <p:tav tm="100000">
                                          <p:val>
                                            <p:strVal val="#ppt_y-.03"/>
                                          </p:val>
                                        </p:tav>
                                      </p:tavLst>
                                    </p:anim>
                                    <p:anim calcmode="lin" valueType="num">
                                      <p:cBhvr>
                                        <p:cTn accel="100000" dur="100" fill="hold" id="13">
                                          <p:stCondLst>
                                            <p:cond delay="900"/>
                                          </p:stCondLst>
                                        </p:cTn>
                                        <p:tgtEl>
                                          <p:spTgt spid="4"/>
                                        </p:tgtEl>
                                        <p:attrNameLst>
                                          <p:attrName>ppt_y</p:attrName>
                                        </p:attrNameLst>
                                      </p:cBhvr>
                                      <p:tavLst>
                                        <p:tav tm="0">
                                          <p:val>
                                            <p:strVal val="#ppt_y-.03"/>
                                          </p:val>
                                        </p:tav>
                                        <p:tav tm="100000">
                                          <p:val>
                                            <p:strVal val="#ppt_y"/>
                                          </p:val>
                                        </p:tav>
                                      </p:tavLst>
                                    </p:anim>
                                  </p:childTnLst>
                                </p:cTn>
                              </p:par>
                              <p:par>
                                <p:cTn fill="hold" grpId="0" id="14" nodeType="withEffect" presetClass="entr" presetID="37" presetSubtype="0">
                                  <p:stCondLst>
                                    <p:cond delay="100"/>
                                  </p:stCondLst>
                                  <p:childTnLst>
                                    <p:set>
                                      <p:cBhvr>
                                        <p:cTn dur="1" fill="hold" id="15">
                                          <p:stCondLst>
                                            <p:cond delay="0"/>
                                          </p:stCondLst>
                                        </p:cTn>
                                        <p:tgtEl>
                                          <p:spTgt spid="5"/>
                                        </p:tgtEl>
                                        <p:attrNameLst>
                                          <p:attrName>style.visibility</p:attrName>
                                        </p:attrNameLst>
                                      </p:cBhvr>
                                      <p:to>
                                        <p:strVal val="visible"/>
                                      </p:to>
                                    </p:set>
                                    <p:animEffect filter="fade" transition="in">
                                      <p:cBhvr>
                                        <p:cTn dur="1000" id="16"/>
                                        <p:tgtEl>
                                          <p:spTgt spid="5"/>
                                        </p:tgtEl>
                                      </p:cBhvr>
                                    </p:animEffect>
                                    <p:anim calcmode="lin" valueType="num">
                                      <p:cBhvr>
                                        <p:cTn dur="1000" fill="hold" id="17"/>
                                        <p:tgtEl>
                                          <p:spTgt spid="5"/>
                                        </p:tgtEl>
                                        <p:attrNameLst>
                                          <p:attrName>ppt_x</p:attrName>
                                        </p:attrNameLst>
                                      </p:cBhvr>
                                      <p:tavLst>
                                        <p:tav tm="0">
                                          <p:val>
                                            <p:strVal val="#ppt_x"/>
                                          </p:val>
                                        </p:tav>
                                        <p:tav tm="100000">
                                          <p:val>
                                            <p:strVal val="#ppt_x"/>
                                          </p:val>
                                        </p:tav>
                                      </p:tavLst>
                                    </p:anim>
                                    <p:anim calcmode="lin" valueType="num">
                                      <p:cBhvr>
                                        <p:cTn decel="100000" dur="900" fill="hold" id="18"/>
                                        <p:tgtEl>
                                          <p:spTgt spid="5"/>
                                        </p:tgtEl>
                                        <p:attrNameLst>
                                          <p:attrName>ppt_y</p:attrName>
                                        </p:attrNameLst>
                                      </p:cBhvr>
                                      <p:tavLst>
                                        <p:tav tm="0">
                                          <p:val>
                                            <p:strVal val="#ppt_y+1"/>
                                          </p:val>
                                        </p:tav>
                                        <p:tav tm="100000">
                                          <p:val>
                                            <p:strVal val="#ppt_y-.03"/>
                                          </p:val>
                                        </p:tav>
                                      </p:tavLst>
                                    </p:anim>
                                    <p:anim calcmode="lin" valueType="num">
                                      <p:cBhvr>
                                        <p:cTn accel="100000" dur="100" fill="hold" id="19">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fill="hold" id="20" nodeType="afterGroup">
                            <p:stCondLst>
                              <p:cond delay="1250"/>
                            </p:stCondLst>
                            <p:childTnLst>
                              <p:par>
                                <p:cTn fill="hold" grpId="0" id="21" nodeType="afterEffect" presetClass="entr" presetID="53" presetSubtype="0">
                                  <p:stCondLst>
                                    <p:cond delay="0"/>
                                  </p:stCondLst>
                                  <p:iterate type="lt">
                                    <p:tmPct val="10000"/>
                                  </p:iterate>
                                  <p:childTnLst>
                                    <p:set>
                                      <p:cBhvr>
                                        <p:cTn dur="1" fill="hold" id="22">
                                          <p:stCondLst>
                                            <p:cond delay="0"/>
                                          </p:stCondLst>
                                        </p:cTn>
                                        <p:tgtEl>
                                          <p:spTgt spid="10"/>
                                        </p:tgtEl>
                                        <p:attrNameLst>
                                          <p:attrName>style.visibility</p:attrName>
                                        </p:attrNameLst>
                                      </p:cBhvr>
                                      <p:to>
                                        <p:strVal val="visible"/>
                                      </p:to>
                                    </p:set>
                                    <p:anim calcmode="lin" valueType="num">
                                      <p:cBhvr>
                                        <p:cTn dur="500" fill="hold" id="23"/>
                                        <p:tgtEl>
                                          <p:spTgt spid="10"/>
                                        </p:tgtEl>
                                        <p:attrNameLst>
                                          <p:attrName>ppt_w</p:attrName>
                                        </p:attrNameLst>
                                      </p:cBhvr>
                                      <p:tavLst>
                                        <p:tav tm="0">
                                          <p:val>
                                            <p:fltVal val="0"/>
                                          </p:val>
                                        </p:tav>
                                        <p:tav tm="100000">
                                          <p:val>
                                            <p:strVal val="#ppt_w"/>
                                          </p:val>
                                        </p:tav>
                                      </p:tavLst>
                                    </p:anim>
                                    <p:anim calcmode="lin" valueType="num">
                                      <p:cBhvr>
                                        <p:cTn dur="500" fill="hold" id="24"/>
                                        <p:tgtEl>
                                          <p:spTgt spid="10"/>
                                        </p:tgtEl>
                                        <p:attrNameLst>
                                          <p:attrName>ppt_h</p:attrName>
                                        </p:attrNameLst>
                                      </p:cBhvr>
                                      <p:tavLst>
                                        <p:tav tm="0">
                                          <p:val>
                                            <p:fltVal val="0"/>
                                          </p:val>
                                        </p:tav>
                                        <p:tav tm="100000">
                                          <p:val>
                                            <p:strVal val="#ppt_h"/>
                                          </p:val>
                                        </p:tav>
                                      </p:tavLst>
                                    </p:anim>
                                    <p:animEffect filter="fade" transition="in">
                                      <p:cBhvr>
                                        <p:cTn dur="500" id="25"/>
                                        <p:tgtEl>
                                          <p:spTgt spid="10"/>
                                        </p:tgtEl>
                                      </p:cBhvr>
                                    </p:animEffect>
                                  </p:childTnLst>
                                </p:cTn>
                              </p:par>
                            </p:childTnLst>
                          </p:cTn>
                        </p:par>
                        <p:par>
                          <p:cTn fill="hold" id="26" nodeType="afterGroup">
                            <p:stCondLst>
                              <p:cond delay="1750"/>
                            </p:stCondLst>
                            <p:childTnLst>
                              <p:par>
                                <p:cTn fill="hold" grpId="0" id="27" nodeType="afterEffect" presetClass="entr" presetID="22" presetSubtype="8">
                                  <p:stCondLst>
                                    <p:cond delay="0"/>
                                  </p:stCondLst>
                                  <p:childTnLst>
                                    <p:set>
                                      <p:cBhvr>
                                        <p:cTn dur="1" fill="hold" id="28">
                                          <p:stCondLst>
                                            <p:cond delay="0"/>
                                          </p:stCondLst>
                                        </p:cTn>
                                        <p:tgtEl>
                                          <p:spTgt spid="15"/>
                                        </p:tgtEl>
                                        <p:attrNameLst>
                                          <p:attrName>style.visibility</p:attrName>
                                        </p:attrNameLst>
                                      </p:cBhvr>
                                      <p:to>
                                        <p:strVal val="visible"/>
                                      </p:to>
                                    </p:set>
                                    <p:animEffect filter="wipe(left)" transition="in">
                                      <p:cBhvr>
                                        <p:cTn dur="500" id="29"/>
                                        <p:tgtEl>
                                          <p:spTgt spid="1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5"/>
      <p:bldP grpId="0" spid="10"/>
      <p:bldP grpId="0" spid="15"/>
    </p:bldLst>
  </p:timing>
</p:sld>
</file>

<file path=ppt/slides/slide1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dpi="0" rotWithShape="1">
          <a:blip r:embed="rId5">
            <a:alphaModFix amt="25000"/>
            <a:lum/>
          </a:blip>
          <a:stretch>
            <a:fillRect b="-128000" t="-128000"/>
          </a:stretch>
        </a:blipFill>
        <a:effectLst/>
      </p:bgPr>
    </p:bg>
    <p:spTree>
      <p:nvGrpSpPr>
        <p:cNvPr id="1" name=""/>
        <p:cNvGrpSpPr/>
        <p:nvPr/>
      </p:nvGrpSpPr>
      <p:grpSpPr>
        <a:xfrm>
          <a:off x="0" y="0"/>
          <a:ext cx="0" cy="0"/>
        </a:xfrm>
      </p:grpSpPr>
      <p:cxnSp>
        <p:nvCxnSpPr>
          <p:cNvPr id="13" name="直接连接符 12"/>
          <p:cNvCxnSpPr/>
          <p:nvPr/>
        </p:nvCxnSpPr>
        <p:spPr>
          <a:xfrm>
            <a:off x="672676" y="3989647"/>
            <a:ext cx="11519324" cy="0"/>
          </a:xfrm>
          <a:prstGeom prst="line">
            <a:avLst/>
          </a:prstGeom>
          <a:ln>
            <a:solidFill>
              <a:schemeClr val="bg1">
                <a:lumMod val="85000"/>
              </a:schemeClr>
            </a:solidFill>
          </a:ln>
        </p:spPr>
        <p:style>
          <a:lnRef idx="1">
            <a:schemeClr val="dk1"/>
          </a:lnRef>
          <a:fillRef idx="0">
            <a:schemeClr val="dk1"/>
          </a:fillRef>
          <a:effectRef idx="0">
            <a:schemeClr val="dk1"/>
          </a:effectRef>
          <a:fontRef idx="minor">
            <a:schemeClr val="tx1"/>
          </a:fontRef>
        </p:style>
      </p:cxnSp>
      <p:sp>
        <p:nvSpPr>
          <p:cNvPr id="7" name="矩形 6"/>
          <p:cNvSpPr/>
          <p:nvPr/>
        </p:nvSpPr>
        <p:spPr>
          <a:xfrm rot="5400000">
            <a:off x="973089" y="3653940"/>
            <a:ext cx="45719" cy="646545"/>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0" panose="020b0604020202020204" pitchFamily="34" typeface="Arial"/>
              <a:ea charset="-122" panose="020b0503020204020204" pitchFamily="34" typeface="微软雅黑"/>
              <a:sym charset="0" panose="020b0604020202020204" pitchFamily="34" typeface="Arial"/>
            </a:endParaRPr>
          </a:p>
        </p:txBody>
      </p:sp>
      <p:sp>
        <p:nvSpPr>
          <p:cNvPr id="9" name="矩形 8"/>
          <p:cNvSpPr/>
          <p:nvPr/>
        </p:nvSpPr>
        <p:spPr>
          <a:xfrm>
            <a:off x="672676" y="4277299"/>
            <a:ext cx="2692531" cy="1234440"/>
          </a:xfrm>
          <a:prstGeom prst="rect">
            <a:avLst/>
          </a:prstGeom>
        </p:spPr>
        <p:txBody>
          <a:bodyPr wrap="square">
            <a:spAutoFit/>
          </a:bodyPr>
          <a:lstStyle/>
          <a:p>
            <a:pPr>
              <a:lnSpc>
                <a:spcPct val="150000"/>
              </a:lnSpc>
            </a:pPr>
            <a:r>
              <a:rPr altLang="zh-CN" lang="en-US" noProof="1" sz="1000">
                <a:solidFill>
                  <a:schemeClr val="tx1">
                    <a:lumMod val="50000"/>
                    <a:lumOff val="50000"/>
                  </a:schemeClr>
                </a:solidFill>
                <a:latin charset="0" panose="020b0604020202020204" pitchFamily="34" typeface="Arial"/>
                <a:ea charset="-122" panose="020b0503020204020204" pitchFamily="34" typeface="微软雅黑"/>
                <a:cs charset="0" panose="020b0606030504020204" pitchFamily="34" typeface="Open Sans"/>
                <a:sym charset="0" panose="020b0604020202020204" pitchFamily="34" typeface="Arial"/>
              </a:rPr>
              <a:t>Lorem ipsum dolor sit amet, consectetuer adipiscing elit, sed diam nonummy nibh euismod tincidunt ut laoreet dolore magna aliquam erat volutpat. Ut wisi enim ad minim veniam</a:t>
            </a:r>
          </a:p>
        </p:txBody>
      </p:sp>
      <p:grpSp>
        <p:nvGrpSpPr>
          <p:cNvPr id="22" name="组合 21"/>
          <p:cNvGrpSpPr/>
          <p:nvPr/>
        </p:nvGrpSpPr>
        <p:grpSpPr>
          <a:xfrm>
            <a:off x="6213764" y="3917539"/>
            <a:ext cx="165065" cy="165065"/>
            <a:chOff x="4461164" y="3012970"/>
            <a:chExt cx="165065" cy="165065"/>
          </a:xfrm>
        </p:grpSpPr>
        <p:sp>
          <p:nvSpPr>
            <p:cNvPr id="19" name="椭圆 18"/>
            <p:cNvSpPr/>
            <p:nvPr/>
          </p:nvSpPr>
          <p:spPr>
            <a:xfrm>
              <a:off x="4461164" y="3012970"/>
              <a:ext cx="165065" cy="165065"/>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0" panose="020b0604020202020204" pitchFamily="34" typeface="Arial"/>
                <a:ea charset="-122" panose="020b0503020204020204" pitchFamily="34" typeface="微软雅黑"/>
                <a:sym charset="0" panose="020b0604020202020204" pitchFamily="34" typeface="Arial"/>
              </a:endParaRPr>
            </a:p>
          </p:txBody>
        </p:sp>
        <p:sp>
          <p:nvSpPr>
            <p:cNvPr id="21" name="椭圆 20"/>
            <p:cNvSpPr/>
            <p:nvPr/>
          </p:nvSpPr>
          <p:spPr>
            <a:xfrm>
              <a:off x="4492896" y="3044702"/>
              <a:ext cx="101599" cy="10159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0" panose="020b0604020202020204" pitchFamily="34" typeface="Arial"/>
                <a:ea charset="-122" panose="020b0503020204020204" pitchFamily="34" typeface="微软雅黑"/>
                <a:sym charset="0" panose="020b0604020202020204" pitchFamily="34" typeface="Arial"/>
              </a:endParaRPr>
            </a:p>
          </p:txBody>
        </p:sp>
      </p:grpSp>
      <p:grpSp>
        <p:nvGrpSpPr>
          <p:cNvPr id="28" name="组合 27"/>
          <p:cNvGrpSpPr/>
          <p:nvPr/>
        </p:nvGrpSpPr>
        <p:grpSpPr>
          <a:xfrm>
            <a:off x="9698324" y="3918572"/>
            <a:ext cx="165065" cy="165065"/>
            <a:chOff x="4461164" y="3012970"/>
            <a:chExt cx="165065" cy="165065"/>
          </a:xfrm>
        </p:grpSpPr>
        <p:sp>
          <p:nvSpPr>
            <p:cNvPr id="29" name="椭圆 28"/>
            <p:cNvSpPr/>
            <p:nvPr/>
          </p:nvSpPr>
          <p:spPr>
            <a:xfrm>
              <a:off x="4461164" y="3012970"/>
              <a:ext cx="165065" cy="165065"/>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0" panose="020b0604020202020204" pitchFamily="34" typeface="Arial"/>
                <a:ea charset="-122" panose="020b0503020204020204" pitchFamily="34" typeface="微软雅黑"/>
                <a:sym charset="0" panose="020b0604020202020204" pitchFamily="34" typeface="Arial"/>
              </a:endParaRPr>
            </a:p>
          </p:txBody>
        </p:sp>
        <p:sp>
          <p:nvSpPr>
            <p:cNvPr id="30" name="椭圆 29"/>
            <p:cNvSpPr/>
            <p:nvPr/>
          </p:nvSpPr>
          <p:spPr>
            <a:xfrm>
              <a:off x="4492896" y="3044702"/>
              <a:ext cx="101599" cy="10159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0" panose="020b0604020202020204" pitchFamily="34" typeface="Arial"/>
                <a:ea charset="-122" panose="020b0503020204020204" pitchFamily="34" typeface="微软雅黑"/>
                <a:sym charset="0" panose="020b0604020202020204" pitchFamily="34" typeface="Arial"/>
              </a:endParaRPr>
            </a:p>
          </p:txBody>
        </p:sp>
      </p:grpSp>
      <p:pic>
        <p:nvPicPr>
          <p:cNvPr id="12" name="图片占位符 11"/>
          <p:cNvPicPr>
            <a:picLocks noChangeAspect="1" noGrp="1"/>
          </p:cNvPicPr>
          <p:nvPr>
            <p:ph idx="11" sz="quarter" type="pic"/>
          </p:nvPr>
        </p:nvPicPr>
        <p:blipFill>
          <a:blip r:embed="rId3">
            <a:extLst>
              <a:ext uri="{BEBA8EAE-BF5A-486C-A8C5-ECC9F3942E4B}">
                <a14:imgProps>
                  <a14:imgLayer xmlns:d3p1="http://schemas.openxmlformats.org/officeDocument/2006/relationships" d3p1:embed="">
                    <a14:imgEffect>
                      <a14:artisticCutout/>
                    </a14:imgEffect>
                  </a14:imgLayer>
                </a14:imgProps>
              </a:ext>
              <a:ext uri="{28A0092B-C50C-407E-A947-70E740481C1C}">
                <a14:useLocalDpi val="0"/>
              </a:ext>
            </a:extLst>
          </a:blip>
          <a:srcRect b="38" t="38"/>
          <a:stretch>
            <a:fillRect/>
          </a:stretch>
        </p:blipFill>
        <p:spPr/>
      </p:pic>
      <p:sp>
        <p:nvSpPr>
          <p:cNvPr id="34" name="Rectangle 23"/>
          <p:cNvSpPr/>
          <p:nvPr/>
        </p:nvSpPr>
        <p:spPr>
          <a:xfrm>
            <a:off x="5462741" y="4888492"/>
            <a:ext cx="2493304" cy="891540"/>
          </a:xfrm>
          <a:prstGeom prst="rect">
            <a:avLst/>
          </a:prstGeom>
        </p:spPr>
        <p:txBody>
          <a:bodyPr wrap="square">
            <a:spAutoFit/>
          </a:bodyPr>
          <a:lstStyle/>
          <a:p>
            <a:pPr>
              <a:defRPr/>
            </a:pPr>
            <a:r>
              <a:rPr altLang="zh-CN" lang="en-US" noProof="1" sz="1050">
                <a:solidFill>
                  <a:schemeClr val="tx1">
                    <a:lumMod val="50000"/>
                    <a:lumOff val="50000"/>
                  </a:schemeClr>
                </a:solidFill>
                <a:latin charset="0" panose="020b0604020202020204" pitchFamily="34" typeface="Arial"/>
                <a:ea charset="-122" panose="020b0503020204020204" pitchFamily="34" typeface="微软雅黑"/>
                <a:cs charset="0" panose="020b0606030504020204" pitchFamily="34" typeface="Open Sans"/>
                <a:sym charset="0" panose="020b0604020202020204" pitchFamily="34" typeface="Arial"/>
              </a:rPr>
              <a:t>Lorem ipsum dolor sit amet, consectetuer adipiscing elit, sed diam nonummy nibh euismod tincidunt ut laoreet dolore magna aliquam erat volutpat.</a:t>
            </a:r>
          </a:p>
        </p:txBody>
      </p:sp>
      <p:sp>
        <p:nvSpPr>
          <p:cNvPr id="35" name="文本框 34"/>
          <p:cNvSpPr txBox="1"/>
          <p:nvPr/>
        </p:nvSpPr>
        <p:spPr>
          <a:xfrm>
            <a:off x="5462743" y="4361207"/>
            <a:ext cx="2907673" cy="396240"/>
          </a:xfrm>
          <a:prstGeom prst="rect">
            <a:avLst/>
          </a:prstGeom>
          <a:noFill/>
        </p:spPr>
        <p:txBody>
          <a:bodyPr rtlCol="0" wrap="square">
            <a:spAutoFit/>
          </a:bodyPr>
          <a:lstStyle/>
          <a:p>
            <a:r>
              <a:rPr altLang="zh-CN" b="1" lang="en-US" sz="2000">
                <a:solidFill>
                  <a:schemeClr val="tx1">
                    <a:lumMod val="85000"/>
                    <a:lumOff val="15000"/>
                  </a:schemeClr>
                </a:solidFill>
                <a:latin charset="0" panose="020b0604020202020204" pitchFamily="34" typeface="Arial"/>
                <a:ea charset="-122" panose="020b0503020204020204" pitchFamily="34" typeface="微软雅黑"/>
                <a:cs charset="0" panose="020b0606030504020204" pitchFamily="34" typeface="Open Sans"/>
                <a:sym charset="0" panose="020b0604020202020204" pitchFamily="34" typeface="Arial"/>
              </a:rPr>
              <a:t>TITLE HERE</a:t>
            </a:r>
          </a:p>
        </p:txBody>
      </p:sp>
      <p:sp>
        <p:nvSpPr>
          <p:cNvPr id="36" name="Rectangle 23"/>
          <p:cNvSpPr/>
          <p:nvPr/>
        </p:nvSpPr>
        <p:spPr>
          <a:xfrm>
            <a:off x="8913923" y="4888492"/>
            <a:ext cx="2493304" cy="891540"/>
          </a:xfrm>
          <a:prstGeom prst="rect">
            <a:avLst/>
          </a:prstGeom>
        </p:spPr>
        <p:txBody>
          <a:bodyPr wrap="square">
            <a:spAutoFit/>
          </a:bodyPr>
          <a:lstStyle/>
          <a:p>
            <a:pPr>
              <a:defRPr/>
            </a:pPr>
            <a:r>
              <a:rPr altLang="zh-CN" lang="en-US" noProof="1" sz="1050">
                <a:solidFill>
                  <a:schemeClr val="tx1">
                    <a:lumMod val="50000"/>
                    <a:lumOff val="50000"/>
                  </a:schemeClr>
                </a:solidFill>
                <a:latin charset="0" panose="020b0604020202020204" pitchFamily="34" typeface="Arial"/>
                <a:ea charset="-122" panose="020b0503020204020204" pitchFamily="34" typeface="微软雅黑"/>
                <a:cs charset="0" panose="020b0606030504020204" pitchFamily="34" typeface="Open Sans"/>
                <a:sym charset="0" panose="020b0604020202020204" pitchFamily="34" typeface="Arial"/>
              </a:rPr>
              <a:t>Lorem ipsum dolor sit amet, consectetuer adipiscing elit, sed diam nonummy nibh euismod tincidunt ut laoreet dolore magna aliquam erat volutpat.</a:t>
            </a:r>
          </a:p>
        </p:txBody>
      </p:sp>
      <p:sp>
        <p:nvSpPr>
          <p:cNvPr id="37" name="文本框 36"/>
          <p:cNvSpPr txBox="1"/>
          <p:nvPr/>
        </p:nvSpPr>
        <p:spPr>
          <a:xfrm>
            <a:off x="8913923" y="4361207"/>
            <a:ext cx="2907673" cy="396240"/>
          </a:xfrm>
          <a:prstGeom prst="rect">
            <a:avLst/>
          </a:prstGeom>
          <a:noFill/>
        </p:spPr>
        <p:txBody>
          <a:bodyPr rtlCol="0" wrap="square">
            <a:spAutoFit/>
          </a:bodyPr>
          <a:lstStyle/>
          <a:p>
            <a:r>
              <a:rPr altLang="zh-CN" b="1" lang="en-US" sz="2000">
                <a:solidFill>
                  <a:schemeClr val="tx1">
                    <a:lumMod val="85000"/>
                    <a:lumOff val="15000"/>
                  </a:schemeClr>
                </a:solidFill>
                <a:latin charset="0" panose="020b0604020202020204" pitchFamily="34" typeface="Arial"/>
                <a:ea charset="-122" panose="020b0503020204020204" pitchFamily="34" typeface="微软雅黑"/>
                <a:cs charset="0" panose="020b0606030504020204" pitchFamily="34" typeface="Open Sans"/>
                <a:sym charset="0" panose="020b0604020202020204" pitchFamily="34" typeface="Arial"/>
              </a:rPr>
              <a:t>TITLE HERE</a:t>
            </a:r>
          </a:p>
        </p:txBody>
      </p:sp>
      <p:sp>
        <p:nvSpPr>
          <p:cNvPr id="38" name="文本框 37"/>
          <p:cNvSpPr txBox="1"/>
          <p:nvPr/>
        </p:nvSpPr>
        <p:spPr>
          <a:xfrm>
            <a:off x="2208514" y="324061"/>
            <a:ext cx="2810347" cy="274320"/>
          </a:xfrm>
          <a:prstGeom prst="rect">
            <a:avLst/>
          </a:prstGeom>
          <a:noFill/>
        </p:spPr>
        <p:txBody>
          <a:bodyPr rtlCol="0" wrap="square">
            <a:spAutoFit/>
          </a:bodyPr>
          <a:lstStyle/>
          <a:p>
            <a:r>
              <a:rPr altLang="en-US" b="1" lang="zh-CN" sz="1200">
                <a:latin charset="0" panose="020b0604020202020204" pitchFamily="34" typeface="Arial"/>
                <a:ea charset="-122" panose="020b0503020204020204" pitchFamily="34" typeface="微软雅黑"/>
                <a:sym charset="0" panose="020b0604020202020204" pitchFamily="34" typeface="Arial"/>
              </a:rPr>
              <a:t>ADD YOUR TEXT HERE</a:t>
            </a:r>
          </a:p>
        </p:txBody>
      </p:sp>
      <p:sp>
        <p:nvSpPr>
          <p:cNvPr id="39" name="文本框 38"/>
          <p:cNvSpPr txBox="1"/>
          <p:nvPr/>
        </p:nvSpPr>
        <p:spPr>
          <a:xfrm>
            <a:off x="397246" y="246333"/>
            <a:ext cx="1480322" cy="365760"/>
          </a:xfrm>
          <a:prstGeom prst="rect">
            <a:avLst/>
          </a:prstGeom>
          <a:noFill/>
        </p:spPr>
        <p:txBody>
          <a:bodyPr rtlCol="0" wrap="square">
            <a:spAutoFit/>
          </a:bodyPr>
          <a:lstStyle/>
          <a:p>
            <a:r>
              <a:rPr altLang="en-US" lang="zh-CN" spc="300">
                <a:solidFill>
                  <a:schemeClr val="bg1"/>
                </a:solidFill>
                <a:latin charset="0" panose="020b0604020202020204" pitchFamily="34" typeface="Arial"/>
                <a:ea charset="-122" panose="020b0503020204020204" pitchFamily="34" typeface="微软雅黑"/>
                <a:sym charset="0" panose="020b0604020202020204" pitchFamily="34" typeface="Arial"/>
              </a:rPr>
              <a:t>添加标题</a:t>
            </a:r>
          </a:p>
        </p:txBody>
      </p:sp>
      <p:sp>
        <p:nvSpPr>
          <p:cNvPr id="40" name="文本框 39"/>
          <p:cNvSpPr txBox="1"/>
          <p:nvPr/>
        </p:nvSpPr>
        <p:spPr>
          <a:xfrm>
            <a:off x="554860" y="2414661"/>
            <a:ext cx="3312559" cy="944880"/>
          </a:xfrm>
          <a:prstGeom prst="rect">
            <a:avLst/>
          </a:prstGeom>
          <a:noFill/>
        </p:spPr>
        <p:txBody>
          <a:bodyPr rtlCol="0" wrap="square">
            <a:spAutoFit/>
          </a:bodyPr>
          <a:lstStyle/>
          <a:p>
            <a:r>
              <a:rPr altLang="en-US" b="1" lang="zh-CN" sz="2800">
                <a:latin charset="0" panose="020b0604020202020204" pitchFamily="34" typeface="Arial"/>
                <a:ea charset="-122" panose="020b0503020204020204" pitchFamily="34" typeface="微软雅黑"/>
                <a:sym charset="0" panose="020b0604020202020204" pitchFamily="34" typeface="Arial"/>
              </a:rPr>
              <a:t>ADD YOUR TEXT HERE</a:t>
            </a:r>
          </a:p>
        </p:txBody>
      </p:sp>
      <p:pic>
        <p:nvPicPr>
          <p:cNvPr id="3" name="图片占位符 2"/>
          <p:cNvPicPr>
            <a:picLocks noChangeAspect="1" noGrp="1"/>
          </p:cNvPicPr>
          <p:nvPr>
            <p:ph idx="10" sz="quarter" type="pic"/>
          </p:nvPr>
        </p:nvPicPr>
        <p:blipFill>
          <a:blip r:embed="rId4">
            <a:extLst>
              <a:ext uri="{28A0092B-C50C-407E-A947-70E740481C1C}">
                <a14:useLocalDpi val="0"/>
              </a:ext>
            </a:extLst>
          </a:blip>
          <a:srcRect l="16642" r="16642"/>
          <a:stretch>
            <a:fillRect/>
          </a:stretch>
        </p:blipFill>
        <p:spPr/>
      </p:pic>
    </p:spTree>
    <p:extLst>
      <p:ext uri="{BB962C8B-B14F-4D97-AF65-F5344CB8AC3E}">
        <p14:creationId val="384286013"/>
      </p:ext>
    </p:extLst>
  </p:cSld>
  <p:clrMapOvr>
    <a:masterClrMapping/>
  </p:clrMapOvr>
  <p:transition spd="slow">
    <p:randomBar dir="vert"/>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53" presetSubtype="0">
                                  <p:stCondLst>
                                    <p:cond delay="0"/>
                                  </p:stCondLst>
                                  <p:iterate type="lt">
                                    <p:tmPct val="10000"/>
                                  </p:iterate>
                                  <p:childTnLst>
                                    <p:set>
                                      <p:cBhvr>
                                        <p:cTn dur="1" fill="hold" id="6">
                                          <p:stCondLst>
                                            <p:cond delay="0"/>
                                          </p:stCondLst>
                                        </p:cTn>
                                        <p:tgtEl>
                                          <p:spTgt spid="39"/>
                                        </p:tgtEl>
                                        <p:attrNameLst>
                                          <p:attrName>style.visibility</p:attrName>
                                        </p:attrNameLst>
                                      </p:cBhvr>
                                      <p:to>
                                        <p:strVal val="visible"/>
                                      </p:to>
                                    </p:set>
                                    <p:anim calcmode="lin" valueType="num">
                                      <p:cBhvr>
                                        <p:cTn dur="500" fill="hold" id="7"/>
                                        <p:tgtEl>
                                          <p:spTgt spid="39"/>
                                        </p:tgtEl>
                                        <p:attrNameLst>
                                          <p:attrName>ppt_w</p:attrName>
                                        </p:attrNameLst>
                                      </p:cBhvr>
                                      <p:tavLst>
                                        <p:tav tm="0">
                                          <p:val>
                                            <p:fltVal val="0"/>
                                          </p:val>
                                        </p:tav>
                                        <p:tav tm="100000">
                                          <p:val>
                                            <p:strVal val="#ppt_w"/>
                                          </p:val>
                                        </p:tav>
                                      </p:tavLst>
                                    </p:anim>
                                    <p:anim calcmode="lin" valueType="num">
                                      <p:cBhvr>
                                        <p:cTn dur="500" fill="hold" id="8"/>
                                        <p:tgtEl>
                                          <p:spTgt spid="39"/>
                                        </p:tgtEl>
                                        <p:attrNameLst>
                                          <p:attrName>ppt_h</p:attrName>
                                        </p:attrNameLst>
                                      </p:cBhvr>
                                      <p:tavLst>
                                        <p:tav tm="0">
                                          <p:val>
                                            <p:fltVal val="0"/>
                                          </p:val>
                                        </p:tav>
                                        <p:tav tm="100000">
                                          <p:val>
                                            <p:strVal val="#ppt_h"/>
                                          </p:val>
                                        </p:tav>
                                      </p:tavLst>
                                    </p:anim>
                                    <p:animEffect filter="fade" transition="in">
                                      <p:cBhvr>
                                        <p:cTn dur="500" id="9"/>
                                        <p:tgtEl>
                                          <p:spTgt spid="39"/>
                                        </p:tgtEl>
                                      </p:cBhvr>
                                    </p:animEffect>
                                  </p:childTnLst>
                                </p:cTn>
                              </p:par>
                              <p:par>
                                <p:cTn fill="hold" grpId="0" id="10" nodeType="withEffect" presetClass="entr" presetID="53" presetSubtype="0">
                                  <p:stCondLst>
                                    <p:cond delay="250"/>
                                  </p:stCondLst>
                                  <p:iterate type="lt">
                                    <p:tmPct val="10000"/>
                                  </p:iterate>
                                  <p:childTnLst>
                                    <p:set>
                                      <p:cBhvr>
                                        <p:cTn dur="1" fill="hold" id="11">
                                          <p:stCondLst>
                                            <p:cond delay="0"/>
                                          </p:stCondLst>
                                        </p:cTn>
                                        <p:tgtEl>
                                          <p:spTgt spid="38"/>
                                        </p:tgtEl>
                                        <p:attrNameLst>
                                          <p:attrName>style.visibility</p:attrName>
                                        </p:attrNameLst>
                                      </p:cBhvr>
                                      <p:to>
                                        <p:strVal val="visible"/>
                                      </p:to>
                                    </p:set>
                                    <p:anim calcmode="lin" valueType="num">
                                      <p:cBhvr>
                                        <p:cTn dur="500" fill="hold" id="12"/>
                                        <p:tgtEl>
                                          <p:spTgt spid="38"/>
                                        </p:tgtEl>
                                        <p:attrNameLst>
                                          <p:attrName>ppt_w</p:attrName>
                                        </p:attrNameLst>
                                      </p:cBhvr>
                                      <p:tavLst>
                                        <p:tav tm="0">
                                          <p:val>
                                            <p:fltVal val="0"/>
                                          </p:val>
                                        </p:tav>
                                        <p:tav tm="100000">
                                          <p:val>
                                            <p:strVal val="#ppt_w"/>
                                          </p:val>
                                        </p:tav>
                                      </p:tavLst>
                                    </p:anim>
                                    <p:anim calcmode="lin" valueType="num">
                                      <p:cBhvr>
                                        <p:cTn dur="500" fill="hold" id="13"/>
                                        <p:tgtEl>
                                          <p:spTgt spid="38"/>
                                        </p:tgtEl>
                                        <p:attrNameLst>
                                          <p:attrName>ppt_h</p:attrName>
                                        </p:attrNameLst>
                                      </p:cBhvr>
                                      <p:tavLst>
                                        <p:tav tm="0">
                                          <p:val>
                                            <p:fltVal val="0"/>
                                          </p:val>
                                        </p:tav>
                                        <p:tav tm="100000">
                                          <p:val>
                                            <p:strVal val="#ppt_h"/>
                                          </p:val>
                                        </p:tav>
                                      </p:tavLst>
                                    </p:anim>
                                    <p:animEffect filter="fade" transition="in">
                                      <p:cBhvr>
                                        <p:cTn dur="500" id="14"/>
                                        <p:tgtEl>
                                          <p:spTgt spid="38"/>
                                        </p:tgtEl>
                                      </p:cBhvr>
                                    </p:animEffect>
                                  </p:childTnLst>
                                </p:cTn>
                              </p:par>
                            </p:childTnLst>
                          </p:cTn>
                        </p:par>
                        <p:par>
                          <p:cTn fill="hold" id="15" nodeType="afterGroup">
                            <p:stCondLst>
                              <p:cond delay="750"/>
                            </p:stCondLst>
                            <p:childTnLst>
                              <p:par>
                                <p:cTn decel="100000" fill="hold" grpId="0" id="16" nodeType="afterEffect" presetClass="entr" presetID="49" presetSubtype="0">
                                  <p:stCondLst>
                                    <p:cond delay="0"/>
                                  </p:stCondLst>
                                  <p:childTnLst>
                                    <p:set>
                                      <p:cBhvr>
                                        <p:cTn dur="1" fill="hold" id="17">
                                          <p:stCondLst>
                                            <p:cond delay="0"/>
                                          </p:stCondLst>
                                        </p:cTn>
                                        <p:tgtEl>
                                          <p:spTgt spid="7"/>
                                        </p:tgtEl>
                                        <p:attrNameLst>
                                          <p:attrName>style.visibility</p:attrName>
                                        </p:attrNameLst>
                                      </p:cBhvr>
                                      <p:to>
                                        <p:strVal val="visible"/>
                                      </p:to>
                                    </p:set>
                                    <p:anim calcmode="lin" valueType="num">
                                      <p:cBhvr>
                                        <p:cTn dur="500" fill="hold" id="18"/>
                                        <p:tgtEl>
                                          <p:spTgt spid="7"/>
                                        </p:tgtEl>
                                        <p:attrNameLst>
                                          <p:attrName>ppt_w</p:attrName>
                                        </p:attrNameLst>
                                      </p:cBhvr>
                                      <p:tavLst>
                                        <p:tav tm="0">
                                          <p:val>
                                            <p:fltVal val="0"/>
                                          </p:val>
                                        </p:tav>
                                        <p:tav tm="100000">
                                          <p:val>
                                            <p:strVal val="#ppt_w"/>
                                          </p:val>
                                        </p:tav>
                                      </p:tavLst>
                                    </p:anim>
                                    <p:anim calcmode="lin" valueType="num">
                                      <p:cBhvr>
                                        <p:cTn dur="500" fill="hold" id="19"/>
                                        <p:tgtEl>
                                          <p:spTgt spid="7"/>
                                        </p:tgtEl>
                                        <p:attrNameLst>
                                          <p:attrName>ppt_h</p:attrName>
                                        </p:attrNameLst>
                                      </p:cBhvr>
                                      <p:tavLst>
                                        <p:tav tm="0">
                                          <p:val>
                                            <p:fltVal val="0"/>
                                          </p:val>
                                        </p:tav>
                                        <p:tav tm="100000">
                                          <p:val>
                                            <p:strVal val="#ppt_h"/>
                                          </p:val>
                                        </p:tav>
                                      </p:tavLst>
                                    </p:anim>
                                    <p:anim calcmode="lin" valueType="num">
                                      <p:cBhvr>
                                        <p:cTn dur="500" fill="hold" id="20"/>
                                        <p:tgtEl>
                                          <p:spTgt spid="7"/>
                                        </p:tgtEl>
                                        <p:attrNameLst>
                                          <p:attrName>style.rotation</p:attrName>
                                        </p:attrNameLst>
                                      </p:cBhvr>
                                      <p:tavLst>
                                        <p:tav tm="0">
                                          <p:val>
                                            <p:fltVal val="360"/>
                                          </p:val>
                                        </p:tav>
                                        <p:tav tm="100000">
                                          <p:val>
                                            <p:fltVal val="0"/>
                                          </p:val>
                                        </p:tav>
                                      </p:tavLst>
                                    </p:anim>
                                    <p:animEffect filter="fade" transition="in">
                                      <p:cBhvr>
                                        <p:cTn dur="500" id="21"/>
                                        <p:tgtEl>
                                          <p:spTgt spid="7"/>
                                        </p:tgtEl>
                                      </p:cBhvr>
                                    </p:animEffect>
                                  </p:childTnLst>
                                </p:cTn>
                              </p:par>
                              <p:par>
                                <p:cTn fill="hold" id="22" nodeType="withEffect" presetClass="entr" presetID="22" presetSubtype="8">
                                  <p:stCondLst>
                                    <p:cond delay="0"/>
                                  </p:stCondLst>
                                  <p:childTnLst>
                                    <p:set>
                                      <p:cBhvr>
                                        <p:cTn dur="1" fill="hold" id="23">
                                          <p:stCondLst>
                                            <p:cond delay="0"/>
                                          </p:stCondLst>
                                        </p:cTn>
                                        <p:tgtEl>
                                          <p:spTgt spid="13"/>
                                        </p:tgtEl>
                                        <p:attrNameLst>
                                          <p:attrName>style.visibility</p:attrName>
                                        </p:attrNameLst>
                                      </p:cBhvr>
                                      <p:to>
                                        <p:strVal val="visible"/>
                                      </p:to>
                                    </p:set>
                                    <p:animEffect filter="wipe(left)" transition="in">
                                      <p:cBhvr>
                                        <p:cTn dur="1000" id="24"/>
                                        <p:tgtEl>
                                          <p:spTgt spid="13"/>
                                        </p:tgtEl>
                                      </p:cBhvr>
                                    </p:animEffect>
                                  </p:childTnLst>
                                </p:cTn>
                              </p:par>
                              <p:par>
                                <p:cTn fill="hold" grpId="0" id="25" nodeType="withEffect" presetClass="entr" presetID="42" presetSubtype="0">
                                  <p:stCondLst>
                                    <p:cond delay="0"/>
                                  </p:stCondLst>
                                  <p:childTnLst>
                                    <p:set>
                                      <p:cBhvr>
                                        <p:cTn dur="1" fill="hold" id="26">
                                          <p:stCondLst>
                                            <p:cond delay="0"/>
                                          </p:stCondLst>
                                        </p:cTn>
                                        <p:tgtEl>
                                          <p:spTgt spid="9"/>
                                        </p:tgtEl>
                                        <p:attrNameLst>
                                          <p:attrName>style.visibility</p:attrName>
                                        </p:attrNameLst>
                                      </p:cBhvr>
                                      <p:to>
                                        <p:strVal val="visible"/>
                                      </p:to>
                                    </p:set>
                                    <p:animEffect filter="fade" transition="in">
                                      <p:cBhvr>
                                        <p:cTn dur="500" id="27"/>
                                        <p:tgtEl>
                                          <p:spTgt spid="9"/>
                                        </p:tgtEl>
                                      </p:cBhvr>
                                    </p:animEffect>
                                    <p:anim calcmode="lin" valueType="num">
                                      <p:cBhvr>
                                        <p:cTn dur="500" fill="hold" id="28"/>
                                        <p:tgtEl>
                                          <p:spTgt spid="9"/>
                                        </p:tgtEl>
                                        <p:attrNameLst>
                                          <p:attrName>ppt_x</p:attrName>
                                        </p:attrNameLst>
                                      </p:cBhvr>
                                      <p:tavLst>
                                        <p:tav tm="0">
                                          <p:val>
                                            <p:strVal val="#ppt_x"/>
                                          </p:val>
                                        </p:tav>
                                        <p:tav tm="100000">
                                          <p:val>
                                            <p:strVal val="#ppt_x"/>
                                          </p:val>
                                        </p:tav>
                                      </p:tavLst>
                                    </p:anim>
                                    <p:anim calcmode="lin" valueType="num">
                                      <p:cBhvr>
                                        <p:cTn dur="500" fill="hold" id="29"/>
                                        <p:tgtEl>
                                          <p:spTgt spid="9"/>
                                        </p:tgtEl>
                                        <p:attrNameLst>
                                          <p:attrName>ppt_y</p:attrName>
                                        </p:attrNameLst>
                                      </p:cBhvr>
                                      <p:tavLst>
                                        <p:tav tm="0">
                                          <p:val>
                                            <p:strVal val="#ppt_y+.1"/>
                                          </p:val>
                                        </p:tav>
                                        <p:tav tm="100000">
                                          <p:val>
                                            <p:strVal val="#ppt_y"/>
                                          </p:val>
                                        </p:tav>
                                      </p:tavLst>
                                    </p:anim>
                                  </p:childTnLst>
                                </p:cTn>
                              </p:par>
                              <p:par>
                                <p:cTn fill="hold" id="30" nodeType="withEffect" presetClass="entr" presetID="37" presetSubtype="0">
                                  <p:stCondLst>
                                    <p:cond delay="0"/>
                                  </p:stCondLst>
                                  <p:childTnLst>
                                    <p:set>
                                      <p:cBhvr>
                                        <p:cTn dur="1" fill="hold" id="31">
                                          <p:stCondLst>
                                            <p:cond delay="0"/>
                                          </p:stCondLst>
                                        </p:cTn>
                                        <p:tgtEl>
                                          <p:spTgt spid="22"/>
                                        </p:tgtEl>
                                        <p:attrNameLst>
                                          <p:attrName>style.visibility</p:attrName>
                                        </p:attrNameLst>
                                      </p:cBhvr>
                                      <p:to>
                                        <p:strVal val="visible"/>
                                      </p:to>
                                    </p:set>
                                    <p:animEffect filter="fade" transition="in">
                                      <p:cBhvr>
                                        <p:cTn dur="1000" id="32"/>
                                        <p:tgtEl>
                                          <p:spTgt spid="22"/>
                                        </p:tgtEl>
                                      </p:cBhvr>
                                    </p:animEffect>
                                    <p:anim calcmode="lin" valueType="num">
                                      <p:cBhvr>
                                        <p:cTn dur="1000" fill="hold" id="33"/>
                                        <p:tgtEl>
                                          <p:spTgt spid="22"/>
                                        </p:tgtEl>
                                        <p:attrNameLst>
                                          <p:attrName>ppt_x</p:attrName>
                                        </p:attrNameLst>
                                      </p:cBhvr>
                                      <p:tavLst>
                                        <p:tav tm="0">
                                          <p:val>
                                            <p:strVal val="#ppt_x"/>
                                          </p:val>
                                        </p:tav>
                                        <p:tav tm="100000">
                                          <p:val>
                                            <p:strVal val="#ppt_x"/>
                                          </p:val>
                                        </p:tav>
                                      </p:tavLst>
                                    </p:anim>
                                    <p:anim calcmode="lin" valueType="num">
                                      <p:cBhvr>
                                        <p:cTn decel="100000" dur="900" fill="hold" id="34"/>
                                        <p:tgtEl>
                                          <p:spTgt spid="22"/>
                                        </p:tgtEl>
                                        <p:attrNameLst>
                                          <p:attrName>ppt_y</p:attrName>
                                        </p:attrNameLst>
                                      </p:cBhvr>
                                      <p:tavLst>
                                        <p:tav tm="0">
                                          <p:val>
                                            <p:strVal val="#ppt_y+1"/>
                                          </p:val>
                                        </p:tav>
                                        <p:tav tm="100000">
                                          <p:val>
                                            <p:strVal val="#ppt_y-.03"/>
                                          </p:val>
                                        </p:tav>
                                      </p:tavLst>
                                    </p:anim>
                                    <p:anim calcmode="lin" valueType="num">
                                      <p:cBhvr>
                                        <p:cTn accel="100000" dur="100" fill="hold" id="35">
                                          <p:stCondLst>
                                            <p:cond delay="900"/>
                                          </p:stCondLst>
                                        </p:cTn>
                                        <p:tgtEl>
                                          <p:spTgt spid="22"/>
                                        </p:tgtEl>
                                        <p:attrNameLst>
                                          <p:attrName>ppt_y</p:attrName>
                                        </p:attrNameLst>
                                      </p:cBhvr>
                                      <p:tavLst>
                                        <p:tav tm="0">
                                          <p:val>
                                            <p:strVal val="#ppt_y-.03"/>
                                          </p:val>
                                        </p:tav>
                                        <p:tav tm="100000">
                                          <p:val>
                                            <p:strVal val="#ppt_y"/>
                                          </p:val>
                                        </p:tav>
                                      </p:tavLst>
                                    </p:anim>
                                  </p:childTnLst>
                                </p:cTn>
                              </p:par>
                              <p:par>
                                <p:cTn fill="hold" id="36" nodeType="withEffect" presetClass="entr" presetID="37" presetSubtype="0">
                                  <p:stCondLst>
                                    <p:cond delay="0"/>
                                  </p:stCondLst>
                                  <p:childTnLst>
                                    <p:set>
                                      <p:cBhvr>
                                        <p:cTn dur="1" fill="hold" id="37">
                                          <p:stCondLst>
                                            <p:cond delay="0"/>
                                          </p:stCondLst>
                                        </p:cTn>
                                        <p:tgtEl>
                                          <p:spTgt spid="28"/>
                                        </p:tgtEl>
                                        <p:attrNameLst>
                                          <p:attrName>style.visibility</p:attrName>
                                        </p:attrNameLst>
                                      </p:cBhvr>
                                      <p:to>
                                        <p:strVal val="visible"/>
                                      </p:to>
                                    </p:set>
                                    <p:animEffect filter="fade" transition="in">
                                      <p:cBhvr>
                                        <p:cTn dur="1000" id="38"/>
                                        <p:tgtEl>
                                          <p:spTgt spid="28"/>
                                        </p:tgtEl>
                                      </p:cBhvr>
                                    </p:animEffect>
                                    <p:anim calcmode="lin" valueType="num">
                                      <p:cBhvr>
                                        <p:cTn dur="1000" fill="hold" id="39"/>
                                        <p:tgtEl>
                                          <p:spTgt spid="28"/>
                                        </p:tgtEl>
                                        <p:attrNameLst>
                                          <p:attrName>ppt_x</p:attrName>
                                        </p:attrNameLst>
                                      </p:cBhvr>
                                      <p:tavLst>
                                        <p:tav tm="0">
                                          <p:val>
                                            <p:strVal val="#ppt_x"/>
                                          </p:val>
                                        </p:tav>
                                        <p:tav tm="100000">
                                          <p:val>
                                            <p:strVal val="#ppt_x"/>
                                          </p:val>
                                        </p:tav>
                                      </p:tavLst>
                                    </p:anim>
                                    <p:anim calcmode="lin" valueType="num">
                                      <p:cBhvr>
                                        <p:cTn decel="100000" dur="900" fill="hold" id="40"/>
                                        <p:tgtEl>
                                          <p:spTgt spid="28"/>
                                        </p:tgtEl>
                                        <p:attrNameLst>
                                          <p:attrName>ppt_y</p:attrName>
                                        </p:attrNameLst>
                                      </p:cBhvr>
                                      <p:tavLst>
                                        <p:tav tm="0">
                                          <p:val>
                                            <p:strVal val="#ppt_y+1"/>
                                          </p:val>
                                        </p:tav>
                                        <p:tav tm="100000">
                                          <p:val>
                                            <p:strVal val="#ppt_y-.03"/>
                                          </p:val>
                                        </p:tav>
                                      </p:tavLst>
                                    </p:anim>
                                    <p:anim calcmode="lin" valueType="num">
                                      <p:cBhvr>
                                        <p:cTn accel="100000" dur="100" fill="hold" id="41">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fill="hold" id="42" nodeType="afterGroup">
                            <p:stCondLst>
                              <p:cond delay="1750"/>
                            </p:stCondLst>
                            <p:childTnLst>
                              <p:par>
                                <p:cTn fill="hold" grpId="0" id="43" nodeType="afterEffect" presetClass="entr" presetID="47" presetSubtype="0">
                                  <p:stCondLst>
                                    <p:cond delay="0"/>
                                  </p:stCondLst>
                                  <p:childTnLst>
                                    <p:set>
                                      <p:cBhvr>
                                        <p:cTn dur="1" fill="hold" id="44">
                                          <p:stCondLst>
                                            <p:cond delay="0"/>
                                          </p:stCondLst>
                                        </p:cTn>
                                        <p:tgtEl>
                                          <p:spTgt spid="35"/>
                                        </p:tgtEl>
                                        <p:attrNameLst>
                                          <p:attrName>style.visibility</p:attrName>
                                        </p:attrNameLst>
                                      </p:cBhvr>
                                      <p:to>
                                        <p:strVal val="visible"/>
                                      </p:to>
                                    </p:set>
                                    <p:animEffect filter="fade" transition="in">
                                      <p:cBhvr>
                                        <p:cTn dur="1000" id="45"/>
                                        <p:tgtEl>
                                          <p:spTgt spid="35"/>
                                        </p:tgtEl>
                                      </p:cBhvr>
                                    </p:animEffect>
                                    <p:anim calcmode="lin" valueType="num">
                                      <p:cBhvr>
                                        <p:cTn dur="1000" fill="hold" id="46"/>
                                        <p:tgtEl>
                                          <p:spTgt spid="35"/>
                                        </p:tgtEl>
                                        <p:attrNameLst>
                                          <p:attrName>ppt_x</p:attrName>
                                        </p:attrNameLst>
                                      </p:cBhvr>
                                      <p:tavLst>
                                        <p:tav tm="0">
                                          <p:val>
                                            <p:strVal val="#ppt_x"/>
                                          </p:val>
                                        </p:tav>
                                        <p:tav tm="100000">
                                          <p:val>
                                            <p:strVal val="#ppt_x"/>
                                          </p:val>
                                        </p:tav>
                                      </p:tavLst>
                                    </p:anim>
                                    <p:anim calcmode="lin" valueType="num">
                                      <p:cBhvr>
                                        <p:cTn dur="1000" fill="hold" id="47"/>
                                        <p:tgtEl>
                                          <p:spTgt spid="35"/>
                                        </p:tgtEl>
                                        <p:attrNameLst>
                                          <p:attrName>ppt_y</p:attrName>
                                        </p:attrNameLst>
                                      </p:cBhvr>
                                      <p:tavLst>
                                        <p:tav tm="0">
                                          <p:val>
                                            <p:strVal val="#ppt_y-.1"/>
                                          </p:val>
                                        </p:tav>
                                        <p:tav tm="100000">
                                          <p:val>
                                            <p:strVal val="#ppt_y"/>
                                          </p:val>
                                        </p:tav>
                                      </p:tavLst>
                                    </p:anim>
                                  </p:childTnLst>
                                </p:cTn>
                              </p:par>
                              <p:par>
                                <p:cTn fill="hold" grpId="0" id="48" nodeType="withEffect" presetClass="entr" presetID="47" presetSubtype="0">
                                  <p:stCondLst>
                                    <p:cond delay="0"/>
                                  </p:stCondLst>
                                  <p:childTnLst>
                                    <p:set>
                                      <p:cBhvr>
                                        <p:cTn dur="1" fill="hold" id="49">
                                          <p:stCondLst>
                                            <p:cond delay="0"/>
                                          </p:stCondLst>
                                        </p:cTn>
                                        <p:tgtEl>
                                          <p:spTgt spid="34"/>
                                        </p:tgtEl>
                                        <p:attrNameLst>
                                          <p:attrName>style.visibility</p:attrName>
                                        </p:attrNameLst>
                                      </p:cBhvr>
                                      <p:to>
                                        <p:strVal val="visible"/>
                                      </p:to>
                                    </p:set>
                                    <p:animEffect filter="fade" transition="in">
                                      <p:cBhvr>
                                        <p:cTn dur="1000" id="50"/>
                                        <p:tgtEl>
                                          <p:spTgt spid="34"/>
                                        </p:tgtEl>
                                      </p:cBhvr>
                                    </p:animEffect>
                                    <p:anim calcmode="lin" valueType="num">
                                      <p:cBhvr>
                                        <p:cTn dur="1000" fill="hold" id="51"/>
                                        <p:tgtEl>
                                          <p:spTgt spid="34"/>
                                        </p:tgtEl>
                                        <p:attrNameLst>
                                          <p:attrName>ppt_x</p:attrName>
                                        </p:attrNameLst>
                                      </p:cBhvr>
                                      <p:tavLst>
                                        <p:tav tm="0">
                                          <p:val>
                                            <p:strVal val="#ppt_x"/>
                                          </p:val>
                                        </p:tav>
                                        <p:tav tm="100000">
                                          <p:val>
                                            <p:strVal val="#ppt_x"/>
                                          </p:val>
                                        </p:tav>
                                      </p:tavLst>
                                    </p:anim>
                                    <p:anim calcmode="lin" valueType="num">
                                      <p:cBhvr>
                                        <p:cTn dur="1000" fill="hold" id="52"/>
                                        <p:tgtEl>
                                          <p:spTgt spid="34"/>
                                        </p:tgtEl>
                                        <p:attrNameLst>
                                          <p:attrName>ppt_y</p:attrName>
                                        </p:attrNameLst>
                                      </p:cBhvr>
                                      <p:tavLst>
                                        <p:tav tm="0">
                                          <p:val>
                                            <p:strVal val="#ppt_y-.1"/>
                                          </p:val>
                                        </p:tav>
                                        <p:tav tm="100000">
                                          <p:val>
                                            <p:strVal val="#ppt_y"/>
                                          </p:val>
                                        </p:tav>
                                      </p:tavLst>
                                    </p:anim>
                                  </p:childTnLst>
                                </p:cTn>
                              </p:par>
                              <p:par>
                                <p:cTn fill="hold" grpId="0" id="53" nodeType="withEffect" presetClass="entr" presetID="47" presetSubtype="0">
                                  <p:stCondLst>
                                    <p:cond delay="0"/>
                                  </p:stCondLst>
                                  <p:childTnLst>
                                    <p:set>
                                      <p:cBhvr>
                                        <p:cTn dur="1" fill="hold" id="54">
                                          <p:stCondLst>
                                            <p:cond delay="0"/>
                                          </p:stCondLst>
                                        </p:cTn>
                                        <p:tgtEl>
                                          <p:spTgt spid="37"/>
                                        </p:tgtEl>
                                        <p:attrNameLst>
                                          <p:attrName>style.visibility</p:attrName>
                                        </p:attrNameLst>
                                      </p:cBhvr>
                                      <p:to>
                                        <p:strVal val="visible"/>
                                      </p:to>
                                    </p:set>
                                    <p:animEffect filter="fade" transition="in">
                                      <p:cBhvr>
                                        <p:cTn dur="1000" id="55"/>
                                        <p:tgtEl>
                                          <p:spTgt spid="37"/>
                                        </p:tgtEl>
                                      </p:cBhvr>
                                    </p:animEffect>
                                    <p:anim calcmode="lin" valueType="num">
                                      <p:cBhvr>
                                        <p:cTn dur="1000" fill="hold" id="56"/>
                                        <p:tgtEl>
                                          <p:spTgt spid="37"/>
                                        </p:tgtEl>
                                        <p:attrNameLst>
                                          <p:attrName>ppt_x</p:attrName>
                                        </p:attrNameLst>
                                      </p:cBhvr>
                                      <p:tavLst>
                                        <p:tav tm="0">
                                          <p:val>
                                            <p:strVal val="#ppt_x"/>
                                          </p:val>
                                        </p:tav>
                                        <p:tav tm="100000">
                                          <p:val>
                                            <p:strVal val="#ppt_x"/>
                                          </p:val>
                                        </p:tav>
                                      </p:tavLst>
                                    </p:anim>
                                    <p:anim calcmode="lin" valueType="num">
                                      <p:cBhvr>
                                        <p:cTn dur="1000" fill="hold" id="57"/>
                                        <p:tgtEl>
                                          <p:spTgt spid="37"/>
                                        </p:tgtEl>
                                        <p:attrNameLst>
                                          <p:attrName>ppt_y</p:attrName>
                                        </p:attrNameLst>
                                      </p:cBhvr>
                                      <p:tavLst>
                                        <p:tav tm="0">
                                          <p:val>
                                            <p:strVal val="#ppt_y-.1"/>
                                          </p:val>
                                        </p:tav>
                                        <p:tav tm="100000">
                                          <p:val>
                                            <p:strVal val="#ppt_y"/>
                                          </p:val>
                                        </p:tav>
                                      </p:tavLst>
                                    </p:anim>
                                  </p:childTnLst>
                                </p:cTn>
                              </p:par>
                              <p:par>
                                <p:cTn fill="hold" grpId="0" id="58" nodeType="withEffect" presetClass="entr" presetID="47" presetSubtype="0">
                                  <p:stCondLst>
                                    <p:cond delay="0"/>
                                  </p:stCondLst>
                                  <p:childTnLst>
                                    <p:set>
                                      <p:cBhvr>
                                        <p:cTn dur="1" fill="hold" id="59">
                                          <p:stCondLst>
                                            <p:cond delay="0"/>
                                          </p:stCondLst>
                                        </p:cTn>
                                        <p:tgtEl>
                                          <p:spTgt spid="36"/>
                                        </p:tgtEl>
                                        <p:attrNameLst>
                                          <p:attrName>style.visibility</p:attrName>
                                        </p:attrNameLst>
                                      </p:cBhvr>
                                      <p:to>
                                        <p:strVal val="visible"/>
                                      </p:to>
                                    </p:set>
                                    <p:animEffect filter="fade" transition="in">
                                      <p:cBhvr>
                                        <p:cTn dur="1000" id="60"/>
                                        <p:tgtEl>
                                          <p:spTgt spid="36"/>
                                        </p:tgtEl>
                                      </p:cBhvr>
                                    </p:animEffect>
                                    <p:anim calcmode="lin" valueType="num">
                                      <p:cBhvr>
                                        <p:cTn dur="1000" fill="hold" id="61"/>
                                        <p:tgtEl>
                                          <p:spTgt spid="36"/>
                                        </p:tgtEl>
                                        <p:attrNameLst>
                                          <p:attrName>ppt_x</p:attrName>
                                        </p:attrNameLst>
                                      </p:cBhvr>
                                      <p:tavLst>
                                        <p:tav tm="0">
                                          <p:val>
                                            <p:strVal val="#ppt_x"/>
                                          </p:val>
                                        </p:tav>
                                        <p:tav tm="100000">
                                          <p:val>
                                            <p:strVal val="#ppt_x"/>
                                          </p:val>
                                        </p:tav>
                                      </p:tavLst>
                                    </p:anim>
                                    <p:anim calcmode="lin" valueType="num">
                                      <p:cBhvr>
                                        <p:cTn dur="1000" fill="hold" id="62"/>
                                        <p:tgtEl>
                                          <p:spTgt spid="36"/>
                                        </p:tgtEl>
                                        <p:attrNameLst>
                                          <p:attrName>ppt_y</p:attrName>
                                        </p:attrNameLst>
                                      </p:cBhvr>
                                      <p:tavLst>
                                        <p:tav tm="0">
                                          <p:val>
                                            <p:strVal val="#ppt_y-.1"/>
                                          </p:val>
                                        </p:tav>
                                        <p:tav tm="100000">
                                          <p:val>
                                            <p:strVal val="#ppt_y"/>
                                          </p:val>
                                        </p:tav>
                                      </p:tavLst>
                                    </p:anim>
                                  </p:childTnLst>
                                </p:cTn>
                              </p:par>
                              <p:par>
                                <p:cTn fill="hold" grpId="0" id="63" nodeType="withEffect" presetClass="entr" presetID="53" presetSubtype="0">
                                  <p:stCondLst>
                                    <p:cond delay="250"/>
                                  </p:stCondLst>
                                  <p:iterate type="lt">
                                    <p:tmPct val="10000"/>
                                  </p:iterate>
                                  <p:childTnLst>
                                    <p:set>
                                      <p:cBhvr>
                                        <p:cTn dur="1" fill="hold" id="64">
                                          <p:stCondLst>
                                            <p:cond delay="0"/>
                                          </p:stCondLst>
                                        </p:cTn>
                                        <p:tgtEl>
                                          <p:spTgt spid="40"/>
                                        </p:tgtEl>
                                        <p:attrNameLst>
                                          <p:attrName>style.visibility</p:attrName>
                                        </p:attrNameLst>
                                      </p:cBhvr>
                                      <p:to>
                                        <p:strVal val="visible"/>
                                      </p:to>
                                    </p:set>
                                    <p:anim calcmode="lin" valueType="num">
                                      <p:cBhvr>
                                        <p:cTn dur="500" fill="hold" id="65"/>
                                        <p:tgtEl>
                                          <p:spTgt spid="40"/>
                                        </p:tgtEl>
                                        <p:attrNameLst>
                                          <p:attrName>ppt_w</p:attrName>
                                        </p:attrNameLst>
                                      </p:cBhvr>
                                      <p:tavLst>
                                        <p:tav tm="0">
                                          <p:val>
                                            <p:fltVal val="0"/>
                                          </p:val>
                                        </p:tav>
                                        <p:tav tm="100000">
                                          <p:val>
                                            <p:strVal val="#ppt_w"/>
                                          </p:val>
                                        </p:tav>
                                      </p:tavLst>
                                    </p:anim>
                                    <p:anim calcmode="lin" valueType="num">
                                      <p:cBhvr>
                                        <p:cTn dur="500" fill="hold" id="66"/>
                                        <p:tgtEl>
                                          <p:spTgt spid="40"/>
                                        </p:tgtEl>
                                        <p:attrNameLst>
                                          <p:attrName>ppt_h</p:attrName>
                                        </p:attrNameLst>
                                      </p:cBhvr>
                                      <p:tavLst>
                                        <p:tav tm="0">
                                          <p:val>
                                            <p:fltVal val="0"/>
                                          </p:val>
                                        </p:tav>
                                        <p:tav tm="100000">
                                          <p:val>
                                            <p:strVal val="#ppt_h"/>
                                          </p:val>
                                        </p:tav>
                                      </p:tavLst>
                                    </p:anim>
                                    <p:animEffect filter="fade" transition="in">
                                      <p:cBhvr>
                                        <p:cTn dur="500" id="67"/>
                                        <p:tgtEl>
                                          <p:spTgt spid="4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7"/>
      <p:bldP grpId="0" spid="9"/>
      <p:bldP grpId="0" spid="34"/>
      <p:bldP grpId="0" spid="35"/>
      <p:bldP grpId="0" spid="36"/>
      <p:bldP grpId="0" spid="37"/>
      <p:bldP grpId="0" spid="38"/>
      <p:bldP grpId="0" spid="39"/>
      <p:bldP grpId="0" spid="40"/>
    </p:bldLst>
  </p:timing>
</p:sld>
</file>

<file path=ppt/slides/slide1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dpi="0" rotWithShape="1">
          <a:blip r:embed="rId5">
            <a:alphaModFix amt="25000"/>
            <a:lum/>
          </a:blip>
          <a:stretch>
            <a:fillRect b="-128000" t="-128000"/>
          </a:stretch>
        </a:blipFill>
        <a:effectLst/>
      </p:bgPr>
    </p:bg>
    <p:spTree>
      <p:nvGrpSpPr>
        <p:cNvPr id="1" name=""/>
        <p:cNvGrpSpPr/>
        <p:nvPr/>
      </p:nvGrpSpPr>
      <p:grpSpPr>
        <a:xfrm>
          <a:off x="0" y="0"/>
          <a:ext cx="0" cy="0"/>
        </a:xfrm>
      </p:grpSpPr>
      <p:sp>
        <p:nvSpPr>
          <p:cNvPr id="6" name="直角三角形 5"/>
          <p:cNvSpPr/>
          <p:nvPr/>
        </p:nvSpPr>
        <p:spPr>
          <a:xfrm flipV="1" rot="16200000">
            <a:off x="-11828" y="1140945"/>
            <a:ext cx="5717309" cy="5716800"/>
          </a:xfrm>
          <a:prstGeom prst="rtTriangle">
            <a:avLst/>
          </a:prstGeom>
          <a:solidFill>
            <a:schemeClr val="tx1">
              <a:lumMod val="95000"/>
              <a:lumOff val="5000"/>
            </a:schemeClr>
          </a:solid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0" panose="020b0604020202020204" pitchFamily="34" typeface="Arial"/>
              <a:ea charset="-122" panose="020b0503020204020204" pitchFamily="34" typeface="微软雅黑"/>
              <a:sym charset="0" panose="020b0604020202020204" pitchFamily="34" typeface="Arial"/>
            </a:endParaRPr>
          </a:p>
        </p:txBody>
      </p:sp>
      <p:pic>
        <p:nvPicPr>
          <p:cNvPr id="8" name="Picture 31"/>
          <p:cNvPicPr>
            <a:picLocks noChangeAspect="1"/>
          </p:cNvPicPr>
          <p:nvPr/>
        </p:nvPicPr>
        <p:blipFill>
          <a:blip r:embed="rId3">
            <a:extLst>
              <a:ext uri="{28A0092B-C50C-407E-A947-70E740481C1C}">
                <a14:useLocalDpi val="0"/>
              </a:ext>
            </a:extLst>
          </a:blip>
          <a:stretch>
            <a:fillRect/>
          </a:stretch>
        </p:blipFill>
        <p:spPr>
          <a:xfrm>
            <a:off x="1122477" y="1688022"/>
            <a:ext cx="4513233" cy="3511859"/>
          </a:xfrm>
          <a:prstGeom prst="rect">
            <a:avLst/>
          </a:prstGeom>
          <a:effectLst>
            <a:reflection algn="bl" blurRad="6350" dir="5400000" endPos="21000" rotWithShape="0" stA="44000" sy="-100000"/>
          </a:effectLst>
        </p:spPr>
      </p:pic>
      <p:grpSp>
        <p:nvGrpSpPr>
          <p:cNvPr id="26" name="组合 25"/>
          <p:cNvGrpSpPr/>
          <p:nvPr/>
        </p:nvGrpSpPr>
        <p:grpSpPr>
          <a:xfrm>
            <a:off x="7213662" y="4593642"/>
            <a:ext cx="3821115" cy="400110"/>
            <a:chOff x="1391598" y="4813561"/>
            <a:chExt cx="3821115" cy="400110"/>
          </a:xfrm>
        </p:grpSpPr>
        <p:sp>
          <p:nvSpPr>
            <p:cNvPr id="10" name="Shape 2687"/>
            <p:cNvSpPr/>
            <p:nvPr/>
          </p:nvSpPr>
          <p:spPr>
            <a:xfrm>
              <a:off x="1391598" y="4813561"/>
              <a:ext cx="351987" cy="351987"/>
            </a:xfrm>
            <a:custGeom>
              <a:cxnLst>
                <a:cxn ang="0">
                  <a:pos x="wd2" y="hd2"/>
                </a:cxn>
                <a:cxn ang="5400000">
                  <a:pos x="wd2" y="hd2"/>
                </a:cxn>
                <a:cxn ang="10800000">
                  <a:pos x="wd2" y="hd2"/>
                </a:cxn>
                <a:cxn ang="16200000">
                  <a:pos x="wd2" y="hd2"/>
                </a:cxn>
              </a:cxnLst>
              <a:rect b="b" l="0" r="r" t="0"/>
              <a:pathLst>
                <a:path extrusionOk="0" h="21600" w="21600">
                  <a:moveTo>
                    <a:pt x="18655" y="16200"/>
                  </a:moveTo>
                  <a:lnTo>
                    <a:pt x="15709" y="16200"/>
                  </a:lnTo>
                  <a:lnTo>
                    <a:pt x="15709" y="14727"/>
                  </a:lnTo>
                  <a:lnTo>
                    <a:pt x="18655" y="14727"/>
                  </a:lnTo>
                  <a:cubicBezTo>
                    <a:pt x="18655" y="14727"/>
                    <a:pt x="18655" y="16200"/>
                    <a:pt x="18655" y="16200"/>
                  </a:cubicBezTo>
                  <a:close/>
                  <a:moveTo>
                    <a:pt x="18655" y="18655"/>
                  </a:moveTo>
                  <a:lnTo>
                    <a:pt x="15709" y="18655"/>
                  </a:lnTo>
                  <a:lnTo>
                    <a:pt x="15709" y="17182"/>
                  </a:lnTo>
                  <a:lnTo>
                    <a:pt x="18655" y="17182"/>
                  </a:lnTo>
                  <a:cubicBezTo>
                    <a:pt x="18655" y="17182"/>
                    <a:pt x="18655" y="18655"/>
                    <a:pt x="18655" y="18655"/>
                  </a:cubicBezTo>
                  <a:close/>
                  <a:moveTo>
                    <a:pt x="17182" y="20618"/>
                  </a:moveTo>
                  <a:cubicBezTo>
                    <a:pt x="16542" y="20618"/>
                    <a:pt x="16002" y="20207"/>
                    <a:pt x="15799" y="19636"/>
                  </a:cubicBezTo>
                  <a:lnTo>
                    <a:pt x="18564" y="19636"/>
                  </a:lnTo>
                  <a:cubicBezTo>
                    <a:pt x="18361" y="20207"/>
                    <a:pt x="17822" y="20618"/>
                    <a:pt x="17182" y="20618"/>
                  </a:cubicBezTo>
                  <a:moveTo>
                    <a:pt x="17182" y="12764"/>
                  </a:moveTo>
                  <a:cubicBezTo>
                    <a:pt x="17822" y="12764"/>
                    <a:pt x="18361" y="13175"/>
                    <a:pt x="18564" y="13745"/>
                  </a:cubicBezTo>
                  <a:lnTo>
                    <a:pt x="15799" y="13745"/>
                  </a:lnTo>
                  <a:cubicBezTo>
                    <a:pt x="16002" y="13175"/>
                    <a:pt x="16542" y="12764"/>
                    <a:pt x="17182" y="12764"/>
                  </a:cubicBezTo>
                  <a:moveTo>
                    <a:pt x="5891" y="16200"/>
                  </a:moveTo>
                  <a:lnTo>
                    <a:pt x="2945" y="16200"/>
                  </a:lnTo>
                  <a:lnTo>
                    <a:pt x="2945" y="14727"/>
                  </a:lnTo>
                  <a:lnTo>
                    <a:pt x="5891" y="14727"/>
                  </a:lnTo>
                  <a:cubicBezTo>
                    <a:pt x="5891" y="14727"/>
                    <a:pt x="5891" y="16200"/>
                    <a:pt x="5891" y="16200"/>
                  </a:cubicBezTo>
                  <a:close/>
                  <a:moveTo>
                    <a:pt x="4418" y="12764"/>
                  </a:moveTo>
                  <a:cubicBezTo>
                    <a:pt x="5058" y="12764"/>
                    <a:pt x="5598" y="13175"/>
                    <a:pt x="5801" y="13745"/>
                  </a:cubicBezTo>
                  <a:lnTo>
                    <a:pt x="3036" y="13745"/>
                  </a:lnTo>
                  <a:cubicBezTo>
                    <a:pt x="3239" y="13175"/>
                    <a:pt x="3778" y="12764"/>
                    <a:pt x="4418" y="12764"/>
                  </a:cubicBezTo>
                  <a:moveTo>
                    <a:pt x="5891" y="18655"/>
                  </a:moveTo>
                  <a:lnTo>
                    <a:pt x="2945" y="18655"/>
                  </a:lnTo>
                  <a:lnTo>
                    <a:pt x="2945" y="17182"/>
                  </a:lnTo>
                  <a:lnTo>
                    <a:pt x="5891" y="17182"/>
                  </a:lnTo>
                  <a:cubicBezTo>
                    <a:pt x="5891" y="17182"/>
                    <a:pt x="5891" y="18655"/>
                    <a:pt x="5891" y="18655"/>
                  </a:cubicBezTo>
                  <a:close/>
                  <a:moveTo>
                    <a:pt x="4418" y="20618"/>
                  </a:moveTo>
                  <a:cubicBezTo>
                    <a:pt x="3778" y="20618"/>
                    <a:pt x="3239" y="20207"/>
                    <a:pt x="3036" y="19636"/>
                  </a:cubicBezTo>
                  <a:lnTo>
                    <a:pt x="5801" y="19636"/>
                  </a:lnTo>
                  <a:cubicBezTo>
                    <a:pt x="5598" y="20207"/>
                    <a:pt x="5058" y="20618"/>
                    <a:pt x="4418" y="20618"/>
                  </a:cubicBezTo>
                  <a:moveTo>
                    <a:pt x="19636" y="13745"/>
                  </a:moveTo>
                  <a:lnTo>
                    <a:pt x="19636" y="8836"/>
                  </a:lnTo>
                  <a:cubicBezTo>
                    <a:pt x="19636" y="3956"/>
                    <a:pt x="15680" y="0"/>
                    <a:pt x="10800" y="0"/>
                  </a:cubicBezTo>
                  <a:cubicBezTo>
                    <a:pt x="5920" y="0"/>
                    <a:pt x="1964" y="3956"/>
                    <a:pt x="1964" y="8836"/>
                  </a:cubicBezTo>
                  <a:lnTo>
                    <a:pt x="1964" y="13745"/>
                  </a:lnTo>
                  <a:cubicBezTo>
                    <a:pt x="879" y="13745"/>
                    <a:pt x="0" y="14625"/>
                    <a:pt x="0" y="15709"/>
                  </a:cubicBezTo>
                  <a:lnTo>
                    <a:pt x="0" y="17673"/>
                  </a:lnTo>
                  <a:cubicBezTo>
                    <a:pt x="0" y="18757"/>
                    <a:pt x="879" y="19636"/>
                    <a:pt x="1964" y="19636"/>
                  </a:cubicBezTo>
                  <a:lnTo>
                    <a:pt x="2013" y="19636"/>
                  </a:lnTo>
                  <a:cubicBezTo>
                    <a:pt x="2241" y="20757"/>
                    <a:pt x="3231" y="21600"/>
                    <a:pt x="4418" y="21600"/>
                  </a:cubicBezTo>
                  <a:cubicBezTo>
                    <a:pt x="5774" y="21600"/>
                    <a:pt x="6873" y="20501"/>
                    <a:pt x="6873" y="19145"/>
                  </a:cubicBezTo>
                  <a:lnTo>
                    <a:pt x="6873" y="14236"/>
                  </a:lnTo>
                  <a:cubicBezTo>
                    <a:pt x="6873" y="12881"/>
                    <a:pt x="5774" y="11782"/>
                    <a:pt x="4418" y="11782"/>
                  </a:cubicBezTo>
                  <a:cubicBezTo>
                    <a:pt x="3864" y="11782"/>
                    <a:pt x="3356" y="11971"/>
                    <a:pt x="2945" y="12282"/>
                  </a:cubicBezTo>
                  <a:lnTo>
                    <a:pt x="2945" y="8836"/>
                  </a:lnTo>
                  <a:cubicBezTo>
                    <a:pt x="2945" y="4499"/>
                    <a:pt x="6462" y="982"/>
                    <a:pt x="10800" y="982"/>
                  </a:cubicBezTo>
                  <a:cubicBezTo>
                    <a:pt x="15138" y="982"/>
                    <a:pt x="18655" y="4499"/>
                    <a:pt x="18655" y="8836"/>
                  </a:cubicBezTo>
                  <a:lnTo>
                    <a:pt x="18655" y="12282"/>
                  </a:lnTo>
                  <a:cubicBezTo>
                    <a:pt x="18244" y="11971"/>
                    <a:pt x="17736" y="11782"/>
                    <a:pt x="17182" y="11782"/>
                  </a:cubicBezTo>
                  <a:cubicBezTo>
                    <a:pt x="15826" y="11782"/>
                    <a:pt x="14727" y="12881"/>
                    <a:pt x="14727" y="14236"/>
                  </a:cubicBezTo>
                  <a:lnTo>
                    <a:pt x="14727" y="19145"/>
                  </a:lnTo>
                  <a:cubicBezTo>
                    <a:pt x="14727" y="20501"/>
                    <a:pt x="15826" y="21600"/>
                    <a:pt x="17182" y="21600"/>
                  </a:cubicBezTo>
                  <a:cubicBezTo>
                    <a:pt x="18369" y="21600"/>
                    <a:pt x="19360" y="20757"/>
                    <a:pt x="19587" y="19636"/>
                  </a:cubicBezTo>
                  <a:lnTo>
                    <a:pt x="19636" y="19636"/>
                  </a:lnTo>
                  <a:cubicBezTo>
                    <a:pt x="20721" y="19636"/>
                    <a:pt x="21600" y="18757"/>
                    <a:pt x="21600" y="17673"/>
                  </a:cubicBezTo>
                  <a:lnTo>
                    <a:pt x="21600" y="15709"/>
                  </a:lnTo>
                  <a:cubicBezTo>
                    <a:pt x="21600" y="14625"/>
                    <a:pt x="20721" y="13745"/>
                    <a:pt x="19636" y="13745"/>
                  </a:cubicBezTo>
                </a:path>
              </a:pathLst>
            </a:custGeom>
            <a:solidFill>
              <a:schemeClr val="tx1">
                <a:lumMod val="85000"/>
                <a:lumOff val="15000"/>
              </a:schemeClr>
            </a:solidFill>
            <a:ln w="12700">
              <a:miter lim="400000"/>
            </a:ln>
          </p:spPr>
          <p:txBody>
            <a:bodyPr anchor="ctr" bIns="38090" lIns="38090" rIns="38090" tIns="38090"/>
            <a:lstStyle/>
            <a:p>
              <a:pPr defTabSz="457063">
                <a:defRPr cap="none" sz="3000">
                  <a:solidFill>
                    <a:srgbClr val="FFFFFF"/>
                  </a:solidFill>
                  <a:effectLst>
                    <a:outerShdw blurRad="38100" dir="5400000" dist="12700" rotWithShape="0">
                      <a:srgbClr val="000000">
                        <a:alpha val="50000"/>
                      </a:srgbClr>
                    </a:outerShdw>
                  </a:effectLst>
                  <a:latin typeface="Gill Sans"/>
                  <a:ea typeface="Gill Sans"/>
                  <a:cs typeface="Gill Sans"/>
                  <a:sym typeface="Gill Sans"/>
                </a:defRPr>
              </a:pPr>
              <a:endParaRPr sz="2999">
                <a:latin charset="0" panose="020b0604020202020204" pitchFamily="34" typeface="Arial"/>
                <a:ea charset="-122" panose="020b0503020204020204" pitchFamily="34" typeface="微软雅黑"/>
                <a:sym charset="0" panose="020b0604020202020204" pitchFamily="34" typeface="Arial"/>
              </a:endParaRPr>
            </a:p>
          </p:txBody>
        </p:sp>
        <p:sp>
          <p:nvSpPr>
            <p:cNvPr id="14" name="Rectangle 23"/>
            <p:cNvSpPr/>
            <p:nvPr/>
          </p:nvSpPr>
          <p:spPr>
            <a:xfrm>
              <a:off x="1850677" y="4813560"/>
              <a:ext cx="3362035" cy="396240"/>
            </a:xfrm>
            <a:prstGeom prst="rect">
              <a:avLst/>
            </a:prstGeom>
          </p:spPr>
          <p:txBody>
            <a:bodyPr wrap="square">
              <a:spAutoFit/>
            </a:bodyPr>
            <a:lstStyle/>
            <a:p>
              <a:pPr algn="just" eaLnBrk="1" fontAlgn="auto" hangingPunct="1">
                <a:spcBef>
                  <a:spcPct val="0"/>
                </a:spcBef>
                <a:spcAft>
                  <a:spcPct val="0"/>
                </a:spcAft>
                <a:defRPr/>
              </a:pPr>
              <a:r>
                <a:rPr lang="en-US" noProof="1" sz="1000">
                  <a:solidFill>
                    <a:schemeClr val="bg1">
                      <a:lumMod val="50000"/>
                    </a:schemeClr>
                  </a:solidFill>
                  <a:latin charset="0" panose="020b0604020202020204" pitchFamily="34" typeface="Arial"/>
                  <a:ea charset="-122" panose="020b0503020204020204" pitchFamily="34" typeface="微软雅黑"/>
                  <a:cs charset="0" panose="020b0606030504020204" pitchFamily="34" typeface="Open Sans"/>
                  <a:sym charset="0" panose="020b0604020202020204" pitchFamily="34" typeface="Arial"/>
                </a:rPr>
                <a:t>Lorem ipsum dolor sit amet, consectetur adipiscing elit. Nulla imperdiet volutpat dui at fermentum..</a:t>
              </a:r>
            </a:p>
          </p:txBody>
        </p:sp>
      </p:grpSp>
      <p:grpSp>
        <p:nvGrpSpPr>
          <p:cNvPr id="27" name="组合 26"/>
          <p:cNvGrpSpPr/>
          <p:nvPr/>
        </p:nvGrpSpPr>
        <p:grpSpPr>
          <a:xfrm>
            <a:off x="7213662" y="5293678"/>
            <a:ext cx="3821115" cy="400110"/>
            <a:chOff x="1391598" y="5513597"/>
            <a:chExt cx="3821115" cy="400110"/>
          </a:xfrm>
        </p:grpSpPr>
        <p:sp>
          <p:nvSpPr>
            <p:cNvPr id="12" name="Shape 2562"/>
            <p:cNvSpPr>
              <a:spLocks noChangeAspect="1"/>
            </p:cNvSpPr>
            <p:nvPr/>
          </p:nvSpPr>
          <p:spPr>
            <a:xfrm>
              <a:off x="1391598" y="5555216"/>
              <a:ext cx="298540" cy="298540"/>
            </a:xfrm>
            <a:custGeom>
              <a:cxnLst>
                <a:cxn ang="0">
                  <a:pos x="wd2" y="hd2"/>
                </a:cxn>
                <a:cxn ang="5400000">
                  <a:pos x="wd2" y="hd2"/>
                </a:cxn>
                <a:cxn ang="10800000">
                  <a:pos x="wd2" y="hd2"/>
                </a:cxn>
                <a:cxn ang="16200000">
                  <a:pos x="wd2" y="hd2"/>
                </a:cxn>
              </a:cxnLst>
              <a:rect b="b" l="0" r="r" t="0"/>
              <a:pathLst>
                <a:path extrusionOk="0" h="21600" w="21600">
                  <a:moveTo>
                    <a:pt x="20618" y="19636"/>
                  </a:moveTo>
                  <a:cubicBezTo>
                    <a:pt x="20618" y="20179"/>
                    <a:pt x="20178" y="20619"/>
                    <a:pt x="19636" y="20619"/>
                  </a:cubicBezTo>
                  <a:lnTo>
                    <a:pt x="1964" y="20619"/>
                  </a:lnTo>
                  <a:cubicBezTo>
                    <a:pt x="1421" y="20619"/>
                    <a:pt x="982" y="20179"/>
                    <a:pt x="982" y="19636"/>
                  </a:cubicBezTo>
                  <a:lnTo>
                    <a:pt x="982" y="1964"/>
                  </a:lnTo>
                  <a:cubicBezTo>
                    <a:pt x="982" y="1422"/>
                    <a:pt x="1421"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4294" y="17673"/>
                  </a:moveTo>
                  <a:lnTo>
                    <a:pt x="8376" y="10732"/>
                  </a:lnTo>
                  <a:lnTo>
                    <a:pt x="10838" y="14425"/>
                  </a:lnTo>
                  <a:cubicBezTo>
                    <a:pt x="10862" y="14484"/>
                    <a:pt x="10898" y="14536"/>
                    <a:pt x="10942" y="14581"/>
                  </a:cubicBezTo>
                  <a:lnTo>
                    <a:pt x="10944" y="14583"/>
                  </a:lnTo>
                  <a:cubicBezTo>
                    <a:pt x="11033" y="14673"/>
                    <a:pt x="11155" y="14727"/>
                    <a:pt x="11291" y="14727"/>
                  </a:cubicBezTo>
                  <a:cubicBezTo>
                    <a:pt x="11427" y="14727"/>
                    <a:pt x="11549" y="14673"/>
                    <a:pt x="11638" y="14583"/>
                  </a:cubicBezTo>
                  <a:lnTo>
                    <a:pt x="13686" y="12536"/>
                  </a:lnTo>
                  <a:lnTo>
                    <a:pt x="17242" y="17673"/>
                  </a:lnTo>
                  <a:cubicBezTo>
                    <a:pt x="17242" y="17673"/>
                    <a:pt x="4294" y="17673"/>
                    <a:pt x="4294" y="17673"/>
                  </a:cubicBezTo>
                  <a:close/>
                  <a:moveTo>
                    <a:pt x="18620" y="17982"/>
                  </a:moveTo>
                  <a:lnTo>
                    <a:pt x="18617" y="17978"/>
                  </a:lnTo>
                  <a:cubicBezTo>
                    <a:pt x="18590" y="17913"/>
                    <a:pt x="18551" y="17858"/>
                    <a:pt x="18501" y="17810"/>
                  </a:cubicBezTo>
                  <a:lnTo>
                    <a:pt x="14201" y="11600"/>
                  </a:lnTo>
                  <a:lnTo>
                    <a:pt x="14200" y="11601"/>
                  </a:lnTo>
                  <a:cubicBezTo>
                    <a:pt x="14127" y="11420"/>
                    <a:pt x="13952" y="11291"/>
                    <a:pt x="13745" y="11291"/>
                  </a:cubicBezTo>
                  <a:cubicBezTo>
                    <a:pt x="13610" y="11291"/>
                    <a:pt x="13488" y="11346"/>
                    <a:pt x="13398" y="11435"/>
                  </a:cubicBezTo>
                  <a:lnTo>
                    <a:pt x="11360" y="13473"/>
                  </a:lnTo>
                  <a:lnTo>
                    <a:pt x="8798" y="9630"/>
                  </a:lnTo>
                  <a:cubicBezTo>
                    <a:pt x="8724" y="9453"/>
                    <a:pt x="8550" y="9327"/>
                    <a:pt x="8345" y="9327"/>
                  </a:cubicBezTo>
                  <a:cubicBezTo>
                    <a:pt x="8175" y="9327"/>
                    <a:pt x="8033" y="9420"/>
                    <a:pt x="7945" y="9551"/>
                  </a:cubicBezTo>
                  <a:lnTo>
                    <a:pt x="7937" y="9546"/>
                  </a:lnTo>
                  <a:lnTo>
                    <a:pt x="3028" y="17891"/>
                  </a:lnTo>
                  <a:lnTo>
                    <a:pt x="3036" y="17897"/>
                  </a:lnTo>
                  <a:cubicBezTo>
                    <a:pt x="2983" y="17974"/>
                    <a:pt x="2945" y="18063"/>
                    <a:pt x="2945" y="18164"/>
                  </a:cubicBezTo>
                  <a:cubicBezTo>
                    <a:pt x="2945" y="18435"/>
                    <a:pt x="3165" y="18655"/>
                    <a:pt x="3436" y="18655"/>
                  </a:cubicBezTo>
                  <a:lnTo>
                    <a:pt x="18164" y="18655"/>
                  </a:lnTo>
                  <a:cubicBezTo>
                    <a:pt x="18435" y="18655"/>
                    <a:pt x="18655" y="18435"/>
                    <a:pt x="18655" y="18164"/>
                  </a:cubicBezTo>
                  <a:cubicBezTo>
                    <a:pt x="18655" y="18099"/>
                    <a:pt x="18640" y="18039"/>
                    <a:pt x="18618" y="17983"/>
                  </a:cubicBezTo>
                  <a:cubicBezTo>
                    <a:pt x="18618" y="17983"/>
                    <a:pt x="18620" y="17982"/>
                    <a:pt x="18620" y="17982"/>
                  </a:cubicBezTo>
                  <a:close/>
                  <a:moveTo>
                    <a:pt x="5400" y="3927"/>
                  </a:moveTo>
                  <a:cubicBezTo>
                    <a:pt x="6213" y="3927"/>
                    <a:pt x="6873" y="4587"/>
                    <a:pt x="6873" y="5400"/>
                  </a:cubicBezTo>
                  <a:cubicBezTo>
                    <a:pt x="6873" y="6214"/>
                    <a:pt x="6213" y="6873"/>
                    <a:pt x="5400" y="6873"/>
                  </a:cubicBezTo>
                  <a:cubicBezTo>
                    <a:pt x="4587" y="6873"/>
                    <a:pt x="3927" y="6214"/>
                    <a:pt x="3927" y="5400"/>
                  </a:cubicBezTo>
                  <a:cubicBezTo>
                    <a:pt x="3927" y="4587"/>
                    <a:pt x="4587" y="3927"/>
                    <a:pt x="5400" y="3927"/>
                  </a:cubicBezTo>
                  <a:moveTo>
                    <a:pt x="5400" y="7855"/>
                  </a:moveTo>
                  <a:cubicBezTo>
                    <a:pt x="6756" y="7855"/>
                    <a:pt x="7855" y="6756"/>
                    <a:pt x="7855" y="5400"/>
                  </a:cubicBezTo>
                  <a:cubicBezTo>
                    <a:pt x="7855" y="4045"/>
                    <a:pt x="6756" y="2945"/>
                    <a:pt x="5400" y="2945"/>
                  </a:cubicBezTo>
                  <a:cubicBezTo>
                    <a:pt x="4044" y="2945"/>
                    <a:pt x="2945" y="4045"/>
                    <a:pt x="2945" y="5400"/>
                  </a:cubicBezTo>
                  <a:cubicBezTo>
                    <a:pt x="2945" y="6756"/>
                    <a:pt x="4044" y="7855"/>
                    <a:pt x="5400" y="7855"/>
                  </a:cubicBezTo>
                </a:path>
              </a:pathLst>
            </a:custGeom>
            <a:solidFill>
              <a:schemeClr val="tx1">
                <a:lumMod val="85000"/>
                <a:lumOff val="15000"/>
              </a:schemeClr>
            </a:solidFill>
            <a:ln w="12700">
              <a:miter lim="400000"/>
            </a:ln>
          </p:spPr>
          <p:txBody>
            <a:bodyPr anchor="ctr" bIns="38090" lIns="38090" rIns="38090" tIns="38090"/>
            <a:lstStyle/>
            <a:p>
              <a:pPr defTabSz="457063">
                <a:defRPr cap="none" sz="3000">
                  <a:solidFill>
                    <a:srgbClr val="FFFFFF"/>
                  </a:solidFill>
                  <a:effectLst>
                    <a:outerShdw blurRad="38100" dir="5400000" dist="12700" rotWithShape="0">
                      <a:srgbClr val="000000">
                        <a:alpha val="50000"/>
                      </a:srgbClr>
                    </a:outerShdw>
                  </a:effectLst>
                  <a:latin typeface="Gill Sans"/>
                  <a:ea typeface="Gill Sans"/>
                  <a:cs typeface="Gill Sans"/>
                  <a:sym typeface="Gill Sans"/>
                </a:defRPr>
              </a:pPr>
              <a:endParaRPr sz="2999">
                <a:latin charset="0" panose="020b0604020202020204" pitchFamily="34" typeface="Arial"/>
                <a:ea charset="-122" panose="020b0503020204020204" pitchFamily="34" typeface="微软雅黑"/>
                <a:sym charset="0" panose="020b0604020202020204" pitchFamily="34" typeface="Arial"/>
              </a:endParaRPr>
            </a:p>
          </p:txBody>
        </p:sp>
        <p:sp>
          <p:nvSpPr>
            <p:cNvPr id="15" name="Rectangle 23"/>
            <p:cNvSpPr/>
            <p:nvPr/>
          </p:nvSpPr>
          <p:spPr>
            <a:xfrm>
              <a:off x="1850677" y="5513598"/>
              <a:ext cx="3362035" cy="396240"/>
            </a:xfrm>
            <a:prstGeom prst="rect">
              <a:avLst/>
            </a:prstGeom>
          </p:spPr>
          <p:txBody>
            <a:bodyPr wrap="square">
              <a:spAutoFit/>
            </a:bodyPr>
            <a:lstStyle/>
            <a:p>
              <a:pPr algn="just" eaLnBrk="1" fontAlgn="auto" hangingPunct="1">
                <a:spcBef>
                  <a:spcPct val="0"/>
                </a:spcBef>
                <a:spcAft>
                  <a:spcPct val="0"/>
                </a:spcAft>
                <a:defRPr/>
              </a:pPr>
              <a:r>
                <a:rPr lang="en-US" noProof="1" sz="1000">
                  <a:solidFill>
                    <a:schemeClr val="bg1">
                      <a:lumMod val="50000"/>
                    </a:schemeClr>
                  </a:solidFill>
                  <a:latin charset="0" panose="020b0604020202020204" pitchFamily="34" typeface="Arial"/>
                  <a:ea charset="-122" panose="020b0503020204020204" pitchFamily="34" typeface="微软雅黑"/>
                  <a:cs charset="0" panose="020b0606030504020204" pitchFamily="34" typeface="Open Sans"/>
                  <a:sym charset="0" panose="020b0604020202020204" pitchFamily="34" typeface="Arial"/>
                </a:rPr>
                <a:t>Lorem ipsum dolor sit amet, consectetur adipiscing elit. Nulla imperdiet volutpat dui at fermentum..</a:t>
              </a:r>
            </a:p>
          </p:txBody>
        </p:sp>
      </p:grpSp>
      <p:sp>
        <p:nvSpPr>
          <p:cNvPr id="24" name="TextBox 39"/>
          <p:cNvSpPr txBox="1"/>
          <p:nvPr/>
        </p:nvSpPr>
        <p:spPr>
          <a:xfrm>
            <a:off x="7070416" y="1459062"/>
            <a:ext cx="4316041" cy="762000"/>
          </a:xfrm>
          <a:prstGeom prst="rect">
            <a:avLst/>
          </a:prstGeom>
          <a:noFill/>
        </p:spPr>
        <p:txBody>
          <a:bodyPr rtlCol="0" wrap="square">
            <a:spAutoFit/>
          </a:bodyPr>
          <a:lstStyle/>
          <a:p>
            <a:r>
              <a:rPr b="1" lang="en-US" sz="4400">
                <a:solidFill>
                  <a:schemeClr val="tx1">
                    <a:lumMod val="85000"/>
                    <a:lumOff val="15000"/>
                  </a:schemeClr>
                </a:solidFill>
                <a:latin charset="0" panose="020b0604020202020204" pitchFamily="34" typeface="Arial"/>
                <a:ea charset="-122" panose="020b0503020204020204" pitchFamily="34" typeface="微软雅黑"/>
                <a:cs charset="0" panose="020b0606030504020204" pitchFamily="34" typeface="Open Sans"/>
                <a:sym charset="0" panose="020b0604020202020204" pitchFamily="34" typeface="Arial"/>
              </a:rPr>
              <a:t>MAC PROJECT</a:t>
            </a:r>
          </a:p>
        </p:txBody>
      </p:sp>
      <p:sp>
        <p:nvSpPr>
          <p:cNvPr id="25" name="矩形 24"/>
          <p:cNvSpPr/>
          <p:nvPr/>
        </p:nvSpPr>
        <p:spPr>
          <a:xfrm>
            <a:off x="7088890" y="2392750"/>
            <a:ext cx="3945888" cy="1531620"/>
          </a:xfrm>
          <a:prstGeom prst="rect">
            <a:avLst/>
          </a:prstGeom>
        </p:spPr>
        <p:txBody>
          <a:bodyPr wrap="square">
            <a:spAutoFit/>
          </a:bodyPr>
          <a:lstStyle/>
          <a:p>
            <a:pPr algn="just">
              <a:lnSpc>
                <a:spcPct val="150000"/>
              </a:lnSpc>
              <a:buClr>
                <a:srgbClr val="E24848"/>
              </a:buClr>
            </a:pPr>
            <a:r>
              <a:rPr altLang="zh-CN" lang="en-US" noProof="1" sz="1050">
                <a:solidFill>
                  <a:schemeClr val="tx1">
                    <a:lumMod val="50000"/>
                    <a:lumOff val="50000"/>
                  </a:schemeClr>
                </a:solidFill>
                <a:latin charset="0" panose="020b0604020202020204" pitchFamily="34" typeface="Arial"/>
                <a:ea charset="-122" panose="020b0503020204020204" pitchFamily="34" typeface="微软雅黑"/>
                <a:cs charset="0" panose="020b0604020202020204" pitchFamily="34" typeface="Arial"/>
                <a:sym charset="0" panose="020b0604020202020204" pitchFamily="34" typeface="Arial"/>
              </a:rPr>
              <a:t>Lorem ipsum dolor sit amet, consectetuer adipiscing elit, sed diam nonummy nibh euismod tincidunt ut laoreet dolore magna aliquam erat volutpat. Ut wisi enim ad minim veniam, quis nostrud exerci tation ullamcorper suscipit lobortis nisl ut aliquip ex ea commodo consequat. Duis autem vel eum iriure dolor in hendrerit in vulputate velit esse molestie consequat. </a:t>
            </a:r>
          </a:p>
        </p:txBody>
      </p:sp>
      <p:pic>
        <p:nvPicPr>
          <p:cNvPr id="2" name="图片 1"/>
          <p:cNvPicPr>
            <a:picLocks noChangeAspect="1"/>
          </p:cNvPicPr>
          <p:nvPr/>
        </p:nvPicPr>
        <p:blipFill>
          <a:blip r:embed="rId4">
            <a:extLst>
              <a:ext uri="{28A0092B-C50C-407E-A947-70E740481C1C}">
                <a14:useLocalDpi val="0"/>
              </a:ext>
            </a:extLst>
          </a:blip>
          <a:stretch>
            <a:fillRect/>
          </a:stretch>
        </p:blipFill>
        <p:spPr>
          <a:xfrm>
            <a:off x="1426029" y="1866350"/>
            <a:ext cx="3904399" cy="2200224"/>
          </a:xfrm>
          <a:prstGeom prst="rect">
            <a:avLst/>
          </a:prstGeom>
        </p:spPr>
      </p:pic>
      <p:sp>
        <p:nvSpPr>
          <p:cNvPr id="16" name="文本框 15"/>
          <p:cNvSpPr txBox="1"/>
          <p:nvPr/>
        </p:nvSpPr>
        <p:spPr>
          <a:xfrm>
            <a:off x="7085315" y="324061"/>
            <a:ext cx="2810347" cy="274320"/>
          </a:xfrm>
          <a:prstGeom prst="rect">
            <a:avLst/>
          </a:prstGeom>
          <a:noFill/>
        </p:spPr>
        <p:txBody>
          <a:bodyPr rtlCol="0" wrap="square">
            <a:spAutoFit/>
          </a:bodyPr>
          <a:lstStyle/>
          <a:p>
            <a:pPr algn="r"/>
            <a:r>
              <a:rPr altLang="en-US" b="1" lang="zh-CN" sz="1200">
                <a:latin charset="0" panose="020b0604020202020204" pitchFamily="34" typeface="Arial"/>
                <a:ea charset="-122" panose="020b0503020204020204" pitchFamily="34" typeface="微软雅黑"/>
                <a:sym charset="0" panose="020b0604020202020204" pitchFamily="34" typeface="Arial"/>
              </a:rPr>
              <a:t>ADD YOUR TEXT HERE</a:t>
            </a:r>
          </a:p>
        </p:txBody>
      </p:sp>
      <p:sp>
        <p:nvSpPr>
          <p:cNvPr id="19" name="文本框 18"/>
          <p:cNvSpPr txBox="1"/>
          <p:nvPr/>
        </p:nvSpPr>
        <p:spPr>
          <a:xfrm>
            <a:off x="10435323" y="261573"/>
            <a:ext cx="1548394" cy="365760"/>
          </a:xfrm>
          <a:prstGeom prst="rect">
            <a:avLst/>
          </a:prstGeom>
          <a:noFill/>
        </p:spPr>
        <p:txBody>
          <a:bodyPr rtlCol="0" wrap="square">
            <a:spAutoFit/>
          </a:bodyPr>
          <a:lstStyle/>
          <a:p>
            <a:pPr algn="ctr"/>
            <a:r>
              <a:rPr altLang="en-US" lang="zh-CN" spc="300">
                <a:solidFill>
                  <a:schemeClr val="bg1"/>
                </a:solidFill>
                <a:latin charset="0" panose="020b0604020202020204" pitchFamily="34" typeface="Arial"/>
                <a:ea charset="-122" panose="020b0503020204020204" pitchFamily="34" typeface="微软雅黑"/>
                <a:sym charset="0" panose="020b0604020202020204" pitchFamily="34" typeface="Arial"/>
              </a:rPr>
              <a:t>添加标题</a:t>
            </a:r>
          </a:p>
        </p:txBody>
      </p:sp>
    </p:spTree>
    <p:extLst>
      <p:ext uri="{BB962C8B-B14F-4D97-AF65-F5344CB8AC3E}">
        <p14:creationId val="201085184"/>
      </p:ext>
    </p:extLst>
  </p:cSld>
  <p:clrMapOvr>
    <a:masterClrMapping/>
  </p:clrMapOvr>
  <p:transition spd="slow">
    <p:randomBar dir="vert"/>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53" presetSubtype="0">
                                  <p:stCondLst>
                                    <p:cond delay="0"/>
                                  </p:stCondLst>
                                  <p:iterate type="lt">
                                    <p:tmPct val="10000"/>
                                  </p:iterate>
                                  <p:childTnLst>
                                    <p:set>
                                      <p:cBhvr>
                                        <p:cTn dur="1" fill="hold" id="6">
                                          <p:stCondLst>
                                            <p:cond delay="0"/>
                                          </p:stCondLst>
                                        </p:cTn>
                                        <p:tgtEl>
                                          <p:spTgt spid="19"/>
                                        </p:tgtEl>
                                        <p:attrNameLst>
                                          <p:attrName>style.visibility</p:attrName>
                                        </p:attrNameLst>
                                      </p:cBhvr>
                                      <p:to>
                                        <p:strVal val="visible"/>
                                      </p:to>
                                    </p:set>
                                    <p:anim calcmode="lin" valueType="num">
                                      <p:cBhvr>
                                        <p:cTn dur="500" fill="hold" id="7"/>
                                        <p:tgtEl>
                                          <p:spTgt spid="19"/>
                                        </p:tgtEl>
                                        <p:attrNameLst>
                                          <p:attrName>ppt_w</p:attrName>
                                        </p:attrNameLst>
                                      </p:cBhvr>
                                      <p:tavLst>
                                        <p:tav tm="0">
                                          <p:val>
                                            <p:fltVal val="0"/>
                                          </p:val>
                                        </p:tav>
                                        <p:tav tm="100000">
                                          <p:val>
                                            <p:strVal val="#ppt_w"/>
                                          </p:val>
                                        </p:tav>
                                      </p:tavLst>
                                    </p:anim>
                                    <p:anim calcmode="lin" valueType="num">
                                      <p:cBhvr>
                                        <p:cTn dur="500" fill="hold" id="8"/>
                                        <p:tgtEl>
                                          <p:spTgt spid="19"/>
                                        </p:tgtEl>
                                        <p:attrNameLst>
                                          <p:attrName>ppt_h</p:attrName>
                                        </p:attrNameLst>
                                      </p:cBhvr>
                                      <p:tavLst>
                                        <p:tav tm="0">
                                          <p:val>
                                            <p:fltVal val="0"/>
                                          </p:val>
                                        </p:tav>
                                        <p:tav tm="100000">
                                          <p:val>
                                            <p:strVal val="#ppt_h"/>
                                          </p:val>
                                        </p:tav>
                                      </p:tavLst>
                                    </p:anim>
                                    <p:animEffect filter="fade" transition="in">
                                      <p:cBhvr>
                                        <p:cTn dur="500" id="9"/>
                                        <p:tgtEl>
                                          <p:spTgt spid="19"/>
                                        </p:tgtEl>
                                      </p:cBhvr>
                                    </p:animEffect>
                                  </p:childTnLst>
                                </p:cTn>
                              </p:par>
                              <p:par>
                                <p:cTn fill="hold" grpId="0" id="10" nodeType="withEffect" presetClass="entr" presetID="53" presetSubtype="0">
                                  <p:stCondLst>
                                    <p:cond delay="250"/>
                                  </p:stCondLst>
                                  <p:iterate type="lt">
                                    <p:tmPct val="10000"/>
                                  </p:iterate>
                                  <p:childTnLst>
                                    <p:set>
                                      <p:cBhvr>
                                        <p:cTn dur="1" fill="hold" id="11">
                                          <p:stCondLst>
                                            <p:cond delay="0"/>
                                          </p:stCondLst>
                                        </p:cTn>
                                        <p:tgtEl>
                                          <p:spTgt spid="16"/>
                                        </p:tgtEl>
                                        <p:attrNameLst>
                                          <p:attrName>style.visibility</p:attrName>
                                        </p:attrNameLst>
                                      </p:cBhvr>
                                      <p:to>
                                        <p:strVal val="visible"/>
                                      </p:to>
                                    </p:set>
                                    <p:anim calcmode="lin" valueType="num">
                                      <p:cBhvr>
                                        <p:cTn dur="500" fill="hold" id="12"/>
                                        <p:tgtEl>
                                          <p:spTgt spid="16"/>
                                        </p:tgtEl>
                                        <p:attrNameLst>
                                          <p:attrName>ppt_w</p:attrName>
                                        </p:attrNameLst>
                                      </p:cBhvr>
                                      <p:tavLst>
                                        <p:tav tm="0">
                                          <p:val>
                                            <p:fltVal val="0"/>
                                          </p:val>
                                        </p:tav>
                                        <p:tav tm="100000">
                                          <p:val>
                                            <p:strVal val="#ppt_w"/>
                                          </p:val>
                                        </p:tav>
                                      </p:tavLst>
                                    </p:anim>
                                    <p:anim calcmode="lin" valueType="num">
                                      <p:cBhvr>
                                        <p:cTn dur="500" fill="hold" id="13"/>
                                        <p:tgtEl>
                                          <p:spTgt spid="16"/>
                                        </p:tgtEl>
                                        <p:attrNameLst>
                                          <p:attrName>ppt_h</p:attrName>
                                        </p:attrNameLst>
                                      </p:cBhvr>
                                      <p:tavLst>
                                        <p:tav tm="0">
                                          <p:val>
                                            <p:fltVal val="0"/>
                                          </p:val>
                                        </p:tav>
                                        <p:tav tm="100000">
                                          <p:val>
                                            <p:strVal val="#ppt_h"/>
                                          </p:val>
                                        </p:tav>
                                      </p:tavLst>
                                    </p:anim>
                                    <p:animEffect filter="fade" transition="in">
                                      <p:cBhvr>
                                        <p:cTn dur="500" id="14"/>
                                        <p:tgtEl>
                                          <p:spTgt spid="16"/>
                                        </p:tgtEl>
                                      </p:cBhvr>
                                    </p:animEffect>
                                  </p:childTnLst>
                                </p:cTn>
                              </p:par>
                              <p:par>
                                <p:cTn fill="hold" grpId="0" id="15" nodeType="withEffect" presetClass="entr" presetID="53" presetSubtype="0">
                                  <p:stCondLst>
                                    <p:cond delay="750"/>
                                  </p:stCondLst>
                                  <p:iterate type="lt">
                                    <p:tmPct val="10000"/>
                                  </p:iterate>
                                  <p:childTnLst>
                                    <p:set>
                                      <p:cBhvr>
                                        <p:cTn dur="1" fill="hold" id="16">
                                          <p:stCondLst>
                                            <p:cond delay="0"/>
                                          </p:stCondLst>
                                        </p:cTn>
                                        <p:tgtEl>
                                          <p:spTgt spid="24"/>
                                        </p:tgtEl>
                                        <p:attrNameLst>
                                          <p:attrName>style.visibility</p:attrName>
                                        </p:attrNameLst>
                                      </p:cBhvr>
                                      <p:to>
                                        <p:strVal val="visible"/>
                                      </p:to>
                                    </p:set>
                                    <p:anim calcmode="lin" valueType="num">
                                      <p:cBhvr>
                                        <p:cTn dur="500" fill="hold" id="17"/>
                                        <p:tgtEl>
                                          <p:spTgt spid="24"/>
                                        </p:tgtEl>
                                        <p:attrNameLst>
                                          <p:attrName>ppt_w</p:attrName>
                                        </p:attrNameLst>
                                      </p:cBhvr>
                                      <p:tavLst>
                                        <p:tav tm="0">
                                          <p:val>
                                            <p:fltVal val="0"/>
                                          </p:val>
                                        </p:tav>
                                        <p:tav tm="100000">
                                          <p:val>
                                            <p:strVal val="#ppt_w"/>
                                          </p:val>
                                        </p:tav>
                                      </p:tavLst>
                                    </p:anim>
                                    <p:anim calcmode="lin" valueType="num">
                                      <p:cBhvr>
                                        <p:cTn dur="500" fill="hold" id="18"/>
                                        <p:tgtEl>
                                          <p:spTgt spid="24"/>
                                        </p:tgtEl>
                                        <p:attrNameLst>
                                          <p:attrName>ppt_h</p:attrName>
                                        </p:attrNameLst>
                                      </p:cBhvr>
                                      <p:tavLst>
                                        <p:tav tm="0">
                                          <p:val>
                                            <p:fltVal val="0"/>
                                          </p:val>
                                        </p:tav>
                                        <p:tav tm="100000">
                                          <p:val>
                                            <p:strVal val="#ppt_h"/>
                                          </p:val>
                                        </p:tav>
                                      </p:tavLst>
                                    </p:anim>
                                    <p:animEffect filter="fade" transition="in">
                                      <p:cBhvr>
                                        <p:cTn dur="500" id="19"/>
                                        <p:tgtEl>
                                          <p:spTgt spid="24"/>
                                        </p:tgtEl>
                                      </p:cBhvr>
                                    </p:animEffect>
                                  </p:childTnLst>
                                </p:cTn>
                              </p:par>
                            </p:childTnLst>
                          </p:cTn>
                        </p:par>
                        <p:par>
                          <p:cTn fill="hold" id="20" nodeType="afterGroup">
                            <p:stCondLst>
                              <p:cond delay="1250"/>
                            </p:stCondLst>
                            <p:childTnLst>
                              <p:par>
                                <p:cTn fill="hold" grpId="0" id="21" nodeType="afterEffect" presetClass="entr" presetID="42" presetSubtype="0">
                                  <p:stCondLst>
                                    <p:cond delay="0"/>
                                  </p:stCondLst>
                                  <p:childTnLst>
                                    <p:set>
                                      <p:cBhvr>
                                        <p:cTn dur="1" fill="hold" id="22">
                                          <p:stCondLst>
                                            <p:cond delay="0"/>
                                          </p:stCondLst>
                                        </p:cTn>
                                        <p:tgtEl>
                                          <p:spTgt spid="25"/>
                                        </p:tgtEl>
                                        <p:attrNameLst>
                                          <p:attrName>style.visibility</p:attrName>
                                        </p:attrNameLst>
                                      </p:cBhvr>
                                      <p:to>
                                        <p:strVal val="visible"/>
                                      </p:to>
                                    </p:set>
                                    <p:animEffect filter="fade" transition="in">
                                      <p:cBhvr>
                                        <p:cTn dur="500" id="23"/>
                                        <p:tgtEl>
                                          <p:spTgt spid="25"/>
                                        </p:tgtEl>
                                      </p:cBhvr>
                                    </p:animEffect>
                                    <p:anim calcmode="lin" valueType="num">
                                      <p:cBhvr>
                                        <p:cTn dur="500" fill="hold" id="24"/>
                                        <p:tgtEl>
                                          <p:spTgt spid="25"/>
                                        </p:tgtEl>
                                        <p:attrNameLst>
                                          <p:attrName>ppt_x</p:attrName>
                                        </p:attrNameLst>
                                      </p:cBhvr>
                                      <p:tavLst>
                                        <p:tav tm="0">
                                          <p:val>
                                            <p:strVal val="#ppt_x"/>
                                          </p:val>
                                        </p:tav>
                                        <p:tav tm="100000">
                                          <p:val>
                                            <p:strVal val="#ppt_x"/>
                                          </p:val>
                                        </p:tav>
                                      </p:tavLst>
                                    </p:anim>
                                    <p:anim calcmode="lin" valueType="num">
                                      <p:cBhvr>
                                        <p:cTn dur="500" fill="hold" id="25"/>
                                        <p:tgtEl>
                                          <p:spTgt spid="25"/>
                                        </p:tgtEl>
                                        <p:attrNameLst>
                                          <p:attrName>ppt_y</p:attrName>
                                        </p:attrNameLst>
                                      </p:cBhvr>
                                      <p:tavLst>
                                        <p:tav tm="0">
                                          <p:val>
                                            <p:strVal val="#ppt_y+.1"/>
                                          </p:val>
                                        </p:tav>
                                        <p:tav tm="100000">
                                          <p:val>
                                            <p:strVal val="#ppt_y"/>
                                          </p:val>
                                        </p:tav>
                                      </p:tavLst>
                                    </p:anim>
                                  </p:childTnLst>
                                </p:cTn>
                              </p:par>
                              <p:par>
                                <p:cTn fill="hold" id="26" nodeType="withEffect" presetClass="entr" presetID="53" presetSubtype="0">
                                  <p:stCondLst>
                                    <p:cond delay="0"/>
                                  </p:stCondLst>
                                  <p:childTnLst>
                                    <p:set>
                                      <p:cBhvr>
                                        <p:cTn dur="1" fill="hold" id="27">
                                          <p:stCondLst>
                                            <p:cond delay="0"/>
                                          </p:stCondLst>
                                        </p:cTn>
                                        <p:tgtEl>
                                          <p:spTgt spid="26"/>
                                        </p:tgtEl>
                                        <p:attrNameLst>
                                          <p:attrName>style.visibility</p:attrName>
                                        </p:attrNameLst>
                                      </p:cBhvr>
                                      <p:to>
                                        <p:strVal val="visible"/>
                                      </p:to>
                                    </p:set>
                                    <p:anim calcmode="lin" valueType="num">
                                      <p:cBhvr>
                                        <p:cTn dur="500" fill="hold" id="28"/>
                                        <p:tgtEl>
                                          <p:spTgt spid="26"/>
                                        </p:tgtEl>
                                        <p:attrNameLst>
                                          <p:attrName>ppt_w</p:attrName>
                                        </p:attrNameLst>
                                      </p:cBhvr>
                                      <p:tavLst>
                                        <p:tav tm="0">
                                          <p:val>
                                            <p:fltVal val="0"/>
                                          </p:val>
                                        </p:tav>
                                        <p:tav tm="100000">
                                          <p:val>
                                            <p:strVal val="#ppt_w"/>
                                          </p:val>
                                        </p:tav>
                                      </p:tavLst>
                                    </p:anim>
                                    <p:anim calcmode="lin" valueType="num">
                                      <p:cBhvr>
                                        <p:cTn dur="500" fill="hold" id="29"/>
                                        <p:tgtEl>
                                          <p:spTgt spid="26"/>
                                        </p:tgtEl>
                                        <p:attrNameLst>
                                          <p:attrName>ppt_h</p:attrName>
                                        </p:attrNameLst>
                                      </p:cBhvr>
                                      <p:tavLst>
                                        <p:tav tm="0">
                                          <p:val>
                                            <p:fltVal val="0"/>
                                          </p:val>
                                        </p:tav>
                                        <p:tav tm="100000">
                                          <p:val>
                                            <p:strVal val="#ppt_h"/>
                                          </p:val>
                                        </p:tav>
                                      </p:tavLst>
                                    </p:anim>
                                    <p:animEffect filter="fade" transition="in">
                                      <p:cBhvr>
                                        <p:cTn dur="500" id="30"/>
                                        <p:tgtEl>
                                          <p:spTgt spid="26"/>
                                        </p:tgtEl>
                                      </p:cBhvr>
                                    </p:animEffect>
                                  </p:childTnLst>
                                </p:cTn>
                              </p:par>
                              <p:par>
                                <p:cTn fill="hold" id="31" nodeType="withEffect" presetClass="entr" presetID="53" presetSubtype="0">
                                  <p:stCondLst>
                                    <p:cond delay="0"/>
                                  </p:stCondLst>
                                  <p:childTnLst>
                                    <p:set>
                                      <p:cBhvr>
                                        <p:cTn dur="1" fill="hold" id="32">
                                          <p:stCondLst>
                                            <p:cond delay="0"/>
                                          </p:stCondLst>
                                        </p:cTn>
                                        <p:tgtEl>
                                          <p:spTgt spid="27"/>
                                        </p:tgtEl>
                                        <p:attrNameLst>
                                          <p:attrName>style.visibility</p:attrName>
                                        </p:attrNameLst>
                                      </p:cBhvr>
                                      <p:to>
                                        <p:strVal val="visible"/>
                                      </p:to>
                                    </p:set>
                                    <p:anim calcmode="lin" valueType="num">
                                      <p:cBhvr>
                                        <p:cTn dur="500" fill="hold" id="33"/>
                                        <p:tgtEl>
                                          <p:spTgt spid="27"/>
                                        </p:tgtEl>
                                        <p:attrNameLst>
                                          <p:attrName>ppt_w</p:attrName>
                                        </p:attrNameLst>
                                      </p:cBhvr>
                                      <p:tavLst>
                                        <p:tav tm="0">
                                          <p:val>
                                            <p:fltVal val="0"/>
                                          </p:val>
                                        </p:tav>
                                        <p:tav tm="100000">
                                          <p:val>
                                            <p:strVal val="#ppt_w"/>
                                          </p:val>
                                        </p:tav>
                                      </p:tavLst>
                                    </p:anim>
                                    <p:anim calcmode="lin" valueType="num">
                                      <p:cBhvr>
                                        <p:cTn dur="500" fill="hold" id="34"/>
                                        <p:tgtEl>
                                          <p:spTgt spid="27"/>
                                        </p:tgtEl>
                                        <p:attrNameLst>
                                          <p:attrName>ppt_h</p:attrName>
                                        </p:attrNameLst>
                                      </p:cBhvr>
                                      <p:tavLst>
                                        <p:tav tm="0">
                                          <p:val>
                                            <p:fltVal val="0"/>
                                          </p:val>
                                        </p:tav>
                                        <p:tav tm="100000">
                                          <p:val>
                                            <p:strVal val="#ppt_h"/>
                                          </p:val>
                                        </p:tav>
                                      </p:tavLst>
                                    </p:anim>
                                    <p:animEffect filter="fade" transition="in">
                                      <p:cBhvr>
                                        <p:cTn dur="500" id="35"/>
                                        <p:tgtEl>
                                          <p:spTgt spid="27"/>
                                        </p:tgtEl>
                                      </p:cBhvr>
                                    </p:animEffect>
                                  </p:childTnLst>
                                </p:cTn>
                              </p:par>
                              <p:par>
                                <p:cTn decel="100000" fill="hold" grpId="0" id="36" nodeType="withEffect" presetClass="entr" presetID="50" presetSubtype="0">
                                  <p:stCondLst>
                                    <p:cond delay="0"/>
                                  </p:stCondLst>
                                  <p:childTnLst>
                                    <p:set>
                                      <p:cBhvr>
                                        <p:cTn dur="1" fill="hold" id="37">
                                          <p:stCondLst>
                                            <p:cond delay="0"/>
                                          </p:stCondLst>
                                        </p:cTn>
                                        <p:tgtEl>
                                          <p:spTgt spid="6"/>
                                        </p:tgtEl>
                                        <p:attrNameLst>
                                          <p:attrName>style.visibility</p:attrName>
                                        </p:attrNameLst>
                                      </p:cBhvr>
                                      <p:to>
                                        <p:strVal val="visible"/>
                                      </p:to>
                                    </p:set>
                                    <p:anim calcmode="lin" valueType="num">
                                      <p:cBhvr>
                                        <p:cTn dur="1000" fill="hold" id="38"/>
                                        <p:tgtEl>
                                          <p:spTgt spid="6"/>
                                        </p:tgtEl>
                                        <p:attrNameLst>
                                          <p:attrName>ppt_w</p:attrName>
                                        </p:attrNameLst>
                                      </p:cBhvr>
                                      <p:tavLst>
                                        <p:tav tm="0">
                                          <p:val>
                                            <p:strVal val="#ppt_w+.3"/>
                                          </p:val>
                                        </p:tav>
                                        <p:tav tm="100000">
                                          <p:val>
                                            <p:strVal val="#ppt_w"/>
                                          </p:val>
                                        </p:tav>
                                      </p:tavLst>
                                    </p:anim>
                                    <p:anim calcmode="lin" valueType="num">
                                      <p:cBhvr>
                                        <p:cTn dur="1000" fill="hold" id="39"/>
                                        <p:tgtEl>
                                          <p:spTgt spid="6"/>
                                        </p:tgtEl>
                                        <p:attrNameLst>
                                          <p:attrName>ppt_h</p:attrName>
                                        </p:attrNameLst>
                                      </p:cBhvr>
                                      <p:tavLst>
                                        <p:tav tm="0">
                                          <p:val>
                                            <p:strVal val="#ppt_h"/>
                                          </p:val>
                                        </p:tav>
                                        <p:tav tm="100000">
                                          <p:val>
                                            <p:strVal val="#ppt_h"/>
                                          </p:val>
                                        </p:tav>
                                      </p:tavLst>
                                    </p:anim>
                                    <p:animEffect filter="fade" transition="in">
                                      <p:cBhvr>
                                        <p:cTn dur="1000" id="40"/>
                                        <p:tgtEl>
                                          <p:spTgt spid="6"/>
                                        </p:tgtEl>
                                      </p:cBhvr>
                                    </p:animEffect>
                                  </p:childTnLst>
                                </p:cTn>
                              </p:par>
                            </p:childTnLst>
                          </p:cTn>
                        </p:par>
                        <p:par>
                          <p:cTn fill="hold" id="41" nodeType="afterGroup">
                            <p:stCondLst>
                              <p:cond delay="2250"/>
                            </p:stCondLst>
                            <p:childTnLst>
                              <p:par>
                                <p:cTn fill="hold" id="42" nodeType="afterEffect" presetClass="entr" presetID="42" presetSubtype="0">
                                  <p:stCondLst>
                                    <p:cond delay="0"/>
                                  </p:stCondLst>
                                  <p:childTnLst>
                                    <p:set>
                                      <p:cBhvr>
                                        <p:cTn dur="1" fill="hold" id="43">
                                          <p:stCondLst>
                                            <p:cond delay="0"/>
                                          </p:stCondLst>
                                        </p:cTn>
                                        <p:tgtEl>
                                          <p:spTgt spid="8"/>
                                        </p:tgtEl>
                                        <p:attrNameLst>
                                          <p:attrName>style.visibility</p:attrName>
                                        </p:attrNameLst>
                                      </p:cBhvr>
                                      <p:to>
                                        <p:strVal val="visible"/>
                                      </p:to>
                                    </p:set>
                                    <p:animEffect filter="fade" transition="in">
                                      <p:cBhvr>
                                        <p:cTn dur="500" id="44"/>
                                        <p:tgtEl>
                                          <p:spTgt spid="8"/>
                                        </p:tgtEl>
                                      </p:cBhvr>
                                    </p:animEffect>
                                    <p:anim calcmode="lin" valueType="num">
                                      <p:cBhvr>
                                        <p:cTn dur="500" fill="hold" id="45"/>
                                        <p:tgtEl>
                                          <p:spTgt spid="8"/>
                                        </p:tgtEl>
                                        <p:attrNameLst>
                                          <p:attrName>ppt_x</p:attrName>
                                        </p:attrNameLst>
                                      </p:cBhvr>
                                      <p:tavLst>
                                        <p:tav tm="0">
                                          <p:val>
                                            <p:strVal val="#ppt_x"/>
                                          </p:val>
                                        </p:tav>
                                        <p:tav tm="100000">
                                          <p:val>
                                            <p:strVal val="#ppt_x"/>
                                          </p:val>
                                        </p:tav>
                                      </p:tavLst>
                                    </p:anim>
                                    <p:anim calcmode="lin" valueType="num">
                                      <p:cBhvr>
                                        <p:cTn dur="500" fill="hold" id="46"/>
                                        <p:tgtEl>
                                          <p:spTgt spid="8"/>
                                        </p:tgtEl>
                                        <p:attrNameLst>
                                          <p:attrName>ppt_y</p:attrName>
                                        </p:attrNameLst>
                                      </p:cBhvr>
                                      <p:tavLst>
                                        <p:tav tm="0">
                                          <p:val>
                                            <p:strVal val="#ppt_y+.1"/>
                                          </p:val>
                                        </p:tav>
                                        <p:tav tm="100000">
                                          <p:val>
                                            <p:strVal val="#ppt_y"/>
                                          </p:val>
                                        </p:tav>
                                      </p:tavLst>
                                    </p:anim>
                                  </p:childTnLst>
                                </p:cTn>
                              </p:par>
                            </p:childTnLst>
                          </p:cTn>
                        </p:par>
                        <p:par>
                          <p:cTn fill="hold" id="47" nodeType="afterGroup">
                            <p:stCondLst>
                              <p:cond delay="2750"/>
                            </p:stCondLst>
                            <p:childTnLst>
                              <p:par>
                                <p:cTn fill="hold" id="48" nodeType="afterEffect" presetClass="entr" presetID="14" presetSubtype="10">
                                  <p:stCondLst>
                                    <p:cond delay="0"/>
                                  </p:stCondLst>
                                  <p:childTnLst>
                                    <p:set>
                                      <p:cBhvr>
                                        <p:cTn dur="1" fill="hold" id="49">
                                          <p:stCondLst>
                                            <p:cond delay="0"/>
                                          </p:stCondLst>
                                        </p:cTn>
                                        <p:tgtEl>
                                          <p:spTgt spid="2"/>
                                        </p:tgtEl>
                                        <p:attrNameLst>
                                          <p:attrName>style.visibility</p:attrName>
                                        </p:attrNameLst>
                                      </p:cBhvr>
                                      <p:to>
                                        <p:strVal val="visible"/>
                                      </p:to>
                                    </p:set>
                                    <p:animEffect filter="randombar(horizontal)" transition="in">
                                      <p:cBhvr>
                                        <p:cTn dur="500" id="50"/>
                                        <p:tgtEl>
                                          <p:spTgt spid="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
      <p:bldP grpId="0" spid="24"/>
      <p:bldP grpId="0" spid="25"/>
      <p:bldP grpId="0" spid="16"/>
      <p:bldP grpId="0" spid="19"/>
    </p:bldLst>
  </p:timing>
</p:sld>
</file>

<file path=ppt/slides/slide1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dpi="0" rotWithShape="1">
          <a:blip r:embed="rId4">
            <a:alphaModFix amt="25000"/>
            <a:lum/>
          </a:blip>
          <a:stretch>
            <a:fillRect b="-128000" t="-128000"/>
          </a:stretch>
        </a:blipFill>
        <a:effectLst/>
      </p:bgPr>
    </p:bg>
    <p:spTree>
      <p:nvGrpSpPr>
        <p:cNvPr id="1" name=""/>
        <p:cNvGrpSpPr/>
        <p:nvPr/>
      </p:nvGrpSpPr>
      <p:grpSpPr>
        <a:xfrm>
          <a:off x="0" y="0"/>
          <a:ext cx="0" cy="0"/>
        </a:xfrm>
      </p:grpSpPr>
      <p:graphicFrame>
        <p:nvGraphicFramePr>
          <p:cNvPr id="6" name="Chart 1"/>
          <p:cNvGraphicFramePr/>
          <p:nvPr>
            <p:extLst/>
          </p:nvPr>
        </p:nvGraphicFramePr>
        <p:xfrm>
          <a:off x="6096000" y="1685926"/>
          <a:ext cx="5193845" cy="3800474"/>
        </p:xfrm>
        <a:graphic>
          <a:graphicData uri="http://schemas.openxmlformats.org/drawingml/2006/chart">
            <c:chart xmlns:c="http://schemas.openxmlformats.org/drawingml/2006/chart" r:id="rId3"/>
          </a:graphicData>
        </a:graphic>
      </p:graphicFrame>
      <p:sp>
        <p:nvSpPr>
          <p:cNvPr id="15" name="文本框 14"/>
          <p:cNvSpPr txBox="1"/>
          <p:nvPr/>
        </p:nvSpPr>
        <p:spPr>
          <a:xfrm>
            <a:off x="2208514" y="324061"/>
            <a:ext cx="2810347" cy="274320"/>
          </a:xfrm>
          <a:prstGeom prst="rect">
            <a:avLst/>
          </a:prstGeom>
          <a:noFill/>
        </p:spPr>
        <p:txBody>
          <a:bodyPr rtlCol="0" wrap="square">
            <a:spAutoFit/>
          </a:bodyPr>
          <a:lstStyle/>
          <a:p>
            <a:r>
              <a:rPr altLang="en-US" b="1" lang="zh-CN" sz="1200">
                <a:latin charset="0" panose="020b0604020202020204" pitchFamily="34" typeface="Arial"/>
                <a:ea charset="-122" panose="020b0503020204020204" pitchFamily="34" typeface="微软雅黑"/>
                <a:sym charset="0" panose="020b0604020202020204" pitchFamily="34" typeface="Arial"/>
              </a:rPr>
              <a:t>ADD YOUR TEXT HERE</a:t>
            </a:r>
          </a:p>
        </p:txBody>
      </p:sp>
      <p:sp>
        <p:nvSpPr>
          <p:cNvPr id="16" name="文本框 15"/>
          <p:cNvSpPr txBox="1"/>
          <p:nvPr/>
        </p:nvSpPr>
        <p:spPr>
          <a:xfrm>
            <a:off x="397246" y="246333"/>
            <a:ext cx="1480322" cy="365760"/>
          </a:xfrm>
          <a:prstGeom prst="rect">
            <a:avLst/>
          </a:prstGeom>
          <a:noFill/>
        </p:spPr>
        <p:txBody>
          <a:bodyPr rtlCol="0" wrap="square">
            <a:spAutoFit/>
          </a:bodyPr>
          <a:lstStyle/>
          <a:p>
            <a:r>
              <a:rPr altLang="en-US" lang="zh-CN" spc="300">
                <a:solidFill>
                  <a:schemeClr val="bg1"/>
                </a:solidFill>
                <a:latin charset="0" panose="020b0604020202020204" pitchFamily="34" typeface="Arial"/>
                <a:ea charset="-122" panose="020b0503020204020204" pitchFamily="34" typeface="微软雅黑"/>
                <a:sym charset="0" panose="020b0604020202020204" pitchFamily="34" typeface="Arial"/>
              </a:rPr>
              <a:t>添加标题</a:t>
            </a:r>
          </a:p>
        </p:txBody>
      </p:sp>
      <p:sp>
        <p:nvSpPr>
          <p:cNvPr id="17" name="矩形 16"/>
          <p:cNvSpPr/>
          <p:nvPr/>
        </p:nvSpPr>
        <p:spPr>
          <a:xfrm>
            <a:off x="1144109" y="1877870"/>
            <a:ext cx="4494691" cy="518160"/>
          </a:xfrm>
          <a:prstGeom prst="rect">
            <a:avLst/>
          </a:prstGeom>
        </p:spPr>
        <p:txBody>
          <a:bodyPr wrap="square">
            <a:spAutoFit/>
          </a:bodyPr>
          <a:lstStyle/>
          <a:p>
            <a:r>
              <a:rPr altLang="en-US" lang="zh-CN" sz="2800">
                <a:latin charset="0" panose="020b0604020202020204" pitchFamily="34" typeface="Arial"/>
                <a:ea charset="-122" panose="020b0503020204020204" pitchFamily="34" typeface="微软雅黑"/>
                <a:sym charset="0" panose="020b0604020202020204" pitchFamily="34" typeface="Arial"/>
              </a:rPr>
              <a:t>ADD YOUR TEXT HERE</a:t>
            </a:r>
          </a:p>
        </p:txBody>
      </p:sp>
      <p:sp>
        <p:nvSpPr>
          <p:cNvPr id="18" name="Rectangle 23"/>
          <p:cNvSpPr/>
          <p:nvPr/>
        </p:nvSpPr>
        <p:spPr>
          <a:xfrm>
            <a:off x="1234316" y="3183937"/>
            <a:ext cx="3592327" cy="548640"/>
          </a:xfrm>
          <a:prstGeom prst="rect">
            <a:avLst/>
          </a:prstGeom>
        </p:spPr>
        <p:txBody>
          <a:bodyPr wrap="square">
            <a:spAutoFit/>
          </a:bodyPr>
          <a:lstStyle/>
          <a:p>
            <a:pPr>
              <a:defRPr/>
            </a:pPr>
            <a:r>
              <a:rPr altLang="zh-CN" lang="en-US" noProof="1" sz="1000">
                <a:solidFill>
                  <a:schemeClr val="tx1">
                    <a:lumMod val="50000"/>
                    <a:lumOff val="50000"/>
                  </a:schemeClr>
                </a:solidFill>
                <a:latin charset="0" panose="020b0604020202020204" pitchFamily="34" typeface="Arial"/>
                <a:ea charset="-122" panose="020b0503020204020204" pitchFamily="34" typeface="微软雅黑"/>
                <a:cs charset="0" panose="020b0606030504020204" pitchFamily="34" typeface="Open Sans"/>
                <a:sym charset="0" panose="020b0604020202020204" pitchFamily="34" typeface="Arial"/>
              </a:rPr>
              <a:t>Lorem ipsum dolor sit amet, consectetuer adipiscing elit, sed diam nonummy nibh euismod tincidunt ut laoreet dolore magna aliquam erat volutpat.</a:t>
            </a:r>
          </a:p>
        </p:txBody>
      </p:sp>
      <p:sp>
        <p:nvSpPr>
          <p:cNvPr id="19" name="文本框 18"/>
          <p:cNvSpPr txBox="1"/>
          <p:nvPr/>
        </p:nvSpPr>
        <p:spPr>
          <a:xfrm>
            <a:off x="1234317" y="2807122"/>
            <a:ext cx="2008247" cy="365760"/>
          </a:xfrm>
          <a:prstGeom prst="rect">
            <a:avLst/>
          </a:prstGeom>
          <a:noFill/>
        </p:spPr>
        <p:txBody>
          <a:bodyPr rtlCol="0" wrap="square">
            <a:spAutoFit/>
          </a:bodyPr>
          <a:lstStyle/>
          <a:p>
            <a:r>
              <a:rPr altLang="zh-CN" b="1" lang="en-US">
                <a:solidFill>
                  <a:schemeClr val="tx1">
                    <a:lumMod val="85000"/>
                    <a:lumOff val="15000"/>
                  </a:schemeClr>
                </a:solidFill>
                <a:latin charset="0" panose="020b0604020202020204" pitchFamily="34" typeface="Arial"/>
                <a:ea charset="-122" panose="020b0503020204020204" pitchFamily="34" typeface="微软雅黑"/>
                <a:cs charset="0" panose="020b0606030504020204" pitchFamily="34" typeface="Open Sans"/>
                <a:sym charset="0" panose="020b0604020202020204" pitchFamily="34" typeface="Arial"/>
              </a:rPr>
              <a:t>TITLE 01</a:t>
            </a:r>
          </a:p>
        </p:txBody>
      </p:sp>
      <p:sp>
        <p:nvSpPr>
          <p:cNvPr id="20" name="Rectangle 23"/>
          <p:cNvSpPr/>
          <p:nvPr/>
        </p:nvSpPr>
        <p:spPr>
          <a:xfrm>
            <a:off x="1234316" y="4306569"/>
            <a:ext cx="3592327" cy="548640"/>
          </a:xfrm>
          <a:prstGeom prst="rect">
            <a:avLst/>
          </a:prstGeom>
        </p:spPr>
        <p:txBody>
          <a:bodyPr wrap="square">
            <a:spAutoFit/>
          </a:bodyPr>
          <a:lstStyle/>
          <a:p>
            <a:pPr>
              <a:defRPr/>
            </a:pPr>
            <a:r>
              <a:rPr altLang="zh-CN" lang="en-US" noProof="1" sz="1000">
                <a:solidFill>
                  <a:schemeClr val="tx1">
                    <a:lumMod val="50000"/>
                    <a:lumOff val="50000"/>
                  </a:schemeClr>
                </a:solidFill>
                <a:latin charset="0" panose="020b0604020202020204" pitchFamily="34" typeface="Arial"/>
                <a:ea charset="-122" panose="020b0503020204020204" pitchFamily="34" typeface="微软雅黑"/>
                <a:cs charset="0" panose="020b0606030504020204" pitchFamily="34" typeface="Open Sans"/>
                <a:sym charset="0" panose="020b0604020202020204" pitchFamily="34" typeface="Arial"/>
              </a:rPr>
              <a:t>Lorem ipsum dolor sit amet, consectetuer adipiscing elit, sed diam nonummy nibh euismod tincidunt ut laoreet dolore magna aliquam erat volutpat.</a:t>
            </a:r>
          </a:p>
        </p:txBody>
      </p:sp>
      <p:sp>
        <p:nvSpPr>
          <p:cNvPr id="21" name="文本框 20"/>
          <p:cNvSpPr txBox="1"/>
          <p:nvPr/>
        </p:nvSpPr>
        <p:spPr>
          <a:xfrm>
            <a:off x="1234317" y="3929754"/>
            <a:ext cx="2008247" cy="365760"/>
          </a:xfrm>
          <a:prstGeom prst="rect">
            <a:avLst/>
          </a:prstGeom>
          <a:noFill/>
        </p:spPr>
        <p:txBody>
          <a:bodyPr rtlCol="0" wrap="square">
            <a:spAutoFit/>
          </a:bodyPr>
          <a:lstStyle/>
          <a:p>
            <a:r>
              <a:rPr altLang="zh-CN" b="1" lang="en-US">
                <a:solidFill>
                  <a:schemeClr val="tx1">
                    <a:lumMod val="85000"/>
                    <a:lumOff val="15000"/>
                  </a:schemeClr>
                </a:solidFill>
                <a:latin charset="0" panose="020b0604020202020204" pitchFamily="34" typeface="Arial"/>
                <a:ea charset="-122" panose="020b0503020204020204" pitchFamily="34" typeface="微软雅黑"/>
                <a:cs charset="0" panose="020b0606030504020204" pitchFamily="34" typeface="Open Sans"/>
                <a:sym charset="0" panose="020b0604020202020204" pitchFamily="34" typeface="Arial"/>
              </a:rPr>
              <a:t>TITLE 02</a:t>
            </a:r>
          </a:p>
        </p:txBody>
      </p:sp>
      <p:sp>
        <p:nvSpPr>
          <p:cNvPr id="22" name="Rectangle 23"/>
          <p:cNvSpPr/>
          <p:nvPr/>
        </p:nvSpPr>
        <p:spPr>
          <a:xfrm>
            <a:off x="1234316" y="5367659"/>
            <a:ext cx="3592327" cy="548640"/>
          </a:xfrm>
          <a:prstGeom prst="rect">
            <a:avLst/>
          </a:prstGeom>
        </p:spPr>
        <p:txBody>
          <a:bodyPr wrap="square">
            <a:spAutoFit/>
          </a:bodyPr>
          <a:lstStyle/>
          <a:p>
            <a:pPr>
              <a:defRPr/>
            </a:pPr>
            <a:r>
              <a:rPr altLang="zh-CN" lang="en-US" noProof="1" sz="1000">
                <a:solidFill>
                  <a:schemeClr val="tx1">
                    <a:lumMod val="50000"/>
                    <a:lumOff val="50000"/>
                  </a:schemeClr>
                </a:solidFill>
                <a:latin charset="0" panose="020b0604020202020204" pitchFamily="34" typeface="Arial"/>
                <a:ea charset="-122" panose="020b0503020204020204" pitchFamily="34" typeface="微软雅黑"/>
                <a:cs charset="0" panose="020b0606030504020204" pitchFamily="34" typeface="Open Sans"/>
                <a:sym charset="0" panose="020b0604020202020204" pitchFamily="34" typeface="Arial"/>
              </a:rPr>
              <a:t>Lorem ipsum dolor sit amet, consectetuer adipiscing elit, sed diam nonummy nibh euismod tincidunt ut laoreet dolore magna aliquam erat volutpat.</a:t>
            </a:r>
          </a:p>
        </p:txBody>
      </p:sp>
      <p:sp>
        <p:nvSpPr>
          <p:cNvPr id="23" name="文本框 22"/>
          <p:cNvSpPr txBox="1"/>
          <p:nvPr/>
        </p:nvSpPr>
        <p:spPr>
          <a:xfrm>
            <a:off x="1234317" y="4990844"/>
            <a:ext cx="2008247" cy="365760"/>
          </a:xfrm>
          <a:prstGeom prst="rect">
            <a:avLst/>
          </a:prstGeom>
          <a:noFill/>
        </p:spPr>
        <p:txBody>
          <a:bodyPr rtlCol="0" wrap="square">
            <a:spAutoFit/>
          </a:bodyPr>
          <a:lstStyle/>
          <a:p>
            <a:r>
              <a:rPr altLang="zh-CN" b="1" lang="en-US">
                <a:solidFill>
                  <a:schemeClr val="tx1">
                    <a:lumMod val="85000"/>
                    <a:lumOff val="15000"/>
                  </a:schemeClr>
                </a:solidFill>
                <a:latin charset="0" panose="020b0604020202020204" pitchFamily="34" typeface="Arial"/>
                <a:ea charset="-122" panose="020b0503020204020204" pitchFamily="34" typeface="微软雅黑"/>
                <a:cs charset="0" panose="020b0606030504020204" pitchFamily="34" typeface="Open Sans"/>
                <a:sym charset="0" panose="020b0604020202020204" pitchFamily="34" typeface="Arial"/>
              </a:rPr>
              <a:t>TITLE 03</a:t>
            </a:r>
          </a:p>
        </p:txBody>
      </p:sp>
    </p:spTree>
    <p:extLst>
      <p:ext uri="{BB962C8B-B14F-4D97-AF65-F5344CB8AC3E}">
        <p14:creationId val="3425005519"/>
      </p:ext>
    </p:extLst>
  </p:cSld>
  <p:clrMapOvr>
    <a:masterClrMapping/>
  </p:clrMapOvr>
  <p:transition spd="slow">
    <p:randomBar dir="vert"/>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53" presetSubtype="0">
                                  <p:stCondLst>
                                    <p:cond delay="0"/>
                                  </p:stCondLst>
                                  <p:iterate type="lt">
                                    <p:tmPct val="10000"/>
                                  </p:iterate>
                                  <p:childTnLst>
                                    <p:set>
                                      <p:cBhvr>
                                        <p:cTn dur="1" fill="hold" id="6">
                                          <p:stCondLst>
                                            <p:cond delay="0"/>
                                          </p:stCondLst>
                                        </p:cTn>
                                        <p:tgtEl>
                                          <p:spTgt spid="16"/>
                                        </p:tgtEl>
                                        <p:attrNameLst>
                                          <p:attrName>style.visibility</p:attrName>
                                        </p:attrNameLst>
                                      </p:cBhvr>
                                      <p:to>
                                        <p:strVal val="visible"/>
                                      </p:to>
                                    </p:set>
                                    <p:anim calcmode="lin" valueType="num">
                                      <p:cBhvr>
                                        <p:cTn dur="500" fill="hold" id="7"/>
                                        <p:tgtEl>
                                          <p:spTgt spid="16"/>
                                        </p:tgtEl>
                                        <p:attrNameLst>
                                          <p:attrName>ppt_w</p:attrName>
                                        </p:attrNameLst>
                                      </p:cBhvr>
                                      <p:tavLst>
                                        <p:tav tm="0">
                                          <p:val>
                                            <p:fltVal val="0"/>
                                          </p:val>
                                        </p:tav>
                                        <p:tav tm="100000">
                                          <p:val>
                                            <p:strVal val="#ppt_w"/>
                                          </p:val>
                                        </p:tav>
                                      </p:tavLst>
                                    </p:anim>
                                    <p:anim calcmode="lin" valueType="num">
                                      <p:cBhvr>
                                        <p:cTn dur="500" fill="hold" id="8"/>
                                        <p:tgtEl>
                                          <p:spTgt spid="16"/>
                                        </p:tgtEl>
                                        <p:attrNameLst>
                                          <p:attrName>ppt_h</p:attrName>
                                        </p:attrNameLst>
                                      </p:cBhvr>
                                      <p:tavLst>
                                        <p:tav tm="0">
                                          <p:val>
                                            <p:fltVal val="0"/>
                                          </p:val>
                                        </p:tav>
                                        <p:tav tm="100000">
                                          <p:val>
                                            <p:strVal val="#ppt_h"/>
                                          </p:val>
                                        </p:tav>
                                      </p:tavLst>
                                    </p:anim>
                                    <p:animEffect filter="fade" transition="in">
                                      <p:cBhvr>
                                        <p:cTn dur="500" id="9"/>
                                        <p:tgtEl>
                                          <p:spTgt spid="16"/>
                                        </p:tgtEl>
                                      </p:cBhvr>
                                    </p:animEffect>
                                  </p:childTnLst>
                                </p:cTn>
                              </p:par>
                              <p:par>
                                <p:cTn fill="hold" grpId="0" id="10" nodeType="withEffect" presetClass="entr" presetID="53" presetSubtype="0">
                                  <p:stCondLst>
                                    <p:cond delay="250"/>
                                  </p:stCondLst>
                                  <p:iterate type="lt">
                                    <p:tmPct val="10000"/>
                                  </p:iterate>
                                  <p:childTnLst>
                                    <p:set>
                                      <p:cBhvr>
                                        <p:cTn dur="1" fill="hold" id="11">
                                          <p:stCondLst>
                                            <p:cond delay="0"/>
                                          </p:stCondLst>
                                        </p:cTn>
                                        <p:tgtEl>
                                          <p:spTgt spid="15"/>
                                        </p:tgtEl>
                                        <p:attrNameLst>
                                          <p:attrName>style.visibility</p:attrName>
                                        </p:attrNameLst>
                                      </p:cBhvr>
                                      <p:to>
                                        <p:strVal val="visible"/>
                                      </p:to>
                                    </p:set>
                                    <p:anim calcmode="lin" valueType="num">
                                      <p:cBhvr>
                                        <p:cTn dur="500" fill="hold" id="12"/>
                                        <p:tgtEl>
                                          <p:spTgt spid="15"/>
                                        </p:tgtEl>
                                        <p:attrNameLst>
                                          <p:attrName>ppt_w</p:attrName>
                                        </p:attrNameLst>
                                      </p:cBhvr>
                                      <p:tavLst>
                                        <p:tav tm="0">
                                          <p:val>
                                            <p:fltVal val="0"/>
                                          </p:val>
                                        </p:tav>
                                        <p:tav tm="100000">
                                          <p:val>
                                            <p:strVal val="#ppt_w"/>
                                          </p:val>
                                        </p:tav>
                                      </p:tavLst>
                                    </p:anim>
                                    <p:anim calcmode="lin" valueType="num">
                                      <p:cBhvr>
                                        <p:cTn dur="500" fill="hold" id="13"/>
                                        <p:tgtEl>
                                          <p:spTgt spid="15"/>
                                        </p:tgtEl>
                                        <p:attrNameLst>
                                          <p:attrName>ppt_h</p:attrName>
                                        </p:attrNameLst>
                                      </p:cBhvr>
                                      <p:tavLst>
                                        <p:tav tm="0">
                                          <p:val>
                                            <p:fltVal val="0"/>
                                          </p:val>
                                        </p:tav>
                                        <p:tav tm="100000">
                                          <p:val>
                                            <p:strVal val="#ppt_h"/>
                                          </p:val>
                                        </p:tav>
                                      </p:tavLst>
                                    </p:anim>
                                    <p:animEffect filter="fade" transition="in">
                                      <p:cBhvr>
                                        <p:cTn dur="500" id="14"/>
                                        <p:tgtEl>
                                          <p:spTgt spid="15"/>
                                        </p:tgtEl>
                                      </p:cBhvr>
                                    </p:animEffect>
                                  </p:childTnLst>
                                </p:cTn>
                              </p:par>
                            </p:childTnLst>
                          </p:cTn>
                        </p:par>
                        <p:par>
                          <p:cTn fill="hold" id="15" nodeType="afterGroup">
                            <p:stCondLst>
                              <p:cond delay="750"/>
                            </p:stCondLst>
                            <p:childTnLst>
                              <p:par>
                                <p:cTn fill="hold" grpId="0" id="16" nodeType="afterEffect" presetClass="entr" presetID="22" presetSubtype="4">
                                  <p:stCondLst>
                                    <p:cond delay="0"/>
                                  </p:stCondLst>
                                  <p:childTnLst>
                                    <p:set>
                                      <p:cBhvr>
                                        <p:cTn dur="1" fill="hold" id="17">
                                          <p:stCondLst>
                                            <p:cond delay="0"/>
                                          </p:stCondLst>
                                        </p:cTn>
                                        <p:tgtEl>
                                          <p:spTgt spid="6"/>
                                        </p:tgtEl>
                                        <p:attrNameLst>
                                          <p:attrName>style.visibility</p:attrName>
                                        </p:attrNameLst>
                                      </p:cBhvr>
                                      <p:to>
                                        <p:strVal val="visible"/>
                                      </p:to>
                                    </p:set>
                                    <p:animEffect filter="wipe(down)" transition="in">
                                      <p:cBhvr>
                                        <p:cTn dur="500" id="18"/>
                                        <p:tgtEl>
                                          <p:spTgt spid="6"/>
                                        </p:tgtEl>
                                      </p:cBhvr>
                                    </p:animEffect>
                                  </p:childTnLst>
                                </p:cTn>
                              </p:par>
                            </p:childTnLst>
                          </p:cTn>
                        </p:par>
                        <p:par>
                          <p:cTn fill="hold" id="19" nodeType="afterGroup">
                            <p:stCondLst>
                              <p:cond delay="1250"/>
                            </p:stCondLst>
                            <p:childTnLst>
                              <p:par>
                                <p:cTn fill="hold" grpId="0" id="20" nodeType="afterEffect" presetClass="entr" presetID="53" presetSubtype="0">
                                  <p:stCondLst>
                                    <p:cond delay="0"/>
                                  </p:stCondLst>
                                  <p:iterate type="lt">
                                    <p:tmPct val="10000"/>
                                  </p:iterate>
                                  <p:childTnLst>
                                    <p:set>
                                      <p:cBhvr>
                                        <p:cTn dur="1" fill="hold" id="21">
                                          <p:stCondLst>
                                            <p:cond delay="0"/>
                                          </p:stCondLst>
                                        </p:cTn>
                                        <p:tgtEl>
                                          <p:spTgt spid="17"/>
                                        </p:tgtEl>
                                        <p:attrNameLst>
                                          <p:attrName>style.visibility</p:attrName>
                                        </p:attrNameLst>
                                      </p:cBhvr>
                                      <p:to>
                                        <p:strVal val="visible"/>
                                      </p:to>
                                    </p:set>
                                    <p:anim calcmode="lin" valueType="num">
                                      <p:cBhvr>
                                        <p:cTn dur="500" fill="hold" id="22"/>
                                        <p:tgtEl>
                                          <p:spTgt spid="17"/>
                                        </p:tgtEl>
                                        <p:attrNameLst>
                                          <p:attrName>ppt_w</p:attrName>
                                        </p:attrNameLst>
                                      </p:cBhvr>
                                      <p:tavLst>
                                        <p:tav tm="0">
                                          <p:val>
                                            <p:fltVal val="0"/>
                                          </p:val>
                                        </p:tav>
                                        <p:tav tm="100000">
                                          <p:val>
                                            <p:strVal val="#ppt_w"/>
                                          </p:val>
                                        </p:tav>
                                      </p:tavLst>
                                    </p:anim>
                                    <p:anim calcmode="lin" valueType="num">
                                      <p:cBhvr>
                                        <p:cTn dur="500" fill="hold" id="23"/>
                                        <p:tgtEl>
                                          <p:spTgt spid="17"/>
                                        </p:tgtEl>
                                        <p:attrNameLst>
                                          <p:attrName>ppt_h</p:attrName>
                                        </p:attrNameLst>
                                      </p:cBhvr>
                                      <p:tavLst>
                                        <p:tav tm="0">
                                          <p:val>
                                            <p:fltVal val="0"/>
                                          </p:val>
                                        </p:tav>
                                        <p:tav tm="100000">
                                          <p:val>
                                            <p:strVal val="#ppt_h"/>
                                          </p:val>
                                        </p:tav>
                                      </p:tavLst>
                                    </p:anim>
                                    <p:animEffect filter="fade" transition="in">
                                      <p:cBhvr>
                                        <p:cTn dur="500" id="24"/>
                                        <p:tgtEl>
                                          <p:spTgt spid="17"/>
                                        </p:tgtEl>
                                      </p:cBhvr>
                                    </p:animEffect>
                                  </p:childTnLst>
                                </p:cTn>
                              </p:par>
                              <p:par>
                                <p:cTn fill="hold" grpId="0" id="25" nodeType="withEffect" presetClass="entr" presetID="42" presetSubtype="0">
                                  <p:stCondLst>
                                    <p:cond delay="500"/>
                                  </p:stCondLst>
                                  <p:childTnLst>
                                    <p:set>
                                      <p:cBhvr>
                                        <p:cTn dur="1" fill="hold" id="26">
                                          <p:stCondLst>
                                            <p:cond delay="0"/>
                                          </p:stCondLst>
                                        </p:cTn>
                                        <p:tgtEl>
                                          <p:spTgt spid="19"/>
                                        </p:tgtEl>
                                        <p:attrNameLst>
                                          <p:attrName>style.visibility</p:attrName>
                                        </p:attrNameLst>
                                      </p:cBhvr>
                                      <p:to>
                                        <p:strVal val="visible"/>
                                      </p:to>
                                    </p:set>
                                    <p:animEffect filter="fade" transition="in">
                                      <p:cBhvr>
                                        <p:cTn dur="1000" id="27"/>
                                        <p:tgtEl>
                                          <p:spTgt spid="19"/>
                                        </p:tgtEl>
                                      </p:cBhvr>
                                    </p:animEffect>
                                    <p:anim calcmode="lin" valueType="num">
                                      <p:cBhvr>
                                        <p:cTn dur="1000" fill="hold" id="28"/>
                                        <p:tgtEl>
                                          <p:spTgt spid="19"/>
                                        </p:tgtEl>
                                        <p:attrNameLst>
                                          <p:attrName>ppt_x</p:attrName>
                                        </p:attrNameLst>
                                      </p:cBhvr>
                                      <p:tavLst>
                                        <p:tav tm="0">
                                          <p:val>
                                            <p:strVal val="#ppt_x"/>
                                          </p:val>
                                        </p:tav>
                                        <p:tav tm="100000">
                                          <p:val>
                                            <p:strVal val="#ppt_x"/>
                                          </p:val>
                                        </p:tav>
                                      </p:tavLst>
                                    </p:anim>
                                    <p:anim calcmode="lin" valueType="num">
                                      <p:cBhvr>
                                        <p:cTn dur="1000" fill="hold" id="29"/>
                                        <p:tgtEl>
                                          <p:spTgt spid="19"/>
                                        </p:tgtEl>
                                        <p:attrNameLst>
                                          <p:attrName>ppt_y</p:attrName>
                                        </p:attrNameLst>
                                      </p:cBhvr>
                                      <p:tavLst>
                                        <p:tav tm="0">
                                          <p:val>
                                            <p:strVal val="#ppt_y+.1"/>
                                          </p:val>
                                        </p:tav>
                                        <p:tav tm="100000">
                                          <p:val>
                                            <p:strVal val="#ppt_y"/>
                                          </p:val>
                                        </p:tav>
                                      </p:tavLst>
                                    </p:anim>
                                  </p:childTnLst>
                                </p:cTn>
                              </p:par>
                              <p:par>
                                <p:cTn fill="hold" grpId="0" id="30" nodeType="withEffect" presetClass="entr" presetID="42" presetSubtype="0">
                                  <p:stCondLst>
                                    <p:cond delay="500"/>
                                  </p:stCondLst>
                                  <p:childTnLst>
                                    <p:set>
                                      <p:cBhvr>
                                        <p:cTn dur="1" fill="hold" id="31">
                                          <p:stCondLst>
                                            <p:cond delay="0"/>
                                          </p:stCondLst>
                                        </p:cTn>
                                        <p:tgtEl>
                                          <p:spTgt spid="18"/>
                                        </p:tgtEl>
                                        <p:attrNameLst>
                                          <p:attrName>style.visibility</p:attrName>
                                        </p:attrNameLst>
                                      </p:cBhvr>
                                      <p:to>
                                        <p:strVal val="visible"/>
                                      </p:to>
                                    </p:set>
                                    <p:animEffect filter="fade" transition="in">
                                      <p:cBhvr>
                                        <p:cTn dur="1000" id="32"/>
                                        <p:tgtEl>
                                          <p:spTgt spid="18"/>
                                        </p:tgtEl>
                                      </p:cBhvr>
                                    </p:animEffect>
                                    <p:anim calcmode="lin" valueType="num">
                                      <p:cBhvr>
                                        <p:cTn dur="1000" fill="hold" id="33"/>
                                        <p:tgtEl>
                                          <p:spTgt spid="18"/>
                                        </p:tgtEl>
                                        <p:attrNameLst>
                                          <p:attrName>ppt_x</p:attrName>
                                        </p:attrNameLst>
                                      </p:cBhvr>
                                      <p:tavLst>
                                        <p:tav tm="0">
                                          <p:val>
                                            <p:strVal val="#ppt_x"/>
                                          </p:val>
                                        </p:tav>
                                        <p:tav tm="100000">
                                          <p:val>
                                            <p:strVal val="#ppt_x"/>
                                          </p:val>
                                        </p:tav>
                                      </p:tavLst>
                                    </p:anim>
                                    <p:anim calcmode="lin" valueType="num">
                                      <p:cBhvr>
                                        <p:cTn dur="1000" fill="hold" id="34"/>
                                        <p:tgtEl>
                                          <p:spTgt spid="18"/>
                                        </p:tgtEl>
                                        <p:attrNameLst>
                                          <p:attrName>ppt_y</p:attrName>
                                        </p:attrNameLst>
                                      </p:cBhvr>
                                      <p:tavLst>
                                        <p:tav tm="0">
                                          <p:val>
                                            <p:strVal val="#ppt_y+.1"/>
                                          </p:val>
                                        </p:tav>
                                        <p:tav tm="100000">
                                          <p:val>
                                            <p:strVal val="#ppt_y"/>
                                          </p:val>
                                        </p:tav>
                                      </p:tavLst>
                                    </p:anim>
                                  </p:childTnLst>
                                </p:cTn>
                              </p:par>
                              <p:par>
                                <p:cTn fill="hold" grpId="0" id="35" nodeType="withEffect" presetClass="entr" presetID="42" presetSubtype="0">
                                  <p:stCondLst>
                                    <p:cond delay="500"/>
                                  </p:stCondLst>
                                  <p:childTnLst>
                                    <p:set>
                                      <p:cBhvr>
                                        <p:cTn dur="1" fill="hold" id="36">
                                          <p:stCondLst>
                                            <p:cond delay="0"/>
                                          </p:stCondLst>
                                        </p:cTn>
                                        <p:tgtEl>
                                          <p:spTgt spid="21"/>
                                        </p:tgtEl>
                                        <p:attrNameLst>
                                          <p:attrName>style.visibility</p:attrName>
                                        </p:attrNameLst>
                                      </p:cBhvr>
                                      <p:to>
                                        <p:strVal val="visible"/>
                                      </p:to>
                                    </p:set>
                                    <p:animEffect filter="fade" transition="in">
                                      <p:cBhvr>
                                        <p:cTn dur="1000" id="37"/>
                                        <p:tgtEl>
                                          <p:spTgt spid="21"/>
                                        </p:tgtEl>
                                      </p:cBhvr>
                                    </p:animEffect>
                                    <p:anim calcmode="lin" valueType="num">
                                      <p:cBhvr>
                                        <p:cTn dur="1000" fill="hold" id="38"/>
                                        <p:tgtEl>
                                          <p:spTgt spid="21"/>
                                        </p:tgtEl>
                                        <p:attrNameLst>
                                          <p:attrName>ppt_x</p:attrName>
                                        </p:attrNameLst>
                                      </p:cBhvr>
                                      <p:tavLst>
                                        <p:tav tm="0">
                                          <p:val>
                                            <p:strVal val="#ppt_x"/>
                                          </p:val>
                                        </p:tav>
                                        <p:tav tm="100000">
                                          <p:val>
                                            <p:strVal val="#ppt_x"/>
                                          </p:val>
                                        </p:tav>
                                      </p:tavLst>
                                    </p:anim>
                                    <p:anim calcmode="lin" valueType="num">
                                      <p:cBhvr>
                                        <p:cTn dur="1000" fill="hold" id="39"/>
                                        <p:tgtEl>
                                          <p:spTgt spid="21"/>
                                        </p:tgtEl>
                                        <p:attrNameLst>
                                          <p:attrName>ppt_y</p:attrName>
                                        </p:attrNameLst>
                                      </p:cBhvr>
                                      <p:tavLst>
                                        <p:tav tm="0">
                                          <p:val>
                                            <p:strVal val="#ppt_y+.1"/>
                                          </p:val>
                                        </p:tav>
                                        <p:tav tm="100000">
                                          <p:val>
                                            <p:strVal val="#ppt_y"/>
                                          </p:val>
                                        </p:tav>
                                      </p:tavLst>
                                    </p:anim>
                                  </p:childTnLst>
                                </p:cTn>
                              </p:par>
                              <p:par>
                                <p:cTn fill="hold" grpId="0" id="40" nodeType="withEffect" presetClass="entr" presetID="42" presetSubtype="0">
                                  <p:stCondLst>
                                    <p:cond delay="500"/>
                                  </p:stCondLst>
                                  <p:childTnLst>
                                    <p:set>
                                      <p:cBhvr>
                                        <p:cTn dur="1" fill="hold" id="41">
                                          <p:stCondLst>
                                            <p:cond delay="0"/>
                                          </p:stCondLst>
                                        </p:cTn>
                                        <p:tgtEl>
                                          <p:spTgt spid="20"/>
                                        </p:tgtEl>
                                        <p:attrNameLst>
                                          <p:attrName>style.visibility</p:attrName>
                                        </p:attrNameLst>
                                      </p:cBhvr>
                                      <p:to>
                                        <p:strVal val="visible"/>
                                      </p:to>
                                    </p:set>
                                    <p:animEffect filter="fade" transition="in">
                                      <p:cBhvr>
                                        <p:cTn dur="1000" id="42"/>
                                        <p:tgtEl>
                                          <p:spTgt spid="20"/>
                                        </p:tgtEl>
                                      </p:cBhvr>
                                    </p:animEffect>
                                    <p:anim calcmode="lin" valueType="num">
                                      <p:cBhvr>
                                        <p:cTn dur="1000" fill="hold" id="43"/>
                                        <p:tgtEl>
                                          <p:spTgt spid="20"/>
                                        </p:tgtEl>
                                        <p:attrNameLst>
                                          <p:attrName>ppt_x</p:attrName>
                                        </p:attrNameLst>
                                      </p:cBhvr>
                                      <p:tavLst>
                                        <p:tav tm="0">
                                          <p:val>
                                            <p:strVal val="#ppt_x"/>
                                          </p:val>
                                        </p:tav>
                                        <p:tav tm="100000">
                                          <p:val>
                                            <p:strVal val="#ppt_x"/>
                                          </p:val>
                                        </p:tav>
                                      </p:tavLst>
                                    </p:anim>
                                    <p:anim calcmode="lin" valueType="num">
                                      <p:cBhvr>
                                        <p:cTn dur="1000" fill="hold" id="44"/>
                                        <p:tgtEl>
                                          <p:spTgt spid="20"/>
                                        </p:tgtEl>
                                        <p:attrNameLst>
                                          <p:attrName>ppt_y</p:attrName>
                                        </p:attrNameLst>
                                      </p:cBhvr>
                                      <p:tavLst>
                                        <p:tav tm="0">
                                          <p:val>
                                            <p:strVal val="#ppt_y+.1"/>
                                          </p:val>
                                        </p:tav>
                                        <p:tav tm="100000">
                                          <p:val>
                                            <p:strVal val="#ppt_y"/>
                                          </p:val>
                                        </p:tav>
                                      </p:tavLst>
                                    </p:anim>
                                  </p:childTnLst>
                                </p:cTn>
                              </p:par>
                              <p:par>
                                <p:cTn fill="hold" grpId="0" id="45" nodeType="withEffect" presetClass="entr" presetID="42" presetSubtype="0">
                                  <p:stCondLst>
                                    <p:cond delay="500"/>
                                  </p:stCondLst>
                                  <p:childTnLst>
                                    <p:set>
                                      <p:cBhvr>
                                        <p:cTn dur="1" fill="hold" id="46">
                                          <p:stCondLst>
                                            <p:cond delay="0"/>
                                          </p:stCondLst>
                                        </p:cTn>
                                        <p:tgtEl>
                                          <p:spTgt spid="23"/>
                                        </p:tgtEl>
                                        <p:attrNameLst>
                                          <p:attrName>style.visibility</p:attrName>
                                        </p:attrNameLst>
                                      </p:cBhvr>
                                      <p:to>
                                        <p:strVal val="visible"/>
                                      </p:to>
                                    </p:set>
                                    <p:animEffect filter="fade" transition="in">
                                      <p:cBhvr>
                                        <p:cTn dur="1000" id="47"/>
                                        <p:tgtEl>
                                          <p:spTgt spid="23"/>
                                        </p:tgtEl>
                                      </p:cBhvr>
                                    </p:animEffect>
                                    <p:anim calcmode="lin" valueType="num">
                                      <p:cBhvr>
                                        <p:cTn dur="1000" fill="hold" id="48"/>
                                        <p:tgtEl>
                                          <p:spTgt spid="23"/>
                                        </p:tgtEl>
                                        <p:attrNameLst>
                                          <p:attrName>ppt_x</p:attrName>
                                        </p:attrNameLst>
                                      </p:cBhvr>
                                      <p:tavLst>
                                        <p:tav tm="0">
                                          <p:val>
                                            <p:strVal val="#ppt_x"/>
                                          </p:val>
                                        </p:tav>
                                        <p:tav tm="100000">
                                          <p:val>
                                            <p:strVal val="#ppt_x"/>
                                          </p:val>
                                        </p:tav>
                                      </p:tavLst>
                                    </p:anim>
                                    <p:anim calcmode="lin" valueType="num">
                                      <p:cBhvr>
                                        <p:cTn dur="1000" fill="hold" id="49"/>
                                        <p:tgtEl>
                                          <p:spTgt spid="23"/>
                                        </p:tgtEl>
                                        <p:attrNameLst>
                                          <p:attrName>ppt_y</p:attrName>
                                        </p:attrNameLst>
                                      </p:cBhvr>
                                      <p:tavLst>
                                        <p:tav tm="0">
                                          <p:val>
                                            <p:strVal val="#ppt_y+.1"/>
                                          </p:val>
                                        </p:tav>
                                        <p:tav tm="100000">
                                          <p:val>
                                            <p:strVal val="#ppt_y"/>
                                          </p:val>
                                        </p:tav>
                                      </p:tavLst>
                                    </p:anim>
                                  </p:childTnLst>
                                </p:cTn>
                              </p:par>
                              <p:par>
                                <p:cTn fill="hold" grpId="0" id="50" nodeType="withEffect" presetClass="entr" presetID="42" presetSubtype="0">
                                  <p:stCondLst>
                                    <p:cond delay="500"/>
                                  </p:stCondLst>
                                  <p:childTnLst>
                                    <p:set>
                                      <p:cBhvr>
                                        <p:cTn dur="1" fill="hold" id="51">
                                          <p:stCondLst>
                                            <p:cond delay="0"/>
                                          </p:stCondLst>
                                        </p:cTn>
                                        <p:tgtEl>
                                          <p:spTgt spid="22"/>
                                        </p:tgtEl>
                                        <p:attrNameLst>
                                          <p:attrName>style.visibility</p:attrName>
                                        </p:attrNameLst>
                                      </p:cBhvr>
                                      <p:to>
                                        <p:strVal val="visible"/>
                                      </p:to>
                                    </p:set>
                                    <p:animEffect filter="fade" transition="in">
                                      <p:cBhvr>
                                        <p:cTn dur="1000" id="52"/>
                                        <p:tgtEl>
                                          <p:spTgt spid="22"/>
                                        </p:tgtEl>
                                      </p:cBhvr>
                                    </p:animEffect>
                                    <p:anim calcmode="lin" valueType="num">
                                      <p:cBhvr>
                                        <p:cTn dur="1000" fill="hold" id="53"/>
                                        <p:tgtEl>
                                          <p:spTgt spid="22"/>
                                        </p:tgtEl>
                                        <p:attrNameLst>
                                          <p:attrName>ppt_x</p:attrName>
                                        </p:attrNameLst>
                                      </p:cBhvr>
                                      <p:tavLst>
                                        <p:tav tm="0">
                                          <p:val>
                                            <p:strVal val="#ppt_x"/>
                                          </p:val>
                                        </p:tav>
                                        <p:tav tm="100000">
                                          <p:val>
                                            <p:strVal val="#ppt_x"/>
                                          </p:val>
                                        </p:tav>
                                      </p:tavLst>
                                    </p:anim>
                                    <p:anim calcmode="lin" valueType="num">
                                      <p:cBhvr>
                                        <p:cTn dur="1000" fill="hold" id="54"/>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5"/>
      <p:bldP grpId="0" spid="16"/>
      <p:bldP grpId="0" spid="17"/>
      <p:bldP grpId="0" spid="18"/>
      <p:bldP grpId="0" spid="19"/>
      <p:bldP grpId="0" spid="20"/>
      <p:bldP grpId="0" spid="21"/>
      <p:bldP grpId="0" spid="22"/>
      <p:bldP grpId="0" spid="23"/>
      <p:bldGraphic grpId="0" spid="6">
        <p:bldAsOne/>
      </p:bldGraphic>
    </p:bldLst>
  </p:timing>
</p:sld>
</file>

<file path=ppt/slides/slide1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dpi="0" rotWithShape="1">
          <a:blip r:embed="rId4">
            <a:alphaModFix amt="25000"/>
            <a:lum/>
          </a:blip>
          <a:stretch>
            <a:fillRect b="-128000" t="-128000"/>
          </a:stretch>
        </a:blipFill>
        <a:effectLst/>
      </p:bgPr>
    </p:bg>
    <p:spTree>
      <p:nvGrpSpPr>
        <p:cNvPr id="1" name=""/>
        <p:cNvGrpSpPr/>
        <p:nvPr/>
      </p:nvGrpSpPr>
      <p:grpSpPr>
        <a:xfrm>
          <a:off x="0" y="0"/>
          <a:ext cx="0" cy="0"/>
        </a:xfrm>
      </p:grpSpPr>
      <p:sp>
        <p:nvSpPr>
          <p:cNvPr id="2" name="矩形 1"/>
          <p:cNvSpPr/>
          <p:nvPr/>
        </p:nvSpPr>
        <p:spPr>
          <a:xfrm>
            <a:off x="1144109" y="1877870"/>
            <a:ext cx="4494691" cy="518160"/>
          </a:xfrm>
          <a:prstGeom prst="rect">
            <a:avLst/>
          </a:prstGeom>
        </p:spPr>
        <p:txBody>
          <a:bodyPr wrap="square">
            <a:spAutoFit/>
          </a:bodyPr>
          <a:lstStyle/>
          <a:p>
            <a:r>
              <a:rPr altLang="en-US" lang="zh-CN" sz="2800">
                <a:latin charset="0" panose="020b0604020202020204" pitchFamily="34" typeface="Arial"/>
                <a:ea charset="-122" panose="020b0503020204020204" pitchFamily="34" typeface="微软雅黑"/>
                <a:sym charset="0" panose="020b0604020202020204" pitchFamily="34" typeface="Arial"/>
              </a:rPr>
              <a:t>ADD YOUR TEXT HERE</a:t>
            </a:r>
          </a:p>
        </p:txBody>
      </p:sp>
      <p:sp>
        <p:nvSpPr>
          <p:cNvPr id="21" name="Rectangle 23"/>
          <p:cNvSpPr/>
          <p:nvPr/>
        </p:nvSpPr>
        <p:spPr>
          <a:xfrm>
            <a:off x="1234316" y="3183937"/>
            <a:ext cx="5201208" cy="396240"/>
          </a:xfrm>
          <a:prstGeom prst="rect">
            <a:avLst/>
          </a:prstGeom>
        </p:spPr>
        <p:txBody>
          <a:bodyPr wrap="square">
            <a:spAutoFit/>
          </a:bodyPr>
          <a:lstStyle/>
          <a:p>
            <a:pPr>
              <a:defRPr/>
            </a:pPr>
            <a:r>
              <a:rPr altLang="zh-CN" lang="en-US" noProof="1" sz="1000">
                <a:solidFill>
                  <a:schemeClr val="tx1">
                    <a:lumMod val="50000"/>
                    <a:lumOff val="50000"/>
                  </a:schemeClr>
                </a:solidFill>
                <a:latin charset="0" panose="020b0604020202020204" pitchFamily="34" typeface="Arial"/>
                <a:ea charset="-122" panose="020b0503020204020204" pitchFamily="34" typeface="微软雅黑"/>
                <a:cs charset="0" panose="020b0606030504020204" pitchFamily="34" typeface="Open Sans"/>
                <a:sym charset="0" panose="020b0604020202020204" pitchFamily="34" typeface="Arial"/>
              </a:rPr>
              <a:t>Lorem ipsum dolor sit amet, consectetuer adipiscing elit, sed diam nonummy nibh euismod tincidunt ut laoreet dolore magna aliquam erat volutpat.</a:t>
            </a:r>
          </a:p>
        </p:txBody>
      </p:sp>
      <p:sp>
        <p:nvSpPr>
          <p:cNvPr id="22" name="文本框 21"/>
          <p:cNvSpPr txBox="1"/>
          <p:nvPr/>
        </p:nvSpPr>
        <p:spPr>
          <a:xfrm>
            <a:off x="1234317" y="2807122"/>
            <a:ext cx="2907673" cy="365760"/>
          </a:xfrm>
          <a:prstGeom prst="rect">
            <a:avLst/>
          </a:prstGeom>
          <a:noFill/>
        </p:spPr>
        <p:txBody>
          <a:bodyPr rtlCol="0" wrap="square">
            <a:spAutoFit/>
          </a:bodyPr>
          <a:lstStyle/>
          <a:p>
            <a:r>
              <a:rPr altLang="zh-CN" b="1" lang="en-US">
                <a:solidFill>
                  <a:schemeClr val="tx1">
                    <a:lumMod val="85000"/>
                    <a:lumOff val="15000"/>
                  </a:schemeClr>
                </a:solidFill>
                <a:latin charset="0" panose="020b0604020202020204" pitchFamily="34" typeface="Arial"/>
                <a:ea charset="-122" panose="020b0503020204020204" pitchFamily="34" typeface="微软雅黑"/>
                <a:cs charset="0" panose="020b0606030504020204" pitchFamily="34" typeface="Open Sans"/>
                <a:sym charset="0" panose="020b0604020202020204" pitchFamily="34" typeface="Arial"/>
              </a:rPr>
              <a:t>TITLE 01</a:t>
            </a:r>
          </a:p>
        </p:txBody>
      </p:sp>
      <p:sp>
        <p:nvSpPr>
          <p:cNvPr id="24" name="Rectangle 23"/>
          <p:cNvSpPr/>
          <p:nvPr/>
        </p:nvSpPr>
        <p:spPr>
          <a:xfrm>
            <a:off x="1234316" y="4306569"/>
            <a:ext cx="5201208" cy="396240"/>
          </a:xfrm>
          <a:prstGeom prst="rect">
            <a:avLst/>
          </a:prstGeom>
        </p:spPr>
        <p:txBody>
          <a:bodyPr wrap="square">
            <a:spAutoFit/>
          </a:bodyPr>
          <a:lstStyle/>
          <a:p>
            <a:pPr>
              <a:defRPr/>
            </a:pPr>
            <a:r>
              <a:rPr altLang="zh-CN" lang="en-US" noProof="1" sz="1000">
                <a:solidFill>
                  <a:schemeClr val="tx1">
                    <a:lumMod val="50000"/>
                    <a:lumOff val="50000"/>
                  </a:schemeClr>
                </a:solidFill>
                <a:latin charset="0" panose="020b0604020202020204" pitchFamily="34" typeface="Arial"/>
                <a:ea charset="-122" panose="020b0503020204020204" pitchFamily="34" typeface="微软雅黑"/>
                <a:cs charset="0" panose="020b0606030504020204" pitchFamily="34" typeface="Open Sans"/>
                <a:sym charset="0" panose="020b0604020202020204" pitchFamily="34" typeface="Arial"/>
              </a:rPr>
              <a:t>Lorem ipsum dolor sit amet, consectetuer adipiscing elit, sed diam nonummy nibh euismod tincidunt ut laoreet dolore magna aliquam erat volutpat.</a:t>
            </a:r>
          </a:p>
        </p:txBody>
      </p:sp>
      <p:sp>
        <p:nvSpPr>
          <p:cNvPr id="26" name="文本框 25"/>
          <p:cNvSpPr txBox="1"/>
          <p:nvPr/>
        </p:nvSpPr>
        <p:spPr>
          <a:xfrm>
            <a:off x="1234317" y="3929754"/>
            <a:ext cx="2907673" cy="365760"/>
          </a:xfrm>
          <a:prstGeom prst="rect">
            <a:avLst/>
          </a:prstGeom>
          <a:noFill/>
        </p:spPr>
        <p:txBody>
          <a:bodyPr rtlCol="0" wrap="square">
            <a:spAutoFit/>
          </a:bodyPr>
          <a:lstStyle/>
          <a:p>
            <a:r>
              <a:rPr altLang="zh-CN" b="1" lang="en-US">
                <a:solidFill>
                  <a:schemeClr val="tx1">
                    <a:lumMod val="85000"/>
                    <a:lumOff val="15000"/>
                  </a:schemeClr>
                </a:solidFill>
                <a:latin charset="0" panose="020b0604020202020204" pitchFamily="34" typeface="Arial"/>
                <a:ea charset="-122" panose="020b0503020204020204" pitchFamily="34" typeface="微软雅黑"/>
                <a:cs charset="0" panose="020b0606030504020204" pitchFamily="34" typeface="Open Sans"/>
                <a:sym charset="0" panose="020b0604020202020204" pitchFamily="34" typeface="Arial"/>
              </a:rPr>
              <a:t>TITLE 02</a:t>
            </a:r>
          </a:p>
        </p:txBody>
      </p:sp>
      <p:sp>
        <p:nvSpPr>
          <p:cNvPr id="30" name="Rectangle 23"/>
          <p:cNvSpPr/>
          <p:nvPr/>
        </p:nvSpPr>
        <p:spPr>
          <a:xfrm>
            <a:off x="1234316" y="5367659"/>
            <a:ext cx="5201208" cy="396240"/>
          </a:xfrm>
          <a:prstGeom prst="rect">
            <a:avLst/>
          </a:prstGeom>
        </p:spPr>
        <p:txBody>
          <a:bodyPr wrap="square">
            <a:spAutoFit/>
          </a:bodyPr>
          <a:lstStyle/>
          <a:p>
            <a:pPr>
              <a:defRPr/>
            </a:pPr>
            <a:r>
              <a:rPr altLang="zh-CN" lang="en-US" noProof="1" sz="1000">
                <a:solidFill>
                  <a:schemeClr val="tx1">
                    <a:lumMod val="50000"/>
                    <a:lumOff val="50000"/>
                  </a:schemeClr>
                </a:solidFill>
                <a:latin charset="0" panose="020b0604020202020204" pitchFamily="34" typeface="Arial"/>
                <a:ea charset="-122" panose="020b0503020204020204" pitchFamily="34" typeface="微软雅黑"/>
                <a:cs charset="0" panose="020b0606030504020204" pitchFamily="34" typeface="Open Sans"/>
                <a:sym charset="0" panose="020b0604020202020204" pitchFamily="34" typeface="Arial"/>
              </a:rPr>
              <a:t>Lorem ipsum dolor sit amet, consectetuer adipiscing elit, sed diam nonummy nibh euismod tincidunt ut laoreet dolore magna aliquam erat volutpat.</a:t>
            </a:r>
          </a:p>
        </p:txBody>
      </p:sp>
      <p:sp>
        <p:nvSpPr>
          <p:cNvPr id="31" name="文本框 30"/>
          <p:cNvSpPr txBox="1"/>
          <p:nvPr/>
        </p:nvSpPr>
        <p:spPr>
          <a:xfrm>
            <a:off x="1234317" y="4990844"/>
            <a:ext cx="2907673" cy="365760"/>
          </a:xfrm>
          <a:prstGeom prst="rect">
            <a:avLst/>
          </a:prstGeom>
          <a:noFill/>
        </p:spPr>
        <p:txBody>
          <a:bodyPr rtlCol="0" wrap="square">
            <a:spAutoFit/>
          </a:bodyPr>
          <a:lstStyle/>
          <a:p>
            <a:r>
              <a:rPr altLang="zh-CN" b="1" lang="en-US">
                <a:solidFill>
                  <a:schemeClr val="tx1">
                    <a:lumMod val="85000"/>
                    <a:lumOff val="15000"/>
                  </a:schemeClr>
                </a:solidFill>
                <a:latin charset="0" panose="020b0604020202020204" pitchFamily="34" typeface="Arial"/>
                <a:ea charset="-122" panose="020b0503020204020204" pitchFamily="34" typeface="微软雅黑"/>
                <a:cs charset="0" panose="020b0606030504020204" pitchFamily="34" typeface="Open Sans"/>
                <a:sym charset="0" panose="020b0604020202020204" pitchFamily="34" typeface="Arial"/>
              </a:rPr>
              <a:t>TITLE 03</a:t>
            </a:r>
          </a:p>
        </p:txBody>
      </p:sp>
      <p:sp>
        <p:nvSpPr>
          <p:cNvPr id="16" name="文本框 15"/>
          <p:cNvSpPr txBox="1"/>
          <p:nvPr/>
        </p:nvSpPr>
        <p:spPr>
          <a:xfrm>
            <a:off x="7085315" y="324061"/>
            <a:ext cx="2810347" cy="274320"/>
          </a:xfrm>
          <a:prstGeom prst="rect">
            <a:avLst/>
          </a:prstGeom>
          <a:noFill/>
        </p:spPr>
        <p:txBody>
          <a:bodyPr rtlCol="0" wrap="square">
            <a:spAutoFit/>
          </a:bodyPr>
          <a:lstStyle/>
          <a:p>
            <a:pPr algn="r"/>
            <a:r>
              <a:rPr altLang="en-US" b="1" lang="zh-CN" sz="1200">
                <a:latin charset="0" panose="020b0604020202020204" pitchFamily="34" typeface="Arial"/>
                <a:ea charset="-122" panose="020b0503020204020204" pitchFamily="34" typeface="微软雅黑"/>
                <a:sym charset="0" panose="020b0604020202020204" pitchFamily="34" typeface="Arial"/>
              </a:rPr>
              <a:t>ADD YOUR TEXT HERE</a:t>
            </a:r>
          </a:p>
        </p:txBody>
      </p:sp>
      <p:sp>
        <p:nvSpPr>
          <p:cNvPr id="17" name="文本框 16"/>
          <p:cNvSpPr txBox="1"/>
          <p:nvPr/>
        </p:nvSpPr>
        <p:spPr>
          <a:xfrm>
            <a:off x="10435323" y="261573"/>
            <a:ext cx="1548394" cy="365760"/>
          </a:xfrm>
          <a:prstGeom prst="rect">
            <a:avLst/>
          </a:prstGeom>
          <a:noFill/>
        </p:spPr>
        <p:txBody>
          <a:bodyPr rtlCol="0" wrap="square">
            <a:spAutoFit/>
          </a:bodyPr>
          <a:lstStyle/>
          <a:p>
            <a:pPr algn="ctr"/>
            <a:r>
              <a:rPr altLang="en-US" lang="zh-CN" spc="300">
                <a:solidFill>
                  <a:schemeClr val="bg1"/>
                </a:solidFill>
                <a:latin charset="0" panose="020b0604020202020204" pitchFamily="34" typeface="Arial"/>
                <a:ea charset="-122" panose="020b0503020204020204" pitchFamily="34" typeface="微软雅黑"/>
                <a:sym charset="0" panose="020b0604020202020204" pitchFamily="34" typeface="Arial"/>
              </a:rPr>
              <a:t>添加标题</a:t>
            </a:r>
          </a:p>
        </p:txBody>
      </p:sp>
      <p:pic>
        <p:nvPicPr>
          <p:cNvPr id="32" name="图片占位符 8"/>
          <p:cNvPicPr>
            <a:picLocks noChangeAspect="1" noGrp="1"/>
          </p:cNvPicPr>
          <p:nvPr>
            <p:ph idx="12" sz="quarter" type="pic"/>
          </p:nvPr>
        </p:nvPicPr>
        <p:blipFill>
          <a:blip r:embed="rId2">
            <a:extLst>
              <a:ext uri="{28A0092B-C50C-407E-A947-70E740481C1C}">
                <a14:useLocalDpi val="0"/>
              </a:ext>
            </a:extLst>
          </a:blip>
          <a:stretch>
            <a:fillRect/>
          </a:stretch>
        </p:blipFill>
        <p:spPr>
          <a:xfrm>
            <a:off x="7900807" y="3729823"/>
            <a:ext cx="2321718" cy="2340000"/>
          </a:xfrm>
        </p:spPr>
      </p:pic>
      <p:pic>
        <p:nvPicPr>
          <p:cNvPr id="33" name="图片占位符 7"/>
          <p:cNvPicPr>
            <a:picLocks noChangeAspect="1" noGrp="1"/>
          </p:cNvPicPr>
          <p:nvPr>
            <p:ph idx="11" sz="quarter" type="pic"/>
          </p:nvPr>
        </p:nvPicPr>
        <p:blipFill>
          <a:blip r:embed="rId3">
            <a:extLst>
              <a:ext uri="{28A0092B-C50C-407E-A947-70E740481C1C}">
                <a14:useLocalDpi val="0"/>
              </a:ext>
            </a:extLst>
          </a:blip>
          <a:stretch>
            <a:fillRect/>
          </a:stretch>
        </p:blipFill>
        <p:spPr>
          <a:xfrm>
            <a:off x="9247794" y="2180794"/>
            <a:ext cx="2321718" cy="2340000"/>
          </a:xfrm>
        </p:spPr>
      </p:pic>
    </p:spTree>
    <p:extLst>
      <p:ext uri="{BB962C8B-B14F-4D97-AF65-F5344CB8AC3E}">
        <p14:creationId val="3461776157"/>
      </p:ext>
    </p:extLst>
  </p:cSld>
  <p:clrMapOvr>
    <a:masterClrMapping/>
  </p:clrMapOvr>
  <p:transition spd="slow">
    <p:randomBar dir="vert"/>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53" presetSubtype="0">
                                  <p:stCondLst>
                                    <p:cond delay="0"/>
                                  </p:stCondLst>
                                  <p:iterate type="lt">
                                    <p:tmPct val="10000"/>
                                  </p:iterate>
                                  <p:childTnLst>
                                    <p:set>
                                      <p:cBhvr>
                                        <p:cTn dur="1" fill="hold" id="6">
                                          <p:stCondLst>
                                            <p:cond delay="0"/>
                                          </p:stCondLst>
                                        </p:cTn>
                                        <p:tgtEl>
                                          <p:spTgt spid="17"/>
                                        </p:tgtEl>
                                        <p:attrNameLst>
                                          <p:attrName>style.visibility</p:attrName>
                                        </p:attrNameLst>
                                      </p:cBhvr>
                                      <p:to>
                                        <p:strVal val="visible"/>
                                      </p:to>
                                    </p:set>
                                    <p:anim calcmode="lin" valueType="num">
                                      <p:cBhvr>
                                        <p:cTn dur="500" fill="hold" id="7"/>
                                        <p:tgtEl>
                                          <p:spTgt spid="17"/>
                                        </p:tgtEl>
                                        <p:attrNameLst>
                                          <p:attrName>ppt_w</p:attrName>
                                        </p:attrNameLst>
                                      </p:cBhvr>
                                      <p:tavLst>
                                        <p:tav tm="0">
                                          <p:val>
                                            <p:fltVal val="0"/>
                                          </p:val>
                                        </p:tav>
                                        <p:tav tm="100000">
                                          <p:val>
                                            <p:strVal val="#ppt_w"/>
                                          </p:val>
                                        </p:tav>
                                      </p:tavLst>
                                    </p:anim>
                                    <p:anim calcmode="lin" valueType="num">
                                      <p:cBhvr>
                                        <p:cTn dur="500" fill="hold" id="8"/>
                                        <p:tgtEl>
                                          <p:spTgt spid="17"/>
                                        </p:tgtEl>
                                        <p:attrNameLst>
                                          <p:attrName>ppt_h</p:attrName>
                                        </p:attrNameLst>
                                      </p:cBhvr>
                                      <p:tavLst>
                                        <p:tav tm="0">
                                          <p:val>
                                            <p:fltVal val="0"/>
                                          </p:val>
                                        </p:tav>
                                        <p:tav tm="100000">
                                          <p:val>
                                            <p:strVal val="#ppt_h"/>
                                          </p:val>
                                        </p:tav>
                                      </p:tavLst>
                                    </p:anim>
                                    <p:animEffect filter="fade" transition="in">
                                      <p:cBhvr>
                                        <p:cTn dur="500" id="9"/>
                                        <p:tgtEl>
                                          <p:spTgt spid="17"/>
                                        </p:tgtEl>
                                      </p:cBhvr>
                                    </p:animEffect>
                                  </p:childTnLst>
                                </p:cTn>
                              </p:par>
                              <p:par>
                                <p:cTn fill="hold" grpId="0" id="10" nodeType="withEffect" presetClass="entr" presetID="53" presetSubtype="0">
                                  <p:stCondLst>
                                    <p:cond delay="250"/>
                                  </p:stCondLst>
                                  <p:iterate type="lt">
                                    <p:tmPct val="10000"/>
                                  </p:iterate>
                                  <p:childTnLst>
                                    <p:set>
                                      <p:cBhvr>
                                        <p:cTn dur="1" fill="hold" id="11">
                                          <p:stCondLst>
                                            <p:cond delay="0"/>
                                          </p:stCondLst>
                                        </p:cTn>
                                        <p:tgtEl>
                                          <p:spTgt spid="16"/>
                                        </p:tgtEl>
                                        <p:attrNameLst>
                                          <p:attrName>style.visibility</p:attrName>
                                        </p:attrNameLst>
                                      </p:cBhvr>
                                      <p:to>
                                        <p:strVal val="visible"/>
                                      </p:to>
                                    </p:set>
                                    <p:anim calcmode="lin" valueType="num">
                                      <p:cBhvr>
                                        <p:cTn dur="500" fill="hold" id="12"/>
                                        <p:tgtEl>
                                          <p:spTgt spid="16"/>
                                        </p:tgtEl>
                                        <p:attrNameLst>
                                          <p:attrName>ppt_w</p:attrName>
                                        </p:attrNameLst>
                                      </p:cBhvr>
                                      <p:tavLst>
                                        <p:tav tm="0">
                                          <p:val>
                                            <p:fltVal val="0"/>
                                          </p:val>
                                        </p:tav>
                                        <p:tav tm="100000">
                                          <p:val>
                                            <p:strVal val="#ppt_w"/>
                                          </p:val>
                                        </p:tav>
                                      </p:tavLst>
                                    </p:anim>
                                    <p:anim calcmode="lin" valueType="num">
                                      <p:cBhvr>
                                        <p:cTn dur="500" fill="hold" id="13"/>
                                        <p:tgtEl>
                                          <p:spTgt spid="16"/>
                                        </p:tgtEl>
                                        <p:attrNameLst>
                                          <p:attrName>ppt_h</p:attrName>
                                        </p:attrNameLst>
                                      </p:cBhvr>
                                      <p:tavLst>
                                        <p:tav tm="0">
                                          <p:val>
                                            <p:fltVal val="0"/>
                                          </p:val>
                                        </p:tav>
                                        <p:tav tm="100000">
                                          <p:val>
                                            <p:strVal val="#ppt_h"/>
                                          </p:val>
                                        </p:tav>
                                      </p:tavLst>
                                    </p:anim>
                                    <p:animEffect filter="fade" transition="in">
                                      <p:cBhvr>
                                        <p:cTn dur="500" id="14"/>
                                        <p:tgtEl>
                                          <p:spTgt spid="16"/>
                                        </p:tgtEl>
                                      </p:cBhvr>
                                    </p:animEffect>
                                  </p:childTnLst>
                                </p:cTn>
                              </p:par>
                            </p:childTnLst>
                          </p:cTn>
                        </p:par>
                        <p:par>
                          <p:cTn fill="hold" id="15" nodeType="afterGroup">
                            <p:stCondLst>
                              <p:cond delay="750"/>
                            </p:stCondLst>
                            <p:childTnLst>
                              <p:par>
                                <p:cTn fill="hold" grpId="0" id="16" nodeType="afterEffect" presetClass="entr" presetID="53" presetSubtype="0">
                                  <p:stCondLst>
                                    <p:cond delay="0"/>
                                  </p:stCondLst>
                                  <p:iterate type="lt">
                                    <p:tmPct val="10000"/>
                                  </p:iterate>
                                  <p:childTnLst>
                                    <p:set>
                                      <p:cBhvr>
                                        <p:cTn dur="1" fill="hold" id="17">
                                          <p:stCondLst>
                                            <p:cond delay="0"/>
                                          </p:stCondLst>
                                        </p:cTn>
                                        <p:tgtEl>
                                          <p:spTgt spid="2"/>
                                        </p:tgtEl>
                                        <p:attrNameLst>
                                          <p:attrName>style.visibility</p:attrName>
                                        </p:attrNameLst>
                                      </p:cBhvr>
                                      <p:to>
                                        <p:strVal val="visible"/>
                                      </p:to>
                                    </p:set>
                                    <p:anim calcmode="lin" valueType="num">
                                      <p:cBhvr>
                                        <p:cTn dur="500" fill="hold" id="18"/>
                                        <p:tgtEl>
                                          <p:spTgt spid="2"/>
                                        </p:tgtEl>
                                        <p:attrNameLst>
                                          <p:attrName>ppt_w</p:attrName>
                                        </p:attrNameLst>
                                      </p:cBhvr>
                                      <p:tavLst>
                                        <p:tav tm="0">
                                          <p:val>
                                            <p:fltVal val="0"/>
                                          </p:val>
                                        </p:tav>
                                        <p:tav tm="100000">
                                          <p:val>
                                            <p:strVal val="#ppt_w"/>
                                          </p:val>
                                        </p:tav>
                                      </p:tavLst>
                                    </p:anim>
                                    <p:anim calcmode="lin" valueType="num">
                                      <p:cBhvr>
                                        <p:cTn dur="500" fill="hold" id="19"/>
                                        <p:tgtEl>
                                          <p:spTgt spid="2"/>
                                        </p:tgtEl>
                                        <p:attrNameLst>
                                          <p:attrName>ppt_h</p:attrName>
                                        </p:attrNameLst>
                                      </p:cBhvr>
                                      <p:tavLst>
                                        <p:tav tm="0">
                                          <p:val>
                                            <p:fltVal val="0"/>
                                          </p:val>
                                        </p:tav>
                                        <p:tav tm="100000">
                                          <p:val>
                                            <p:strVal val="#ppt_h"/>
                                          </p:val>
                                        </p:tav>
                                      </p:tavLst>
                                    </p:anim>
                                    <p:animEffect filter="fade" transition="in">
                                      <p:cBhvr>
                                        <p:cTn dur="500" id="20"/>
                                        <p:tgtEl>
                                          <p:spTgt spid="2"/>
                                        </p:tgtEl>
                                      </p:cBhvr>
                                    </p:animEffect>
                                  </p:childTnLst>
                                </p:cTn>
                              </p:par>
                              <p:par>
                                <p:cTn fill="hold" grpId="0" id="21" nodeType="withEffect" presetClass="entr" presetID="42" presetSubtype="0">
                                  <p:stCondLst>
                                    <p:cond delay="500"/>
                                  </p:stCondLst>
                                  <p:childTnLst>
                                    <p:set>
                                      <p:cBhvr>
                                        <p:cTn dur="1" fill="hold" id="22">
                                          <p:stCondLst>
                                            <p:cond delay="0"/>
                                          </p:stCondLst>
                                        </p:cTn>
                                        <p:tgtEl>
                                          <p:spTgt spid="22"/>
                                        </p:tgtEl>
                                        <p:attrNameLst>
                                          <p:attrName>style.visibility</p:attrName>
                                        </p:attrNameLst>
                                      </p:cBhvr>
                                      <p:to>
                                        <p:strVal val="visible"/>
                                      </p:to>
                                    </p:set>
                                    <p:animEffect filter="fade" transition="in">
                                      <p:cBhvr>
                                        <p:cTn dur="1000" id="23"/>
                                        <p:tgtEl>
                                          <p:spTgt spid="22"/>
                                        </p:tgtEl>
                                      </p:cBhvr>
                                    </p:animEffect>
                                    <p:anim calcmode="lin" valueType="num">
                                      <p:cBhvr>
                                        <p:cTn dur="1000" fill="hold" id="24"/>
                                        <p:tgtEl>
                                          <p:spTgt spid="22"/>
                                        </p:tgtEl>
                                        <p:attrNameLst>
                                          <p:attrName>ppt_x</p:attrName>
                                        </p:attrNameLst>
                                      </p:cBhvr>
                                      <p:tavLst>
                                        <p:tav tm="0">
                                          <p:val>
                                            <p:strVal val="#ppt_x"/>
                                          </p:val>
                                        </p:tav>
                                        <p:tav tm="100000">
                                          <p:val>
                                            <p:strVal val="#ppt_x"/>
                                          </p:val>
                                        </p:tav>
                                      </p:tavLst>
                                    </p:anim>
                                    <p:anim calcmode="lin" valueType="num">
                                      <p:cBhvr>
                                        <p:cTn dur="1000" fill="hold" id="25"/>
                                        <p:tgtEl>
                                          <p:spTgt spid="22"/>
                                        </p:tgtEl>
                                        <p:attrNameLst>
                                          <p:attrName>ppt_y</p:attrName>
                                        </p:attrNameLst>
                                      </p:cBhvr>
                                      <p:tavLst>
                                        <p:tav tm="0">
                                          <p:val>
                                            <p:strVal val="#ppt_y+.1"/>
                                          </p:val>
                                        </p:tav>
                                        <p:tav tm="100000">
                                          <p:val>
                                            <p:strVal val="#ppt_y"/>
                                          </p:val>
                                        </p:tav>
                                      </p:tavLst>
                                    </p:anim>
                                  </p:childTnLst>
                                </p:cTn>
                              </p:par>
                              <p:par>
                                <p:cTn fill="hold" grpId="0" id="26" nodeType="withEffect" presetClass="entr" presetID="42" presetSubtype="0">
                                  <p:stCondLst>
                                    <p:cond delay="500"/>
                                  </p:stCondLst>
                                  <p:childTnLst>
                                    <p:set>
                                      <p:cBhvr>
                                        <p:cTn dur="1" fill="hold" id="27">
                                          <p:stCondLst>
                                            <p:cond delay="0"/>
                                          </p:stCondLst>
                                        </p:cTn>
                                        <p:tgtEl>
                                          <p:spTgt spid="21"/>
                                        </p:tgtEl>
                                        <p:attrNameLst>
                                          <p:attrName>style.visibility</p:attrName>
                                        </p:attrNameLst>
                                      </p:cBhvr>
                                      <p:to>
                                        <p:strVal val="visible"/>
                                      </p:to>
                                    </p:set>
                                    <p:animEffect filter="fade" transition="in">
                                      <p:cBhvr>
                                        <p:cTn dur="1000" id="28"/>
                                        <p:tgtEl>
                                          <p:spTgt spid="21"/>
                                        </p:tgtEl>
                                      </p:cBhvr>
                                    </p:animEffect>
                                    <p:anim calcmode="lin" valueType="num">
                                      <p:cBhvr>
                                        <p:cTn dur="1000" fill="hold" id="29"/>
                                        <p:tgtEl>
                                          <p:spTgt spid="21"/>
                                        </p:tgtEl>
                                        <p:attrNameLst>
                                          <p:attrName>ppt_x</p:attrName>
                                        </p:attrNameLst>
                                      </p:cBhvr>
                                      <p:tavLst>
                                        <p:tav tm="0">
                                          <p:val>
                                            <p:strVal val="#ppt_x"/>
                                          </p:val>
                                        </p:tav>
                                        <p:tav tm="100000">
                                          <p:val>
                                            <p:strVal val="#ppt_x"/>
                                          </p:val>
                                        </p:tav>
                                      </p:tavLst>
                                    </p:anim>
                                    <p:anim calcmode="lin" valueType="num">
                                      <p:cBhvr>
                                        <p:cTn dur="1000" fill="hold" id="30"/>
                                        <p:tgtEl>
                                          <p:spTgt spid="21"/>
                                        </p:tgtEl>
                                        <p:attrNameLst>
                                          <p:attrName>ppt_y</p:attrName>
                                        </p:attrNameLst>
                                      </p:cBhvr>
                                      <p:tavLst>
                                        <p:tav tm="0">
                                          <p:val>
                                            <p:strVal val="#ppt_y+.1"/>
                                          </p:val>
                                        </p:tav>
                                        <p:tav tm="100000">
                                          <p:val>
                                            <p:strVal val="#ppt_y"/>
                                          </p:val>
                                        </p:tav>
                                      </p:tavLst>
                                    </p:anim>
                                  </p:childTnLst>
                                </p:cTn>
                              </p:par>
                              <p:par>
                                <p:cTn fill="hold" grpId="0" id="31" nodeType="withEffect" presetClass="entr" presetID="42" presetSubtype="0">
                                  <p:stCondLst>
                                    <p:cond delay="500"/>
                                  </p:stCondLst>
                                  <p:childTnLst>
                                    <p:set>
                                      <p:cBhvr>
                                        <p:cTn dur="1" fill="hold" id="32">
                                          <p:stCondLst>
                                            <p:cond delay="0"/>
                                          </p:stCondLst>
                                        </p:cTn>
                                        <p:tgtEl>
                                          <p:spTgt spid="26"/>
                                        </p:tgtEl>
                                        <p:attrNameLst>
                                          <p:attrName>style.visibility</p:attrName>
                                        </p:attrNameLst>
                                      </p:cBhvr>
                                      <p:to>
                                        <p:strVal val="visible"/>
                                      </p:to>
                                    </p:set>
                                    <p:animEffect filter="fade" transition="in">
                                      <p:cBhvr>
                                        <p:cTn dur="1000" id="33"/>
                                        <p:tgtEl>
                                          <p:spTgt spid="26"/>
                                        </p:tgtEl>
                                      </p:cBhvr>
                                    </p:animEffect>
                                    <p:anim calcmode="lin" valueType="num">
                                      <p:cBhvr>
                                        <p:cTn dur="1000" fill="hold" id="34"/>
                                        <p:tgtEl>
                                          <p:spTgt spid="26"/>
                                        </p:tgtEl>
                                        <p:attrNameLst>
                                          <p:attrName>ppt_x</p:attrName>
                                        </p:attrNameLst>
                                      </p:cBhvr>
                                      <p:tavLst>
                                        <p:tav tm="0">
                                          <p:val>
                                            <p:strVal val="#ppt_x"/>
                                          </p:val>
                                        </p:tav>
                                        <p:tav tm="100000">
                                          <p:val>
                                            <p:strVal val="#ppt_x"/>
                                          </p:val>
                                        </p:tav>
                                      </p:tavLst>
                                    </p:anim>
                                    <p:anim calcmode="lin" valueType="num">
                                      <p:cBhvr>
                                        <p:cTn dur="1000" fill="hold" id="35"/>
                                        <p:tgtEl>
                                          <p:spTgt spid="26"/>
                                        </p:tgtEl>
                                        <p:attrNameLst>
                                          <p:attrName>ppt_y</p:attrName>
                                        </p:attrNameLst>
                                      </p:cBhvr>
                                      <p:tavLst>
                                        <p:tav tm="0">
                                          <p:val>
                                            <p:strVal val="#ppt_y+.1"/>
                                          </p:val>
                                        </p:tav>
                                        <p:tav tm="100000">
                                          <p:val>
                                            <p:strVal val="#ppt_y"/>
                                          </p:val>
                                        </p:tav>
                                      </p:tavLst>
                                    </p:anim>
                                  </p:childTnLst>
                                </p:cTn>
                              </p:par>
                              <p:par>
                                <p:cTn fill="hold" grpId="0" id="36" nodeType="withEffect" presetClass="entr" presetID="42" presetSubtype="0">
                                  <p:stCondLst>
                                    <p:cond delay="500"/>
                                  </p:stCondLst>
                                  <p:childTnLst>
                                    <p:set>
                                      <p:cBhvr>
                                        <p:cTn dur="1" fill="hold" id="37">
                                          <p:stCondLst>
                                            <p:cond delay="0"/>
                                          </p:stCondLst>
                                        </p:cTn>
                                        <p:tgtEl>
                                          <p:spTgt spid="24"/>
                                        </p:tgtEl>
                                        <p:attrNameLst>
                                          <p:attrName>style.visibility</p:attrName>
                                        </p:attrNameLst>
                                      </p:cBhvr>
                                      <p:to>
                                        <p:strVal val="visible"/>
                                      </p:to>
                                    </p:set>
                                    <p:animEffect filter="fade" transition="in">
                                      <p:cBhvr>
                                        <p:cTn dur="1000" id="38"/>
                                        <p:tgtEl>
                                          <p:spTgt spid="24"/>
                                        </p:tgtEl>
                                      </p:cBhvr>
                                    </p:animEffect>
                                    <p:anim calcmode="lin" valueType="num">
                                      <p:cBhvr>
                                        <p:cTn dur="1000" fill="hold" id="39"/>
                                        <p:tgtEl>
                                          <p:spTgt spid="24"/>
                                        </p:tgtEl>
                                        <p:attrNameLst>
                                          <p:attrName>ppt_x</p:attrName>
                                        </p:attrNameLst>
                                      </p:cBhvr>
                                      <p:tavLst>
                                        <p:tav tm="0">
                                          <p:val>
                                            <p:strVal val="#ppt_x"/>
                                          </p:val>
                                        </p:tav>
                                        <p:tav tm="100000">
                                          <p:val>
                                            <p:strVal val="#ppt_x"/>
                                          </p:val>
                                        </p:tav>
                                      </p:tavLst>
                                    </p:anim>
                                    <p:anim calcmode="lin" valueType="num">
                                      <p:cBhvr>
                                        <p:cTn dur="1000" fill="hold" id="40"/>
                                        <p:tgtEl>
                                          <p:spTgt spid="24"/>
                                        </p:tgtEl>
                                        <p:attrNameLst>
                                          <p:attrName>ppt_y</p:attrName>
                                        </p:attrNameLst>
                                      </p:cBhvr>
                                      <p:tavLst>
                                        <p:tav tm="0">
                                          <p:val>
                                            <p:strVal val="#ppt_y+.1"/>
                                          </p:val>
                                        </p:tav>
                                        <p:tav tm="100000">
                                          <p:val>
                                            <p:strVal val="#ppt_y"/>
                                          </p:val>
                                        </p:tav>
                                      </p:tavLst>
                                    </p:anim>
                                  </p:childTnLst>
                                </p:cTn>
                              </p:par>
                              <p:par>
                                <p:cTn fill="hold" grpId="0" id="41" nodeType="withEffect" presetClass="entr" presetID="42" presetSubtype="0">
                                  <p:stCondLst>
                                    <p:cond delay="500"/>
                                  </p:stCondLst>
                                  <p:childTnLst>
                                    <p:set>
                                      <p:cBhvr>
                                        <p:cTn dur="1" fill="hold" id="42">
                                          <p:stCondLst>
                                            <p:cond delay="0"/>
                                          </p:stCondLst>
                                        </p:cTn>
                                        <p:tgtEl>
                                          <p:spTgt spid="31"/>
                                        </p:tgtEl>
                                        <p:attrNameLst>
                                          <p:attrName>style.visibility</p:attrName>
                                        </p:attrNameLst>
                                      </p:cBhvr>
                                      <p:to>
                                        <p:strVal val="visible"/>
                                      </p:to>
                                    </p:set>
                                    <p:animEffect filter="fade" transition="in">
                                      <p:cBhvr>
                                        <p:cTn dur="1000" id="43"/>
                                        <p:tgtEl>
                                          <p:spTgt spid="31"/>
                                        </p:tgtEl>
                                      </p:cBhvr>
                                    </p:animEffect>
                                    <p:anim calcmode="lin" valueType="num">
                                      <p:cBhvr>
                                        <p:cTn dur="1000" fill="hold" id="44"/>
                                        <p:tgtEl>
                                          <p:spTgt spid="31"/>
                                        </p:tgtEl>
                                        <p:attrNameLst>
                                          <p:attrName>ppt_x</p:attrName>
                                        </p:attrNameLst>
                                      </p:cBhvr>
                                      <p:tavLst>
                                        <p:tav tm="0">
                                          <p:val>
                                            <p:strVal val="#ppt_x"/>
                                          </p:val>
                                        </p:tav>
                                        <p:tav tm="100000">
                                          <p:val>
                                            <p:strVal val="#ppt_x"/>
                                          </p:val>
                                        </p:tav>
                                      </p:tavLst>
                                    </p:anim>
                                    <p:anim calcmode="lin" valueType="num">
                                      <p:cBhvr>
                                        <p:cTn dur="1000" fill="hold" id="45"/>
                                        <p:tgtEl>
                                          <p:spTgt spid="31"/>
                                        </p:tgtEl>
                                        <p:attrNameLst>
                                          <p:attrName>ppt_y</p:attrName>
                                        </p:attrNameLst>
                                      </p:cBhvr>
                                      <p:tavLst>
                                        <p:tav tm="0">
                                          <p:val>
                                            <p:strVal val="#ppt_y+.1"/>
                                          </p:val>
                                        </p:tav>
                                        <p:tav tm="100000">
                                          <p:val>
                                            <p:strVal val="#ppt_y"/>
                                          </p:val>
                                        </p:tav>
                                      </p:tavLst>
                                    </p:anim>
                                  </p:childTnLst>
                                </p:cTn>
                              </p:par>
                              <p:par>
                                <p:cTn fill="hold" grpId="0" id="46" nodeType="withEffect" presetClass="entr" presetID="42" presetSubtype="0">
                                  <p:stCondLst>
                                    <p:cond delay="500"/>
                                  </p:stCondLst>
                                  <p:childTnLst>
                                    <p:set>
                                      <p:cBhvr>
                                        <p:cTn dur="1" fill="hold" id="47">
                                          <p:stCondLst>
                                            <p:cond delay="0"/>
                                          </p:stCondLst>
                                        </p:cTn>
                                        <p:tgtEl>
                                          <p:spTgt spid="30"/>
                                        </p:tgtEl>
                                        <p:attrNameLst>
                                          <p:attrName>style.visibility</p:attrName>
                                        </p:attrNameLst>
                                      </p:cBhvr>
                                      <p:to>
                                        <p:strVal val="visible"/>
                                      </p:to>
                                    </p:set>
                                    <p:animEffect filter="fade" transition="in">
                                      <p:cBhvr>
                                        <p:cTn dur="1000" id="48"/>
                                        <p:tgtEl>
                                          <p:spTgt spid="30"/>
                                        </p:tgtEl>
                                      </p:cBhvr>
                                    </p:animEffect>
                                    <p:anim calcmode="lin" valueType="num">
                                      <p:cBhvr>
                                        <p:cTn dur="1000" fill="hold" id="49"/>
                                        <p:tgtEl>
                                          <p:spTgt spid="30"/>
                                        </p:tgtEl>
                                        <p:attrNameLst>
                                          <p:attrName>ppt_x</p:attrName>
                                        </p:attrNameLst>
                                      </p:cBhvr>
                                      <p:tavLst>
                                        <p:tav tm="0">
                                          <p:val>
                                            <p:strVal val="#ppt_x"/>
                                          </p:val>
                                        </p:tav>
                                        <p:tav tm="100000">
                                          <p:val>
                                            <p:strVal val="#ppt_x"/>
                                          </p:val>
                                        </p:tav>
                                      </p:tavLst>
                                    </p:anim>
                                    <p:anim calcmode="lin" valueType="num">
                                      <p:cBhvr>
                                        <p:cTn dur="1000" fill="hold" id="50"/>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21"/>
      <p:bldP grpId="0" spid="22"/>
      <p:bldP grpId="0" spid="24"/>
      <p:bldP grpId="0" spid="26"/>
      <p:bldP grpId="0" spid="30"/>
      <p:bldP grpId="0" spid="31"/>
      <p:bldP grpId="0" spid="16"/>
      <p:bldP grpId="0" spid="17"/>
    </p:bldLst>
  </p:timing>
</p:sld>
</file>

<file path=ppt/slides/slide1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dpi="0" rotWithShape="1">
          <a:blip r:embed="rId3">
            <a:alphaModFix amt="25000"/>
            <a:lum/>
          </a:blip>
          <a:stretch>
            <a:fillRect b="-128000" t="-128000"/>
          </a:stretch>
        </a:blipFill>
        <a:effectLst/>
      </p:bgPr>
    </p:bg>
    <p:spTree>
      <p:nvGrpSpPr>
        <p:cNvPr id="1" name=""/>
        <p:cNvGrpSpPr/>
        <p:nvPr/>
      </p:nvGrpSpPr>
      <p:grpSpPr>
        <a:xfrm>
          <a:off x="0" y="0"/>
          <a:ext cx="0" cy="0"/>
        </a:xfrm>
      </p:grpSpPr>
      <p:sp>
        <p:nvSpPr>
          <p:cNvPr id="12" name="椭圆 11"/>
          <p:cNvSpPr>
            <a:spLocks noChangeAspect="1"/>
          </p:cNvSpPr>
          <p:nvPr/>
        </p:nvSpPr>
        <p:spPr>
          <a:xfrm>
            <a:off x="5462271" y="1574800"/>
            <a:ext cx="1260000" cy="1260000"/>
          </a:xfrm>
          <a:prstGeom prst="ellipse">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latin charset="0" panose="020b0604020202020204" pitchFamily="34" typeface="Arial"/>
              <a:ea charset="-122" panose="020b0503020204020204" pitchFamily="34" typeface="微软雅黑"/>
              <a:sym charset="0" panose="020b0604020202020204" pitchFamily="34" typeface="Arial"/>
            </a:endParaRPr>
          </a:p>
        </p:txBody>
      </p:sp>
      <p:pic>
        <p:nvPicPr>
          <p:cNvPr id="3" name="图片 2"/>
          <p:cNvPicPr/>
          <p:nvPr/>
        </p:nvPicPr>
        <p:blipFill>
          <a:blip r:embed="rId2">
            <a:extLst>
              <a:ext uri="{28A0092B-C50C-407E-A947-70E740481C1C}">
                <a14:useLocalDpi val="0"/>
              </a:ext>
            </a:extLst>
          </a:blip>
          <a:stretch>
            <a:fillRect/>
          </a:stretch>
        </p:blipFill>
        <p:spPr>
          <a:xfrm flipV="1" rot="21420000">
            <a:off x="-197198" y="2350587"/>
            <a:ext cx="12782231" cy="2691236"/>
          </a:xfrm>
          <a:prstGeom prst="rect">
            <a:avLst/>
          </a:prstGeom>
        </p:spPr>
      </p:pic>
      <p:sp>
        <p:nvSpPr>
          <p:cNvPr id="8" name="矩形 7"/>
          <p:cNvSpPr/>
          <p:nvPr/>
        </p:nvSpPr>
        <p:spPr>
          <a:xfrm>
            <a:off x="4571541" y="3574285"/>
            <a:ext cx="3143249" cy="762000"/>
          </a:xfrm>
          <a:prstGeom prst="rect">
            <a:avLst/>
          </a:prstGeom>
          <a:solidFill>
            <a:schemeClr val="bg1">
              <a:alpha val="50000"/>
            </a:schemeClr>
          </a:solidFill>
        </p:spPr>
        <p:txBody>
          <a:bodyPr rtlCol="0" vert="horz" wrap="square">
            <a:spAutoFit/>
          </a:bodyPr>
          <a:lstStyle/>
          <a:p>
            <a:pPr algn="ctr"/>
            <a:r>
              <a:rPr altLang="en-US" lang="zh-CN" spc="600" sz="4400">
                <a:solidFill>
                  <a:schemeClr val="tx1">
                    <a:lumMod val="85000"/>
                    <a:lumOff val="15000"/>
                  </a:schemeClr>
                </a:solidFill>
                <a:latin charset="0" panose="020b0604020202020204" pitchFamily="34" typeface="Arial"/>
                <a:ea charset="-122" panose="020b0503020204020204" pitchFamily="34" typeface="微软雅黑"/>
                <a:cs charset="0" panose="020b0606030504020204" pitchFamily="34" typeface="Open Sans"/>
                <a:sym charset="0" panose="020b0604020202020204" pitchFamily="34" typeface="Arial"/>
              </a:rPr>
              <a:t>添加标题</a:t>
            </a:r>
          </a:p>
        </p:txBody>
      </p:sp>
      <p:sp>
        <p:nvSpPr>
          <p:cNvPr id="13" name="文本框 12"/>
          <p:cNvSpPr txBox="1"/>
          <p:nvPr/>
        </p:nvSpPr>
        <p:spPr>
          <a:xfrm>
            <a:off x="5566901" y="1470324"/>
            <a:ext cx="627017" cy="1844040"/>
          </a:xfrm>
          <a:prstGeom prst="rect">
            <a:avLst/>
          </a:prstGeom>
          <a:noFill/>
        </p:spPr>
        <p:txBody>
          <a:bodyPr rtlCol="0" wrap="square">
            <a:spAutoFit/>
          </a:bodyPr>
          <a:lstStyle/>
          <a:p>
            <a:r>
              <a:rPr altLang="zh-CN" lang="en-US" sz="11500">
                <a:solidFill>
                  <a:schemeClr val="bg1"/>
                </a:solidFill>
                <a:latin charset="0" panose="020b0604020202020204" pitchFamily="34" typeface="Arial"/>
                <a:ea charset="-122" panose="020b0503020204020204" pitchFamily="34" typeface="微软雅黑"/>
                <a:cs charset="0" panose="020b0604020202020204" pitchFamily="34" typeface="Arial"/>
                <a:sym charset="0" panose="020b0604020202020204" pitchFamily="34" typeface="Arial"/>
              </a:rPr>
              <a:t>4</a:t>
            </a:r>
          </a:p>
        </p:txBody>
      </p:sp>
      <p:sp>
        <p:nvSpPr>
          <p:cNvPr id="14" name="矩形 13"/>
          <p:cNvSpPr/>
          <p:nvPr/>
        </p:nvSpPr>
        <p:spPr>
          <a:xfrm>
            <a:off x="2607401" y="4732866"/>
            <a:ext cx="7007680" cy="502920"/>
          </a:xfrm>
          <a:prstGeom prst="rect">
            <a:avLst/>
          </a:prstGeom>
          <a:solidFill>
            <a:schemeClr val="bg1">
              <a:alpha val="50000"/>
            </a:schemeClr>
          </a:solidFill>
        </p:spPr>
        <p:txBody>
          <a:bodyPr wrap="square">
            <a:spAutoFit/>
          </a:bodyPr>
          <a:lstStyle/>
          <a:p>
            <a:pPr algn="ctr">
              <a:lnSpc>
                <a:spcPct val="150000"/>
              </a:lnSpc>
              <a:spcBef>
                <a:spcPct val="0"/>
              </a:spcBef>
            </a:pPr>
            <a:r>
              <a:rPr altLang="zh-CN" kumimoji="1" lang="en-US">
                <a:solidFill>
                  <a:schemeClr val="tx1">
                    <a:lumMod val="85000"/>
                    <a:lumOff val="15000"/>
                  </a:schemeClr>
                </a:solidFill>
                <a:latin charset="0" panose="020b0604020202020204" pitchFamily="34" typeface="Arial"/>
                <a:ea charset="-122" panose="020b0503020204020204" pitchFamily="34" typeface="微软雅黑"/>
                <a:sym charset="0" panose="020b0604020202020204" pitchFamily="34" typeface="Arial"/>
              </a:rPr>
              <a:t>4-1 研究目标     4-2 成果形式     4-3 应用前景     4-4 案例分析 </a:t>
            </a:r>
          </a:p>
        </p:txBody>
      </p:sp>
    </p:spTree>
    <p:extLst>
      <p:ext uri="{BB962C8B-B14F-4D97-AF65-F5344CB8AC3E}">
        <p14:creationId val="2937591056"/>
      </p:ext>
    </p:extLst>
  </p:cSld>
  <p:clrMapOvr>
    <a:masterClrMapping/>
  </p:clrMapOvr>
  <p:transition spd="slow">
    <p:randomBar dir="vert"/>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37" presetSubtype="0">
                                  <p:stCondLst>
                                    <p:cond delay="0"/>
                                  </p:stCondLst>
                                  <p:childTnLst>
                                    <p:set>
                                      <p:cBhvr>
                                        <p:cTn dur="1" fill="hold" id="6">
                                          <p:stCondLst>
                                            <p:cond delay="0"/>
                                          </p:stCondLst>
                                        </p:cTn>
                                        <p:tgtEl>
                                          <p:spTgt spid="12"/>
                                        </p:tgtEl>
                                        <p:attrNameLst>
                                          <p:attrName>style.visibility</p:attrName>
                                        </p:attrNameLst>
                                      </p:cBhvr>
                                      <p:to>
                                        <p:strVal val="visible"/>
                                      </p:to>
                                    </p:set>
                                    <p:animEffect filter="fade" transition="in">
                                      <p:cBhvr>
                                        <p:cTn dur="1000" id="7"/>
                                        <p:tgtEl>
                                          <p:spTgt spid="12"/>
                                        </p:tgtEl>
                                      </p:cBhvr>
                                    </p:animEffect>
                                    <p:anim calcmode="lin" valueType="num">
                                      <p:cBhvr>
                                        <p:cTn dur="1000" fill="hold" id="8"/>
                                        <p:tgtEl>
                                          <p:spTgt spid="12"/>
                                        </p:tgtEl>
                                        <p:attrNameLst>
                                          <p:attrName>ppt_x</p:attrName>
                                        </p:attrNameLst>
                                      </p:cBhvr>
                                      <p:tavLst>
                                        <p:tav tm="0">
                                          <p:val>
                                            <p:strVal val="#ppt_x"/>
                                          </p:val>
                                        </p:tav>
                                        <p:tav tm="100000">
                                          <p:val>
                                            <p:strVal val="#ppt_x"/>
                                          </p:val>
                                        </p:tav>
                                      </p:tavLst>
                                    </p:anim>
                                    <p:anim calcmode="lin" valueType="num">
                                      <p:cBhvr>
                                        <p:cTn decel="100000" dur="900" fill="hold" id="9"/>
                                        <p:tgtEl>
                                          <p:spTgt spid="12"/>
                                        </p:tgtEl>
                                        <p:attrNameLst>
                                          <p:attrName>ppt_y</p:attrName>
                                        </p:attrNameLst>
                                      </p:cBhvr>
                                      <p:tavLst>
                                        <p:tav tm="0">
                                          <p:val>
                                            <p:strVal val="#ppt_y+1"/>
                                          </p:val>
                                        </p:tav>
                                        <p:tav tm="100000">
                                          <p:val>
                                            <p:strVal val="#ppt_y-.03"/>
                                          </p:val>
                                        </p:tav>
                                      </p:tavLst>
                                    </p:anim>
                                    <p:anim calcmode="lin" valueType="num">
                                      <p:cBhvr>
                                        <p:cTn accel="100000" dur="100" fill="hold" id="10">
                                          <p:stCondLst>
                                            <p:cond delay="900"/>
                                          </p:stCondLst>
                                        </p:cTn>
                                        <p:tgtEl>
                                          <p:spTgt spid="12"/>
                                        </p:tgtEl>
                                        <p:attrNameLst>
                                          <p:attrName>ppt_y</p:attrName>
                                        </p:attrNameLst>
                                      </p:cBhvr>
                                      <p:tavLst>
                                        <p:tav tm="0">
                                          <p:val>
                                            <p:strVal val="#ppt_y-.03"/>
                                          </p:val>
                                        </p:tav>
                                        <p:tav tm="100000">
                                          <p:val>
                                            <p:strVal val="#ppt_y"/>
                                          </p:val>
                                        </p:tav>
                                      </p:tavLst>
                                    </p:anim>
                                  </p:childTnLst>
                                </p:cTn>
                              </p:par>
                              <p:par>
                                <p:cTn fill="hold" grpId="0" id="11" nodeType="withEffect" presetClass="entr" presetID="37" presetSubtype="0">
                                  <p:stCondLst>
                                    <p:cond delay="100"/>
                                  </p:stCondLst>
                                  <p:childTnLst>
                                    <p:set>
                                      <p:cBhvr>
                                        <p:cTn dur="1" fill="hold" id="12">
                                          <p:stCondLst>
                                            <p:cond delay="0"/>
                                          </p:stCondLst>
                                        </p:cTn>
                                        <p:tgtEl>
                                          <p:spTgt spid="13"/>
                                        </p:tgtEl>
                                        <p:attrNameLst>
                                          <p:attrName>style.visibility</p:attrName>
                                        </p:attrNameLst>
                                      </p:cBhvr>
                                      <p:to>
                                        <p:strVal val="visible"/>
                                      </p:to>
                                    </p:set>
                                    <p:animEffect filter="fade" transition="in">
                                      <p:cBhvr>
                                        <p:cTn dur="1000" id="13"/>
                                        <p:tgtEl>
                                          <p:spTgt spid="13"/>
                                        </p:tgtEl>
                                      </p:cBhvr>
                                    </p:animEffect>
                                    <p:anim calcmode="lin" valueType="num">
                                      <p:cBhvr>
                                        <p:cTn dur="1000" fill="hold" id="14"/>
                                        <p:tgtEl>
                                          <p:spTgt spid="13"/>
                                        </p:tgtEl>
                                        <p:attrNameLst>
                                          <p:attrName>ppt_x</p:attrName>
                                        </p:attrNameLst>
                                      </p:cBhvr>
                                      <p:tavLst>
                                        <p:tav tm="0">
                                          <p:val>
                                            <p:strVal val="#ppt_x"/>
                                          </p:val>
                                        </p:tav>
                                        <p:tav tm="100000">
                                          <p:val>
                                            <p:strVal val="#ppt_x"/>
                                          </p:val>
                                        </p:tav>
                                      </p:tavLst>
                                    </p:anim>
                                    <p:anim calcmode="lin" valueType="num">
                                      <p:cBhvr>
                                        <p:cTn decel="100000" dur="900" fill="hold" id="15"/>
                                        <p:tgtEl>
                                          <p:spTgt spid="13"/>
                                        </p:tgtEl>
                                        <p:attrNameLst>
                                          <p:attrName>ppt_y</p:attrName>
                                        </p:attrNameLst>
                                      </p:cBhvr>
                                      <p:tavLst>
                                        <p:tav tm="0">
                                          <p:val>
                                            <p:strVal val="#ppt_y+1"/>
                                          </p:val>
                                        </p:tav>
                                        <p:tav tm="100000">
                                          <p:val>
                                            <p:strVal val="#ppt_y-.03"/>
                                          </p:val>
                                        </p:tav>
                                      </p:tavLst>
                                    </p:anim>
                                    <p:anim calcmode="lin" valueType="num">
                                      <p:cBhvr>
                                        <p:cTn accel="100000" dur="100" fill="hold" id="16">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fill="hold" id="17" nodeType="afterGroup">
                            <p:stCondLst>
                              <p:cond delay="1100"/>
                            </p:stCondLst>
                            <p:childTnLst>
                              <p:par>
                                <p:cTn fill="hold" id="18" nodeType="afterEffect" presetClass="entr" presetID="16" presetSubtype="21">
                                  <p:stCondLst>
                                    <p:cond delay="0"/>
                                  </p:stCondLst>
                                  <p:childTnLst>
                                    <p:set>
                                      <p:cBhvr>
                                        <p:cTn dur="1" fill="hold" id="19">
                                          <p:stCondLst>
                                            <p:cond delay="0"/>
                                          </p:stCondLst>
                                        </p:cTn>
                                        <p:tgtEl>
                                          <p:spTgt spid="3"/>
                                        </p:tgtEl>
                                        <p:attrNameLst>
                                          <p:attrName>style.visibility</p:attrName>
                                        </p:attrNameLst>
                                      </p:cBhvr>
                                      <p:to>
                                        <p:strVal val="visible"/>
                                      </p:to>
                                    </p:set>
                                    <p:animEffect filter="barn(inVertical)" transition="in">
                                      <p:cBhvr>
                                        <p:cTn dur="500" id="20"/>
                                        <p:tgtEl>
                                          <p:spTgt spid="3"/>
                                        </p:tgtEl>
                                      </p:cBhvr>
                                    </p:animEffect>
                                  </p:childTnLst>
                                </p:cTn>
                              </p:par>
                            </p:childTnLst>
                          </p:cTn>
                        </p:par>
                        <p:par>
                          <p:cTn fill="hold" id="21" nodeType="afterGroup">
                            <p:stCondLst>
                              <p:cond delay="1600"/>
                            </p:stCondLst>
                            <p:childTnLst>
                              <p:par>
                                <p:cTn fill="hold" grpId="0" id="22" nodeType="afterEffect" presetClass="entr" presetID="53" presetSubtype="0">
                                  <p:stCondLst>
                                    <p:cond delay="0"/>
                                  </p:stCondLst>
                                  <p:iterate type="lt">
                                    <p:tmPct val="10000"/>
                                  </p:iterate>
                                  <p:childTnLst>
                                    <p:set>
                                      <p:cBhvr>
                                        <p:cTn dur="1" fill="hold" id="23">
                                          <p:stCondLst>
                                            <p:cond delay="0"/>
                                          </p:stCondLst>
                                        </p:cTn>
                                        <p:tgtEl>
                                          <p:spTgt spid="8"/>
                                        </p:tgtEl>
                                        <p:attrNameLst>
                                          <p:attrName>style.visibility</p:attrName>
                                        </p:attrNameLst>
                                      </p:cBhvr>
                                      <p:to>
                                        <p:strVal val="visible"/>
                                      </p:to>
                                    </p:set>
                                    <p:anim calcmode="lin" valueType="num">
                                      <p:cBhvr>
                                        <p:cTn dur="500" fill="hold" id="24"/>
                                        <p:tgtEl>
                                          <p:spTgt spid="8"/>
                                        </p:tgtEl>
                                        <p:attrNameLst>
                                          <p:attrName>ppt_w</p:attrName>
                                        </p:attrNameLst>
                                      </p:cBhvr>
                                      <p:tavLst>
                                        <p:tav tm="0">
                                          <p:val>
                                            <p:fltVal val="0"/>
                                          </p:val>
                                        </p:tav>
                                        <p:tav tm="100000">
                                          <p:val>
                                            <p:strVal val="#ppt_w"/>
                                          </p:val>
                                        </p:tav>
                                      </p:tavLst>
                                    </p:anim>
                                    <p:anim calcmode="lin" valueType="num">
                                      <p:cBhvr>
                                        <p:cTn dur="500" fill="hold" id="25"/>
                                        <p:tgtEl>
                                          <p:spTgt spid="8"/>
                                        </p:tgtEl>
                                        <p:attrNameLst>
                                          <p:attrName>ppt_h</p:attrName>
                                        </p:attrNameLst>
                                      </p:cBhvr>
                                      <p:tavLst>
                                        <p:tav tm="0">
                                          <p:val>
                                            <p:fltVal val="0"/>
                                          </p:val>
                                        </p:tav>
                                        <p:tav tm="100000">
                                          <p:val>
                                            <p:strVal val="#ppt_h"/>
                                          </p:val>
                                        </p:tav>
                                      </p:tavLst>
                                    </p:anim>
                                    <p:animEffect filter="fade" transition="in">
                                      <p:cBhvr>
                                        <p:cTn dur="500" id="26"/>
                                        <p:tgtEl>
                                          <p:spTgt spid="8"/>
                                        </p:tgtEl>
                                      </p:cBhvr>
                                    </p:animEffect>
                                  </p:childTnLst>
                                </p:cTn>
                              </p:par>
                            </p:childTnLst>
                          </p:cTn>
                        </p:par>
                        <p:par>
                          <p:cTn fill="hold" id="27" nodeType="afterGroup">
                            <p:stCondLst>
                              <p:cond delay="2100"/>
                            </p:stCondLst>
                            <p:childTnLst>
                              <p:par>
                                <p:cTn fill="hold" grpId="0" id="28" nodeType="afterEffect" presetClass="entr" presetID="22" presetSubtype="8">
                                  <p:stCondLst>
                                    <p:cond delay="0"/>
                                  </p:stCondLst>
                                  <p:childTnLst>
                                    <p:set>
                                      <p:cBhvr>
                                        <p:cTn dur="1" fill="hold" id="29">
                                          <p:stCondLst>
                                            <p:cond delay="0"/>
                                          </p:stCondLst>
                                        </p:cTn>
                                        <p:tgtEl>
                                          <p:spTgt spid="14"/>
                                        </p:tgtEl>
                                        <p:attrNameLst>
                                          <p:attrName>style.visibility</p:attrName>
                                        </p:attrNameLst>
                                      </p:cBhvr>
                                      <p:to>
                                        <p:strVal val="visible"/>
                                      </p:to>
                                    </p:set>
                                    <p:animEffect filter="wipe(left)" transition="in">
                                      <p:cBhvr>
                                        <p:cTn dur="500" id="30"/>
                                        <p:tgtEl>
                                          <p:spTgt spid="1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2"/>
      <p:bldP grpId="0" spid="8"/>
      <p:bldP grpId="0" spid="13"/>
      <p:bldP grpId="0" spid="14"/>
    </p:bldLst>
  </p:timing>
</p:sld>
</file>

<file path=ppt/slides/slide1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dpi="0" rotWithShape="1">
          <a:blip r:embed="rId5">
            <a:alphaModFix amt="25000"/>
            <a:lum/>
          </a:blip>
          <a:stretch>
            <a:fillRect b="-128000" t="-128000"/>
          </a:stretch>
        </a:blipFill>
        <a:effectLst/>
      </p:bgPr>
    </p:bg>
    <p:spTree>
      <p:nvGrpSpPr>
        <p:cNvPr id="1" name=""/>
        <p:cNvGrpSpPr/>
        <p:nvPr/>
      </p:nvGrpSpPr>
      <p:grpSpPr>
        <a:xfrm>
          <a:off x="0" y="0"/>
          <a:ext cx="0" cy="0"/>
        </a:xfrm>
      </p:grpSpPr>
      <p:sp>
        <p:nvSpPr>
          <p:cNvPr id="24" name="文本框 23"/>
          <p:cNvSpPr txBox="1"/>
          <p:nvPr/>
        </p:nvSpPr>
        <p:spPr>
          <a:xfrm>
            <a:off x="2208514" y="324061"/>
            <a:ext cx="2810347" cy="274320"/>
          </a:xfrm>
          <a:prstGeom prst="rect">
            <a:avLst/>
          </a:prstGeom>
          <a:noFill/>
        </p:spPr>
        <p:txBody>
          <a:bodyPr rtlCol="0" wrap="square">
            <a:spAutoFit/>
          </a:bodyPr>
          <a:lstStyle/>
          <a:p>
            <a:r>
              <a:rPr altLang="en-US" b="1" lang="zh-CN" sz="1200">
                <a:latin charset="0" panose="020b0604020202020204" pitchFamily="34" typeface="Arial"/>
                <a:ea charset="-122" panose="020b0503020204020204" pitchFamily="34" typeface="微软雅黑"/>
                <a:sym charset="0" panose="020b0604020202020204" pitchFamily="34" typeface="Arial"/>
              </a:rPr>
              <a:t>ADD YOUR TEXT HERE</a:t>
            </a:r>
          </a:p>
        </p:txBody>
      </p:sp>
      <p:sp>
        <p:nvSpPr>
          <p:cNvPr id="25" name="文本框 24"/>
          <p:cNvSpPr txBox="1"/>
          <p:nvPr/>
        </p:nvSpPr>
        <p:spPr>
          <a:xfrm>
            <a:off x="397246" y="246333"/>
            <a:ext cx="1480322" cy="365760"/>
          </a:xfrm>
          <a:prstGeom prst="rect">
            <a:avLst/>
          </a:prstGeom>
          <a:noFill/>
        </p:spPr>
        <p:txBody>
          <a:bodyPr rtlCol="0" wrap="square">
            <a:spAutoFit/>
          </a:bodyPr>
          <a:lstStyle/>
          <a:p>
            <a:r>
              <a:rPr altLang="en-US" lang="zh-CN" spc="300">
                <a:solidFill>
                  <a:schemeClr val="bg1"/>
                </a:solidFill>
                <a:latin charset="0" panose="020b0604020202020204" pitchFamily="34" typeface="Arial"/>
                <a:ea charset="-122" panose="020b0503020204020204" pitchFamily="34" typeface="微软雅黑"/>
                <a:sym charset="0" panose="020b0604020202020204" pitchFamily="34" typeface="Arial"/>
              </a:rPr>
              <a:t>添加标题</a:t>
            </a:r>
          </a:p>
        </p:txBody>
      </p:sp>
      <p:sp>
        <p:nvSpPr>
          <p:cNvPr id="26" name="Rectangle 23"/>
          <p:cNvSpPr/>
          <p:nvPr/>
        </p:nvSpPr>
        <p:spPr>
          <a:xfrm>
            <a:off x="898650" y="2975592"/>
            <a:ext cx="3076427" cy="701040"/>
          </a:xfrm>
          <a:prstGeom prst="rect">
            <a:avLst/>
          </a:prstGeom>
        </p:spPr>
        <p:txBody>
          <a:bodyPr wrap="square">
            <a:spAutoFit/>
          </a:bodyPr>
          <a:lstStyle/>
          <a:p>
            <a:pPr algn="r">
              <a:defRPr/>
            </a:pPr>
            <a:r>
              <a:rPr altLang="zh-CN" lang="en-US" noProof="1" sz="1000">
                <a:solidFill>
                  <a:schemeClr val="tx1">
                    <a:lumMod val="50000"/>
                    <a:lumOff val="50000"/>
                  </a:schemeClr>
                </a:solidFill>
                <a:latin charset="0" panose="020b0604020202020204" pitchFamily="34" typeface="Arial"/>
                <a:ea charset="-122" panose="020b0503020204020204" pitchFamily="34" typeface="微软雅黑"/>
                <a:cs charset="0" panose="020b0606030504020204" pitchFamily="34" typeface="Open Sans"/>
                <a:sym charset="0" panose="020b0604020202020204" pitchFamily="34" typeface="Arial"/>
              </a:rPr>
              <a:t>Lorem ipsum dolor sit amet, consectetuer adipiscing elit, sed diam nonummy nibh euismod tincidunt ut laoreet dolore magna aliquam erat volutpat.</a:t>
            </a:r>
          </a:p>
        </p:txBody>
      </p:sp>
      <p:sp>
        <p:nvSpPr>
          <p:cNvPr id="27" name="文本框 26"/>
          <p:cNvSpPr txBox="1"/>
          <p:nvPr/>
        </p:nvSpPr>
        <p:spPr>
          <a:xfrm>
            <a:off x="2195016" y="2598777"/>
            <a:ext cx="1719840" cy="365760"/>
          </a:xfrm>
          <a:prstGeom prst="rect">
            <a:avLst/>
          </a:prstGeom>
          <a:noFill/>
        </p:spPr>
        <p:txBody>
          <a:bodyPr rtlCol="0" wrap="square">
            <a:spAutoFit/>
          </a:bodyPr>
          <a:lstStyle/>
          <a:p>
            <a:pPr algn="r"/>
            <a:r>
              <a:rPr altLang="zh-CN" b="1" lang="en-US">
                <a:solidFill>
                  <a:schemeClr val="tx1">
                    <a:lumMod val="85000"/>
                    <a:lumOff val="15000"/>
                  </a:schemeClr>
                </a:solidFill>
                <a:latin charset="0" panose="020b0604020202020204" pitchFamily="34" typeface="Arial"/>
                <a:ea charset="-122" panose="020b0503020204020204" pitchFamily="34" typeface="微软雅黑"/>
                <a:cs charset="0" panose="020b0606030504020204" pitchFamily="34" typeface="Open Sans"/>
                <a:sym charset="0" panose="020b0604020202020204" pitchFamily="34" typeface="Arial"/>
              </a:rPr>
              <a:t>TITLE 01</a:t>
            </a:r>
          </a:p>
        </p:txBody>
      </p:sp>
      <p:sp>
        <p:nvSpPr>
          <p:cNvPr id="28" name="Rectangle 23"/>
          <p:cNvSpPr/>
          <p:nvPr/>
        </p:nvSpPr>
        <p:spPr>
          <a:xfrm>
            <a:off x="898650" y="4514914"/>
            <a:ext cx="3076427" cy="701040"/>
          </a:xfrm>
          <a:prstGeom prst="rect">
            <a:avLst/>
          </a:prstGeom>
        </p:spPr>
        <p:txBody>
          <a:bodyPr wrap="square">
            <a:spAutoFit/>
          </a:bodyPr>
          <a:lstStyle/>
          <a:p>
            <a:pPr algn="r">
              <a:defRPr/>
            </a:pPr>
            <a:r>
              <a:rPr altLang="zh-CN" lang="en-US" noProof="1" sz="1000">
                <a:solidFill>
                  <a:schemeClr val="tx1">
                    <a:lumMod val="50000"/>
                    <a:lumOff val="50000"/>
                  </a:schemeClr>
                </a:solidFill>
                <a:latin charset="0" panose="020b0604020202020204" pitchFamily="34" typeface="Arial"/>
                <a:ea charset="-122" panose="020b0503020204020204" pitchFamily="34" typeface="微软雅黑"/>
                <a:cs charset="0" panose="020b0606030504020204" pitchFamily="34" typeface="Open Sans"/>
                <a:sym charset="0" panose="020b0604020202020204" pitchFamily="34" typeface="Arial"/>
              </a:rPr>
              <a:t>Lorem ipsum dolor sit amet, consectetuer adipiscing elit, sed diam nonummy nibh euismod tincidunt ut laoreet dolore magna aliquam erat volutpat.</a:t>
            </a:r>
          </a:p>
        </p:txBody>
      </p:sp>
      <p:sp>
        <p:nvSpPr>
          <p:cNvPr id="29" name="文本框 28"/>
          <p:cNvSpPr txBox="1"/>
          <p:nvPr/>
        </p:nvSpPr>
        <p:spPr>
          <a:xfrm>
            <a:off x="2195016" y="4138099"/>
            <a:ext cx="1719840" cy="365760"/>
          </a:xfrm>
          <a:prstGeom prst="rect">
            <a:avLst/>
          </a:prstGeom>
          <a:noFill/>
        </p:spPr>
        <p:txBody>
          <a:bodyPr rtlCol="0" wrap="square">
            <a:spAutoFit/>
          </a:bodyPr>
          <a:lstStyle/>
          <a:p>
            <a:pPr algn="r"/>
            <a:r>
              <a:rPr altLang="zh-CN" b="1" lang="en-US">
                <a:solidFill>
                  <a:schemeClr val="tx1">
                    <a:lumMod val="85000"/>
                    <a:lumOff val="15000"/>
                  </a:schemeClr>
                </a:solidFill>
                <a:latin charset="0" panose="020b0604020202020204" pitchFamily="34" typeface="Arial"/>
                <a:ea charset="-122" panose="020b0503020204020204" pitchFamily="34" typeface="微软雅黑"/>
                <a:cs charset="0" panose="020b0606030504020204" pitchFamily="34" typeface="Open Sans"/>
                <a:sym charset="0" panose="020b0604020202020204" pitchFamily="34" typeface="Arial"/>
              </a:rPr>
              <a:t>TITLE 02</a:t>
            </a:r>
          </a:p>
        </p:txBody>
      </p:sp>
      <p:sp>
        <p:nvSpPr>
          <p:cNvPr id="30" name="Rectangle 23"/>
          <p:cNvSpPr/>
          <p:nvPr/>
        </p:nvSpPr>
        <p:spPr>
          <a:xfrm>
            <a:off x="8238930" y="2975592"/>
            <a:ext cx="3076427" cy="701040"/>
          </a:xfrm>
          <a:prstGeom prst="rect">
            <a:avLst/>
          </a:prstGeom>
        </p:spPr>
        <p:txBody>
          <a:bodyPr wrap="square">
            <a:spAutoFit/>
          </a:bodyPr>
          <a:lstStyle/>
          <a:p>
            <a:pPr>
              <a:defRPr/>
            </a:pPr>
            <a:r>
              <a:rPr altLang="zh-CN" lang="en-US" noProof="1" sz="1000">
                <a:solidFill>
                  <a:schemeClr val="tx1">
                    <a:lumMod val="50000"/>
                    <a:lumOff val="50000"/>
                  </a:schemeClr>
                </a:solidFill>
                <a:latin charset="0" panose="020b0604020202020204" pitchFamily="34" typeface="Arial"/>
                <a:ea charset="-122" panose="020b0503020204020204" pitchFamily="34" typeface="微软雅黑"/>
                <a:cs charset="0" panose="020b0606030504020204" pitchFamily="34" typeface="Open Sans"/>
                <a:sym charset="0" panose="020b0604020202020204" pitchFamily="34" typeface="Arial"/>
              </a:rPr>
              <a:t>Lorem ipsum dolor sit amet, consectetuer adipiscing elit, sed diam nonummy nibh euismod tincidunt ut laoreet dolore magna aliquam erat volutpat.</a:t>
            </a:r>
          </a:p>
        </p:txBody>
      </p:sp>
      <p:sp>
        <p:nvSpPr>
          <p:cNvPr id="31" name="文本框 30"/>
          <p:cNvSpPr txBox="1"/>
          <p:nvPr/>
        </p:nvSpPr>
        <p:spPr>
          <a:xfrm>
            <a:off x="8238931" y="2598777"/>
            <a:ext cx="1719840" cy="365760"/>
          </a:xfrm>
          <a:prstGeom prst="rect">
            <a:avLst/>
          </a:prstGeom>
          <a:noFill/>
        </p:spPr>
        <p:txBody>
          <a:bodyPr rtlCol="0" wrap="square">
            <a:spAutoFit/>
          </a:bodyPr>
          <a:lstStyle/>
          <a:p>
            <a:r>
              <a:rPr altLang="zh-CN" b="1" lang="en-US">
                <a:solidFill>
                  <a:schemeClr val="tx1">
                    <a:lumMod val="85000"/>
                    <a:lumOff val="15000"/>
                  </a:schemeClr>
                </a:solidFill>
                <a:latin charset="0" panose="020b0604020202020204" pitchFamily="34" typeface="Arial"/>
                <a:ea charset="-122" panose="020b0503020204020204" pitchFamily="34" typeface="微软雅黑"/>
                <a:cs charset="0" panose="020b0606030504020204" pitchFamily="34" typeface="Open Sans"/>
                <a:sym charset="0" panose="020b0604020202020204" pitchFamily="34" typeface="Arial"/>
              </a:rPr>
              <a:t>TITLE 01</a:t>
            </a:r>
          </a:p>
        </p:txBody>
      </p:sp>
      <p:sp>
        <p:nvSpPr>
          <p:cNvPr id="32" name="Rectangle 23"/>
          <p:cNvSpPr/>
          <p:nvPr/>
        </p:nvSpPr>
        <p:spPr>
          <a:xfrm>
            <a:off x="8238930" y="4514914"/>
            <a:ext cx="3076427" cy="701040"/>
          </a:xfrm>
          <a:prstGeom prst="rect">
            <a:avLst/>
          </a:prstGeom>
        </p:spPr>
        <p:txBody>
          <a:bodyPr wrap="square">
            <a:spAutoFit/>
          </a:bodyPr>
          <a:lstStyle/>
          <a:p>
            <a:pPr>
              <a:defRPr/>
            </a:pPr>
            <a:r>
              <a:rPr altLang="zh-CN" lang="en-US" noProof="1" sz="1000">
                <a:solidFill>
                  <a:schemeClr val="tx1">
                    <a:lumMod val="50000"/>
                    <a:lumOff val="50000"/>
                  </a:schemeClr>
                </a:solidFill>
                <a:latin charset="0" panose="020b0604020202020204" pitchFamily="34" typeface="Arial"/>
                <a:ea charset="-122" panose="020b0503020204020204" pitchFamily="34" typeface="微软雅黑"/>
                <a:cs charset="0" panose="020b0606030504020204" pitchFamily="34" typeface="Open Sans"/>
                <a:sym charset="0" panose="020b0604020202020204" pitchFamily="34" typeface="Arial"/>
              </a:rPr>
              <a:t>Lorem ipsum dolor sit amet, consectetuer adipiscing elit, sed diam nonummy nibh euismod tincidunt ut laoreet dolore magna aliquam erat volutpat.</a:t>
            </a:r>
          </a:p>
        </p:txBody>
      </p:sp>
      <p:sp>
        <p:nvSpPr>
          <p:cNvPr id="33" name="文本框 32"/>
          <p:cNvSpPr txBox="1"/>
          <p:nvPr/>
        </p:nvSpPr>
        <p:spPr>
          <a:xfrm>
            <a:off x="8238931" y="4138099"/>
            <a:ext cx="1719840" cy="365760"/>
          </a:xfrm>
          <a:prstGeom prst="rect">
            <a:avLst/>
          </a:prstGeom>
          <a:noFill/>
        </p:spPr>
        <p:txBody>
          <a:bodyPr rtlCol="0" wrap="square">
            <a:spAutoFit/>
          </a:bodyPr>
          <a:lstStyle/>
          <a:p>
            <a:r>
              <a:rPr altLang="zh-CN" b="1" lang="en-US">
                <a:solidFill>
                  <a:schemeClr val="tx1">
                    <a:lumMod val="85000"/>
                    <a:lumOff val="15000"/>
                  </a:schemeClr>
                </a:solidFill>
                <a:latin charset="0" panose="020b0604020202020204" pitchFamily="34" typeface="Arial"/>
                <a:ea charset="-122" panose="020b0503020204020204" pitchFamily="34" typeface="微软雅黑"/>
                <a:cs charset="0" panose="020b0606030504020204" pitchFamily="34" typeface="Open Sans"/>
                <a:sym charset="0" panose="020b0604020202020204" pitchFamily="34" typeface="Arial"/>
              </a:rPr>
              <a:t>TITLE 02</a:t>
            </a:r>
          </a:p>
        </p:txBody>
      </p:sp>
      <p:pic>
        <p:nvPicPr>
          <p:cNvPr id="3" name="图片占位符 2"/>
          <p:cNvPicPr>
            <a:picLocks noChangeAspect="1" noGrp="1"/>
          </p:cNvPicPr>
          <p:nvPr>
            <p:ph idx="13" sz="quarter" type="pic"/>
          </p:nvPr>
        </p:nvPicPr>
        <p:blipFill>
          <a:blip r:embed="rId3">
            <a:extLst>
              <a:ext uri="{28A0092B-C50C-407E-A947-70E740481C1C}">
                <a14:useLocalDpi val="0"/>
              </a:ext>
            </a:extLst>
          </a:blip>
          <a:srcRect b="9033" t="9033"/>
          <a:stretch>
            <a:fillRect/>
          </a:stretch>
        </p:blipFill>
        <p:spPr/>
      </p:pic>
      <p:pic>
        <p:nvPicPr>
          <p:cNvPr id="5" name="图片占位符 4"/>
          <p:cNvPicPr>
            <a:picLocks noChangeAspect="1" noGrp="1"/>
          </p:cNvPicPr>
          <p:nvPr>
            <p:ph idx="11" sz="quarter" type="pic"/>
          </p:nvPr>
        </p:nvPicPr>
        <p:blipFill>
          <a:blip r:embed="rId4">
            <a:extLst>
              <a:ext uri="{28A0092B-C50C-407E-A947-70E740481C1C}">
                <a14:useLocalDpi val="0"/>
              </a:ext>
            </a:extLst>
          </a:blip>
          <a:srcRect b="9053" t="9053"/>
          <a:stretch>
            <a:fillRect/>
          </a:stretch>
        </p:blipFill>
        <p:spPr/>
      </p:pic>
    </p:spTree>
    <p:extLst>
      <p:ext uri="{BB962C8B-B14F-4D97-AF65-F5344CB8AC3E}">
        <p14:creationId val="4148566887"/>
      </p:ext>
    </p:extLst>
  </p:cSld>
  <p:clrMapOvr>
    <a:masterClrMapping/>
  </p:clrMapOvr>
  <p:transition spd="slow">
    <p:randomBar dir="vert"/>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53" presetSubtype="0">
                                  <p:stCondLst>
                                    <p:cond delay="0"/>
                                  </p:stCondLst>
                                  <p:iterate type="lt">
                                    <p:tmPct val="10000"/>
                                  </p:iterate>
                                  <p:childTnLst>
                                    <p:set>
                                      <p:cBhvr>
                                        <p:cTn dur="1" fill="hold" id="6">
                                          <p:stCondLst>
                                            <p:cond delay="0"/>
                                          </p:stCondLst>
                                        </p:cTn>
                                        <p:tgtEl>
                                          <p:spTgt spid="25"/>
                                        </p:tgtEl>
                                        <p:attrNameLst>
                                          <p:attrName>style.visibility</p:attrName>
                                        </p:attrNameLst>
                                      </p:cBhvr>
                                      <p:to>
                                        <p:strVal val="visible"/>
                                      </p:to>
                                    </p:set>
                                    <p:anim calcmode="lin" valueType="num">
                                      <p:cBhvr>
                                        <p:cTn dur="500" fill="hold" id="7"/>
                                        <p:tgtEl>
                                          <p:spTgt spid="25"/>
                                        </p:tgtEl>
                                        <p:attrNameLst>
                                          <p:attrName>ppt_w</p:attrName>
                                        </p:attrNameLst>
                                      </p:cBhvr>
                                      <p:tavLst>
                                        <p:tav tm="0">
                                          <p:val>
                                            <p:fltVal val="0"/>
                                          </p:val>
                                        </p:tav>
                                        <p:tav tm="100000">
                                          <p:val>
                                            <p:strVal val="#ppt_w"/>
                                          </p:val>
                                        </p:tav>
                                      </p:tavLst>
                                    </p:anim>
                                    <p:anim calcmode="lin" valueType="num">
                                      <p:cBhvr>
                                        <p:cTn dur="500" fill="hold" id="8"/>
                                        <p:tgtEl>
                                          <p:spTgt spid="25"/>
                                        </p:tgtEl>
                                        <p:attrNameLst>
                                          <p:attrName>ppt_h</p:attrName>
                                        </p:attrNameLst>
                                      </p:cBhvr>
                                      <p:tavLst>
                                        <p:tav tm="0">
                                          <p:val>
                                            <p:fltVal val="0"/>
                                          </p:val>
                                        </p:tav>
                                        <p:tav tm="100000">
                                          <p:val>
                                            <p:strVal val="#ppt_h"/>
                                          </p:val>
                                        </p:tav>
                                      </p:tavLst>
                                    </p:anim>
                                    <p:animEffect filter="fade" transition="in">
                                      <p:cBhvr>
                                        <p:cTn dur="500" id="9"/>
                                        <p:tgtEl>
                                          <p:spTgt spid="25"/>
                                        </p:tgtEl>
                                      </p:cBhvr>
                                    </p:animEffect>
                                  </p:childTnLst>
                                </p:cTn>
                              </p:par>
                              <p:par>
                                <p:cTn fill="hold" grpId="0" id="10" nodeType="withEffect" presetClass="entr" presetID="53" presetSubtype="0">
                                  <p:stCondLst>
                                    <p:cond delay="250"/>
                                  </p:stCondLst>
                                  <p:iterate type="lt">
                                    <p:tmPct val="10000"/>
                                  </p:iterate>
                                  <p:childTnLst>
                                    <p:set>
                                      <p:cBhvr>
                                        <p:cTn dur="1" fill="hold" id="11">
                                          <p:stCondLst>
                                            <p:cond delay="0"/>
                                          </p:stCondLst>
                                        </p:cTn>
                                        <p:tgtEl>
                                          <p:spTgt spid="24"/>
                                        </p:tgtEl>
                                        <p:attrNameLst>
                                          <p:attrName>style.visibility</p:attrName>
                                        </p:attrNameLst>
                                      </p:cBhvr>
                                      <p:to>
                                        <p:strVal val="visible"/>
                                      </p:to>
                                    </p:set>
                                    <p:anim calcmode="lin" valueType="num">
                                      <p:cBhvr>
                                        <p:cTn dur="500" fill="hold" id="12"/>
                                        <p:tgtEl>
                                          <p:spTgt spid="24"/>
                                        </p:tgtEl>
                                        <p:attrNameLst>
                                          <p:attrName>ppt_w</p:attrName>
                                        </p:attrNameLst>
                                      </p:cBhvr>
                                      <p:tavLst>
                                        <p:tav tm="0">
                                          <p:val>
                                            <p:fltVal val="0"/>
                                          </p:val>
                                        </p:tav>
                                        <p:tav tm="100000">
                                          <p:val>
                                            <p:strVal val="#ppt_w"/>
                                          </p:val>
                                        </p:tav>
                                      </p:tavLst>
                                    </p:anim>
                                    <p:anim calcmode="lin" valueType="num">
                                      <p:cBhvr>
                                        <p:cTn dur="500" fill="hold" id="13"/>
                                        <p:tgtEl>
                                          <p:spTgt spid="24"/>
                                        </p:tgtEl>
                                        <p:attrNameLst>
                                          <p:attrName>ppt_h</p:attrName>
                                        </p:attrNameLst>
                                      </p:cBhvr>
                                      <p:tavLst>
                                        <p:tav tm="0">
                                          <p:val>
                                            <p:fltVal val="0"/>
                                          </p:val>
                                        </p:tav>
                                        <p:tav tm="100000">
                                          <p:val>
                                            <p:strVal val="#ppt_h"/>
                                          </p:val>
                                        </p:tav>
                                      </p:tavLst>
                                    </p:anim>
                                    <p:animEffect filter="fade" transition="in">
                                      <p:cBhvr>
                                        <p:cTn dur="500" id="14"/>
                                        <p:tgtEl>
                                          <p:spTgt spid="24"/>
                                        </p:tgtEl>
                                      </p:cBhvr>
                                    </p:animEffect>
                                  </p:childTnLst>
                                </p:cTn>
                              </p:par>
                            </p:childTnLst>
                          </p:cTn>
                        </p:par>
                        <p:par>
                          <p:cTn fill="hold" id="15" nodeType="afterGroup">
                            <p:stCondLst>
                              <p:cond delay="750"/>
                            </p:stCondLst>
                            <p:childTnLst>
                              <p:par>
                                <p:cTn fill="hold" grpId="0" id="16" nodeType="afterEffect" presetClass="entr" presetID="47" presetSubtype="0">
                                  <p:stCondLst>
                                    <p:cond delay="0"/>
                                  </p:stCondLst>
                                  <p:childTnLst>
                                    <p:set>
                                      <p:cBhvr>
                                        <p:cTn dur="1" fill="hold" id="17">
                                          <p:stCondLst>
                                            <p:cond delay="0"/>
                                          </p:stCondLst>
                                        </p:cTn>
                                        <p:tgtEl>
                                          <p:spTgt spid="27"/>
                                        </p:tgtEl>
                                        <p:attrNameLst>
                                          <p:attrName>style.visibility</p:attrName>
                                        </p:attrNameLst>
                                      </p:cBhvr>
                                      <p:to>
                                        <p:strVal val="visible"/>
                                      </p:to>
                                    </p:set>
                                    <p:animEffect filter="fade" transition="in">
                                      <p:cBhvr>
                                        <p:cTn dur="1000" id="18"/>
                                        <p:tgtEl>
                                          <p:spTgt spid="27"/>
                                        </p:tgtEl>
                                      </p:cBhvr>
                                    </p:animEffect>
                                    <p:anim calcmode="lin" valueType="num">
                                      <p:cBhvr>
                                        <p:cTn dur="1000" fill="hold" id="19"/>
                                        <p:tgtEl>
                                          <p:spTgt spid="27"/>
                                        </p:tgtEl>
                                        <p:attrNameLst>
                                          <p:attrName>ppt_x</p:attrName>
                                        </p:attrNameLst>
                                      </p:cBhvr>
                                      <p:tavLst>
                                        <p:tav tm="0">
                                          <p:val>
                                            <p:strVal val="#ppt_x"/>
                                          </p:val>
                                        </p:tav>
                                        <p:tav tm="100000">
                                          <p:val>
                                            <p:strVal val="#ppt_x"/>
                                          </p:val>
                                        </p:tav>
                                      </p:tavLst>
                                    </p:anim>
                                    <p:anim calcmode="lin" valueType="num">
                                      <p:cBhvr>
                                        <p:cTn dur="1000" fill="hold" id="20"/>
                                        <p:tgtEl>
                                          <p:spTgt spid="27"/>
                                        </p:tgtEl>
                                        <p:attrNameLst>
                                          <p:attrName>ppt_y</p:attrName>
                                        </p:attrNameLst>
                                      </p:cBhvr>
                                      <p:tavLst>
                                        <p:tav tm="0">
                                          <p:val>
                                            <p:strVal val="#ppt_y-.1"/>
                                          </p:val>
                                        </p:tav>
                                        <p:tav tm="100000">
                                          <p:val>
                                            <p:strVal val="#ppt_y"/>
                                          </p:val>
                                        </p:tav>
                                      </p:tavLst>
                                    </p:anim>
                                  </p:childTnLst>
                                </p:cTn>
                              </p:par>
                              <p:par>
                                <p:cTn fill="hold" grpId="0" id="21" nodeType="withEffect" presetClass="entr" presetID="47" presetSubtype="0">
                                  <p:stCondLst>
                                    <p:cond delay="0"/>
                                  </p:stCondLst>
                                  <p:childTnLst>
                                    <p:set>
                                      <p:cBhvr>
                                        <p:cTn dur="1" fill="hold" id="22">
                                          <p:stCondLst>
                                            <p:cond delay="0"/>
                                          </p:stCondLst>
                                        </p:cTn>
                                        <p:tgtEl>
                                          <p:spTgt spid="26"/>
                                        </p:tgtEl>
                                        <p:attrNameLst>
                                          <p:attrName>style.visibility</p:attrName>
                                        </p:attrNameLst>
                                      </p:cBhvr>
                                      <p:to>
                                        <p:strVal val="visible"/>
                                      </p:to>
                                    </p:set>
                                    <p:animEffect filter="fade" transition="in">
                                      <p:cBhvr>
                                        <p:cTn dur="1000" id="23"/>
                                        <p:tgtEl>
                                          <p:spTgt spid="26"/>
                                        </p:tgtEl>
                                      </p:cBhvr>
                                    </p:animEffect>
                                    <p:anim calcmode="lin" valueType="num">
                                      <p:cBhvr>
                                        <p:cTn dur="1000" fill="hold" id="24"/>
                                        <p:tgtEl>
                                          <p:spTgt spid="26"/>
                                        </p:tgtEl>
                                        <p:attrNameLst>
                                          <p:attrName>ppt_x</p:attrName>
                                        </p:attrNameLst>
                                      </p:cBhvr>
                                      <p:tavLst>
                                        <p:tav tm="0">
                                          <p:val>
                                            <p:strVal val="#ppt_x"/>
                                          </p:val>
                                        </p:tav>
                                        <p:tav tm="100000">
                                          <p:val>
                                            <p:strVal val="#ppt_x"/>
                                          </p:val>
                                        </p:tav>
                                      </p:tavLst>
                                    </p:anim>
                                    <p:anim calcmode="lin" valueType="num">
                                      <p:cBhvr>
                                        <p:cTn dur="1000" fill="hold" id="25"/>
                                        <p:tgtEl>
                                          <p:spTgt spid="26"/>
                                        </p:tgtEl>
                                        <p:attrNameLst>
                                          <p:attrName>ppt_y</p:attrName>
                                        </p:attrNameLst>
                                      </p:cBhvr>
                                      <p:tavLst>
                                        <p:tav tm="0">
                                          <p:val>
                                            <p:strVal val="#ppt_y-.1"/>
                                          </p:val>
                                        </p:tav>
                                        <p:tav tm="100000">
                                          <p:val>
                                            <p:strVal val="#ppt_y"/>
                                          </p:val>
                                        </p:tav>
                                      </p:tavLst>
                                    </p:anim>
                                  </p:childTnLst>
                                </p:cTn>
                              </p:par>
                              <p:par>
                                <p:cTn fill="hold" grpId="0" id="26" nodeType="withEffect" presetClass="entr" presetID="42" presetSubtype="0">
                                  <p:stCondLst>
                                    <p:cond delay="0"/>
                                  </p:stCondLst>
                                  <p:childTnLst>
                                    <p:set>
                                      <p:cBhvr>
                                        <p:cTn dur="1" fill="hold" id="27">
                                          <p:stCondLst>
                                            <p:cond delay="0"/>
                                          </p:stCondLst>
                                        </p:cTn>
                                        <p:tgtEl>
                                          <p:spTgt spid="29"/>
                                        </p:tgtEl>
                                        <p:attrNameLst>
                                          <p:attrName>style.visibility</p:attrName>
                                        </p:attrNameLst>
                                      </p:cBhvr>
                                      <p:to>
                                        <p:strVal val="visible"/>
                                      </p:to>
                                    </p:set>
                                    <p:animEffect filter="fade" transition="in">
                                      <p:cBhvr>
                                        <p:cTn dur="1000" id="28"/>
                                        <p:tgtEl>
                                          <p:spTgt spid="29"/>
                                        </p:tgtEl>
                                      </p:cBhvr>
                                    </p:animEffect>
                                    <p:anim calcmode="lin" valueType="num">
                                      <p:cBhvr>
                                        <p:cTn dur="1000" fill="hold" id="29"/>
                                        <p:tgtEl>
                                          <p:spTgt spid="29"/>
                                        </p:tgtEl>
                                        <p:attrNameLst>
                                          <p:attrName>ppt_x</p:attrName>
                                        </p:attrNameLst>
                                      </p:cBhvr>
                                      <p:tavLst>
                                        <p:tav tm="0">
                                          <p:val>
                                            <p:strVal val="#ppt_x"/>
                                          </p:val>
                                        </p:tav>
                                        <p:tav tm="100000">
                                          <p:val>
                                            <p:strVal val="#ppt_x"/>
                                          </p:val>
                                        </p:tav>
                                      </p:tavLst>
                                    </p:anim>
                                    <p:anim calcmode="lin" valueType="num">
                                      <p:cBhvr>
                                        <p:cTn dur="1000" fill="hold" id="30"/>
                                        <p:tgtEl>
                                          <p:spTgt spid="29"/>
                                        </p:tgtEl>
                                        <p:attrNameLst>
                                          <p:attrName>ppt_y</p:attrName>
                                        </p:attrNameLst>
                                      </p:cBhvr>
                                      <p:tavLst>
                                        <p:tav tm="0">
                                          <p:val>
                                            <p:strVal val="#ppt_y+.1"/>
                                          </p:val>
                                        </p:tav>
                                        <p:tav tm="100000">
                                          <p:val>
                                            <p:strVal val="#ppt_y"/>
                                          </p:val>
                                        </p:tav>
                                      </p:tavLst>
                                    </p:anim>
                                  </p:childTnLst>
                                </p:cTn>
                              </p:par>
                              <p:par>
                                <p:cTn fill="hold" grpId="0" id="31" nodeType="withEffect" presetClass="entr" presetID="42" presetSubtype="0">
                                  <p:stCondLst>
                                    <p:cond delay="0"/>
                                  </p:stCondLst>
                                  <p:childTnLst>
                                    <p:set>
                                      <p:cBhvr>
                                        <p:cTn dur="1" fill="hold" id="32">
                                          <p:stCondLst>
                                            <p:cond delay="0"/>
                                          </p:stCondLst>
                                        </p:cTn>
                                        <p:tgtEl>
                                          <p:spTgt spid="28"/>
                                        </p:tgtEl>
                                        <p:attrNameLst>
                                          <p:attrName>style.visibility</p:attrName>
                                        </p:attrNameLst>
                                      </p:cBhvr>
                                      <p:to>
                                        <p:strVal val="visible"/>
                                      </p:to>
                                    </p:set>
                                    <p:animEffect filter="fade" transition="in">
                                      <p:cBhvr>
                                        <p:cTn dur="1000" id="33"/>
                                        <p:tgtEl>
                                          <p:spTgt spid="28"/>
                                        </p:tgtEl>
                                      </p:cBhvr>
                                    </p:animEffect>
                                    <p:anim calcmode="lin" valueType="num">
                                      <p:cBhvr>
                                        <p:cTn dur="1000" fill="hold" id="34"/>
                                        <p:tgtEl>
                                          <p:spTgt spid="28"/>
                                        </p:tgtEl>
                                        <p:attrNameLst>
                                          <p:attrName>ppt_x</p:attrName>
                                        </p:attrNameLst>
                                      </p:cBhvr>
                                      <p:tavLst>
                                        <p:tav tm="0">
                                          <p:val>
                                            <p:strVal val="#ppt_x"/>
                                          </p:val>
                                        </p:tav>
                                        <p:tav tm="100000">
                                          <p:val>
                                            <p:strVal val="#ppt_x"/>
                                          </p:val>
                                        </p:tav>
                                      </p:tavLst>
                                    </p:anim>
                                    <p:anim calcmode="lin" valueType="num">
                                      <p:cBhvr>
                                        <p:cTn dur="1000" fill="hold" id="35"/>
                                        <p:tgtEl>
                                          <p:spTgt spid="28"/>
                                        </p:tgtEl>
                                        <p:attrNameLst>
                                          <p:attrName>ppt_y</p:attrName>
                                        </p:attrNameLst>
                                      </p:cBhvr>
                                      <p:tavLst>
                                        <p:tav tm="0">
                                          <p:val>
                                            <p:strVal val="#ppt_y+.1"/>
                                          </p:val>
                                        </p:tav>
                                        <p:tav tm="100000">
                                          <p:val>
                                            <p:strVal val="#ppt_y"/>
                                          </p:val>
                                        </p:tav>
                                      </p:tavLst>
                                    </p:anim>
                                  </p:childTnLst>
                                </p:cTn>
                              </p:par>
                              <p:par>
                                <p:cTn fill="hold" grpId="0" id="36" nodeType="withEffect" presetClass="entr" presetID="47" presetSubtype="0">
                                  <p:stCondLst>
                                    <p:cond delay="0"/>
                                  </p:stCondLst>
                                  <p:childTnLst>
                                    <p:set>
                                      <p:cBhvr>
                                        <p:cTn dur="1" fill="hold" id="37">
                                          <p:stCondLst>
                                            <p:cond delay="0"/>
                                          </p:stCondLst>
                                        </p:cTn>
                                        <p:tgtEl>
                                          <p:spTgt spid="31"/>
                                        </p:tgtEl>
                                        <p:attrNameLst>
                                          <p:attrName>style.visibility</p:attrName>
                                        </p:attrNameLst>
                                      </p:cBhvr>
                                      <p:to>
                                        <p:strVal val="visible"/>
                                      </p:to>
                                    </p:set>
                                    <p:animEffect filter="fade" transition="in">
                                      <p:cBhvr>
                                        <p:cTn dur="1000" id="38"/>
                                        <p:tgtEl>
                                          <p:spTgt spid="31"/>
                                        </p:tgtEl>
                                      </p:cBhvr>
                                    </p:animEffect>
                                    <p:anim calcmode="lin" valueType="num">
                                      <p:cBhvr>
                                        <p:cTn dur="1000" fill="hold" id="39"/>
                                        <p:tgtEl>
                                          <p:spTgt spid="31"/>
                                        </p:tgtEl>
                                        <p:attrNameLst>
                                          <p:attrName>ppt_x</p:attrName>
                                        </p:attrNameLst>
                                      </p:cBhvr>
                                      <p:tavLst>
                                        <p:tav tm="0">
                                          <p:val>
                                            <p:strVal val="#ppt_x"/>
                                          </p:val>
                                        </p:tav>
                                        <p:tav tm="100000">
                                          <p:val>
                                            <p:strVal val="#ppt_x"/>
                                          </p:val>
                                        </p:tav>
                                      </p:tavLst>
                                    </p:anim>
                                    <p:anim calcmode="lin" valueType="num">
                                      <p:cBhvr>
                                        <p:cTn dur="1000" fill="hold" id="40"/>
                                        <p:tgtEl>
                                          <p:spTgt spid="31"/>
                                        </p:tgtEl>
                                        <p:attrNameLst>
                                          <p:attrName>ppt_y</p:attrName>
                                        </p:attrNameLst>
                                      </p:cBhvr>
                                      <p:tavLst>
                                        <p:tav tm="0">
                                          <p:val>
                                            <p:strVal val="#ppt_y-.1"/>
                                          </p:val>
                                        </p:tav>
                                        <p:tav tm="100000">
                                          <p:val>
                                            <p:strVal val="#ppt_y"/>
                                          </p:val>
                                        </p:tav>
                                      </p:tavLst>
                                    </p:anim>
                                  </p:childTnLst>
                                </p:cTn>
                              </p:par>
                              <p:par>
                                <p:cTn fill="hold" grpId="0" id="41" nodeType="withEffect" presetClass="entr" presetID="47" presetSubtype="0">
                                  <p:stCondLst>
                                    <p:cond delay="0"/>
                                  </p:stCondLst>
                                  <p:childTnLst>
                                    <p:set>
                                      <p:cBhvr>
                                        <p:cTn dur="1" fill="hold" id="42">
                                          <p:stCondLst>
                                            <p:cond delay="0"/>
                                          </p:stCondLst>
                                        </p:cTn>
                                        <p:tgtEl>
                                          <p:spTgt spid="30"/>
                                        </p:tgtEl>
                                        <p:attrNameLst>
                                          <p:attrName>style.visibility</p:attrName>
                                        </p:attrNameLst>
                                      </p:cBhvr>
                                      <p:to>
                                        <p:strVal val="visible"/>
                                      </p:to>
                                    </p:set>
                                    <p:animEffect filter="fade" transition="in">
                                      <p:cBhvr>
                                        <p:cTn dur="1000" id="43"/>
                                        <p:tgtEl>
                                          <p:spTgt spid="30"/>
                                        </p:tgtEl>
                                      </p:cBhvr>
                                    </p:animEffect>
                                    <p:anim calcmode="lin" valueType="num">
                                      <p:cBhvr>
                                        <p:cTn dur="1000" fill="hold" id="44"/>
                                        <p:tgtEl>
                                          <p:spTgt spid="30"/>
                                        </p:tgtEl>
                                        <p:attrNameLst>
                                          <p:attrName>ppt_x</p:attrName>
                                        </p:attrNameLst>
                                      </p:cBhvr>
                                      <p:tavLst>
                                        <p:tav tm="0">
                                          <p:val>
                                            <p:strVal val="#ppt_x"/>
                                          </p:val>
                                        </p:tav>
                                        <p:tav tm="100000">
                                          <p:val>
                                            <p:strVal val="#ppt_x"/>
                                          </p:val>
                                        </p:tav>
                                      </p:tavLst>
                                    </p:anim>
                                    <p:anim calcmode="lin" valueType="num">
                                      <p:cBhvr>
                                        <p:cTn dur="1000" fill="hold" id="45"/>
                                        <p:tgtEl>
                                          <p:spTgt spid="30"/>
                                        </p:tgtEl>
                                        <p:attrNameLst>
                                          <p:attrName>ppt_y</p:attrName>
                                        </p:attrNameLst>
                                      </p:cBhvr>
                                      <p:tavLst>
                                        <p:tav tm="0">
                                          <p:val>
                                            <p:strVal val="#ppt_y-.1"/>
                                          </p:val>
                                        </p:tav>
                                        <p:tav tm="100000">
                                          <p:val>
                                            <p:strVal val="#ppt_y"/>
                                          </p:val>
                                        </p:tav>
                                      </p:tavLst>
                                    </p:anim>
                                  </p:childTnLst>
                                </p:cTn>
                              </p:par>
                              <p:par>
                                <p:cTn fill="hold" grpId="0" id="46" nodeType="withEffect" presetClass="entr" presetID="42" presetSubtype="0">
                                  <p:stCondLst>
                                    <p:cond delay="0"/>
                                  </p:stCondLst>
                                  <p:childTnLst>
                                    <p:set>
                                      <p:cBhvr>
                                        <p:cTn dur="1" fill="hold" id="47">
                                          <p:stCondLst>
                                            <p:cond delay="0"/>
                                          </p:stCondLst>
                                        </p:cTn>
                                        <p:tgtEl>
                                          <p:spTgt spid="33"/>
                                        </p:tgtEl>
                                        <p:attrNameLst>
                                          <p:attrName>style.visibility</p:attrName>
                                        </p:attrNameLst>
                                      </p:cBhvr>
                                      <p:to>
                                        <p:strVal val="visible"/>
                                      </p:to>
                                    </p:set>
                                    <p:animEffect filter="fade" transition="in">
                                      <p:cBhvr>
                                        <p:cTn dur="1000" id="48"/>
                                        <p:tgtEl>
                                          <p:spTgt spid="33"/>
                                        </p:tgtEl>
                                      </p:cBhvr>
                                    </p:animEffect>
                                    <p:anim calcmode="lin" valueType="num">
                                      <p:cBhvr>
                                        <p:cTn dur="1000" fill="hold" id="49"/>
                                        <p:tgtEl>
                                          <p:spTgt spid="33"/>
                                        </p:tgtEl>
                                        <p:attrNameLst>
                                          <p:attrName>ppt_x</p:attrName>
                                        </p:attrNameLst>
                                      </p:cBhvr>
                                      <p:tavLst>
                                        <p:tav tm="0">
                                          <p:val>
                                            <p:strVal val="#ppt_x"/>
                                          </p:val>
                                        </p:tav>
                                        <p:tav tm="100000">
                                          <p:val>
                                            <p:strVal val="#ppt_x"/>
                                          </p:val>
                                        </p:tav>
                                      </p:tavLst>
                                    </p:anim>
                                    <p:anim calcmode="lin" valueType="num">
                                      <p:cBhvr>
                                        <p:cTn dur="1000" fill="hold" id="50"/>
                                        <p:tgtEl>
                                          <p:spTgt spid="33"/>
                                        </p:tgtEl>
                                        <p:attrNameLst>
                                          <p:attrName>ppt_y</p:attrName>
                                        </p:attrNameLst>
                                      </p:cBhvr>
                                      <p:tavLst>
                                        <p:tav tm="0">
                                          <p:val>
                                            <p:strVal val="#ppt_y+.1"/>
                                          </p:val>
                                        </p:tav>
                                        <p:tav tm="100000">
                                          <p:val>
                                            <p:strVal val="#ppt_y"/>
                                          </p:val>
                                        </p:tav>
                                      </p:tavLst>
                                    </p:anim>
                                  </p:childTnLst>
                                </p:cTn>
                              </p:par>
                              <p:par>
                                <p:cTn fill="hold" grpId="0" id="51" nodeType="withEffect" presetClass="entr" presetID="42" presetSubtype="0">
                                  <p:stCondLst>
                                    <p:cond delay="0"/>
                                  </p:stCondLst>
                                  <p:childTnLst>
                                    <p:set>
                                      <p:cBhvr>
                                        <p:cTn dur="1" fill="hold" id="52">
                                          <p:stCondLst>
                                            <p:cond delay="0"/>
                                          </p:stCondLst>
                                        </p:cTn>
                                        <p:tgtEl>
                                          <p:spTgt spid="32"/>
                                        </p:tgtEl>
                                        <p:attrNameLst>
                                          <p:attrName>style.visibility</p:attrName>
                                        </p:attrNameLst>
                                      </p:cBhvr>
                                      <p:to>
                                        <p:strVal val="visible"/>
                                      </p:to>
                                    </p:set>
                                    <p:animEffect filter="fade" transition="in">
                                      <p:cBhvr>
                                        <p:cTn dur="1000" id="53"/>
                                        <p:tgtEl>
                                          <p:spTgt spid="32"/>
                                        </p:tgtEl>
                                      </p:cBhvr>
                                    </p:animEffect>
                                    <p:anim calcmode="lin" valueType="num">
                                      <p:cBhvr>
                                        <p:cTn dur="1000" fill="hold" id="54"/>
                                        <p:tgtEl>
                                          <p:spTgt spid="32"/>
                                        </p:tgtEl>
                                        <p:attrNameLst>
                                          <p:attrName>ppt_x</p:attrName>
                                        </p:attrNameLst>
                                      </p:cBhvr>
                                      <p:tavLst>
                                        <p:tav tm="0">
                                          <p:val>
                                            <p:strVal val="#ppt_x"/>
                                          </p:val>
                                        </p:tav>
                                        <p:tav tm="100000">
                                          <p:val>
                                            <p:strVal val="#ppt_x"/>
                                          </p:val>
                                        </p:tav>
                                      </p:tavLst>
                                    </p:anim>
                                    <p:anim calcmode="lin" valueType="num">
                                      <p:cBhvr>
                                        <p:cTn dur="1000" fill="hold" id="55"/>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4"/>
      <p:bldP grpId="0" spid="25"/>
      <p:bldP grpId="0" spid="26"/>
      <p:bldP grpId="0" spid="27"/>
      <p:bldP grpId="0" spid="28"/>
      <p:bldP grpId="0" spid="29"/>
      <p:bldP grpId="0" spid="30"/>
      <p:bldP grpId="0" spid="31"/>
      <p:bldP grpId="0" spid="32"/>
      <p:bldP grpId="0" spid="33"/>
    </p:bldLst>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dpi="0" rotWithShape="1">
          <a:blip r:embed="rId3">
            <a:alphaModFix amt="25000"/>
            <a:lum/>
          </a:blip>
          <a:stretch>
            <a:fillRect b="-128000" t="-128000"/>
          </a:stretch>
        </a:blipFill>
        <a:effectLst/>
      </p:bgPr>
    </p:bg>
    <p:spTree>
      <p:nvGrpSpPr>
        <p:cNvPr id="1" name=""/>
        <p:cNvGrpSpPr/>
        <p:nvPr/>
      </p:nvGrpSpPr>
      <p:grpSpPr>
        <a:xfrm>
          <a:off x="0" y="0"/>
          <a:ext cx="0" cy="0"/>
        </a:xfrm>
      </p:grpSpPr>
      <p:sp>
        <p:nvSpPr>
          <p:cNvPr id="4" name="矩形 3"/>
          <p:cNvSpPr/>
          <p:nvPr/>
        </p:nvSpPr>
        <p:spPr>
          <a:xfrm>
            <a:off x="1867661" y="2885632"/>
            <a:ext cx="4939539" cy="2011680"/>
          </a:xfrm>
          <a:prstGeom prst="rect">
            <a:avLst/>
          </a:prstGeom>
        </p:spPr>
        <p:txBody>
          <a:bodyPr wrap="square">
            <a:spAutoFit/>
          </a:bodyPr>
          <a:lstStyle/>
          <a:p>
            <a:pPr>
              <a:lnSpc>
                <a:spcPct val="150000"/>
              </a:lnSpc>
            </a:pPr>
            <a:r>
              <a:rPr altLang="zh-CN" lang="en-US" sz="1400">
                <a:latin charset="0" panose="020b0604020202020204" pitchFamily="34" typeface="Arial"/>
                <a:ea charset="-122" panose="020b0503020204020204" pitchFamily="34" typeface="微软雅黑"/>
                <a:sym charset="0" panose="020b0604020202020204" pitchFamily="34" typeface="Arial"/>
              </a:rPr>
              <a:t>Black and white, simple and elegant style, let business reporting came more fashionable ~ collocation magazine layout style, the overall simple fashion, generous layout, making work more colorful. At the same time, can edit the shape and chart, concise atmosphere, suitable for work summary</a:t>
            </a:r>
          </a:p>
        </p:txBody>
      </p:sp>
      <p:cxnSp>
        <p:nvCxnSpPr>
          <p:cNvPr id="20" name="直接连接符 19"/>
          <p:cNvCxnSpPr/>
          <p:nvPr/>
        </p:nvCxnSpPr>
        <p:spPr>
          <a:xfrm flipV="1">
            <a:off x="6096000" y="1238031"/>
            <a:ext cx="1980000" cy="2285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a:endCxn id="22" idx="0"/>
          </p:cNvCxnSpPr>
          <p:nvPr/>
        </p:nvCxnSpPr>
        <p:spPr>
          <a:xfrm flipV="1">
            <a:off x="4116000" y="1234715"/>
            <a:ext cx="1980000" cy="2285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2" name="矩形 21"/>
          <p:cNvSpPr/>
          <p:nvPr/>
        </p:nvSpPr>
        <p:spPr>
          <a:xfrm>
            <a:off x="5376000" y="1234715"/>
            <a:ext cx="1440000" cy="45719"/>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0" panose="020b0604020202020204" pitchFamily="34" typeface="Arial"/>
              <a:ea charset="-122" panose="020b0503020204020204" pitchFamily="34" typeface="微软雅黑"/>
              <a:sym charset="0" panose="020b0604020202020204" pitchFamily="34" typeface="Arial"/>
            </a:endParaRPr>
          </a:p>
        </p:txBody>
      </p:sp>
      <p:sp>
        <p:nvSpPr>
          <p:cNvPr id="24" name="文本框 23"/>
          <p:cNvSpPr txBox="1"/>
          <p:nvPr/>
        </p:nvSpPr>
        <p:spPr>
          <a:xfrm>
            <a:off x="4944618" y="627080"/>
            <a:ext cx="3429762" cy="579120"/>
          </a:xfrm>
          <a:prstGeom prst="rect">
            <a:avLst/>
          </a:prstGeom>
          <a:noFill/>
        </p:spPr>
        <p:txBody>
          <a:bodyPr rtlCol="0" wrap="square">
            <a:spAutoFit/>
          </a:bodyPr>
          <a:lstStyle/>
          <a:p>
            <a:r>
              <a:rPr altLang="en-US" lang="zh-CN" spc="300" sz="3200">
                <a:solidFill>
                  <a:schemeClr val="tx1">
                    <a:lumMod val="95000"/>
                    <a:lumOff val="5000"/>
                  </a:schemeClr>
                </a:solidFill>
                <a:latin charset="0" panose="020b0604020202020204" pitchFamily="34" typeface="Arial"/>
                <a:ea charset="-122" panose="020b0503020204020204" pitchFamily="34" typeface="微软雅黑"/>
                <a:sym charset="0" panose="020b0604020202020204" pitchFamily="34" typeface="Arial"/>
              </a:rPr>
              <a:t>前言 PREFACE</a:t>
            </a:r>
          </a:p>
        </p:txBody>
      </p:sp>
      <p:sp>
        <p:nvSpPr>
          <p:cNvPr id="28" name="矩形 27"/>
          <p:cNvSpPr/>
          <p:nvPr/>
        </p:nvSpPr>
        <p:spPr>
          <a:xfrm>
            <a:off x="1041722" y="1960100"/>
            <a:ext cx="2386239" cy="276225"/>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solidFill>
                <a:schemeClr val="tx1">
                  <a:lumMod val="75000"/>
                  <a:lumOff val="25000"/>
                </a:schemeClr>
              </a:solidFill>
              <a:latin charset="0" panose="020b0604020202020204" pitchFamily="34" typeface="Arial"/>
              <a:ea charset="-122" panose="020b0503020204020204" pitchFamily="34" typeface="微软雅黑"/>
              <a:sym charset="0" panose="020b0604020202020204" pitchFamily="34" typeface="Arial"/>
            </a:endParaRPr>
          </a:p>
        </p:txBody>
      </p:sp>
      <p:sp>
        <p:nvSpPr>
          <p:cNvPr id="29" name="Rectangle 70"/>
          <p:cNvSpPr>
            <a:spLocks noChangeArrowheads="1"/>
          </p:cNvSpPr>
          <p:nvPr/>
        </p:nvSpPr>
        <p:spPr bwMode="auto">
          <a:xfrm>
            <a:off x="1605090" y="1896923"/>
            <a:ext cx="1634499"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defTabSz="912813">
              <a:lnSpc>
                <a:spcPct val="90000"/>
              </a:lnSpc>
              <a:spcBef>
                <a:spcPts val="1000"/>
              </a:spcBef>
              <a:buFont charset="0" panose="020b0604020202020204" pitchFamily="34" typeface="Arial"/>
              <a:buChar char="•"/>
              <a:defRPr sz="2800">
                <a:solidFill>
                  <a:srgbClr val="595959"/>
                </a:solidFill>
                <a:latin charset="0" panose="020f0302020204030204" pitchFamily="34" typeface="Calibri Light"/>
                <a:cs charset="0" pitchFamily="2" typeface="Roboto Light"/>
              </a:defRPr>
            </a:lvl1pPr>
            <a:lvl2pPr defTabSz="912813" indent="-285750" marL="742950">
              <a:lnSpc>
                <a:spcPct val="90000"/>
              </a:lnSpc>
              <a:spcBef>
                <a:spcPts val="500"/>
              </a:spcBef>
              <a:buFont charset="0" panose="020b0604020202020204" pitchFamily="34" typeface="Arial"/>
              <a:buChar char="•"/>
              <a:defRPr sz="2400">
                <a:solidFill>
                  <a:srgbClr val="595959"/>
                </a:solidFill>
                <a:latin charset="0" panose="020f0302020204030204" pitchFamily="34" typeface="Calibri Light"/>
                <a:cs charset="0" pitchFamily="2" typeface="Roboto Light"/>
              </a:defRPr>
            </a:lvl2pPr>
            <a:lvl3pPr defTabSz="912813" indent="-228600" marL="1143000">
              <a:lnSpc>
                <a:spcPct val="90000"/>
              </a:lnSpc>
              <a:spcBef>
                <a:spcPts val="500"/>
              </a:spcBef>
              <a:buFont charset="0" panose="020b0604020202020204" pitchFamily="34" typeface="Arial"/>
              <a:buChar char="•"/>
              <a:defRPr sz="2000">
                <a:solidFill>
                  <a:srgbClr val="595959"/>
                </a:solidFill>
                <a:latin charset="0" panose="020f0302020204030204" pitchFamily="34" typeface="Calibri Light"/>
                <a:cs charset="0" pitchFamily="2" typeface="Roboto Light"/>
              </a:defRPr>
            </a:lvl3pPr>
            <a:lvl4pPr defTabSz="912813" indent="-228600" marL="1600200">
              <a:lnSpc>
                <a:spcPct val="90000"/>
              </a:lnSpc>
              <a:spcBef>
                <a:spcPts val="500"/>
              </a:spcBef>
              <a:buFont charset="0" panose="020b0604020202020204" pitchFamily="34" typeface="Arial"/>
              <a:buChar char="•"/>
              <a:defRPr sz="2000">
                <a:solidFill>
                  <a:srgbClr val="595959"/>
                </a:solidFill>
                <a:latin charset="0" panose="020f0302020204030204" pitchFamily="34" typeface="Calibri Light"/>
                <a:cs charset="0" pitchFamily="2" typeface="Roboto Light"/>
              </a:defRPr>
            </a:lvl4pPr>
            <a:lvl5pPr defTabSz="912813" indent="-228600" marL="2057400">
              <a:lnSpc>
                <a:spcPct val="90000"/>
              </a:lnSpc>
              <a:spcBef>
                <a:spcPts val="500"/>
              </a:spcBef>
              <a:buFont charset="0" panose="020b0604020202020204" pitchFamily="34" typeface="Arial"/>
              <a:buChar char="•"/>
              <a:defRPr sz="2000">
                <a:solidFill>
                  <a:srgbClr val="595959"/>
                </a:solidFill>
                <a:latin charset="0" panose="020f0302020204030204" pitchFamily="34" typeface="Calibri Light"/>
                <a:cs charset="0" pitchFamily="2" typeface="Roboto Light"/>
              </a:defRPr>
            </a:lvl5pPr>
            <a:lvl6pPr defTabSz="912813" eaLnBrk="0" fontAlgn="base" hangingPunct="0" indent="-228600" marL="2514600">
              <a:lnSpc>
                <a:spcPct val="90000"/>
              </a:lnSpc>
              <a:spcBef>
                <a:spcPts val="500"/>
              </a:spcBef>
              <a:spcAft>
                <a:spcPct val="0"/>
              </a:spcAft>
              <a:buFont charset="0" panose="020b0604020202020204" pitchFamily="34" typeface="Arial"/>
              <a:buChar char="•"/>
              <a:defRPr sz="2000">
                <a:solidFill>
                  <a:srgbClr val="595959"/>
                </a:solidFill>
                <a:latin charset="0" panose="020f0302020204030204" pitchFamily="34" typeface="Calibri Light"/>
                <a:cs charset="0" pitchFamily="2" typeface="Roboto Light"/>
              </a:defRPr>
            </a:lvl6pPr>
            <a:lvl7pPr defTabSz="912813" eaLnBrk="0" fontAlgn="base" hangingPunct="0" indent="-228600" marL="2971800">
              <a:lnSpc>
                <a:spcPct val="90000"/>
              </a:lnSpc>
              <a:spcBef>
                <a:spcPts val="500"/>
              </a:spcBef>
              <a:spcAft>
                <a:spcPct val="0"/>
              </a:spcAft>
              <a:buFont charset="0" panose="020b0604020202020204" pitchFamily="34" typeface="Arial"/>
              <a:buChar char="•"/>
              <a:defRPr sz="2000">
                <a:solidFill>
                  <a:srgbClr val="595959"/>
                </a:solidFill>
                <a:latin charset="0" panose="020f0302020204030204" pitchFamily="34" typeface="Calibri Light"/>
                <a:cs charset="0" pitchFamily="2" typeface="Roboto Light"/>
              </a:defRPr>
            </a:lvl7pPr>
            <a:lvl8pPr defTabSz="912813" eaLnBrk="0" fontAlgn="base" hangingPunct="0" indent="-228600" marL="3429000">
              <a:lnSpc>
                <a:spcPct val="90000"/>
              </a:lnSpc>
              <a:spcBef>
                <a:spcPts val="500"/>
              </a:spcBef>
              <a:spcAft>
                <a:spcPct val="0"/>
              </a:spcAft>
              <a:buFont charset="0" panose="020b0604020202020204" pitchFamily="34" typeface="Arial"/>
              <a:buChar char="•"/>
              <a:defRPr sz="2000">
                <a:solidFill>
                  <a:srgbClr val="595959"/>
                </a:solidFill>
                <a:latin charset="0" panose="020f0302020204030204" pitchFamily="34" typeface="Calibri Light"/>
                <a:cs charset="0" pitchFamily="2" typeface="Roboto Light"/>
              </a:defRPr>
            </a:lvl8pPr>
            <a:lvl9pPr defTabSz="912813" eaLnBrk="0" fontAlgn="base" hangingPunct="0" indent="-228600" marL="3886200">
              <a:lnSpc>
                <a:spcPct val="90000"/>
              </a:lnSpc>
              <a:spcBef>
                <a:spcPts val="500"/>
              </a:spcBef>
              <a:spcAft>
                <a:spcPct val="0"/>
              </a:spcAft>
              <a:buFont charset="0" panose="020b0604020202020204" pitchFamily="34" typeface="Arial"/>
              <a:buChar char="•"/>
              <a:defRPr sz="2000">
                <a:solidFill>
                  <a:srgbClr val="595959"/>
                </a:solidFill>
                <a:latin charset="0" panose="020f0302020204030204" pitchFamily="34" typeface="Calibri Light"/>
                <a:cs charset="0" pitchFamily="2" typeface="Roboto Light"/>
              </a:defRPr>
            </a:lvl9pPr>
          </a:lstStyle>
          <a:p>
            <a:pPr eaLnBrk="1" hangingPunct="1">
              <a:lnSpc>
                <a:spcPct val="100000"/>
              </a:lnSpc>
              <a:spcBef>
                <a:spcPct val="0"/>
              </a:spcBef>
              <a:buFontTx/>
              <a:buNone/>
            </a:pPr>
            <a:r>
              <a:rPr altLang="zh-CN" b="1" lang="en-US" noProof="1" sz="2000">
                <a:solidFill>
                  <a:schemeClr val="bg1"/>
                </a:solidFill>
                <a:latin charset="0" panose="020b0604020202020204" pitchFamily="34" typeface="Arial"/>
                <a:ea charset="-122" panose="020b0503020204020204" pitchFamily="34" typeface="微软雅黑"/>
                <a:cs charset="0" panose="020b0606030504020204" pitchFamily="34" typeface="Open Sans"/>
                <a:sym charset="0" panose="020b0604020202020204" pitchFamily="34" typeface="Arial"/>
              </a:rPr>
              <a:t>Title here</a:t>
            </a:r>
          </a:p>
        </p:txBody>
      </p:sp>
      <p:sp>
        <p:nvSpPr>
          <p:cNvPr id="6" name="任意多边形 5"/>
          <p:cNvSpPr/>
          <p:nvPr/>
        </p:nvSpPr>
        <p:spPr>
          <a:xfrm>
            <a:off x="1041721" y="2800095"/>
            <a:ext cx="10372845" cy="2673752"/>
          </a:xfrm>
          <a:custGeom>
            <a:gdLst>
              <a:gd fmla="*/ 10637134 w 10637134" name="connsiteX0"/>
              <a:gd fmla="*/ 0 h 2673752" name="connsiteY0"/>
              <a:gd fmla="*/ 10637134 w 10637134" name="connsiteX1"/>
              <a:gd fmla="*/ 2673752 h 2673752" name="connsiteY1"/>
              <a:gd fmla="*/ 0 w 10637134" name="connsiteX2"/>
              <a:gd fmla="*/ 2673752 h 2673752" name="connsiteY2"/>
            </a:gdLst>
            <a:cxnLst>
              <a:cxn ang="0">
                <a:pos x="connsiteX0" y="connsiteY0"/>
              </a:cxn>
              <a:cxn ang="0">
                <a:pos x="connsiteX1" y="connsiteY1"/>
              </a:cxn>
              <a:cxn ang="0">
                <a:pos x="connsiteX2" y="connsiteY2"/>
              </a:cxn>
            </a:cxnLst>
            <a:rect b="b" l="l" r="r" t="t"/>
            <a:pathLst>
              <a:path h="2673752" w="10637134">
                <a:moveTo>
                  <a:pt x="10637134" y="0"/>
                </a:moveTo>
                <a:lnTo>
                  <a:pt x="10637134" y="2673752"/>
                </a:lnTo>
                <a:lnTo>
                  <a:pt x="0" y="2673752"/>
                </a:lnTo>
              </a:path>
            </a:pathLst>
          </a:cu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0" panose="020b0604020202020204" pitchFamily="34" typeface="Arial"/>
              <a:ea charset="-122" panose="020b0503020204020204" pitchFamily="34" typeface="微软雅黑"/>
              <a:sym charset="0" panose="020b0604020202020204" pitchFamily="34" typeface="Arial"/>
            </a:endParaRPr>
          </a:p>
        </p:txBody>
      </p:sp>
      <p:pic>
        <p:nvPicPr>
          <p:cNvPr id="5" name="图片占位符 4"/>
          <p:cNvPicPr>
            <a:picLocks noChangeAspect="1" noGrp="1"/>
          </p:cNvPicPr>
          <p:nvPr>
            <p:ph idx="58" sz="quarter" type="pic"/>
          </p:nvPr>
        </p:nvPicPr>
        <p:blipFill>
          <a:blip r:embed="rId2">
            <a:extLst>
              <a:ext uri="{28A0092B-C50C-407E-A947-70E740481C1C}">
                <a14:useLocalDpi val="0"/>
              </a:ext>
            </a:extLst>
          </a:blip>
          <a:stretch>
            <a:fillRect/>
          </a:stretch>
        </p:blipFill>
        <p:spPr>
          <a:xfrm>
            <a:off x="7353521" y="2803411"/>
            <a:ext cx="3577599" cy="2242856"/>
          </a:xfrm>
          <a:prstGeom prst="rect">
            <a:avLst/>
          </a:prstGeom>
        </p:spPr>
      </p:pic>
    </p:spTree>
    <p:extLst>
      <p:ext uri="{BB962C8B-B14F-4D97-AF65-F5344CB8AC3E}">
        <p14:creationId val="2748409053"/>
      </p:ext>
    </p:extLst>
  </p:cSld>
  <p:clrMapOvr>
    <a:masterClrMapping/>
  </p:clrMapOvr>
  <p:transition spd="slow">
    <p:randomBar dir="vert"/>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2" presetSubtype="2">
                                  <p:stCondLst>
                                    <p:cond delay="0"/>
                                  </p:stCondLst>
                                  <p:childTnLst>
                                    <p:set>
                                      <p:cBhvr>
                                        <p:cTn dur="1" fill="hold" id="6">
                                          <p:stCondLst>
                                            <p:cond delay="0"/>
                                          </p:stCondLst>
                                        </p:cTn>
                                        <p:tgtEl>
                                          <p:spTgt spid="20"/>
                                        </p:tgtEl>
                                        <p:attrNameLst>
                                          <p:attrName>style.visibility</p:attrName>
                                        </p:attrNameLst>
                                      </p:cBhvr>
                                      <p:to>
                                        <p:strVal val="visible"/>
                                      </p:to>
                                    </p:set>
                                    <p:animEffect filter="wipe(right)" transition="in">
                                      <p:cBhvr>
                                        <p:cTn dur="500" id="7"/>
                                        <p:tgtEl>
                                          <p:spTgt spid="20"/>
                                        </p:tgtEl>
                                      </p:cBhvr>
                                    </p:animEffect>
                                  </p:childTnLst>
                                </p:cTn>
                              </p:par>
                              <p:par>
                                <p:cTn fill="hold" id="8" nodeType="withEffect" presetClass="exit" presetID="22" presetSubtype="2">
                                  <p:stCondLst>
                                    <p:cond delay="200"/>
                                  </p:stCondLst>
                                  <p:childTnLst>
                                    <p:animEffect filter="wipe(right)" transition="out">
                                      <p:cBhvr>
                                        <p:cTn dur="500" id="9"/>
                                        <p:tgtEl>
                                          <p:spTgt spid="20"/>
                                        </p:tgtEl>
                                      </p:cBhvr>
                                    </p:animEffect>
                                    <p:set>
                                      <p:cBhvr>
                                        <p:cTn dur="1" fill="hold" id="10">
                                          <p:stCondLst>
                                            <p:cond delay="499"/>
                                          </p:stCondLst>
                                        </p:cTn>
                                        <p:tgtEl>
                                          <p:spTgt spid="20"/>
                                        </p:tgtEl>
                                        <p:attrNameLst>
                                          <p:attrName>style.visibility</p:attrName>
                                        </p:attrNameLst>
                                      </p:cBhvr>
                                      <p:to>
                                        <p:strVal val="hidden"/>
                                      </p:to>
                                    </p:set>
                                  </p:childTnLst>
                                </p:cTn>
                              </p:par>
                              <p:par>
                                <p:cTn fill="hold" id="11" nodeType="withEffect" presetClass="entr" presetID="22" presetSubtype="8">
                                  <p:stCondLst>
                                    <p:cond delay="0"/>
                                  </p:stCondLst>
                                  <p:childTnLst>
                                    <p:set>
                                      <p:cBhvr>
                                        <p:cTn dur="1" fill="hold" id="12">
                                          <p:stCondLst>
                                            <p:cond delay="0"/>
                                          </p:stCondLst>
                                        </p:cTn>
                                        <p:tgtEl>
                                          <p:spTgt spid="21"/>
                                        </p:tgtEl>
                                        <p:attrNameLst>
                                          <p:attrName>style.visibility</p:attrName>
                                        </p:attrNameLst>
                                      </p:cBhvr>
                                      <p:to>
                                        <p:strVal val="visible"/>
                                      </p:to>
                                    </p:set>
                                    <p:animEffect filter="wipe(left)" transition="in">
                                      <p:cBhvr>
                                        <p:cTn dur="500" id="13"/>
                                        <p:tgtEl>
                                          <p:spTgt spid="21"/>
                                        </p:tgtEl>
                                      </p:cBhvr>
                                    </p:animEffect>
                                  </p:childTnLst>
                                </p:cTn>
                              </p:par>
                              <p:par>
                                <p:cTn fill="hold" id="14" nodeType="withEffect" presetClass="exit" presetID="22" presetSubtype="8">
                                  <p:stCondLst>
                                    <p:cond delay="200"/>
                                  </p:stCondLst>
                                  <p:childTnLst>
                                    <p:animEffect filter="wipe(left)" transition="out">
                                      <p:cBhvr>
                                        <p:cTn dur="500" id="15"/>
                                        <p:tgtEl>
                                          <p:spTgt spid="21"/>
                                        </p:tgtEl>
                                      </p:cBhvr>
                                    </p:animEffect>
                                    <p:set>
                                      <p:cBhvr>
                                        <p:cTn dur="1" fill="hold" id="16">
                                          <p:stCondLst>
                                            <p:cond delay="499"/>
                                          </p:stCondLst>
                                        </p:cTn>
                                        <p:tgtEl>
                                          <p:spTgt spid="21"/>
                                        </p:tgtEl>
                                        <p:attrNameLst>
                                          <p:attrName>style.visibility</p:attrName>
                                        </p:attrNameLst>
                                      </p:cBhvr>
                                      <p:to>
                                        <p:strVal val="hidden"/>
                                      </p:to>
                                    </p:set>
                                  </p:childTnLst>
                                </p:cTn>
                              </p:par>
                              <p:par>
                                <p:cTn fill="hold" grpId="0" id="17" nodeType="withEffect" presetClass="entr" presetID="53" presetSubtype="0">
                                  <p:stCondLst>
                                    <p:cond delay="500"/>
                                  </p:stCondLst>
                                  <p:iterate type="lt">
                                    <p:tmPct val="10000"/>
                                  </p:iterate>
                                  <p:childTnLst>
                                    <p:set>
                                      <p:cBhvr>
                                        <p:cTn dur="1" fill="hold" id="18">
                                          <p:stCondLst>
                                            <p:cond delay="0"/>
                                          </p:stCondLst>
                                        </p:cTn>
                                        <p:tgtEl>
                                          <p:spTgt spid="24"/>
                                        </p:tgtEl>
                                        <p:attrNameLst>
                                          <p:attrName>style.visibility</p:attrName>
                                        </p:attrNameLst>
                                      </p:cBhvr>
                                      <p:to>
                                        <p:strVal val="visible"/>
                                      </p:to>
                                    </p:set>
                                    <p:anim calcmode="lin" valueType="num">
                                      <p:cBhvr>
                                        <p:cTn dur="500" fill="hold" id="19"/>
                                        <p:tgtEl>
                                          <p:spTgt spid="24"/>
                                        </p:tgtEl>
                                        <p:attrNameLst>
                                          <p:attrName>ppt_w</p:attrName>
                                        </p:attrNameLst>
                                      </p:cBhvr>
                                      <p:tavLst>
                                        <p:tav tm="0">
                                          <p:val>
                                            <p:fltVal val="0"/>
                                          </p:val>
                                        </p:tav>
                                        <p:tav tm="100000">
                                          <p:val>
                                            <p:strVal val="#ppt_w"/>
                                          </p:val>
                                        </p:tav>
                                      </p:tavLst>
                                    </p:anim>
                                    <p:anim calcmode="lin" valueType="num">
                                      <p:cBhvr>
                                        <p:cTn dur="500" fill="hold" id="20"/>
                                        <p:tgtEl>
                                          <p:spTgt spid="24"/>
                                        </p:tgtEl>
                                        <p:attrNameLst>
                                          <p:attrName>ppt_h</p:attrName>
                                        </p:attrNameLst>
                                      </p:cBhvr>
                                      <p:tavLst>
                                        <p:tav tm="0">
                                          <p:val>
                                            <p:fltVal val="0"/>
                                          </p:val>
                                        </p:tav>
                                        <p:tav tm="100000">
                                          <p:val>
                                            <p:strVal val="#ppt_h"/>
                                          </p:val>
                                        </p:tav>
                                      </p:tavLst>
                                    </p:anim>
                                    <p:animEffect filter="fade" transition="in">
                                      <p:cBhvr>
                                        <p:cTn dur="500" id="21"/>
                                        <p:tgtEl>
                                          <p:spTgt spid="24"/>
                                        </p:tgtEl>
                                      </p:cBhvr>
                                    </p:animEffect>
                                  </p:childTnLst>
                                </p:cTn>
                              </p:par>
                            </p:childTnLst>
                          </p:cTn>
                        </p:par>
                        <p:par>
                          <p:cTn fill="hold" id="22" nodeType="afterGroup">
                            <p:stCondLst>
                              <p:cond delay="1000"/>
                            </p:stCondLst>
                            <p:childTnLst>
                              <p:par>
                                <p:cTn fill="hold" grpId="0" id="23" nodeType="afterEffect" presetClass="entr" presetID="22" presetSubtype="8">
                                  <p:stCondLst>
                                    <p:cond delay="0"/>
                                  </p:stCondLst>
                                  <p:childTnLst>
                                    <p:set>
                                      <p:cBhvr>
                                        <p:cTn dur="1" fill="hold" id="24">
                                          <p:stCondLst>
                                            <p:cond delay="0"/>
                                          </p:stCondLst>
                                        </p:cTn>
                                        <p:tgtEl>
                                          <p:spTgt spid="28"/>
                                        </p:tgtEl>
                                        <p:attrNameLst>
                                          <p:attrName>style.visibility</p:attrName>
                                        </p:attrNameLst>
                                      </p:cBhvr>
                                      <p:to>
                                        <p:strVal val="visible"/>
                                      </p:to>
                                    </p:set>
                                    <p:animEffect filter="wipe(left)" transition="in">
                                      <p:cBhvr>
                                        <p:cTn dur="500" id="25"/>
                                        <p:tgtEl>
                                          <p:spTgt spid="28"/>
                                        </p:tgtEl>
                                      </p:cBhvr>
                                    </p:animEffect>
                                  </p:childTnLst>
                                </p:cTn>
                              </p:par>
                              <p:par>
                                <p:cTn fill="hold" grpId="0" id="26" nodeType="withEffect" presetClass="entr" presetID="53" presetSubtype="0">
                                  <p:stCondLst>
                                    <p:cond delay="250"/>
                                  </p:stCondLst>
                                  <p:iterate type="lt">
                                    <p:tmPct val="10000"/>
                                  </p:iterate>
                                  <p:childTnLst>
                                    <p:set>
                                      <p:cBhvr>
                                        <p:cTn dur="1" fill="hold" id="27">
                                          <p:stCondLst>
                                            <p:cond delay="0"/>
                                          </p:stCondLst>
                                        </p:cTn>
                                        <p:tgtEl>
                                          <p:spTgt spid="29"/>
                                        </p:tgtEl>
                                        <p:attrNameLst>
                                          <p:attrName>style.visibility</p:attrName>
                                        </p:attrNameLst>
                                      </p:cBhvr>
                                      <p:to>
                                        <p:strVal val="visible"/>
                                      </p:to>
                                    </p:set>
                                    <p:anim calcmode="lin" valueType="num">
                                      <p:cBhvr>
                                        <p:cTn dur="500" fill="hold" id="28"/>
                                        <p:tgtEl>
                                          <p:spTgt spid="29"/>
                                        </p:tgtEl>
                                        <p:attrNameLst>
                                          <p:attrName>ppt_w</p:attrName>
                                        </p:attrNameLst>
                                      </p:cBhvr>
                                      <p:tavLst>
                                        <p:tav tm="0">
                                          <p:val>
                                            <p:fltVal val="0"/>
                                          </p:val>
                                        </p:tav>
                                        <p:tav tm="100000">
                                          <p:val>
                                            <p:strVal val="#ppt_w"/>
                                          </p:val>
                                        </p:tav>
                                      </p:tavLst>
                                    </p:anim>
                                    <p:anim calcmode="lin" valueType="num">
                                      <p:cBhvr>
                                        <p:cTn dur="500" fill="hold" id="29"/>
                                        <p:tgtEl>
                                          <p:spTgt spid="29"/>
                                        </p:tgtEl>
                                        <p:attrNameLst>
                                          <p:attrName>ppt_h</p:attrName>
                                        </p:attrNameLst>
                                      </p:cBhvr>
                                      <p:tavLst>
                                        <p:tav tm="0">
                                          <p:val>
                                            <p:fltVal val="0"/>
                                          </p:val>
                                        </p:tav>
                                        <p:tav tm="100000">
                                          <p:val>
                                            <p:strVal val="#ppt_h"/>
                                          </p:val>
                                        </p:tav>
                                      </p:tavLst>
                                    </p:anim>
                                    <p:animEffect filter="fade" transition="in">
                                      <p:cBhvr>
                                        <p:cTn dur="500" id="30"/>
                                        <p:tgtEl>
                                          <p:spTgt spid="29"/>
                                        </p:tgtEl>
                                      </p:cBhvr>
                                    </p:animEffect>
                                  </p:childTnLst>
                                </p:cTn>
                              </p:par>
                            </p:childTnLst>
                          </p:cTn>
                        </p:par>
                        <p:par>
                          <p:cTn fill="hold" id="31" nodeType="afterGroup">
                            <p:stCondLst>
                              <p:cond delay="1750"/>
                            </p:stCondLst>
                            <p:childTnLst>
                              <p:par>
                                <p:cTn fill="hold" grpId="0" id="32" nodeType="afterEffect" presetClass="entr" presetID="21" presetSubtype="1">
                                  <p:stCondLst>
                                    <p:cond delay="0"/>
                                  </p:stCondLst>
                                  <p:childTnLst>
                                    <p:set>
                                      <p:cBhvr>
                                        <p:cTn dur="1" fill="hold" id="33">
                                          <p:stCondLst>
                                            <p:cond delay="0"/>
                                          </p:stCondLst>
                                        </p:cTn>
                                        <p:tgtEl>
                                          <p:spTgt spid="6"/>
                                        </p:tgtEl>
                                        <p:attrNameLst>
                                          <p:attrName>style.visibility</p:attrName>
                                        </p:attrNameLst>
                                      </p:cBhvr>
                                      <p:to>
                                        <p:strVal val="visible"/>
                                      </p:to>
                                    </p:set>
                                    <p:animEffect filter="wheel(1)" transition="in">
                                      <p:cBhvr>
                                        <p:cTn dur="2000" id="34"/>
                                        <p:tgtEl>
                                          <p:spTgt spid="6"/>
                                        </p:tgtEl>
                                      </p:cBhvr>
                                    </p:animEffect>
                                  </p:childTnLst>
                                </p:cTn>
                              </p:par>
                              <p:par>
                                <p:cTn fill="hold" grpId="0" id="35" nodeType="withEffect" presetClass="entr" presetID="53" presetSubtype="0">
                                  <p:stCondLst>
                                    <p:cond delay="500"/>
                                  </p:stCondLst>
                                  <p:iterate type="lt">
                                    <p:tmPct val="10000"/>
                                  </p:iterate>
                                  <p:childTnLst>
                                    <p:set>
                                      <p:cBhvr>
                                        <p:cTn dur="1" fill="hold" id="36">
                                          <p:stCondLst>
                                            <p:cond delay="0"/>
                                          </p:stCondLst>
                                        </p:cTn>
                                        <p:tgtEl>
                                          <p:spTgt spid="4"/>
                                        </p:tgtEl>
                                        <p:attrNameLst>
                                          <p:attrName>style.visibility</p:attrName>
                                        </p:attrNameLst>
                                      </p:cBhvr>
                                      <p:to>
                                        <p:strVal val="visible"/>
                                      </p:to>
                                    </p:set>
                                    <p:anim calcmode="lin" valueType="num">
                                      <p:cBhvr>
                                        <p:cTn dur="250" fill="hold" id="37"/>
                                        <p:tgtEl>
                                          <p:spTgt spid="4"/>
                                        </p:tgtEl>
                                        <p:attrNameLst>
                                          <p:attrName>ppt_w</p:attrName>
                                        </p:attrNameLst>
                                      </p:cBhvr>
                                      <p:tavLst>
                                        <p:tav tm="0">
                                          <p:val>
                                            <p:fltVal val="0"/>
                                          </p:val>
                                        </p:tav>
                                        <p:tav tm="100000">
                                          <p:val>
                                            <p:strVal val="#ppt_w"/>
                                          </p:val>
                                        </p:tav>
                                      </p:tavLst>
                                    </p:anim>
                                    <p:anim calcmode="lin" valueType="num">
                                      <p:cBhvr>
                                        <p:cTn dur="250" fill="hold" id="38"/>
                                        <p:tgtEl>
                                          <p:spTgt spid="4"/>
                                        </p:tgtEl>
                                        <p:attrNameLst>
                                          <p:attrName>ppt_h</p:attrName>
                                        </p:attrNameLst>
                                      </p:cBhvr>
                                      <p:tavLst>
                                        <p:tav tm="0">
                                          <p:val>
                                            <p:fltVal val="0"/>
                                          </p:val>
                                        </p:tav>
                                        <p:tav tm="100000">
                                          <p:val>
                                            <p:strVal val="#ppt_h"/>
                                          </p:val>
                                        </p:tav>
                                      </p:tavLst>
                                    </p:anim>
                                    <p:animEffect filter="fade" transition="in">
                                      <p:cBhvr>
                                        <p:cTn dur="250" id="39"/>
                                        <p:tgtEl>
                                          <p:spTgt spid="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24"/>
      <p:bldP grpId="0" spid="28"/>
      <p:bldP grpId="0" spid="29"/>
      <p:bldP grpId="0" spid="6"/>
    </p:bldLst>
  </p:timing>
</p:sld>
</file>

<file path=ppt/slides/slide2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dpi="0" rotWithShape="1">
          <a:blip r:embed="rId4">
            <a:alphaModFix amt="25000"/>
            <a:lum/>
          </a:blip>
          <a:stretch>
            <a:fillRect b="-128000" t="-128000"/>
          </a:stretch>
        </a:blipFill>
        <a:effectLst/>
      </p:bgPr>
    </p:bg>
    <p:spTree>
      <p:nvGrpSpPr>
        <p:cNvPr id="1" name=""/>
        <p:cNvGrpSpPr/>
        <p:nvPr/>
      </p:nvGrpSpPr>
      <p:grpSpPr>
        <a:xfrm>
          <a:off x="0" y="0"/>
          <a:ext cx="0" cy="0"/>
        </a:xfrm>
      </p:grpSpPr>
      <p:sp>
        <p:nvSpPr>
          <p:cNvPr id="31" name="Rectangle 23"/>
          <p:cNvSpPr/>
          <p:nvPr/>
        </p:nvSpPr>
        <p:spPr>
          <a:xfrm>
            <a:off x="8015288" y="5013321"/>
            <a:ext cx="1877093" cy="1264920"/>
          </a:xfrm>
          <a:prstGeom prst="rect">
            <a:avLst/>
          </a:prstGeom>
        </p:spPr>
        <p:txBody>
          <a:bodyPr wrap="square">
            <a:spAutoFit/>
          </a:bodyPr>
          <a:lstStyle/>
          <a:p>
            <a:pPr algn="ctr">
              <a:defRPr/>
            </a:pPr>
            <a:r>
              <a:rPr altLang="zh-CN" lang="en-US" noProof="1" sz="1100">
                <a:solidFill>
                  <a:schemeClr val="bg1">
                    <a:lumMod val="50000"/>
                  </a:schemeClr>
                </a:solidFill>
                <a:latin charset="0" panose="020b0604020202020204" pitchFamily="34" typeface="Arial"/>
                <a:ea charset="-122" panose="020b0503020204020204" pitchFamily="34" typeface="微软雅黑"/>
                <a:cs charset="0" panose="020b0606030504020204" pitchFamily="34" typeface="Open Sans"/>
                <a:sym charset="0" panose="020b0604020202020204" pitchFamily="34" typeface="Arial"/>
              </a:rPr>
              <a:t>Lorem ipsum dolor sit amet, consectetuer adipiscing elit, sed diam nonummy nibh euismod tincidunt ut laoreet dolore magna aliquam erat volutpat.</a:t>
            </a:r>
          </a:p>
        </p:txBody>
      </p:sp>
      <p:grpSp>
        <p:nvGrpSpPr>
          <p:cNvPr id="39" name="组合 38"/>
          <p:cNvGrpSpPr/>
          <p:nvPr/>
        </p:nvGrpSpPr>
        <p:grpSpPr>
          <a:xfrm>
            <a:off x="2086797" y="2705097"/>
            <a:ext cx="2486025" cy="2181225"/>
            <a:chOff x="1114426" y="2318355"/>
            <a:chExt cx="2486025" cy="2181225"/>
          </a:xfrm>
        </p:grpSpPr>
        <p:sp>
          <p:nvSpPr>
            <p:cNvPr id="27" name="椭圆 26"/>
            <p:cNvSpPr/>
            <p:nvPr/>
          </p:nvSpPr>
          <p:spPr>
            <a:xfrm>
              <a:off x="1266825" y="2318355"/>
              <a:ext cx="2181225" cy="2181225"/>
            </a:xfrm>
            <a:prstGeom prst="ellipse">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latin charset="0" panose="020b0604020202020204" pitchFamily="34" typeface="Arial"/>
                <a:ea charset="-122" panose="020b0503020204020204" pitchFamily="34" typeface="微软雅黑"/>
                <a:sym charset="0" panose="020b0604020202020204" pitchFamily="34" typeface="Arial"/>
              </a:endParaRPr>
            </a:p>
          </p:txBody>
        </p:sp>
        <p:sp>
          <p:nvSpPr>
            <p:cNvPr id="29" name="Shape 2587"/>
            <p:cNvSpPr/>
            <p:nvPr/>
          </p:nvSpPr>
          <p:spPr>
            <a:xfrm>
              <a:off x="2042506" y="2779102"/>
              <a:ext cx="629866" cy="629866"/>
            </a:xfrm>
            <a:custGeom>
              <a:cxnLst>
                <a:cxn ang="0">
                  <a:pos x="wd2" y="hd2"/>
                </a:cxn>
                <a:cxn ang="5400000">
                  <a:pos x="wd2" y="hd2"/>
                </a:cxn>
                <a:cxn ang="10800000">
                  <a:pos x="wd2" y="hd2"/>
                </a:cxn>
                <a:cxn ang="16200000">
                  <a:pos x="wd2" y="hd2"/>
                </a:cxn>
              </a:cxnLst>
              <a:rect b="b" l="0" r="r" t="0"/>
              <a:pathLst>
                <a:path extrusionOk="0" h="21600" w="21600">
                  <a:moveTo>
                    <a:pt x="12281" y="19846"/>
                  </a:moveTo>
                  <a:lnTo>
                    <a:pt x="9413" y="12882"/>
                  </a:lnTo>
                  <a:lnTo>
                    <a:pt x="19655" y="2640"/>
                  </a:lnTo>
                  <a:cubicBezTo>
                    <a:pt x="19655" y="2640"/>
                    <a:pt x="12281" y="19846"/>
                    <a:pt x="12281" y="19846"/>
                  </a:cubicBezTo>
                  <a:close/>
                  <a:moveTo>
                    <a:pt x="1755" y="9320"/>
                  </a:moveTo>
                  <a:lnTo>
                    <a:pt x="18960" y="1945"/>
                  </a:lnTo>
                  <a:lnTo>
                    <a:pt x="8719" y="12187"/>
                  </a:lnTo>
                  <a:cubicBezTo>
                    <a:pt x="8719" y="12187"/>
                    <a:pt x="1755" y="9320"/>
                    <a:pt x="1755" y="9320"/>
                  </a:cubicBezTo>
                  <a:close/>
                  <a:moveTo>
                    <a:pt x="21600" y="491"/>
                  </a:moveTo>
                  <a:cubicBezTo>
                    <a:pt x="21600" y="220"/>
                    <a:pt x="21380" y="0"/>
                    <a:pt x="21109" y="0"/>
                  </a:cubicBezTo>
                  <a:cubicBezTo>
                    <a:pt x="21034" y="0"/>
                    <a:pt x="20964" y="20"/>
                    <a:pt x="20900" y="52"/>
                  </a:cubicBezTo>
                  <a:lnTo>
                    <a:pt x="20898" y="48"/>
                  </a:lnTo>
                  <a:lnTo>
                    <a:pt x="302" y="8875"/>
                  </a:lnTo>
                  <a:cubicBezTo>
                    <a:pt x="301" y="8875"/>
                    <a:pt x="299" y="8876"/>
                    <a:pt x="297" y="8877"/>
                  </a:cubicBezTo>
                  <a:lnTo>
                    <a:pt x="280" y="8885"/>
                  </a:lnTo>
                  <a:lnTo>
                    <a:pt x="281" y="8887"/>
                  </a:lnTo>
                  <a:cubicBezTo>
                    <a:pt x="116" y="8967"/>
                    <a:pt x="0" y="9132"/>
                    <a:pt x="0" y="9327"/>
                  </a:cubicBezTo>
                  <a:cubicBezTo>
                    <a:pt x="0" y="9550"/>
                    <a:pt x="151" y="9731"/>
                    <a:pt x="355" y="9791"/>
                  </a:cubicBezTo>
                  <a:lnTo>
                    <a:pt x="353" y="9799"/>
                  </a:lnTo>
                  <a:lnTo>
                    <a:pt x="8462" y="13138"/>
                  </a:lnTo>
                  <a:lnTo>
                    <a:pt x="11801" y="21248"/>
                  </a:lnTo>
                  <a:lnTo>
                    <a:pt x="11809" y="21245"/>
                  </a:lnTo>
                  <a:cubicBezTo>
                    <a:pt x="11869" y="21449"/>
                    <a:pt x="12050" y="21600"/>
                    <a:pt x="12273" y="21600"/>
                  </a:cubicBezTo>
                  <a:cubicBezTo>
                    <a:pt x="12468" y="21600"/>
                    <a:pt x="12634" y="21484"/>
                    <a:pt x="12713" y="21319"/>
                  </a:cubicBezTo>
                  <a:lnTo>
                    <a:pt x="12716" y="21320"/>
                  </a:lnTo>
                  <a:lnTo>
                    <a:pt x="12723" y="21303"/>
                  </a:lnTo>
                  <a:cubicBezTo>
                    <a:pt x="12724" y="21301"/>
                    <a:pt x="12725" y="21300"/>
                    <a:pt x="12725" y="21298"/>
                  </a:cubicBezTo>
                  <a:lnTo>
                    <a:pt x="21553" y="702"/>
                  </a:lnTo>
                  <a:lnTo>
                    <a:pt x="21547" y="699"/>
                  </a:lnTo>
                  <a:cubicBezTo>
                    <a:pt x="21578" y="636"/>
                    <a:pt x="21600" y="567"/>
                    <a:pt x="21600" y="491"/>
                  </a:cubicBezTo>
                  <a:moveTo>
                    <a:pt x="7855" y="16200"/>
                  </a:moveTo>
                  <a:cubicBezTo>
                    <a:pt x="7719" y="16200"/>
                    <a:pt x="7596" y="16255"/>
                    <a:pt x="7507" y="16344"/>
                  </a:cubicBezTo>
                  <a:lnTo>
                    <a:pt x="6035" y="17817"/>
                  </a:lnTo>
                  <a:cubicBezTo>
                    <a:pt x="5946" y="17905"/>
                    <a:pt x="5891" y="18029"/>
                    <a:pt x="5891" y="18164"/>
                  </a:cubicBezTo>
                  <a:cubicBezTo>
                    <a:pt x="5891" y="18435"/>
                    <a:pt x="6111" y="18655"/>
                    <a:pt x="6382" y="18655"/>
                  </a:cubicBezTo>
                  <a:cubicBezTo>
                    <a:pt x="6517" y="18655"/>
                    <a:pt x="6640" y="18600"/>
                    <a:pt x="6729" y="18511"/>
                  </a:cubicBezTo>
                  <a:lnTo>
                    <a:pt x="8202" y="17038"/>
                  </a:lnTo>
                  <a:cubicBezTo>
                    <a:pt x="8291" y="16950"/>
                    <a:pt x="8345" y="16827"/>
                    <a:pt x="8345" y="16691"/>
                  </a:cubicBezTo>
                  <a:cubicBezTo>
                    <a:pt x="8345" y="16420"/>
                    <a:pt x="8126" y="16200"/>
                    <a:pt x="7855" y="16200"/>
                  </a:cubicBezTo>
                  <a:moveTo>
                    <a:pt x="7855" y="14237"/>
                  </a:moveTo>
                  <a:cubicBezTo>
                    <a:pt x="7855" y="13966"/>
                    <a:pt x="7635" y="13745"/>
                    <a:pt x="7364" y="13745"/>
                  </a:cubicBezTo>
                  <a:cubicBezTo>
                    <a:pt x="7228" y="13745"/>
                    <a:pt x="7105" y="13801"/>
                    <a:pt x="7017" y="13889"/>
                  </a:cubicBezTo>
                  <a:lnTo>
                    <a:pt x="2107" y="18798"/>
                  </a:lnTo>
                  <a:cubicBezTo>
                    <a:pt x="2019" y="18888"/>
                    <a:pt x="1964" y="19011"/>
                    <a:pt x="1964" y="19145"/>
                  </a:cubicBezTo>
                  <a:cubicBezTo>
                    <a:pt x="1964" y="19417"/>
                    <a:pt x="2184" y="19636"/>
                    <a:pt x="2455" y="19636"/>
                  </a:cubicBezTo>
                  <a:cubicBezTo>
                    <a:pt x="2590" y="19636"/>
                    <a:pt x="2713" y="19582"/>
                    <a:pt x="2802" y="19493"/>
                  </a:cubicBezTo>
                  <a:lnTo>
                    <a:pt x="7711" y="14583"/>
                  </a:lnTo>
                  <a:cubicBezTo>
                    <a:pt x="7800" y="14495"/>
                    <a:pt x="7855" y="14372"/>
                    <a:pt x="7855" y="14237"/>
                  </a:cubicBezTo>
                  <a:moveTo>
                    <a:pt x="4765" y="14583"/>
                  </a:moveTo>
                  <a:lnTo>
                    <a:pt x="5256" y="14093"/>
                  </a:lnTo>
                  <a:cubicBezTo>
                    <a:pt x="5345" y="14004"/>
                    <a:pt x="5400" y="13881"/>
                    <a:pt x="5400" y="13745"/>
                  </a:cubicBezTo>
                  <a:cubicBezTo>
                    <a:pt x="5400" y="13475"/>
                    <a:pt x="5180" y="13255"/>
                    <a:pt x="4909" y="13255"/>
                  </a:cubicBezTo>
                  <a:cubicBezTo>
                    <a:pt x="4774" y="13255"/>
                    <a:pt x="4651" y="13310"/>
                    <a:pt x="4562" y="13398"/>
                  </a:cubicBezTo>
                  <a:lnTo>
                    <a:pt x="4071" y="13889"/>
                  </a:lnTo>
                  <a:cubicBezTo>
                    <a:pt x="3982" y="13979"/>
                    <a:pt x="3927" y="14101"/>
                    <a:pt x="3927" y="14237"/>
                  </a:cubicBezTo>
                  <a:cubicBezTo>
                    <a:pt x="3927" y="14507"/>
                    <a:pt x="4147" y="14727"/>
                    <a:pt x="4418" y="14727"/>
                  </a:cubicBezTo>
                  <a:cubicBezTo>
                    <a:pt x="4554" y="14727"/>
                    <a:pt x="4676" y="14673"/>
                    <a:pt x="4765" y="14583"/>
                  </a:cubicBezTo>
                </a:path>
              </a:pathLst>
            </a:custGeom>
            <a:solidFill>
              <a:srgbClr val="53585F"/>
            </a:solidFill>
            <a:ln w="12700">
              <a:miter lim="400000"/>
            </a:ln>
          </p:spPr>
          <p:txBody>
            <a:bodyPr anchor="ctr" bIns="19045" lIns="19045" rIns="19045" tIns="19045"/>
            <a:lstStyle/>
            <a:p>
              <a:pPr defTabSz="228526">
                <a:defRPr cap="none" sz="3000">
                  <a:solidFill>
                    <a:srgbClr val="FFFFFF"/>
                  </a:solidFill>
                  <a:effectLst>
                    <a:outerShdw blurRad="38100" dir="5400000" dist="12700" rotWithShape="0">
                      <a:srgbClr val="000000">
                        <a:alpha val="50000"/>
                      </a:srgbClr>
                    </a:outerShdw>
                  </a:effectLst>
                  <a:latin typeface="Gill Sans"/>
                  <a:ea typeface="Gill Sans"/>
                  <a:cs typeface="Gill Sans"/>
                  <a:sym typeface="Gill Sans"/>
                </a:defRPr>
              </a:pPr>
              <a:endParaRPr sz="1500">
                <a:latin charset="0" panose="020b0604020202020204" pitchFamily="34" typeface="Arial"/>
                <a:ea charset="-122" panose="020b0503020204020204" pitchFamily="34" typeface="微软雅黑"/>
                <a:sym charset="0" panose="020b0604020202020204" pitchFamily="34" typeface="Arial"/>
              </a:endParaRPr>
            </a:p>
          </p:txBody>
        </p:sp>
        <p:sp>
          <p:nvSpPr>
            <p:cNvPr id="32" name="文本框 31"/>
            <p:cNvSpPr txBox="1"/>
            <p:nvPr/>
          </p:nvSpPr>
          <p:spPr>
            <a:xfrm>
              <a:off x="1114426" y="3643311"/>
              <a:ext cx="2486025" cy="335280"/>
            </a:xfrm>
            <a:prstGeom prst="rect">
              <a:avLst/>
            </a:prstGeom>
            <a:noFill/>
          </p:spPr>
          <p:txBody>
            <a:bodyPr rtlCol="0" wrap="square">
              <a:spAutoFit/>
            </a:bodyPr>
            <a:lstStyle/>
            <a:p>
              <a:pPr algn="ctr"/>
              <a:r>
                <a:rPr altLang="zh-CN" b="1" lang="en-US" sz="1600">
                  <a:solidFill>
                    <a:srgbClr val="53585F"/>
                  </a:solidFill>
                  <a:latin charset="0" panose="020b0604020202020204" pitchFamily="34" typeface="Arial"/>
                  <a:ea charset="-122" panose="020b0503020204020204" pitchFamily="34" typeface="微软雅黑"/>
                  <a:cs charset="0" panose="020b0606030504020204" pitchFamily="34" typeface="Open Sans"/>
                  <a:sym charset="0" panose="020b0604020202020204" pitchFamily="34" typeface="Arial"/>
                </a:rPr>
                <a:t>TITLE HERE</a:t>
              </a:r>
            </a:p>
          </p:txBody>
        </p:sp>
      </p:grpSp>
      <p:grpSp>
        <p:nvGrpSpPr>
          <p:cNvPr id="41" name="组合 40"/>
          <p:cNvGrpSpPr/>
          <p:nvPr/>
        </p:nvGrpSpPr>
        <p:grpSpPr>
          <a:xfrm>
            <a:off x="7547759" y="2705097"/>
            <a:ext cx="2486025" cy="2181225"/>
            <a:chOff x="8520033" y="2318355"/>
            <a:chExt cx="2486025" cy="2181225"/>
          </a:xfrm>
        </p:grpSpPr>
        <p:grpSp>
          <p:nvGrpSpPr>
            <p:cNvPr id="40" name="组合 39"/>
            <p:cNvGrpSpPr/>
            <p:nvPr/>
          </p:nvGrpSpPr>
          <p:grpSpPr>
            <a:xfrm>
              <a:off x="8672435" y="2318355"/>
              <a:ext cx="2181225" cy="2181225"/>
              <a:chOff x="8672435" y="2318355"/>
              <a:chExt cx="2181225" cy="2181225"/>
            </a:xfrm>
          </p:grpSpPr>
          <p:sp>
            <p:nvSpPr>
              <p:cNvPr id="35" name="椭圆 34"/>
              <p:cNvSpPr/>
              <p:nvPr/>
            </p:nvSpPr>
            <p:spPr>
              <a:xfrm>
                <a:off x="8672435" y="2318355"/>
                <a:ext cx="2181225" cy="2181225"/>
              </a:xfrm>
              <a:prstGeom prst="ellipse">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latin charset="0" panose="020b0604020202020204" pitchFamily="34" typeface="Arial"/>
                  <a:ea charset="-122" panose="020b0503020204020204" pitchFamily="34" typeface="微软雅黑"/>
                  <a:sym charset="0" panose="020b0604020202020204" pitchFamily="34" typeface="Arial"/>
                </a:endParaRPr>
              </a:p>
            </p:txBody>
          </p:sp>
          <p:sp>
            <p:nvSpPr>
              <p:cNvPr id="30" name="Shape 2632"/>
              <p:cNvSpPr/>
              <p:nvPr/>
            </p:nvSpPr>
            <p:spPr>
              <a:xfrm>
                <a:off x="9505374" y="2779101"/>
                <a:ext cx="515345" cy="629866"/>
              </a:xfrm>
              <a:custGeom>
                <a:cxnLst>
                  <a:cxn ang="0">
                    <a:pos x="wd2" y="hd2"/>
                  </a:cxn>
                  <a:cxn ang="5400000">
                    <a:pos x="wd2" y="hd2"/>
                  </a:cxn>
                  <a:cxn ang="10800000">
                    <a:pos x="wd2" y="hd2"/>
                  </a:cxn>
                  <a:cxn ang="16200000">
                    <a:pos x="wd2" y="hd2"/>
                  </a:cxn>
                </a:cxnLst>
                <a:rect b="b" l="0" r="r" t="0"/>
                <a:pathLst>
                  <a:path extrusionOk="0" h="21600" w="21600">
                    <a:moveTo>
                      <a:pt x="10800" y="17673"/>
                    </a:moveTo>
                    <a:cubicBezTo>
                      <a:pt x="4588" y="17673"/>
                      <a:pt x="1200" y="16051"/>
                      <a:pt x="1200" y="15218"/>
                    </a:cubicBezTo>
                    <a:cubicBezTo>
                      <a:pt x="1200" y="14690"/>
                      <a:pt x="1355" y="14275"/>
                      <a:pt x="1611" y="13896"/>
                    </a:cubicBezTo>
                    <a:cubicBezTo>
                      <a:pt x="3255" y="14967"/>
                      <a:pt x="6746" y="15709"/>
                      <a:pt x="10800" y="15709"/>
                    </a:cubicBezTo>
                    <a:cubicBezTo>
                      <a:pt x="14856" y="15709"/>
                      <a:pt x="18345" y="14966"/>
                      <a:pt x="19987" y="13894"/>
                    </a:cubicBezTo>
                    <a:cubicBezTo>
                      <a:pt x="20244" y="14273"/>
                      <a:pt x="20400" y="14689"/>
                      <a:pt x="20400" y="15218"/>
                    </a:cubicBezTo>
                    <a:cubicBezTo>
                      <a:pt x="20400" y="16051"/>
                      <a:pt x="17011" y="17673"/>
                      <a:pt x="10800" y="17673"/>
                    </a:cubicBezTo>
                    <a:moveTo>
                      <a:pt x="10800" y="20618"/>
                    </a:moveTo>
                    <a:cubicBezTo>
                      <a:pt x="9475" y="20618"/>
                      <a:pt x="8400" y="19739"/>
                      <a:pt x="8400" y="18655"/>
                    </a:cubicBezTo>
                    <a:cubicBezTo>
                      <a:pt x="8400" y="18625"/>
                      <a:pt x="8408" y="18597"/>
                      <a:pt x="8409" y="18567"/>
                    </a:cubicBezTo>
                    <a:cubicBezTo>
                      <a:pt x="9179" y="18623"/>
                      <a:pt x="9977" y="18655"/>
                      <a:pt x="10800" y="18655"/>
                    </a:cubicBezTo>
                    <a:cubicBezTo>
                      <a:pt x="11623" y="18655"/>
                      <a:pt x="12421" y="18623"/>
                      <a:pt x="13191" y="18567"/>
                    </a:cubicBezTo>
                    <a:cubicBezTo>
                      <a:pt x="13192" y="18597"/>
                      <a:pt x="13200" y="18625"/>
                      <a:pt x="13200" y="18655"/>
                    </a:cubicBezTo>
                    <a:cubicBezTo>
                      <a:pt x="13200" y="19739"/>
                      <a:pt x="12125" y="20618"/>
                      <a:pt x="10800" y="20618"/>
                    </a:cubicBezTo>
                    <a:moveTo>
                      <a:pt x="2948" y="12551"/>
                    </a:moveTo>
                    <a:cubicBezTo>
                      <a:pt x="4308" y="11388"/>
                      <a:pt x="6000" y="9939"/>
                      <a:pt x="6000" y="6873"/>
                    </a:cubicBezTo>
                    <a:cubicBezTo>
                      <a:pt x="6000" y="5232"/>
                      <a:pt x="7238" y="3825"/>
                      <a:pt x="8988" y="3239"/>
                    </a:cubicBezTo>
                    <a:cubicBezTo>
                      <a:pt x="9428" y="3657"/>
                      <a:pt x="10072" y="3927"/>
                      <a:pt x="10800" y="3927"/>
                    </a:cubicBezTo>
                    <a:cubicBezTo>
                      <a:pt x="11528" y="3927"/>
                      <a:pt x="12172" y="3657"/>
                      <a:pt x="12611" y="3239"/>
                    </a:cubicBezTo>
                    <a:cubicBezTo>
                      <a:pt x="14362" y="3825"/>
                      <a:pt x="15600" y="5232"/>
                      <a:pt x="15600" y="6873"/>
                    </a:cubicBezTo>
                    <a:cubicBezTo>
                      <a:pt x="15600" y="9939"/>
                      <a:pt x="17292" y="11388"/>
                      <a:pt x="18652" y="12551"/>
                    </a:cubicBezTo>
                    <a:cubicBezTo>
                      <a:pt x="18911" y="12773"/>
                      <a:pt x="19152" y="12979"/>
                      <a:pt x="19366" y="13183"/>
                    </a:cubicBezTo>
                    <a:cubicBezTo>
                      <a:pt x="18217" y="14077"/>
                      <a:pt x="14825" y="14727"/>
                      <a:pt x="10800" y="14727"/>
                    </a:cubicBezTo>
                    <a:cubicBezTo>
                      <a:pt x="6779" y="14727"/>
                      <a:pt x="3383" y="14079"/>
                      <a:pt x="2230" y="13186"/>
                    </a:cubicBezTo>
                    <a:cubicBezTo>
                      <a:pt x="2446" y="12981"/>
                      <a:pt x="2687" y="12774"/>
                      <a:pt x="2948" y="12551"/>
                    </a:cubicBezTo>
                    <a:moveTo>
                      <a:pt x="10800" y="982"/>
                    </a:moveTo>
                    <a:cubicBezTo>
                      <a:pt x="11462" y="982"/>
                      <a:pt x="12000" y="1422"/>
                      <a:pt x="12000" y="1964"/>
                    </a:cubicBezTo>
                    <a:cubicBezTo>
                      <a:pt x="12000" y="2506"/>
                      <a:pt x="11462" y="2945"/>
                      <a:pt x="10800" y="2945"/>
                    </a:cubicBezTo>
                    <a:cubicBezTo>
                      <a:pt x="10138" y="2945"/>
                      <a:pt x="9600" y="2506"/>
                      <a:pt x="9600" y="1964"/>
                    </a:cubicBezTo>
                    <a:cubicBezTo>
                      <a:pt x="9600" y="1422"/>
                      <a:pt x="10138" y="982"/>
                      <a:pt x="10800" y="982"/>
                    </a:cubicBezTo>
                    <a:moveTo>
                      <a:pt x="21600" y="15218"/>
                    </a:moveTo>
                    <a:cubicBezTo>
                      <a:pt x="21600" y="11782"/>
                      <a:pt x="16800" y="11782"/>
                      <a:pt x="16800" y="6873"/>
                    </a:cubicBezTo>
                    <a:cubicBezTo>
                      <a:pt x="16800" y="4845"/>
                      <a:pt x="15296" y="3105"/>
                      <a:pt x="13152" y="2356"/>
                    </a:cubicBezTo>
                    <a:cubicBezTo>
                      <a:pt x="13183" y="2229"/>
                      <a:pt x="13200" y="2098"/>
                      <a:pt x="13200" y="1964"/>
                    </a:cubicBezTo>
                    <a:cubicBezTo>
                      <a:pt x="13200" y="879"/>
                      <a:pt x="12125" y="0"/>
                      <a:pt x="10800" y="0"/>
                    </a:cubicBezTo>
                    <a:cubicBezTo>
                      <a:pt x="9475" y="0"/>
                      <a:pt x="8400" y="879"/>
                      <a:pt x="8400" y="1964"/>
                    </a:cubicBezTo>
                    <a:cubicBezTo>
                      <a:pt x="8400" y="2098"/>
                      <a:pt x="8417" y="2229"/>
                      <a:pt x="8448" y="2356"/>
                    </a:cubicBezTo>
                    <a:cubicBezTo>
                      <a:pt x="6304" y="3105"/>
                      <a:pt x="4800" y="4845"/>
                      <a:pt x="4800" y="6873"/>
                    </a:cubicBezTo>
                    <a:cubicBezTo>
                      <a:pt x="4800" y="11782"/>
                      <a:pt x="0" y="11782"/>
                      <a:pt x="0" y="15218"/>
                    </a:cubicBezTo>
                    <a:cubicBezTo>
                      <a:pt x="0" y="16716"/>
                      <a:pt x="3016" y="17986"/>
                      <a:pt x="7217" y="18457"/>
                    </a:cubicBezTo>
                    <a:cubicBezTo>
                      <a:pt x="7211" y="18523"/>
                      <a:pt x="7200" y="18587"/>
                      <a:pt x="7200" y="18655"/>
                    </a:cubicBezTo>
                    <a:cubicBezTo>
                      <a:pt x="7200" y="20282"/>
                      <a:pt x="8812" y="21600"/>
                      <a:pt x="10800" y="21600"/>
                    </a:cubicBezTo>
                    <a:cubicBezTo>
                      <a:pt x="12788" y="21600"/>
                      <a:pt x="14400" y="20282"/>
                      <a:pt x="14400" y="18655"/>
                    </a:cubicBezTo>
                    <a:cubicBezTo>
                      <a:pt x="14400" y="18587"/>
                      <a:pt x="14389" y="18523"/>
                      <a:pt x="14383" y="18457"/>
                    </a:cubicBezTo>
                    <a:cubicBezTo>
                      <a:pt x="18584" y="17986"/>
                      <a:pt x="21600" y="16716"/>
                      <a:pt x="21600" y="15218"/>
                    </a:cubicBezTo>
                  </a:path>
                </a:pathLst>
              </a:custGeom>
              <a:solidFill>
                <a:srgbClr val="53585F"/>
              </a:solidFill>
              <a:ln w="12700">
                <a:miter lim="400000"/>
              </a:ln>
            </p:spPr>
            <p:txBody>
              <a:bodyPr anchor="ctr" bIns="19045" lIns="19045" rIns="19045" tIns="19045"/>
              <a:lstStyle/>
              <a:p>
                <a:pPr defTabSz="228526">
                  <a:defRPr cap="none" sz="3000">
                    <a:solidFill>
                      <a:srgbClr val="FFFFFF"/>
                    </a:solidFill>
                    <a:effectLst>
                      <a:outerShdw blurRad="38100" dir="5400000" dist="12700" rotWithShape="0">
                        <a:srgbClr val="000000">
                          <a:alpha val="50000"/>
                        </a:srgbClr>
                      </a:outerShdw>
                    </a:effectLst>
                    <a:latin typeface="Gill Sans"/>
                    <a:ea typeface="Gill Sans"/>
                    <a:cs typeface="Gill Sans"/>
                    <a:sym typeface="Gill Sans"/>
                  </a:defRPr>
                </a:pPr>
                <a:endParaRPr sz="1500">
                  <a:latin charset="0" panose="020b0604020202020204" pitchFamily="34" typeface="Arial"/>
                  <a:ea charset="-122" panose="020b0503020204020204" pitchFamily="34" typeface="微软雅黑"/>
                  <a:sym charset="0" panose="020b0604020202020204" pitchFamily="34" typeface="Arial"/>
                </a:endParaRPr>
              </a:p>
            </p:txBody>
          </p:sp>
        </p:grpSp>
        <p:sp>
          <p:nvSpPr>
            <p:cNvPr id="36" name="文本框 35"/>
            <p:cNvSpPr txBox="1"/>
            <p:nvPr/>
          </p:nvSpPr>
          <p:spPr>
            <a:xfrm>
              <a:off x="8520033" y="3643311"/>
              <a:ext cx="2486025" cy="335280"/>
            </a:xfrm>
            <a:prstGeom prst="rect">
              <a:avLst/>
            </a:prstGeom>
            <a:noFill/>
          </p:spPr>
          <p:txBody>
            <a:bodyPr rtlCol="0" wrap="square">
              <a:spAutoFit/>
            </a:bodyPr>
            <a:lstStyle/>
            <a:p>
              <a:pPr algn="ctr"/>
              <a:r>
                <a:rPr altLang="zh-CN" b="1" lang="en-US" sz="1600">
                  <a:solidFill>
                    <a:srgbClr val="53585F"/>
                  </a:solidFill>
                  <a:latin charset="0" panose="020b0604020202020204" pitchFamily="34" typeface="Arial"/>
                  <a:ea charset="-122" panose="020b0503020204020204" pitchFamily="34" typeface="微软雅黑"/>
                  <a:cs charset="0" panose="020b0606030504020204" pitchFamily="34" typeface="Open Sans"/>
                  <a:sym charset="0" panose="020b0604020202020204" pitchFamily="34" typeface="Arial"/>
                </a:rPr>
                <a:t>TITLE HERE</a:t>
              </a:r>
            </a:p>
          </p:txBody>
        </p:sp>
      </p:grpSp>
      <p:sp>
        <p:nvSpPr>
          <p:cNvPr id="37" name="Rectangle 23"/>
          <p:cNvSpPr/>
          <p:nvPr/>
        </p:nvSpPr>
        <p:spPr>
          <a:xfrm>
            <a:off x="2288044" y="5013321"/>
            <a:ext cx="1877093" cy="1264920"/>
          </a:xfrm>
          <a:prstGeom prst="rect">
            <a:avLst/>
          </a:prstGeom>
        </p:spPr>
        <p:txBody>
          <a:bodyPr wrap="square">
            <a:spAutoFit/>
          </a:bodyPr>
          <a:lstStyle/>
          <a:p>
            <a:pPr algn="ctr">
              <a:defRPr/>
            </a:pPr>
            <a:r>
              <a:rPr altLang="zh-CN" lang="en-US" noProof="1" sz="1100">
                <a:solidFill>
                  <a:schemeClr val="bg1">
                    <a:lumMod val="50000"/>
                  </a:schemeClr>
                </a:solidFill>
                <a:latin charset="0" panose="020b0604020202020204" pitchFamily="34" typeface="Arial"/>
                <a:ea charset="-122" panose="020b0503020204020204" pitchFamily="34" typeface="微软雅黑"/>
                <a:cs charset="0" panose="020b0606030504020204" pitchFamily="34" typeface="Open Sans"/>
                <a:sym charset="0" panose="020b0604020202020204" pitchFamily="34" typeface="Arial"/>
              </a:rPr>
              <a:t>Lorem ipsum dolor sit amet, consectetuer adipiscing elit, sed diam nonummy nibh euismod tincidunt ut laoreet dolore magna aliquam erat volutpat.</a:t>
            </a:r>
          </a:p>
        </p:txBody>
      </p:sp>
      <p:sp>
        <p:nvSpPr>
          <p:cNvPr id="38" name="Rectangle 35"/>
          <p:cNvSpPr/>
          <p:nvPr/>
        </p:nvSpPr>
        <p:spPr>
          <a:xfrm>
            <a:off x="4887356" y="5436513"/>
            <a:ext cx="2417288" cy="426720"/>
          </a:xfrm>
          <a:prstGeom prst="rect">
            <a:avLst/>
          </a:prstGeom>
        </p:spPr>
        <p:txBody>
          <a:bodyPr wrap="square">
            <a:spAutoFit/>
          </a:bodyPr>
          <a:lstStyle/>
          <a:p>
            <a:pPr algn="ctr"/>
            <a:r>
              <a:rPr lang="ms-MY" sz="1100">
                <a:solidFill>
                  <a:schemeClr val="bg1">
                    <a:lumMod val="50000"/>
                  </a:schemeClr>
                </a:solidFill>
                <a:latin charset="0" panose="020b0604020202020204" pitchFamily="34" typeface="Arial"/>
                <a:ea charset="-122" panose="020b0503020204020204" pitchFamily="34" typeface="微软雅黑"/>
                <a:cs charset="0" pitchFamily="34" typeface="Open Sans Light"/>
                <a:sym charset="0" panose="020b0604020202020204" pitchFamily="34" typeface="Arial"/>
              </a:rPr>
              <a:t>Lorem ipsum dolor sit amet consectetur adipiscing elit. </a:t>
            </a:r>
          </a:p>
        </p:txBody>
      </p:sp>
      <p:pic>
        <p:nvPicPr>
          <p:cNvPr id="6" name="图片占位符 5"/>
          <p:cNvPicPr>
            <a:picLocks noChangeAspect="1" noGrp="1"/>
          </p:cNvPicPr>
          <p:nvPr>
            <p:ph idx="10" sz="quarter" type="pic"/>
          </p:nvPr>
        </p:nvPicPr>
        <p:blipFill>
          <a:blip r:embed="rId3">
            <a:extLst>
              <a:ext uri="{BEBA8EAE-BF5A-486C-A8C5-ECC9F3942E4B}">
                <a14:imgProps>
                  <a14:imgLayer xmlns:d3p1="http://schemas.openxmlformats.org/officeDocument/2006/relationships" d3p1:embed="">
                    <a14:imgEffect>
                      <a14:artisticCutout/>
                    </a14:imgEffect>
                  </a14:imgLayer>
                </a14:imgProps>
              </a:ext>
              <a:ext uri="{28A0092B-C50C-407E-A947-70E740481C1C}">
                <a14:useLocalDpi val="0"/>
              </a:ext>
            </a:extLst>
          </a:blip>
          <a:srcRect l="324" r="324"/>
          <a:stretch>
            <a:fillRect/>
          </a:stretch>
        </p:blipFill>
        <p:spPr/>
      </p:pic>
      <p:sp>
        <p:nvSpPr>
          <p:cNvPr id="17" name="文本框 16"/>
          <p:cNvSpPr txBox="1"/>
          <p:nvPr/>
        </p:nvSpPr>
        <p:spPr>
          <a:xfrm>
            <a:off x="7085315" y="324061"/>
            <a:ext cx="2810347" cy="274320"/>
          </a:xfrm>
          <a:prstGeom prst="rect">
            <a:avLst/>
          </a:prstGeom>
          <a:noFill/>
        </p:spPr>
        <p:txBody>
          <a:bodyPr rtlCol="0" wrap="square">
            <a:spAutoFit/>
          </a:bodyPr>
          <a:lstStyle/>
          <a:p>
            <a:pPr algn="r"/>
            <a:r>
              <a:rPr altLang="en-US" b="1" lang="zh-CN" sz="1200">
                <a:latin charset="0" panose="020b0604020202020204" pitchFamily="34" typeface="Arial"/>
                <a:ea charset="-122" panose="020b0503020204020204" pitchFamily="34" typeface="微软雅黑"/>
                <a:sym charset="0" panose="020b0604020202020204" pitchFamily="34" typeface="Arial"/>
              </a:rPr>
              <a:t>ADD YOUR TEXT HERE</a:t>
            </a:r>
          </a:p>
        </p:txBody>
      </p:sp>
      <p:sp>
        <p:nvSpPr>
          <p:cNvPr id="18" name="文本框 17"/>
          <p:cNvSpPr txBox="1"/>
          <p:nvPr/>
        </p:nvSpPr>
        <p:spPr>
          <a:xfrm>
            <a:off x="10435323" y="261573"/>
            <a:ext cx="1548394" cy="365760"/>
          </a:xfrm>
          <a:prstGeom prst="rect">
            <a:avLst/>
          </a:prstGeom>
          <a:noFill/>
        </p:spPr>
        <p:txBody>
          <a:bodyPr rtlCol="0" wrap="square">
            <a:spAutoFit/>
          </a:bodyPr>
          <a:lstStyle/>
          <a:p>
            <a:pPr algn="ctr"/>
            <a:r>
              <a:rPr altLang="en-US" lang="zh-CN" spc="300">
                <a:solidFill>
                  <a:schemeClr val="bg1"/>
                </a:solidFill>
                <a:latin charset="0" panose="020b0604020202020204" pitchFamily="34" typeface="Arial"/>
                <a:ea charset="-122" panose="020b0503020204020204" pitchFamily="34" typeface="微软雅黑"/>
                <a:sym charset="0" panose="020b0604020202020204" pitchFamily="34" typeface="Arial"/>
              </a:rPr>
              <a:t>添加标题</a:t>
            </a:r>
          </a:p>
        </p:txBody>
      </p:sp>
    </p:spTree>
    <p:extLst>
      <p:ext uri="{BB962C8B-B14F-4D97-AF65-F5344CB8AC3E}">
        <p14:creationId val="482490477"/>
      </p:ext>
    </p:extLst>
  </p:cSld>
  <p:clrMapOvr>
    <a:masterClrMapping/>
  </p:clrMapOvr>
  <p:transition spd="slow">
    <p:randomBar dir="vert"/>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53" presetSubtype="0">
                                  <p:stCondLst>
                                    <p:cond delay="0"/>
                                  </p:stCondLst>
                                  <p:iterate type="lt">
                                    <p:tmPct val="10000"/>
                                  </p:iterate>
                                  <p:childTnLst>
                                    <p:set>
                                      <p:cBhvr>
                                        <p:cTn dur="1" fill="hold" id="6">
                                          <p:stCondLst>
                                            <p:cond delay="0"/>
                                          </p:stCondLst>
                                        </p:cTn>
                                        <p:tgtEl>
                                          <p:spTgt spid="18"/>
                                        </p:tgtEl>
                                        <p:attrNameLst>
                                          <p:attrName>style.visibility</p:attrName>
                                        </p:attrNameLst>
                                      </p:cBhvr>
                                      <p:to>
                                        <p:strVal val="visible"/>
                                      </p:to>
                                    </p:set>
                                    <p:anim calcmode="lin" valueType="num">
                                      <p:cBhvr>
                                        <p:cTn dur="500" fill="hold" id="7"/>
                                        <p:tgtEl>
                                          <p:spTgt spid="18"/>
                                        </p:tgtEl>
                                        <p:attrNameLst>
                                          <p:attrName>ppt_w</p:attrName>
                                        </p:attrNameLst>
                                      </p:cBhvr>
                                      <p:tavLst>
                                        <p:tav tm="0">
                                          <p:val>
                                            <p:fltVal val="0"/>
                                          </p:val>
                                        </p:tav>
                                        <p:tav tm="100000">
                                          <p:val>
                                            <p:strVal val="#ppt_w"/>
                                          </p:val>
                                        </p:tav>
                                      </p:tavLst>
                                    </p:anim>
                                    <p:anim calcmode="lin" valueType="num">
                                      <p:cBhvr>
                                        <p:cTn dur="500" fill="hold" id="8"/>
                                        <p:tgtEl>
                                          <p:spTgt spid="18"/>
                                        </p:tgtEl>
                                        <p:attrNameLst>
                                          <p:attrName>ppt_h</p:attrName>
                                        </p:attrNameLst>
                                      </p:cBhvr>
                                      <p:tavLst>
                                        <p:tav tm="0">
                                          <p:val>
                                            <p:fltVal val="0"/>
                                          </p:val>
                                        </p:tav>
                                        <p:tav tm="100000">
                                          <p:val>
                                            <p:strVal val="#ppt_h"/>
                                          </p:val>
                                        </p:tav>
                                      </p:tavLst>
                                    </p:anim>
                                    <p:animEffect filter="fade" transition="in">
                                      <p:cBhvr>
                                        <p:cTn dur="500" id="9"/>
                                        <p:tgtEl>
                                          <p:spTgt spid="18"/>
                                        </p:tgtEl>
                                      </p:cBhvr>
                                    </p:animEffect>
                                  </p:childTnLst>
                                </p:cTn>
                              </p:par>
                              <p:par>
                                <p:cTn fill="hold" grpId="0" id="10" nodeType="withEffect" presetClass="entr" presetID="53" presetSubtype="0">
                                  <p:stCondLst>
                                    <p:cond delay="250"/>
                                  </p:stCondLst>
                                  <p:iterate type="lt">
                                    <p:tmPct val="10000"/>
                                  </p:iterate>
                                  <p:childTnLst>
                                    <p:set>
                                      <p:cBhvr>
                                        <p:cTn dur="1" fill="hold" id="11">
                                          <p:stCondLst>
                                            <p:cond delay="0"/>
                                          </p:stCondLst>
                                        </p:cTn>
                                        <p:tgtEl>
                                          <p:spTgt spid="17"/>
                                        </p:tgtEl>
                                        <p:attrNameLst>
                                          <p:attrName>style.visibility</p:attrName>
                                        </p:attrNameLst>
                                      </p:cBhvr>
                                      <p:to>
                                        <p:strVal val="visible"/>
                                      </p:to>
                                    </p:set>
                                    <p:anim calcmode="lin" valueType="num">
                                      <p:cBhvr>
                                        <p:cTn dur="500" fill="hold" id="12"/>
                                        <p:tgtEl>
                                          <p:spTgt spid="17"/>
                                        </p:tgtEl>
                                        <p:attrNameLst>
                                          <p:attrName>ppt_w</p:attrName>
                                        </p:attrNameLst>
                                      </p:cBhvr>
                                      <p:tavLst>
                                        <p:tav tm="0">
                                          <p:val>
                                            <p:fltVal val="0"/>
                                          </p:val>
                                        </p:tav>
                                        <p:tav tm="100000">
                                          <p:val>
                                            <p:strVal val="#ppt_w"/>
                                          </p:val>
                                        </p:tav>
                                      </p:tavLst>
                                    </p:anim>
                                    <p:anim calcmode="lin" valueType="num">
                                      <p:cBhvr>
                                        <p:cTn dur="500" fill="hold" id="13"/>
                                        <p:tgtEl>
                                          <p:spTgt spid="17"/>
                                        </p:tgtEl>
                                        <p:attrNameLst>
                                          <p:attrName>ppt_h</p:attrName>
                                        </p:attrNameLst>
                                      </p:cBhvr>
                                      <p:tavLst>
                                        <p:tav tm="0">
                                          <p:val>
                                            <p:fltVal val="0"/>
                                          </p:val>
                                        </p:tav>
                                        <p:tav tm="100000">
                                          <p:val>
                                            <p:strVal val="#ppt_h"/>
                                          </p:val>
                                        </p:tav>
                                      </p:tavLst>
                                    </p:anim>
                                    <p:animEffect filter="fade" transition="in">
                                      <p:cBhvr>
                                        <p:cTn dur="500" id="14"/>
                                        <p:tgtEl>
                                          <p:spTgt spid="17"/>
                                        </p:tgtEl>
                                      </p:cBhvr>
                                    </p:animEffect>
                                  </p:childTnLst>
                                </p:cTn>
                              </p:par>
                            </p:childTnLst>
                          </p:cTn>
                        </p:par>
                        <p:par>
                          <p:cTn fill="hold" id="15" nodeType="afterGroup">
                            <p:stCondLst>
                              <p:cond delay="750"/>
                            </p:stCondLst>
                            <p:childTnLst>
                              <p:par>
                                <p:cTn fill="hold" id="16" nodeType="afterEffect" presetClass="entr" presetID="37" presetSubtype="0">
                                  <p:stCondLst>
                                    <p:cond delay="0"/>
                                  </p:stCondLst>
                                  <p:childTnLst>
                                    <p:set>
                                      <p:cBhvr>
                                        <p:cTn dur="1" fill="hold" id="17">
                                          <p:stCondLst>
                                            <p:cond delay="0"/>
                                          </p:stCondLst>
                                        </p:cTn>
                                        <p:tgtEl>
                                          <p:spTgt spid="39"/>
                                        </p:tgtEl>
                                        <p:attrNameLst>
                                          <p:attrName>style.visibility</p:attrName>
                                        </p:attrNameLst>
                                      </p:cBhvr>
                                      <p:to>
                                        <p:strVal val="visible"/>
                                      </p:to>
                                    </p:set>
                                    <p:animEffect filter="fade" transition="in">
                                      <p:cBhvr>
                                        <p:cTn dur="1000" id="18"/>
                                        <p:tgtEl>
                                          <p:spTgt spid="39"/>
                                        </p:tgtEl>
                                      </p:cBhvr>
                                    </p:animEffect>
                                    <p:anim calcmode="lin" valueType="num">
                                      <p:cBhvr>
                                        <p:cTn dur="1000" fill="hold" id="19"/>
                                        <p:tgtEl>
                                          <p:spTgt spid="39"/>
                                        </p:tgtEl>
                                        <p:attrNameLst>
                                          <p:attrName>ppt_x</p:attrName>
                                        </p:attrNameLst>
                                      </p:cBhvr>
                                      <p:tavLst>
                                        <p:tav tm="0">
                                          <p:val>
                                            <p:strVal val="#ppt_x"/>
                                          </p:val>
                                        </p:tav>
                                        <p:tav tm="100000">
                                          <p:val>
                                            <p:strVal val="#ppt_x"/>
                                          </p:val>
                                        </p:tav>
                                      </p:tavLst>
                                    </p:anim>
                                    <p:anim calcmode="lin" valueType="num">
                                      <p:cBhvr>
                                        <p:cTn decel="100000" dur="900" fill="hold" id="20"/>
                                        <p:tgtEl>
                                          <p:spTgt spid="39"/>
                                        </p:tgtEl>
                                        <p:attrNameLst>
                                          <p:attrName>ppt_y</p:attrName>
                                        </p:attrNameLst>
                                      </p:cBhvr>
                                      <p:tavLst>
                                        <p:tav tm="0">
                                          <p:val>
                                            <p:strVal val="#ppt_y+1"/>
                                          </p:val>
                                        </p:tav>
                                        <p:tav tm="100000">
                                          <p:val>
                                            <p:strVal val="#ppt_y-.03"/>
                                          </p:val>
                                        </p:tav>
                                      </p:tavLst>
                                    </p:anim>
                                    <p:anim calcmode="lin" valueType="num">
                                      <p:cBhvr>
                                        <p:cTn accel="100000" dur="100" fill="hold" id="21">
                                          <p:stCondLst>
                                            <p:cond delay="900"/>
                                          </p:stCondLst>
                                        </p:cTn>
                                        <p:tgtEl>
                                          <p:spTgt spid="39"/>
                                        </p:tgtEl>
                                        <p:attrNameLst>
                                          <p:attrName>ppt_y</p:attrName>
                                        </p:attrNameLst>
                                      </p:cBhvr>
                                      <p:tavLst>
                                        <p:tav tm="0">
                                          <p:val>
                                            <p:strVal val="#ppt_y-.03"/>
                                          </p:val>
                                        </p:tav>
                                        <p:tav tm="100000">
                                          <p:val>
                                            <p:strVal val="#ppt_y"/>
                                          </p:val>
                                        </p:tav>
                                      </p:tavLst>
                                    </p:anim>
                                  </p:childTnLst>
                                </p:cTn>
                              </p:par>
                              <p:par>
                                <p:cTn fill="hold" id="22" nodeType="withEffect" presetClass="entr" presetID="37" presetSubtype="0">
                                  <p:stCondLst>
                                    <p:cond delay="0"/>
                                  </p:stCondLst>
                                  <p:childTnLst>
                                    <p:set>
                                      <p:cBhvr>
                                        <p:cTn dur="1" fill="hold" id="23">
                                          <p:stCondLst>
                                            <p:cond delay="0"/>
                                          </p:stCondLst>
                                        </p:cTn>
                                        <p:tgtEl>
                                          <p:spTgt spid="41"/>
                                        </p:tgtEl>
                                        <p:attrNameLst>
                                          <p:attrName>style.visibility</p:attrName>
                                        </p:attrNameLst>
                                      </p:cBhvr>
                                      <p:to>
                                        <p:strVal val="visible"/>
                                      </p:to>
                                    </p:set>
                                    <p:animEffect filter="fade" transition="in">
                                      <p:cBhvr>
                                        <p:cTn dur="1000" id="24"/>
                                        <p:tgtEl>
                                          <p:spTgt spid="41"/>
                                        </p:tgtEl>
                                      </p:cBhvr>
                                    </p:animEffect>
                                    <p:anim calcmode="lin" valueType="num">
                                      <p:cBhvr>
                                        <p:cTn dur="1000" fill="hold" id="25"/>
                                        <p:tgtEl>
                                          <p:spTgt spid="41"/>
                                        </p:tgtEl>
                                        <p:attrNameLst>
                                          <p:attrName>ppt_x</p:attrName>
                                        </p:attrNameLst>
                                      </p:cBhvr>
                                      <p:tavLst>
                                        <p:tav tm="0">
                                          <p:val>
                                            <p:strVal val="#ppt_x"/>
                                          </p:val>
                                        </p:tav>
                                        <p:tav tm="100000">
                                          <p:val>
                                            <p:strVal val="#ppt_x"/>
                                          </p:val>
                                        </p:tav>
                                      </p:tavLst>
                                    </p:anim>
                                    <p:anim calcmode="lin" valueType="num">
                                      <p:cBhvr>
                                        <p:cTn decel="100000" dur="900" fill="hold" id="26"/>
                                        <p:tgtEl>
                                          <p:spTgt spid="41"/>
                                        </p:tgtEl>
                                        <p:attrNameLst>
                                          <p:attrName>ppt_y</p:attrName>
                                        </p:attrNameLst>
                                      </p:cBhvr>
                                      <p:tavLst>
                                        <p:tav tm="0">
                                          <p:val>
                                            <p:strVal val="#ppt_y+1"/>
                                          </p:val>
                                        </p:tav>
                                        <p:tav tm="100000">
                                          <p:val>
                                            <p:strVal val="#ppt_y-.03"/>
                                          </p:val>
                                        </p:tav>
                                      </p:tavLst>
                                    </p:anim>
                                    <p:anim calcmode="lin" valueType="num">
                                      <p:cBhvr>
                                        <p:cTn accel="100000" dur="100" fill="hold" id="27">
                                          <p:stCondLst>
                                            <p:cond delay="900"/>
                                          </p:stCondLst>
                                        </p:cTn>
                                        <p:tgtEl>
                                          <p:spTgt spid="41"/>
                                        </p:tgtEl>
                                        <p:attrNameLst>
                                          <p:attrName>ppt_y</p:attrName>
                                        </p:attrNameLst>
                                      </p:cBhvr>
                                      <p:tavLst>
                                        <p:tav tm="0">
                                          <p:val>
                                            <p:strVal val="#ppt_y-.03"/>
                                          </p:val>
                                        </p:tav>
                                        <p:tav tm="100000">
                                          <p:val>
                                            <p:strVal val="#ppt_y"/>
                                          </p:val>
                                        </p:tav>
                                      </p:tavLst>
                                    </p:anim>
                                  </p:childTnLst>
                                </p:cTn>
                              </p:par>
                            </p:childTnLst>
                          </p:cTn>
                        </p:par>
                        <p:par>
                          <p:cTn fill="hold" id="28" nodeType="afterGroup">
                            <p:stCondLst>
                              <p:cond delay="1750"/>
                            </p:stCondLst>
                            <p:childTnLst>
                              <p:par>
                                <p:cTn fill="hold" grpId="0" id="29" nodeType="afterEffect" presetClass="entr" presetID="2" presetSubtype="8">
                                  <p:stCondLst>
                                    <p:cond delay="0"/>
                                  </p:stCondLst>
                                  <p:childTnLst>
                                    <p:set>
                                      <p:cBhvr>
                                        <p:cTn dur="1" fill="hold" id="30">
                                          <p:stCondLst>
                                            <p:cond delay="0"/>
                                          </p:stCondLst>
                                        </p:cTn>
                                        <p:tgtEl>
                                          <p:spTgt spid="37"/>
                                        </p:tgtEl>
                                        <p:attrNameLst>
                                          <p:attrName>style.visibility</p:attrName>
                                        </p:attrNameLst>
                                      </p:cBhvr>
                                      <p:to>
                                        <p:strVal val="visible"/>
                                      </p:to>
                                    </p:set>
                                    <p:anim calcmode="lin" valueType="num">
                                      <p:cBhvr additive="base">
                                        <p:cTn dur="500" fill="hold" id="31"/>
                                        <p:tgtEl>
                                          <p:spTgt spid="37"/>
                                        </p:tgtEl>
                                        <p:attrNameLst>
                                          <p:attrName>ppt_x</p:attrName>
                                        </p:attrNameLst>
                                      </p:cBhvr>
                                      <p:tavLst>
                                        <p:tav tm="0">
                                          <p:val>
                                            <p:strVal val="0-#ppt_w/2"/>
                                          </p:val>
                                        </p:tav>
                                        <p:tav tm="100000">
                                          <p:val>
                                            <p:strVal val="#ppt_x"/>
                                          </p:val>
                                        </p:tav>
                                      </p:tavLst>
                                    </p:anim>
                                    <p:anim calcmode="lin" valueType="num">
                                      <p:cBhvr additive="base">
                                        <p:cTn dur="500" fill="hold" id="32"/>
                                        <p:tgtEl>
                                          <p:spTgt spid="37"/>
                                        </p:tgtEl>
                                        <p:attrNameLst>
                                          <p:attrName>ppt_y</p:attrName>
                                        </p:attrNameLst>
                                      </p:cBhvr>
                                      <p:tavLst>
                                        <p:tav tm="0">
                                          <p:val>
                                            <p:strVal val="#ppt_y"/>
                                          </p:val>
                                        </p:tav>
                                        <p:tav tm="100000">
                                          <p:val>
                                            <p:strVal val="#ppt_y"/>
                                          </p:val>
                                        </p:tav>
                                      </p:tavLst>
                                    </p:anim>
                                  </p:childTnLst>
                                </p:cTn>
                              </p:par>
                              <p:par>
                                <p:cTn fill="hold" grpId="0" id="33" nodeType="withEffect" presetClass="entr" presetID="37" presetSubtype="0">
                                  <p:stCondLst>
                                    <p:cond delay="0"/>
                                  </p:stCondLst>
                                  <p:childTnLst>
                                    <p:set>
                                      <p:cBhvr>
                                        <p:cTn dur="1" fill="hold" id="34">
                                          <p:stCondLst>
                                            <p:cond delay="0"/>
                                          </p:stCondLst>
                                        </p:cTn>
                                        <p:tgtEl>
                                          <p:spTgt spid="38"/>
                                        </p:tgtEl>
                                        <p:attrNameLst>
                                          <p:attrName>style.visibility</p:attrName>
                                        </p:attrNameLst>
                                      </p:cBhvr>
                                      <p:to>
                                        <p:strVal val="visible"/>
                                      </p:to>
                                    </p:set>
                                    <p:animEffect filter="fade" transition="in">
                                      <p:cBhvr>
                                        <p:cTn dur="1000" id="35"/>
                                        <p:tgtEl>
                                          <p:spTgt spid="38"/>
                                        </p:tgtEl>
                                      </p:cBhvr>
                                    </p:animEffect>
                                    <p:anim calcmode="lin" valueType="num">
                                      <p:cBhvr>
                                        <p:cTn dur="1000" fill="hold" id="36"/>
                                        <p:tgtEl>
                                          <p:spTgt spid="38"/>
                                        </p:tgtEl>
                                        <p:attrNameLst>
                                          <p:attrName>ppt_x</p:attrName>
                                        </p:attrNameLst>
                                      </p:cBhvr>
                                      <p:tavLst>
                                        <p:tav tm="0">
                                          <p:val>
                                            <p:strVal val="#ppt_x"/>
                                          </p:val>
                                        </p:tav>
                                        <p:tav tm="100000">
                                          <p:val>
                                            <p:strVal val="#ppt_x"/>
                                          </p:val>
                                        </p:tav>
                                      </p:tavLst>
                                    </p:anim>
                                    <p:anim calcmode="lin" valueType="num">
                                      <p:cBhvr>
                                        <p:cTn decel="100000" dur="900" fill="hold" id="37"/>
                                        <p:tgtEl>
                                          <p:spTgt spid="38"/>
                                        </p:tgtEl>
                                        <p:attrNameLst>
                                          <p:attrName>ppt_y</p:attrName>
                                        </p:attrNameLst>
                                      </p:cBhvr>
                                      <p:tavLst>
                                        <p:tav tm="0">
                                          <p:val>
                                            <p:strVal val="#ppt_y+1"/>
                                          </p:val>
                                        </p:tav>
                                        <p:tav tm="100000">
                                          <p:val>
                                            <p:strVal val="#ppt_y-.03"/>
                                          </p:val>
                                        </p:tav>
                                      </p:tavLst>
                                    </p:anim>
                                    <p:anim calcmode="lin" valueType="num">
                                      <p:cBhvr>
                                        <p:cTn accel="100000" dur="100" fill="hold" id="38">
                                          <p:stCondLst>
                                            <p:cond delay="900"/>
                                          </p:stCondLst>
                                        </p:cTn>
                                        <p:tgtEl>
                                          <p:spTgt spid="38"/>
                                        </p:tgtEl>
                                        <p:attrNameLst>
                                          <p:attrName>ppt_y</p:attrName>
                                        </p:attrNameLst>
                                      </p:cBhvr>
                                      <p:tavLst>
                                        <p:tav tm="0">
                                          <p:val>
                                            <p:strVal val="#ppt_y-.03"/>
                                          </p:val>
                                        </p:tav>
                                        <p:tav tm="100000">
                                          <p:val>
                                            <p:strVal val="#ppt_y"/>
                                          </p:val>
                                        </p:tav>
                                      </p:tavLst>
                                    </p:anim>
                                  </p:childTnLst>
                                </p:cTn>
                              </p:par>
                              <p:par>
                                <p:cTn fill="hold" grpId="0" id="39" nodeType="withEffect" presetClass="entr" presetID="2" presetSubtype="2">
                                  <p:stCondLst>
                                    <p:cond delay="0"/>
                                  </p:stCondLst>
                                  <p:childTnLst>
                                    <p:set>
                                      <p:cBhvr>
                                        <p:cTn dur="1" fill="hold" id="40">
                                          <p:stCondLst>
                                            <p:cond delay="0"/>
                                          </p:stCondLst>
                                        </p:cTn>
                                        <p:tgtEl>
                                          <p:spTgt spid="31"/>
                                        </p:tgtEl>
                                        <p:attrNameLst>
                                          <p:attrName>style.visibility</p:attrName>
                                        </p:attrNameLst>
                                      </p:cBhvr>
                                      <p:to>
                                        <p:strVal val="visible"/>
                                      </p:to>
                                    </p:set>
                                    <p:anim calcmode="lin" valueType="num">
                                      <p:cBhvr additive="base">
                                        <p:cTn dur="500" fill="hold" id="41"/>
                                        <p:tgtEl>
                                          <p:spTgt spid="31"/>
                                        </p:tgtEl>
                                        <p:attrNameLst>
                                          <p:attrName>ppt_x</p:attrName>
                                        </p:attrNameLst>
                                      </p:cBhvr>
                                      <p:tavLst>
                                        <p:tav tm="0">
                                          <p:val>
                                            <p:strVal val="1+#ppt_w/2"/>
                                          </p:val>
                                        </p:tav>
                                        <p:tav tm="100000">
                                          <p:val>
                                            <p:strVal val="#ppt_x"/>
                                          </p:val>
                                        </p:tav>
                                      </p:tavLst>
                                    </p:anim>
                                    <p:anim calcmode="lin" valueType="num">
                                      <p:cBhvr additive="base">
                                        <p:cTn dur="500" fill="hold" id="42"/>
                                        <p:tgtEl>
                                          <p:spTgt spid="31"/>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1"/>
      <p:bldP grpId="0" spid="37"/>
      <p:bldP grpId="0" spid="38"/>
      <p:bldP grpId="0" spid="17"/>
      <p:bldP grpId="0" spid="18"/>
    </p:bldLst>
  </p:timing>
</p:sld>
</file>

<file path=ppt/slides/slide2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dpi="0" rotWithShape="1">
          <a:blip r:embed="rId12">
            <a:alphaModFix amt="25000"/>
            <a:lum/>
          </a:blip>
          <a:stretch>
            <a:fillRect b="-128000" t="-128000"/>
          </a:stretch>
        </a:blipFill>
        <a:effectLst/>
      </p:bgPr>
    </p:bg>
    <p:spTree>
      <p:nvGrpSpPr>
        <p:cNvPr id="1" name=""/>
        <p:cNvGrpSpPr/>
        <p:nvPr/>
      </p:nvGrpSpPr>
      <p:grpSpPr>
        <a:xfrm>
          <a:off x="0" y="0"/>
          <a:ext cx="0" cy="0"/>
        </a:xfrm>
      </p:grpSpPr>
      <p:sp>
        <p:nvSpPr>
          <p:cNvPr id="7" name="MH_Text_1"/>
          <p:cNvSpPr>
            <a:spLocks noChangeArrowheads="1"/>
          </p:cNvSpPr>
          <p:nvPr>
            <p:custDataLst>
              <p:tags r:id="rId2"/>
            </p:custDataLst>
          </p:nvPr>
        </p:nvSpPr>
        <p:spPr bwMode="auto">
          <a:xfrm>
            <a:off x="1103814" y="2213076"/>
            <a:ext cx="3214529" cy="4081670"/>
          </a:xfrm>
          <a:prstGeom prst="roundRect">
            <a:avLst>
              <a:gd fmla="val 5634" name="adj"/>
            </a:avLst>
          </a:prstGeom>
          <a:noFill/>
          <a:ln>
            <a:solidFill>
              <a:schemeClr val="bg1">
                <a:lumMod val="85000"/>
              </a:schemeClr>
            </a:solidFill>
          </a:ln>
          <a:effectLst/>
          <a:extLst/>
        </p:spPr>
        <p:txBody>
          <a:bodyPr bIns="90000" lIns="90000" rIns="90000" tIns="180000"/>
          <a:lstStyle>
            <a:lvl1pPr>
              <a:defRPr>
                <a:solidFill>
                  <a:schemeClr val="tx1"/>
                </a:solidFill>
                <a:latin charset="0" panose="020b0606020202030204" pitchFamily="34" typeface="Arial Narrow"/>
                <a:ea charset="-122" panose="02010600030101010101" pitchFamily="2" typeface="宋体"/>
              </a:defRPr>
            </a:lvl1pPr>
            <a:lvl2pPr indent="-285750" marL="742950">
              <a:defRPr>
                <a:solidFill>
                  <a:schemeClr val="tx1"/>
                </a:solidFill>
                <a:latin charset="0" panose="020b0606020202030204" pitchFamily="34" typeface="Arial Narrow"/>
                <a:ea charset="-122" panose="02010600030101010101" pitchFamily="2" typeface="宋体"/>
              </a:defRPr>
            </a:lvl2pPr>
            <a:lvl3pPr indent="-228600" marL="1143000">
              <a:defRPr>
                <a:solidFill>
                  <a:schemeClr val="tx1"/>
                </a:solidFill>
                <a:latin charset="0" panose="020b0606020202030204" pitchFamily="34" typeface="Arial Narrow"/>
                <a:ea charset="-122" panose="02010600030101010101" pitchFamily="2" typeface="宋体"/>
              </a:defRPr>
            </a:lvl3pPr>
            <a:lvl4pPr indent="-228600" marL="1600200">
              <a:defRPr>
                <a:solidFill>
                  <a:schemeClr val="tx1"/>
                </a:solidFill>
                <a:latin charset="0" panose="020b0606020202030204" pitchFamily="34" typeface="Arial Narrow"/>
                <a:ea charset="-122" panose="02010600030101010101" pitchFamily="2" typeface="宋体"/>
              </a:defRPr>
            </a:lvl4pPr>
            <a:lvl5pPr indent="-228600" marL="2057400">
              <a:defRPr>
                <a:solidFill>
                  <a:schemeClr val="tx1"/>
                </a:solidFill>
                <a:latin charset="0" panose="020b0606020202030204" pitchFamily="34" typeface="Arial Narrow"/>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6020202030204" pitchFamily="34" typeface="Arial Narrow"/>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6020202030204" pitchFamily="34" typeface="Arial Narrow"/>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6020202030204" pitchFamily="34" typeface="Arial Narrow"/>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6020202030204" pitchFamily="34" typeface="Arial Narrow"/>
                <a:ea charset="-122" panose="02010600030101010101" pitchFamily="2" typeface="宋体"/>
              </a:defRPr>
            </a:lvl9pPr>
          </a:lstStyle>
          <a:p>
            <a:pPr algn="ctr" eaLnBrk="1" hangingPunct="1">
              <a:lnSpc>
                <a:spcPct val="130000"/>
              </a:lnSpc>
              <a:defRPr/>
            </a:pPr>
            <a:endParaRPr altLang="en-US" lang="zh-CN">
              <a:solidFill>
                <a:srgbClr val="3D3D3D"/>
              </a:solidFill>
              <a:latin charset="0" panose="020b0604020202020204" pitchFamily="34" typeface="Arial"/>
              <a:ea charset="-122" panose="020b0503020204020204" pitchFamily="34" typeface="微软雅黑"/>
              <a:sym charset="0" panose="020b0604020202020204" pitchFamily="34" typeface="Arial"/>
            </a:endParaRPr>
          </a:p>
        </p:txBody>
      </p:sp>
      <p:sp>
        <p:nvSpPr>
          <p:cNvPr id="11" name="MH_Text_2"/>
          <p:cNvSpPr>
            <a:spLocks noChangeArrowheads="1"/>
          </p:cNvSpPr>
          <p:nvPr>
            <p:custDataLst>
              <p:tags r:id="rId3"/>
            </p:custDataLst>
          </p:nvPr>
        </p:nvSpPr>
        <p:spPr bwMode="auto">
          <a:xfrm>
            <a:off x="4554993" y="2213076"/>
            <a:ext cx="3214531" cy="4081670"/>
          </a:xfrm>
          <a:prstGeom prst="roundRect">
            <a:avLst>
              <a:gd fmla="val 5634" name="adj"/>
            </a:avLst>
          </a:prstGeom>
          <a:noFill/>
          <a:ln>
            <a:solidFill>
              <a:schemeClr val="bg1">
                <a:lumMod val="85000"/>
              </a:schemeClr>
            </a:solidFill>
          </a:ln>
          <a:effectLst/>
          <a:extLst/>
        </p:spPr>
        <p:txBody>
          <a:bodyPr bIns="90000" lIns="90000" rIns="90000" tIns="180000"/>
          <a:lstStyle>
            <a:lvl1pPr>
              <a:defRPr>
                <a:solidFill>
                  <a:schemeClr val="tx1"/>
                </a:solidFill>
                <a:latin charset="0" panose="020b0606020202030204" pitchFamily="34" typeface="Arial Narrow"/>
                <a:ea charset="-122" panose="02010600030101010101" pitchFamily="2" typeface="宋体"/>
              </a:defRPr>
            </a:lvl1pPr>
            <a:lvl2pPr indent="-285750" marL="742950">
              <a:defRPr>
                <a:solidFill>
                  <a:schemeClr val="tx1"/>
                </a:solidFill>
                <a:latin charset="0" panose="020b0606020202030204" pitchFamily="34" typeface="Arial Narrow"/>
                <a:ea charset="-122" panose="02010600030101010101" pitchFamily="2" typeface="宋体"/>
              </a:defRPr>
            </a:lvl2pPr>
            <a:lvl3pPr indent="-228600" marL="1143000">
              <a:defRPr>
                <a:solidFill>
                  <a:schemeClr val="tx1"/>
                </a:solidFill>
                <a:latin charset="0" panose="020b0606020202030204" pitchFamily="34" typeface="Arial Narrow"/>
                <a:ea charset="-122" panose="02010600030101010101" pitchFamily="2" typeface="宋体"/>
              </a:defRPr>
            </a:lvl3pPr>
            <a:lvl4pPr indent="-228600" marL="1600200">
              <a:defRPr>
                <a:solidFill>
                  <a:schemeClr val="tx1"/>
                </a:solidFill>
                <a:latin charset="0" panose="020b0606020202030204" pitchFamily="34" typeface="Arial Narrow"/>
                <a:ea charset="-122" panose="02010600030101010101" pitchFamily="2" typeface="宋体"/>
              </a:defRPr>
            </a:lvl4pPr>
            <a:lvl5pPr indent="-228600" marL="2057400">
              <a:defRPr>
                <a:solidFill>
                  <a:schemeClr val="tx1"/>
                </a:solidFill>
                <a:latin charset="0" panose="020b0606020202030204" pitchFamily="34" typeface="Arial Narrow"/>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6020202030204" pitchFamily="34" typeface="Arial Narrow"/>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6020202030204" pitchFamily="34" typeface="Arial Narrow"/>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6020202030204" pitchFamily="34" typeface="Arial Narrow"/>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6020202030204" pitchFamily="34" typeface="Arial Narrow"/>
                <a:ea charset="-122" panose="02010600030101010101" pitchFamily="2" typeface="宋体"/>
              </a:defRPr>
            </a:lvl9pPr>
          </a:lstStyle>
          <a:p>
            <a:pPr algn="ctr" eaLnBrk="1" hangingPunct="1">
              <a:lnSpc>
                <a:spcPct val="130000"/>
              </a:lnSpc>
              <a:defRPr/>
            </a:pPr>
            <a:endParaRPr altLang="en-US" lang="zh-CN">
              <a:solidFill>
                <a:srgbClr val="3D3D3D"/>
              </a:solidFill>
              <a:latin charset="0" panose="020b0604020202020204" pitchFamily="34" typeface="Arial"/>
              <a:ea charset="-122" panose="020b0503020204020204" pitchFamily="34" typeface="微软雅黑"/>
              <a:sym charset="0" panose="020b0604020202020204" pitchFamily="34" typeface="Arial"/>
            </a:endParaRPr>
          </a:p>
        </p:txBody>
      </p:sp>
      <p:sp>
        <p:nvSpPr>
          <p:cNvPr id="15" name="MH_Text_3"/>
          <p:cNvSpPr>
            <a:spLocks noChangeArrowheads="1"/>
          </p:cNvSpPr>
          <p:nvPr>
            <p:custDataLst>
              <p:tags r:id="rId4"/>
            </p:custDataLst>
          </p:nvPr>
        </p:nvSpPr>
        <p:spPr bwMode="auto">
          <a:xfrm>
            <a:off x="8003360" y="2213076"/>
            <a:ext cx="3217347" cy="4081670"/>
          </a:xfrm>
          <a:prstGeom prst="roundRect">
            <a:avLst>
              <a:gd fmla="val 5634" name="adj"/>
            </a:avLst>
          </a:prstGeom>
          <a:noFill/>
          <a:ln>
            <a:solidFill>
              <a:schemeClr val="bg1">
                <a:lumMod val="85000"/>
              </a:schemeClr>
            </a:solidFill>
          </a:ln>
          <a:effectLst/>
          <a:extLst/>
        </p:spPr>
        <p:txBody>
          <a:bodyPr bIns="90000" lIns="90000" rIns="90000" tIns="180000"/>
          <a:lstStyle>
            <a:lvl1pPr>
              <a:defRPr>
                <a:solidFill>
                  <a:schemeClr val="tx1"/>
                </a:solidFill>
                <a:latin charset="0" panose="020b0606020202030204" pitchFamily="34" typeface="Arial Narrow"/>
                <a:ea charset="-122" panose="02010600030101010101" pitchFamily="2" typeface="宋体"/>
              </a:defRPr>
            </a:lvl1pPr>
            <a:lvl2pPr indent="-285750" marL="742950">
              <a:defRPr>
                <a:solidFill>
                  <a:schemeClr val="tx1"/>
                </a:solidFill>
                <a:latin charset="0" panose="020b0606020202030204" pitchFamily="34" typeface="Arial Narrow"/>
                <a:ea charset="-122" panose="02010600030101010101" pitchFamily="2" typeface="宋体"/>
              </a:defRPr>
            </a:lvl2pPr>
            <a:lvl3pPr indent="-228600" marL="1143000">
              <a:defRPr>
                <a:solidFill>
                  <a:schemeClr val="tx1"/>
                </a:solidFill>
                <a:latin charset="0" panose="020b0606020202030204" pitchFamily="34" typeface="Arial Narrow"/>
                <a:ea charset="-122" panose="02010600030101010101" pitchFamily="2" typeface="宋体"/>
              </a:defRPr>
            </a:lvl3pPr>
            <a:lvl4pPr indent="-228600" marL="1600200">
              <a:defRPr>
                <a:solidFill>
                  <a:schemeClr val="tx1"/>
                </a:solidFill>
                <a:latin charset="0" panose="020b0606020202030204" pitchFamily="34" typeface="Arial Narrow"/>
                <a:ea charset="-122" panose="02010600030101010101" pitchFamily="2" typeface="宋体"/>
              </a:defRPr>
            </a:lvl4pPr>
            <a:lvl5pPr indent="-228600" marL="2057400">
              <a:defRPr>
                <a:solidFill>
                  <a:schemeClr val="tx1"/>
                </a:solidFill>
                <a:latin charset="0" panose="020b0606020202030204" pitchFamily="34" typeface="Arial Narrow"/>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6020202030204" pitchFamily="34" typeface="Arial Narrow"/>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6020202030204" pitchFamily="34" typeface="Arial Narrow"/>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6020202030204" pitchFamily="34" typeface="Arial Narrow"/>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6020202030204" pitchFamily="34" typeface="Arial Narrow"/>
                <a:ea charset="-122" panose="02010600030101010101" pitchFamily="2" typeface="宋体"/>
              </a:defRPr>
            </a:lvl9pPr>
          </a:lstStyle>
          <a:p>
            <a:pPr algn="ctr" eaLnBrk="1" hangingPunct="1">
              <a:lnSpc>
                <a:spcPct val="130000"/>
              </a:lnSpc>
              <a:defRPr/>
            </a:pPr>
            <a:endParaRPr altLang="en-US" lang="zh-CN">
              <a:solidFill>
                <a:srgbClr val="3D3D3D"/>
              </a:solidFill>
              <a:latin charset="0" panose="020b0604020202020204" pitchFamily="34" typeface="Arial"/>
              <a:ea charset="-122" panose="020b0503020204020204" pitchFamily="34" typeface="微软雅黑"/>
              <a:sym charset="0" panose="020b0604020202020204" pitchFamily="34" typeface="Arial"/>
            </a:endParaRPr>
          </a:p>
        </p:txBody>
      </p:sp>
      <p:sp>
        <p:nvSpPr>
          <p:cNvPr id="5" name="MH_Other_1"/>
          <p:cNvSpPr/>
          <p:nvPr>
            <p:custDataLst>
              <p:tags r:id="rId5"/>
            </p:custDataLst>
          </p:nvPr>
        </p:nvSpPr>
        <p:spPr>
          <a:xfrm>
            <a:off x="2250" y="4857927"/>
            <a:ext cx="12170700" cy="957879"/>
          </a:xfrm>
          <a:prstGeom prst="rect">
            <a:avLst/>
          </a:prstGeom>
          <a:solidFill>
            <a:schemeClr val="tx1">
              <a:lumMod val="85000"/>
              <a:lumOff val="15000"/>
            </a:schemeClr>
          </a:solidFill>
          <a:ln algn="ctr" cap="flat" cmpd="sng" w="25400">
            <a:noFill/>
            <a:prstDash val="solid"/>
          </a:ln>
          <a:effectLst/>
        </p:spPr>
        <p:txBody>
          <a:bodyPr anchor="ctr" bIns="34290" lIns="68580" rIns="68580" tIns="34290"/>
          <a:lstStyle/>
          <a:p>
            <a:pPr algn="ctr">
              <a:defRPr/>
            </a:pPr>
            <a:endParaRPr altLang="en-US" kern="0" lang="zh-CN" sz="1400">
              <a:solidFill>
                <a:sysClr lastClr="FFFFFF" val="window"/>
              </a:solidFill>
              <a:latin charset="0" panose="020b0604020202020204" pitchFamily="34" typeface="Arial"/>
              <a:ea charset="-122" panose="020b0503020204020204" pitchFamily="34" typeface="微软雅黑"/>
              <a:sym charset="0" panose="020b0604020202020204" pitchFamily="34" typeface="Arial"/>
            </a:endParaRPr>
          </a:p>
        </p:txBody>
      </p:sp>
      <p:sp>
        <p:nvSpPr>
          <p:cNvPr id="8" name="MH_Other_2"/>
          <p:cNvSpPr/>
          <p:nvPr>
            <p:custDataLst>
              <p:tags r:id="rId6"/>
            </p:custDataLst>
          </p:nvPr>
        </p:nvSpPr>
        <p:spPr>
          <a:xfrm>
            <a:off x="1458792" y="4736783"/>
            <a:ext cx="163403" cy="1149455"/>
          </a:xfrm>
          <a:prstGeom prst="roundRect">
            <a:avLst>
              <a:gd fmla="val 50000" name="adj"/>
            </a:avLst>
          </a:prstGeom>
          <a:solidFill>
            <a:srgbClr val="FFFFFF"/>
          </a:solidFill>
          <a:ln algn="ctr" cap="flat" cmpd="sng" w="25400">
            <a:noFill/>
            <a:prstDash val="solid"/>
          </a:ln>
          <a:effectLst/>
        </p:spPr>
        <p:txBody>
          <a:bodyPr anchor="ctr" bIns="34290" lIns="68580" rIns="68580" tIns="34290"/>
          <a:lstStyle/>
          <a:p>
            <a:pPr algn="ctr">
              <a:defRPr/>
            </a:pPr>
            <a:endParaRPr altLang="en-US" kern="0" lang="zh-CN" sz="1350">
              <a:solidFill>
                <a:sysClr lastClr="FFFFFF" val="window"/>
              </a:solidFill>
              <a:latin charset="0" panose="020b0604020202020204" pitchFamily="34" typeface="Arial"/>
              <a:ea charset="-122" panose="020b0503020204020204" pitchFamily="34" typeface="微软雅黑"/>
              <a:sym charset="0" panose="020b0604020202020204" pitchFamily="34" typeface="Arial"/>
            </a:endParaRPr>
          </a:p>
        </p:txBody>
      </p:sp>
      <p:sp>
        <p:nvSpPr>
          <p:cNvPr id="9" name="MH_Other_3"/>
          <p:cNvSpPr/>
          <p:nvPr>
            <p:custDataLst>
              <p:tags r:id="rId7"/>
            </p:custDataLst>
          </p:nvPr>
        </p:nvSpPr>
        <p:spPr>
          <a:xfrm>
            <a:off x="3788692" y="4736783"/>
            <a:ext cx="163403" cy="1149455"/>
          </a:xfrm>
          <a:prstGeom prst="roundRect">
            <a:avLst>
              <a:gd fmla="val 50000" name="adj"/>
            </a:avLst>
          </a:prstGeom>
          <a:solidFill>
            <a:srgbClr val="FFFFFF"/>
          </a:solidFill>
          <a:ln algn="ctr" cap="flat" cmpd="sng" w="25400">
            <a:noFill/>
            <a:prstDash val="solid"/>
          </a:ln>
          <a:effectLst/>
        </p:spPr>
        <p:txBody>
          <a:bodyPr anchor="ctr" bIns="34290" lIns="68580" rIns="68580" tIns="34290"/>
          <a:lstStyle/>
          <a:p>
            <a:pPr algn="ctr">
              <a:defRPr/>
            </a:pPr>
            <a:endParaRPr altLang="en-US" kern="0" lang="zh-CN" sz="1350">
              <a:solidFill>
                <a:sysClr lastClr="FFFFFF" val="window"/>
              </a:solidFill>
              <a:latin charset="0" panose="020b0604020202020204" pitchFamily="34" typeface="Arial"/>
              <a:ea charset="-122" panose="020b0503020204020204" pitchFamily="34" typeface="微软雅黑"/>
              <a:sym charset="0" panose="020b0604020202020204" pitchFamily="34" typeface="Arial"/>
            </a:endParaRPr>
          </a:p>
        </p:txBody>
      </p:sp>
      <p:sp>
        <p:nvSpPr>
          <p:cNvPr id="12" name="MH_Other_4"/>
          <p:cNvSpPr/>
          <p:nvPr>
            <p:custDataLst>
              <p:tags r:id="rId8"/>
            </p:custDataLst>
          </p:nvPr>
        </p:nvSpPr>
        <p:spPr>
          <a:xfrm>
            <a:off x="4907156" y="4736783"/>
            <a:ext cx="166219" cy="1149455"/>
          </a:xfrm>
          <a:prstGeom prst="roundRect">
            <a:avLst>
              <a:gd fmla="val 50000" name="adj"/>
            </a:avLst>
          </a:prstGeom>
          <a:solidFill>
            <a:srgbClr val="FFFFFF"/>
          </a:solidFill>
          <a:ln algn="ctr" cap="flat" cmpd="sng" w="25400">
            <a:noFill/>
            <a:prstDash val="solid"/>
          </a:ln>
          <a:effectLst/>
        </p:spPr>
        <p:txBody>
          <a:bodyPr anchor="ctr" bIns="34290" lIns="68580" rIns="68580" tIns="34290"/>
          <a:lstStyle/>
          <a:p>
            <a:pPr algn="ctr">
              <a:defRPr/>
            </a:pPr>
            <a:endParaRPr altLang="en-US" kern="0" lang="zh-CN" sz="1350">
              <a:solidFill>
                <a:sysClr lastClr="FFFFFF" val="window"/>
              </a:solidFill>
              <a:latin charset="0" panose="020b0604020202020204" pitchFamily="34" typeface="Arial"/>
              <a:ea charset="-122" panose="020b0503020204020204" pitchFamily="34" typeface="微软雅黑"/>
              <a:sym charset="0" panose="020b0604020202020204" pitchFamily="34" typeface="Arial"/>
            </a:endParaRPr>
          </a:p>
        </p:txBody>
      </p:sp>
      <p:sp>
        <p:nvSpPr>
          <p:cNvPr id="13" name="MH_Other_5"/>
          <p:cNvSpPr/>
          <p:nvPr>
            <p:custDataLst>
              <p:tags r:id="rId9"/>
            </p:custDataLst>
          </p:nvPr>
        </p:nvSpPr>
        <p:spPr>
          <a:xfrm>
            <a:off x="7237057" y="4736783"/>
            <a:ext cx="166221" cy="1149455"/>
          </a:xfrm>
          <a:prstGeom prst="roundRect">
            <a:avLst>
              <a:gd fmla="val 50000" name="adj"/>
            </a:avLst>
          </a:prstGeom>
          <a:solidFill>
            <a:srgbClr val="FFFFFF"/>
          </a:solidFill>
          <a:ln algn="ctr" cap="flat" cmpd="sng" w="25400">
            <a:noFill/>
            <a:prstDash val="solid"/>
          </a:ln>
          <a:effectLst/>
        </p:spPr>
        <p:txBody>
          <a:bodyPr anchor="ctr" bIns="34290" lIns="68580" rIns="68580" tIns="34290"/>
          <a:lstStyle/>
          <a:p>
            <a:pPr algn="ctr">
              <a:defRPr/>
            </a:pPr>
            <a:endParaRPr altLang="en-US" kern="0" lang="zh-CN" sz="1350">
              <a:solidFill>
                <a:sysClr lastClr="FFFFFF" val="window"/>
              </a:solidFill>
              <a:latin charset="0" panose="020b0604020202020204" pitchFamily="34" typeface="Arial"/>
              <a:ea charset="-122" panose="020b0503020204020204" pitchFamily="34" typeface="微软雅黑"/>
              <a:sym charset="0" panose="020b0604020202020204" pitchFamily="34" typeface="Arial"/>
            </a:endParaRPr>
          </a:p>
        </p:txBody>
      </p:sp>
      <p:sp>
        <p:nvSpPr>
          <p:cNvPr id="16" name="MH_Other_6"/>
          <p:cNvSpPr/>
          <p:nvPr>
            <p:custDataLst>
              <p:tags r:id="rId10"/>
            </p:custDataLst>
          </p:nvPr>
        </p:nvSpPr>
        <p:spPr>
          <a:xfrm>
            <a:off x="8358339" y="4736783"/>
            <a:ext cx="163403" cy="1149455"/>
          </a:xfrm>
          <a:prstGeom prst="roundRect">
            <a:avLst>
              <a:gd fmla="val 50000" name="adj"/>
            </a:avLst>
          </a:prstGeom>
          <a:solidFill>
            <a:srgbClr val="FFFFFF"/>
          </a:solidFill>
          <a:ln algn="ctr" cap="flat" cmpd="sng" w="25400">
            <a:noFill/>
            <a:prstDash val="solid"/>
          </a:ln>
          <a:effectLst/>
        </p:spPr>
        <p:txBody>
          <a:bodyPr anchor="ctr" bIns="34290" lIns="68580" rIns="68580" tIns="34290"/>
          <a:lstStyle/>
          <a:p>
            <a:pPr algn="ctr">
              <a:defRPr/>
            </a:pPr>
            <a:endParaRPr altLang="en-US" kern="0" lang="zh-CN" sz="1350">
              <a:solidFill>
                <a:sysClr lastClr="FFFFFF" val="window"/>
              </a:solidFill>
              <a:latin charset="0" panose="020b0604020202020204" pitchFamily="34" typeface="Arial"/>
              <a:ea charset="-122" panose="020b0503020204020204" pitchFamily="34" typeface="微软雅黑"/>
              <a:sym charset="0" panose="020b0604020202020204" pitchFamily="34" typeface="Arial"/>
            </a:endParaRPr>
          </a:p>
        </p:txBody>
      </p:sp>
      <p:sp>
        <p:nvSpPr>
          <p:cNvPr id="17" name="MH_Other_7"/>
          <p:cNvSpPr/>
          <p:nvPr>
            <p:custDataLst>
              <p:tags r:id="rId11"/>
            </p:custDataLst>
          </p:nvPr>
        </p:nvSpPr>
        <p:spPr>
          <a:xfrm>
            <a:off x="10688240" y="4736783"/>
            <a:ext cx="163403" cy="1149455"/>
          </a:xfrm>
          <a:prstGeom prst="roundRect">
            <a:avLst>
              <a:gd fmla="val 50000" name="adj"/>
            </a:avLst>
          </a:prstGeom>
          <a:solidFill>
            <a:srgbClr val="FFFFFF"/>
          </a:solidFill>
          <a:ln algn="ctr" cap="flat" cmpd="sng" w="25400">
            <a:noFill/>
            <a:prstDash val="solid"/>
          </a:ln>
          <a:effectLst/>
        </p:spPr>
        <p:txBody>
          <a:bodyPr anchor="ctr" bIns="34290" lIns="68580" rIns="68580" tIns="34290"/>
          <a:lstStyle/>
          <a:p>
            <a:pPr algn="ctr">
              <a:defRPr/>
            </a:pPr>
            <a:endParaRPr altLang="en-US" kern="0" lang="zh-CN" sz="1350">
              <a:solidFill>
                <a:sysClr lastClr="FFFFFF" val="window"/>
              </a:solidFill>
              <a:latin charset="0" panose="020b0604020202020204" pitchFamily="34" typeface="Arial"/>
              <a:ea charset="-122" panose="020b0503020204020204" pitchFamily="34" typeface="微软雅黑"/>
              <a:sym charset="0" panose="020b0604020202020204" pitchFamily="34" typeface="Arial"/>
            </a:endParaRPr>
          </a:p>
        </p:txBody>
      </p:sp>
      <p:sp>
        <p:nvSpPr>
          <p:cNvPr id="21" name="文本框 20"/>
          <p:cNvSpPr txBox="1"/>
          <p:nvPr/>
        </p:nvSpPr>
        <p:spPr>
          <a:xfrm>
            <a:off x="2413337" y="5063528"/>
            <a:ext cx="900000" cy="579120"/>
          </a:xfrm>
          <a:prstGeom prst="rect">
            <a:avLst/>
          </a:prstGeom>
          <a:noFill/>
        </p:spPr>
        <p:txBody>
          <a:bodyPr rtlCol="0" wrap="square">
            <a:spAutoFit/>
          </a:bodyPr>
          <a:lstStyle/>
          <a:p>
            <a:r>
              <a:rPr altLang="zh-CN" b="1" lang="en-US" spc="600" sz="3200">
                <a:solidFill>
                  <a:schemeClr val="bg1">
                    <a:lumMod val="95000"/>
                  </a:schemeClr>
                </a:solidFill>
                <a:latin charset="0" panose="020b0604020202020204" pitchFamily="34" typeface="Arial"/>
                <a:ea charset="-122" panose="020b0503020204020204" pitchFamily="34" typeface="微软雅黑"/>
                <a:sym charset="0" panose="020b0604020202020204" pitchFamily="34" typeface="Arial"/>
              </a:rPr>
              <a:t>01</a:t>
            </a:r>
          </a:p>
        </p:txBody>
      </p:sp>
      <p:sp>
        <p:nvSpPr>
          <p:cNvPr id="22" name="文本框 21"/>
          <p:cNvSpPr txBox="1"/>
          <p:nvPr/>
        </p:nvSpPr>
        <p:spPr>
          <a:xfrm>
            <a:off x="5774440" y="5044478"/>
            <a:ext cx="900000" cy="579120"/>
          </a:xfrm>
          <a:prstGeom prst="rect">
            <a:avLst/>
          </a:prstGeom>
          <a:noFill/>
        </p:spPr>
        <p:txBody>
          <a:bodyPr rtlCol="0" wrap="square">
            <a:spAutoFit/>
          </a:bodyPr>
          <a:lstStyle/>
          <a:p>
            <a:r>
              <a:rPr altLang="zh-CN" b="1" lang="en-US" spc="600" sz="3200">
                <a:solidFill>
                  <a:schemeClr val="bg1">
                    <a:lumMod val="95000"/>
                  </a:schemeClr>
                </a:solidFill>
                <a:latin charset="0" panose="020b0604020202020204" pitchFamily="34" typeface="Arial"/>
                <a:ea charset="-122" panose="020b0503020204020204" pitchFamily="34" typeface="微软雅黑"/>
                <a:sym charset="0" panose="020b0604020202020204" pitchFamily="34" typeface="Arial"/>
              </a:rPr>
              <a:t>02</a:t>
            </a:r>
          </a:p>
        </p:txBody>
      </p:sp>
      <p:sp>
        <p:nvSpPr>
          <p:cNvPr id="23" name="文本框 22"/>
          <p:cNvSpPr txBox="1"/>
          <p:nvPr/>
        </p:nvSpPr>
        <p:spPr>
          <a:xfrm>
            <a:off x="9135542" y="5025428"/>
            <a:ext cx="900000" cy="579120"/>
          </a:xfrm>
          <a:prstGeom prst="rect">
            <a:avLst/>
          </a:prstGeom>
          <a:noFill/>
        </p:spPr>
        <p:txBody>
          <a:bodyPr rtlCol="0" wrap="square">
            <a:spAutoFit/>
          </a:bodyPr>
          <a:lstStyle/>
          <a:p>
            <a:r>
              <a:rPr altLang="zh-CN" b="1" lang="en-US" spc="600" sz="3200">
                <a:solidFill>
                  <a:schemeClr val="bg1">
                    <a:lumMod val="95000"/>
                  </a:schemeClr>
                </a:solidFill>
                <a:latin charset="0" panose="020b0604020202020204" pitchFamily="34" typeface="Arial"/>
                <a:ea charset="-122" panose="020b0503020204020204" pitchFamily="34" typeface="微软雅黑"/>
                <a:sym charset="0" panose="020b0604020202020204" pitchFamily="34" typeface="Arial"/>
              </a:rPr>
              <a:t>03</a:t>
            </a:r>
          </a:p>
        </p:txBody>
      </p:sp>
      <p:sp>
        <p:nvSpPr>
          <p:cNvPr id="25" name="Rectangle 23"/>
          <p:cNvSpPr/>
          <p:nvPr/>
        </p:nvSpPr>
        <p:spPr>
          <a:xfrm>
            <a:off x="1740392" y="3041304"/>
            <a:ext cx="2493304" cy="891540"/>
          </a:xfrm>
          <a:prstGeom prst="rect">
            <a:avLst/>
          </a:prstGeom>
        </p:spPr>
        <p:txBody>
          <a:bodyPr wrap="square">
            <a:spAutoFit/>
          </a:bodyPr>
          <a:lstStyle/>
          <a:p>
            <a:pPr>
              <a:defRPr/>
            </a:pPr>
            <a:r>
              <a:rPr altLang="zh-CN" lang="en-US" noProof="1" sz="1050">
                <a:solidFill>
                  <a:schemeClr val="tx1">
                    <a:lumMod val="50000"/>
                    <a:lumOff val="50000"/>
                  </a:schemeClr>
                </a:solidFill>
                <a:latin charset="0" panose="020b0604020202020204" pitchFamily="34" typeface="Arial"/>
                <a:ea charset="-122" panose="020b0503020204020204" pitchFamily="34" typeface="微软雅黑"/>
                <a:cs charset="0" panose="020b0606030504020204" pitchFamily="34" typeface="Open Sans"/>
                <a:sym charset="0" panose="020b0604020202020204" pitchFamily="34" typeface="Arial"/>
              </a:rPr>
              <a:t>Lorem ipsum dolor sit amet, consectetuer adipiscing elit, sed diam nonummy nibh euismod tincidunt ut laoreet dolore magna aliquam erat volutpat.</a:t>
            </a:r>
          </a:p>
        </p:txBody>
      </p:sp>
      <p:sp>
        <p:nvSpPr>
          <p:cNvPr id="26" name="文本框 25"/>
          <p:cNvSpPr txBox="1"/>
          <p:nvPr/>
        </p:nvSpPr>
        <p:spPr>
          <a:xfrm>
            <a:off x="1740393" y="2514018"/>
            <a:ext cx="2907673" cy="396240"/>
          </a:xfrm>
          <a:prstGeom prst="rect">
            <a:avLst/>
          </a:prstGeom>
          <a:noFill/>
        </p:spPr>
        <p:txBody>
          <a:bodyPr rtlCol="0" wrap="square">
            <a:spAutoFit/>
          </a:bodyPr>
          <a:lstStyle/>
          <a:p>
            <a:r>
              <a:rPr altLang="zh-CN" b="1" lang="en-US" sz="2000">
                <a:solidFill>
                  <a:schemeClr val="tx1">
                    <a:lumMod val="85000"/>
                    <a:lumOff val="15000"/>
                  </a:schemeClr>
                </a:solidFill>
                <a:latin charset="0" panose="020b0604020202020204" pitchFamily="34" typeface="Arial"/>
                <a:ea charset="-122" panose="020b0503020204020204" pitchFamily="34" typeface="微软雅黑"/>
                <a:cs charset="0" panose="020b0606030504020204" pitchFamily="34" typeface="Open Sans"/>
                <a:sym charset="0" panose="020b0604020202020204" pitchFamily="34" typeface="Arial"/>
              </a:rPr>
              <a:t>TITLE HERE </a:t>
            </a:r>
          </a:p>
        </p:txBody>
      </p:sp>
      <p:sp>
        <p:nvSpPr>
          <p:cNvPr id="30" name="Rectangle 23"/>
          <p:cNvSpPr/>
          <p:nvPr/>
        </p:nvSpPr>
        <p:spPr>
          <a:xfrm>
            <a:off x="4907156" y="3032698"/>
            <a:ext cx="2493304" cy="891540"/>
          </a:xfrm>
          <a:prstGeom prst="rect">
            <a:avLst/>
          </a:prstGeom>
        </p:spPr>
        <p:txBody>
          <a:bodyPr wrap="square">
            <a:spAutoFit/>
          </a:bodyPr>
          <a:lstStyle/>
          <a:p>
            <a:pPr>
              <a:defRPr/>
            </a:pPr>
            <a:r>
              <a:rPr altLang="zh-CN" lang="en-US" noProof="1" sz="1050">
                <a:solidFill>
                  <a:schemeClr val="tx1">
                    <a:lumMod val="50000"/>
                    <a:lumOff val="50000"/>
                  </a:schemeClr>
                </a:solidFill>
                <a:latin charset="0" panose="020b0604020202020204" pitchFamily="34" typeface="Arial"/>
                <a:ea charset="-122" panose="020b0503020204020204" pitchFamily="34" typeface="微软雅黑"/>
                <a:cs charset="0" panose="020b0606030504020204" pitchFamily="34" typeface="Open Sans"/>
                <a:sym charset="0" panose="020b0604020202020204" pitchFamily="34" typeface="Arial"/>
              </a:rPr>
              <a:t>Lorem ipsum dolor sit amet, consectetuer adipiscing elit, sed diam nonummy nibh euismod tincidunt ut laoreet dolore magna aliquam erat volutpat.</a:t>
            </a:r>
          </a:p>
        </p:txBody>
      </p:sp>
      <p:sp>
        <p:nvSpPr>
          <p:cNvPr id="34" name="文本框 33"/>
          <p:cNvSpPr txBox="1"/>
          <p:nvPr/>
        </p:nvSpPr>
        <p:spPr>
          <a:xfrm>
            <a:off x="4907157" y="2505412"/>
            <a:ext cx="2907673" cy="396240"/>
          </a:xfrm>
          <a:prstGeom prst="rect">
            <a:avLst/>
          </a:prstGeom>
          <a:noFill/>
        </p:spPr>
        <p:txBody>
          <a:bodyPr rtlCol="0" wrap="square">
            <a:spAutoFit/>
          </a:bodyPr>
          <a:lstStyle/>
          <a:p>
            <a:r>
              <a:rPr altLang="zh-CN" b="1" lang="en-US" sz="2000">
                <a:solidFill>
                  <a:schemeClr val="tx1">
                    <a:lumMod val="85000"/>
                    <a:lumOff val="15000"/>
                  </a:schemeClr>
                </a:solidFill>
                <a:latin charset="0" panose="020b0604020202020204" pitchFamily="34" typeface="Arial"/>
                <a:ea charset="-122" panose="020b0503020204020204" pitchFamily="34" typeface="微软雅黑"/>
                <a:cs charset="0" panose="020b0606030504020204" pitchFamily="34" typeface="Open Sans"/>
                <a:sym charset="0" panose="020b0604020202020204" pitchFamily="34" typeface="Arial"/>
              </a:rPr>
              <a:t>TITLE HERE</a:t>
            </a:r>
          </a:p>
        </p:txBody>
      </p:sp>
      <p:sp>
        <p:nvSpPr>
          <p:cNvPr id="35" name="Rectangle 23"/>
          <p:cNvSpPr/>
          <p:nvPr/>
        </p:nvSpPr>
        <p:spPr>
          <a:xfrm>
            <a:off x="8358339" y="3032698"/>
            <a:ext cx="2493304" cy="891540"/>
          </a:xfrm>
          <a:prstGeom prst="rect">
            <a:avLst/>
          </a:prstGeom>
        </p:spPr>
        <p:txBody>
          <a:bodyPr wrap="square">
            <a:spAutoFit/>
          </a:bodyPr>
          <a:lstStyle/>
          <a:p>
            <a:pPr>
              <a:defRPr/>
            </a:pPr>
            <a:r>
              <a:rPr altLang="zh-CN" lang="en-US" noProof="1" sz="1050">
                <a:solidFill>
                  <a:schemeClr val="tx1">
                    <a:lumMod val="50000"/>
                    <a:lumOff val="50000"/>
                  </a:schemeClr>
                </a:solidFill>
                <a:latin charset="0" panose="020b0604020202020204" pitchFamily="34" typeface="Arial"/>
                <a:ea charset="-122" panose="020b0503020204020204" pitchFamily="34" typeface="微软雅黑"/>
                <a:cs charset="0" panose="020b0606030504020204" pitchFamily="34" typeface="Open Sans"/>
                <a:sym charset="0" panose="020b0604020202020204" pitchFamily="34" typeface="Arial"/>
              </a:rPr>
              <a:t>Lorem ipsum dolor sit amet, consectetuer adipiscing elit, sed diam nonummy nibh euismod tincidunt ut laoreet dolore magna aliquam erat volutpat.</a:t>
            </a:r>
          </a:p>
        </p:txBody>
      </p:sp>
      <p:sp>
        <p:nvSpPr>
          <p:cNvPr id="36" name="文本框 35"/>
          <p:cNvSpPr txBox="1"/>
          <p:nvPr/>
        </p:nvSpPr>
        <p:spPr>
          <a:xfrm>
            <a:off x="8358338" y="2505412"/>
            <a:ext cx="2907673" cy="396240"/>
          </a:xfrm>
          <a:prstGeom prst="rect">
            <a:avLst/>
          </a:prstGeom>
          <a:noFill/>
        </p:spPr>
        <p:txBody>
          <a:bodyPr rtlCol="0" wrap="square">
            <a:spAutoFit/>
          </a:bodyPr>
          <a:lstStyle/>
          <a:p>
            <a:r>
              <a:rPr altLang="zh-CN" b="1" lang="en-US" sz="2000">
                <a:solidFill>
                  <a:schemeClr val="tx1">
                    <a:lumMod val="85000"/>
                    <a:lumOff val="15000"/>
                  </a:schemeClr>
                </a:solidFill>
                <a:latin charset="0" panose="020b0604020202020204" pitchFamily="34" typeface="Arial"/>
                <a:ea charset="-122" panose="020b0503020204020204" pitchFamily="34" typeface="微软雅黑"/>
                <a:cs charset="0" panose="020b0606030504020204" pitchFamily="34" typeface="Open Sans"/>
                <a:sym charset="0" panose="020b0604020202020204" pitchFamily="34" typeface="Arial"/>
              </a:rPr>
              <a:t>TITLE HERE</a:t>
            </a:r>
          </a:p>
        </p:txBody>
      </p:sp>
      <p:sp>
        <p:nvSpPr>
          <p:cNvPr id="24" name="文本框 23"/>
          <p:cNvSpPr txBox="1"/>
          <p:nvPr/>
        </p:nvSpPr>
        <p:spPr>
          <a:xfrm>
            <a:off x="2208514" y="324061"/>
            <a:ext cx="2810347" cy="274320"/>
          </a:xfrm>
          <a:prstGeom prst="rect">
            <a:avLst/>
          </a:prstGeom>
          <a:noFill/>
        </p:spPr>
        <p:txBody>
          <a:bodyPr rtlCol="0" wrap="square">
            <a:spAutoFit/>
          </a:bodyPr>
          <a:lstStyle/>
          <a:p>
            <a:r>
              <a:rPr altLang="en-US" b="1" lang="zh-CN" sz="1200">
                <a:latin charset="0" panose="020b0604020202020204" pitchFamily="34" typeface="Arial"/>
                <a:ea charset="-122" panose="020b0503020204020204" pitchFamily="34" typeface="微软雅黑"/>
                <a:sym charset="0" panose="020b0604020202020204" pitchFamily="34" typeface="Arial"/>
              </a:rPr>
              <a:t>ADD YOUR TEXT HERE</a:t>
            </a:r>
          </a:p>
        </p:txBody>
      </p:sp>
      <p:sp>
        <p:nvSpPr>
          <p:cNvPr id="27" name="文本框 26"/>
          <p:cNvSpPr txBox="1"/>
          <p:nvPr/>
        </p:nvSpPr>
        <p:spPr>
          <a:xfrm>
            <a:off x="397246" y="246333"/>
            <a:ext cx="1480322" cy="365760"/>
          </a:xfrm>
          <a:prstGeom prst="rect">
            <a:avLst/>
          </a:prstGeom>
          <a:noFill/>
        </p:spPr>
        <p:txBody>
          <a:bodyPr rtlCol="0" wrap="square">
            <a:spAutoFit/>
          </a:bodyPr>
          <a:lstStyle/>
          <a:p>
            <a:r>
              <a:rPr altLang="en-US" lang="zh-CN" spc="300">
                <a:solidFill>
                  <a:schemeClr val="bg1"/>
                </a:solidFill>
                <a:latin charset="0" panose="020b0604020202020204" pitchFamily="34" typeface="Arial"/>
                <a:ea charset="-122" panose="020b0503020204020204" pitchFamily="34" typeface="微软雅黑"/>
                <a:sym charset="0" panose="020b0604020202020204" pitchFamily="34" typeface="Arial"/>
              </a:rPr>
              <a:t>添加标题</a:t>
            </a:r>
          </a:p>
        </p:txBody>
      </p:sp>
    </p:spTree>
    <p:extLst>
      <p:ext uri="{BB962C8B-B14F-4D97-AF65-F5344CB8AC3E}">
        <p14:creationId val="2719533636"/>
      </p:ext>
    </p:extLst>
  </p:cSld>
  <p:clrMapOvr>
    <a:masterClrMapping/>
  </p:clrMapOvr>
  <p:transition spd="slow">
    <p:randomBar dir="vert"/>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53" presetSubtype="0">
                                  <p:stCondLst>
                                    <p:cond delay="0"/>
                                  </p:stCondLst>
                                  <p:iterate type="lt">
                                    <p:tmPct val="10000"/>
                                  </p:iterate>
                                  <p:childTnLst>
                                    <p:set>
                                      <p:cBhvr>
                                        <p:cTn dur="1" fill="hold" id="6">
                                          <p:stCondLst>
                                            <p:cond delay="0"/>
                                          </p:stCondLst>
                                        </p:cTn>
                                        <p:tgtEl>
                                          <p:spTgt spid="27"/>
                                        </p:tgtEl>
                                        <p:attrNameLst>
                                          <p:attrName>style.visibility</p:attrName>
                                        </p:attrNameLst>
                                      </p:cBhvr>
                                      <p:to>
                                        <p:strVal val="visible"/>
                                      </p:to>
                                    </p:set>
                                    <p:anim calcmode="lin" valueType="num">
                                      <p:cBhvr>
                                        <p:cTn dur="500" fill="hold" id="7"/>
                                        <p:tgtEl>
                                          <p:spTgt spid="27"/>
                                        </p:tgtEl>
                                        <p:attrNameLst>
                                          <p:attrName>ppt_w</p:attrName>
                                        </p:attrNameLst>
                                      </p:cBhvr>
                                      <p:tavLst>
                                        <p:tav tm="0">
                                          <p:val>
                                            <p:fltVal val="0"/>
                                          </p:val>
                                        </p:tav>
                                        <p:tav tm="100000">
                                          <p:val>
                                            <p:strVal val="#ppt_w"/>
                                          </p:val>
                                        </p:tav>
                                      </p:tavLst>
                                    </p:anim>
                                    <p:anim calcmode="lin" valueType="num">
                                      <p:cBhvr>
                                        <p:cTn dur="500" fill="hold" id="8"/>
                                        <p:tgtEl>
                                          <p:spTgt spid="27"/>
                                        </p:tgtEl>
                                        <p:attrNameLst>
                                          <p:attrName>ppt_h</p:attrName>
                                        </p:attrNameLst>
                                      </p:cBhvr>
                                      <p:tavLst>
                                        <p:tav tm="0">
                                          <p:val>
                                            <p:fltVal val="0"/>
                                          </p:val>
                                        </p:tav>
                                        <p:tav tm="100000">
                                          <p:val>
                                            <p:strVal val="#ppt_h"/>
                                          </p:val>
                                        </p:tav>
                                      </p:tavLst>
                                    </p:anim>
                                    <p:animEffect filter="fade" transition="in">
                                      <p:cBhvr>
                                        <p:cTn dur="500" id="9"/>
                                        <p:tgtEl>
                                          <p:spTgt spid="27"/>
                                        </p:tgtEl>
                                      </p:cBhvr>
                                    </p:animEffect>
                                  </p:childTnLst>
                                </p:cTn>
                              </p:par>
                              <p:par>
                                <p:cTn fill="hold" grpId="0" id="10" nodeType="withEffect" presetClass="entr" presetID="53" presetSubtype="0">
                                  <p:stCondLst>
                                    <p:cond delay="250"/>
                                  </p:stCondLst>
                                  <p:iterate type="lt">
                                    <p:tmPct val="10000"/>
                                  </p:iterate>
                                  <p:childTnLst>
                                    <p:set>
                                      <p:cBhvr>
                                        <p:cTn dur="1" fill="hold" id="11">
                                          <p:stCondLst>
                                            <p:cond delay="0"/>
                                          </p:stCondLst>
                                        </p:cTn>
                                        <p:tgtEl>
                                          <p:spTgt spid="24"/>
                                        </p:tgtEl>
                                        <p:attrNameLst>
                                          <p:attrName>style.visibility</p:attrName>
                                        </p:attrNameLst>
                                      </p:cBhvr>
                                      <p:to>
                                        <p:strVal val="visible"/>
                                      </p:to>
                                    </p:set>
                                    <p:anim calcmode="lin" valueType="num">
                                      <p:cBhvr>
                                        <p:cTn dur="500" fill="hold" id="12"/>
                                        <p:tgtEl>
                                          <p:spTgt spid="24"/>
                                        </p:tgtEl>
                                        <p:attrNameLst>
                                          <p:attrName>ppt_w</p:attrName>
                                        </p:attrNameLst>
                                      </p:cBhvr>
                                      <p:tavLst>
                                        <p:tav tm="0">
                                          <p:val>
                                            <p:fltVal val="0"/>
                                          </p:val>
                                        </p:tav>
                                        <p:tav tm="100000">
                                          <p:val>
                                            <p:strVal val="#ppt_w"/>
                                          </p:val>
                                        </p:tav>
                                      </p:tavLst>
                                    </p:anim>
                                    <p:anim calcmode="lin" valueType="num">
                                      <p:cBhvr>
                                        <p:cTn dur="500" fill="hold" id="13"/>
                                        <p:tgtEl>
                                          <p:spTgt spid="24"/>
                                        </p:tgtEl>
                                        <p:attrNameLst>
                                          <p:attrName>ppt_h</p:attrName>
                                        </p:attrNameLst>
                                      </p:cBhvr>
                                      <p:tavLst>
                                        <p:tav tm="0">
                                          <p:val>
                                            <p:fltVal val="0"/>
                                          </p:val>
                                        </p:tav>
                                        <p:tav tm="100000">
                                          <p:val>
                                            <p:strVal val="#ppt_h"/>
                                          </p:val>
                                        </p:tav>
                                      </p:tavLst>
                                    </p:anim>
                                    <p:animEffect filter="fade" transition="in">
                                      <p:cBhvr>
                                        <p:cTn dur="500" id="14"/>
                                        <p:tgtEl>
                                          <p:spTgt spid="24"/>
                                        </p:tgtEl>
                                      </p:cBhvr>
                                    </p:animEffect>
                                  </p:childTnLst>
                                </p:cTn>
                              </p:par>
                            </p:childTnLst>
                          </p:cTn>
                        </p:par>
                        <p:par>
                          <p:cTn fill="hold" id="15" nodeType="afterGroup">
                            <p:stCondLst>
                              <p:cond delay="750"/>
                            </p:stCondLst>
                            <p:childTnLst>
                              <p:par>
                                <p:cTn fill="hold" grpId="0" id="16" nodeType="afterEffect" presetClass="entr" presetID="16" presetSubtype="21">
                                  <p:stCondLst>
                                    <p:cond delay="0"/>
                                  </p:stCondLst>
                                  <p:childTnLst>
                                    <p:set>
                                      <p:cBhvr>
                                        <p:cTn dur="1" fill="hold" id="17">
                                          <p:stCondLst>
                                            <p:cond delay="0"/>
                                          </p:stCondLst>
                                        </p:cTn>
                                        <p:tgtEl>
                                          <p:spTgt spid="5"/>
                                        </p:tgtEl>
                                        <p:attrNameLst>
                                          <p:attrName>style.visibility</p:attrName>
                                        </p:attrNameLst>
                                      </p:cBhvr>
                                      <p:to>
                                        <p:strVal val="visible"/>
                                      </p:to>
                                    </p:set>
                                    <p:animEffect filter="barn(inVertical)" transition="in">
                                      <p:cBhvr>
                                        <p:cTn dur="500" id="18"/>
                                        <p:tgtEl>
                                          <p:spTgt spid="5"/>
                                        </p:tgtEl>
                                      </p:cBhvr>
                                    </p:animEffect>
                                  </p:childTnLst>
                                </p:cTn>
                              </p:par>
                            </p:childTnLst>
                          </p:cTn>
                        </p:par>
                        <p:par>
                          <p:cTn fill="hold" id="19" nodeType="afterGroup">
                            <p:stCondLst>
                              <p:cond delay="1250"/>
                            </p:stCondLst>
                            <p:childTnLst>
                              <p:par>
                                <p:cTn fill="hold" grpId="0" id="20" nodeType="afterEffect" presetClass="entr" presetID="37" presetSubtype="0">
                                  <p:stCondLst>
                                    <p:cond delay="0"/>
                                  </p:stCondLst>
                                  <p:childTnLst>
                                    <p:set>
                                      <p:cBhvr>
                                        <p:cTn dur="1" fill="hold" id="21">
                                          <p:stCondLst>
                                            <p:cond delay="0"/>
                                          </p:stCondLst>
                                        </p:cTn>
                                        <p:tgtEl>
                                          <p:spTgt spid="21"/>
                                        </p:tgtEl>
                                        <p:attrNameLst>
                                          <p:attrName>style.visibility</p:attrName>
                                        </p:attrNameLst>
                                      </p:cBhvr>
                                      <p:to>
                                        <p:strVal val="visible"/>
                                      </p:to>
                                    </p:set>
                                    <p:animEffect filter="fade" transition="in">
                                      <p:cBhvr>
                                        <p:cTn dur="1000" id="22"/>
                                        <p:tgtEl>
                                          <p:spTgt spid="21"/>
                                        </p:tgtEl>
                                      </p:cBhvr>
                                    </p:animEffect>
                                    <p:anim calcmode="lin" valueType="num">
                                      <p:cBhvr>
                                        <p:cTn dur="1000" fill="hold" id="23"/>
                                        <p:tgtEl>
                                          <p:spTgt spid="21"/>
                                        </p:tgtEl>
                                        <p:attrNameLst>
                                          <p:attrName>ppt_x</p:attrName>
                                        </p:attrNameLst>
                                      </p:cBhvr>
                                      <p:tavLst>
                                        <p:tav tm="0">
                                          <p:val>
                                            <p:strVal val="#ppt_x"/>
                                          </p:val>
                                        </p:tav>
                                        <p:tav tm="100000">
                                          <p:val>
                                            <p:strVal val="#ppt_x"/>
                                          </p:val>
                                        </p:tav>
                                      </p:tavLst>
                                    </p:anim>
                                    <p:anim calcmode="lin" valueType="num">
                                      <p:cBhvr>
                                        <p:cTn decel="100000" dur="900" fill="hold" id="24"/>
                                        <p:tgtEl>
                                          <p:spTgt spid="21"/>
                                        </p:tgtEl>
                                        <p:attrNameLst>
                                          <p:attrName>ppt_y</p:attrName>
                                        </p:attrNameLst>
                                      </p:cBhvr>
                                      <p:tavLst>
                                        <p:tav tm="0">
                                          <p:val>
                                            <p:strVal val="#ppt_y+1"/>
                                          </p:val>
                                        </p:tav>
                                        <p:tav tm="100000">
                                          <p:val>
                                            <p:strVal val="#ppt_y-.03"/>
                                          </p:val>
                                        </p:tav>
                                      </p:tavLst>
                                    </p:anim>
                                    <p:anim calcmode="lin" valueType="num">
                                      <p:cBhvr>
                                        <p:cTn accel="100000" dur="100" fill="hold" id="25">
                                          <p:stCondLst>
                                            <p:cond delay="900"/>
                                          </p:stCondLst>
                                        </p:cTn>
                                        <p:tgtEl>
                                          <p:spTgt spid="21"/>
                                        </p:tgtEl>
                                        <p:attrNameLst>
                                          <p:attrName>ppt_y</p:attrName>
                                        </p:attrNameLst>
                                      </p:cBhvr>
                                      <p:tavLst>
                                        <p:tav tm="0">
                                          <p:val>
                                            <p:strVal val="#ppt_y-.03"/>
                                          </p:val>
                                        </p:tav>
                                        <p:tav tm="100000">
                                          <p:val>
                                            <p:strVal val="#ppt_y"/>
                                          </p:val>
                                        </p:tav>
                                      </p:tavLst>
                                    </p:anim>
                                  </p:childTnLst>
                                </p:cTn>
                              </p:par>
                              <p:par>
                                <p:cTn fill="hold" grpId="0" id="26" nodeType="withEffect" presetClass="entr" presetID="37" presetSubtype="0">
                                  <p:stCondLst>
                                    <p:cond delay="0"/>
                                  </p:stCondLst>
                                  <p:childTnLst>
                                    <p:set>
                                      <p:cBhvr>
                                        <p:cTn dur="1" fill="hold" id="27">
                                          <p:stCondLst>
                                            <p:cond delay="0"/>
                                          </p:stCondLst>
                                        </p:cTn>
                                        <p:tgtEl>
                                          <p:spTgt spid="22"/>
                                        </p:tgtEl>
                                        <p:attrNameLst>
                                          <p:attrName>style.visibility</p:attrName>
                                        </p:attrNameLst>
                                      </p:cBhvr>
                                      <p:to>
                                        <p:strVal val="visible"/>
                                      </p:to>
                                    </p:set>
                                    <p:animEffect filter="fade" transition="in">
                                      <p:cBhvr>
                                        <p:cTn dur="1000" id="28"/>
                                        <p:tgtEl>
                                          <p:spTgt spid="22"/>
                                        </p:tgtEl>
                                      </p:cBhvr>
                                    </p:animEffect>
                                    <p:anim calcmode="lin" valueType="num">
                                      <p:cBhvr>
                                        <p:cTn dur="1000" fill="hold" id="29"/>
                                        <p:tgtEl>
                                          <p:spTgt spid="22"/>
                                        </p:tgtEl>
                                        <p:attrNameLst>
                                          <p:attrName>ppt_x</p:attrName>
                                        </p:attrNameLst>
                                      </p:cBhvr>
                                      <p:tavLst>
                                        <p:tav tm="0">
                                          <p:val>
                                            <p:strVal val="#ppt_x"/>
                                          </p:val>
                                        </p:tav>
                                        <p:tav tm="100000">
                                          <p:val>
                                            <p:strVal val="#ppt_x"/>
                                          </p:val>
                                        </p:tav>
                                      </p:tavLst>
                                    </p:anim>
                                    <p:anim calcmode="lin" valueType="num">
                                      <p:cBhvr>
                                        <p:cTn decel="100000" dur="900" fill="hold" id="30"/>
                                        <p:tgtEl>
                                          <p:spTgt spid="22"/>
                                        </p:tgtEl>
                                        <p:attrNameLst>
                                          <p:attrName>ppt_y</p:attrName>
                                        </p:attrNameLst>
                                      </p:cBhvr>
                                      <p:tavLst>
                                        <p:tav tm="0">
                                          <p:val>
                                            <p:strVal val="#ppt_y+1"/>
                                          </p:val>
                                        </p:tav>
                                        <p:tav tm="100000">
                                          <p:val>
                                            <p:strVal val="#ppt_y-.03"/>
                                          </p:val>
                                        </p:tav>
                                      </p:tavLst>
                                    </p:anim>
                                    <p:anim calcmode="lin" valueType="num">
                                      <p:cBhvr>
                                        <p:cTn accel="100000" dur="100" fill="hold" id="31">
                                          <p:stCondLst>
                                            <p:cond delay="900"/>
                                          </p:stCondLst>
                                        </p:cTn>
                                        <p:tgtEl>
                                          <p:spTgt spid="22"/>
                                        </p:tgtEl>
                                        <p:attrNameLst>
                                          <p:attrName>ppt_y</p:attrName>
                                        </p:attrNameLst>
                                      </p:cBhvr>
                                      <p:tavLst>
                                        <p:tav tm="0">
                                          <p:val>
                                            <p:strVal val="#ppt_y-.03"/>
                                          </p:val>
                                        </p:tav>
                                        <p:tav tm="100000">
                                          <p:val>
                                            <p:strVal val="#ppt_y"/>
                                          </p:val>
                                        </p:tav>
                                      </p:tavLst>
                                    </p:anim>
                                  </p:childTnLst>
                                </p:cTn>
                              </p:par>
                              <p:par>
                                <p:cTn fill="hold" grpId="0" id="32" nodeType="withEffect" presetClass="entr" presetID="37" presetSubtype="0">
                                  <p:stCondLst>
                                    <p:cond delay="0"/>
                                  </p:stCondLst>
                                  <p:childTnLst>
                                    <p:set>
                                      <p:cBhvr>
                                        <p:cTn dur="1" fill="hold" id="33">
                                          <p:stCondLst>
                                            <p:cond delay="0"/>
                                          </p:stCondLst>
                                        </p:cTn>
                                        <p:tgtEl>
                                          <p:spTgt spid="23"/>
                                        </p:tgtEl>
                                        <p:attrNameLst>
                                          <p:attrName>style.visibility</p:attrName>
                                        </p:attrNameLst>
                                      </p:cBhvr>
                                      <p:to>
                                        <p:strVal val="visible"/>
                                      </p:to>
                                    </p:set>
                                    <p:animEffect filter="fade" transition="in">
                                      <p:cBhvr>
                                        <p:cTn dur="1000" id="34"/>
                                        <p:tgtEl>
                                          <p:spTgt spid="23"/>
                                        </p:tgtEl>
                                      </p:cBhvr>
                                    </p:animEffect>
                                    <p:anim calcmode="lin" valueType="num">
                                      <p:cBhvr>
                                        <p:cTn dur="1000" fill="hold" id="35"/>
                                        <p:tgtEl>
                                          <p:spTgt spid="23"/>
                                        </p:tgtEl>
                                        <p:attrNameLst>
                                          <p:attrName>ppt_x</p:attrName>
                                        </p:attrNameLst>
                                      </p:cBhvr>
                                      <p:tavLst>
                                        <p:tav tm="0">
                                          <p:val>
                                            <p:strVal val="#ppt_x"/>
                                          </p:val>
                                        </p:tav>
                                        <p:tav tm="100000">
                                          <p:val>
                                            <p:strVal val="#ppt_x"/>
                                          </p:val>
                                        </p:tav>
                                      </p:tavLst>
                                    </p:anim>
                                    <p:anim calcmode="lin" valueType="num">
                                      <p:cBhvr>
                                        <p:cTn decel="100000" dur="900" fill="hold" id="36"/>
                                        <p:tgtEl>
                                          <p:spTgt spid="23"/>
                                        </p:tgtEl>
                                        <p:attrNameLst>
                                          <p:attrName>ppt_y</p:attrName>
                                        </p:attrNameLst>
                                      </p:cBhvr>
                                      <p:tavLst>
                                        <p:tav tm="0">
                                          <p:val>
                                            <p:strVal val="#ppt_y+1"/>
                                          </p:val>
                                        </p:tav>
                                        <p:tav tm="100000">
                                          <p:val>
                                            <p:strVal val="#ppt_y-.03"/>
                                          </p:val>
                                        </p:tav>
                                      </p:tavLst>
                                    </p:anim>
                                    <p:anim calcmode="lin" valueType="num">
                                      <p:cBhvr>
                                        <p:cTn accel="100000" dur="100" fill="hold" id="37">
                                          <p:stCondLst>
                                            <p:cond delay="900"/>
                                          </p:stCondLst>
                                        </p:cTn>
                                        <p:tgtEl>
                                          <p:spTgt spid="23"/>
                                        </p:tgtEl>
                                        <p:attrNameLst>
                                          <p:attrName>ppt_y</p:attrName>
                                        </p:attrNameLst>
                                      </p:cBhvr>
                                      <p:tavLst>
                                        <p:tav tm="0">
                                          <p:val>
                                            <p:strVal val="#ppt_y-.03"/>
                                          </p:val>
                                        </p:tav>
                                        <p:tav tm="100000">
                                          <p:val>
                                            <p:strVal val="#ppt_y"/>
                                          </p:val>
                                        </p:tav>
                                      </p:tavLst>
                                    </p:anim>
                                  </p:childTnLst>
                                </p:cTn>
                              </p:par>
                              <p:par>
                                <p:cTn fill="hold" grpId="0" id="38" nodeType="withEffect" presetClass="entr" presetID="37" presetSubtype="0">
                                  <p:stCondLst>
                                    <p:cond delay="250"/>
                                  </p:stCondLst>
                                  <p:childTnLst>
                                    <p:set>
                                      <p:cBhvr>
                                        <p:cTn dur="1" fill="hold" id="39">
                                          <p:stCondLst>
                                            <p:cond delay="0"/>
                                          </p:stCondLst>
                                        </p:cTn>
                                        <p:tgtEl>
                                          <p:spTgt spid="11"/>
                                        </p:tgtEl>
                                        <p:attrNameLst>
                                          <p:attrName>style.visibility</p:attrName>
                                        </p:attrNameLst>
                                      </p:cBhvr>
                                      <p:to>
                                        <p:strVal val="visible"/>
                                      </p:to>
                                    </p:set>
                                    <p:animEffect filter="fade" transition="in">
                                      <p:cBhvr>
                                        <p:cTn dur="1000" id="40"/>
                                        <p:tgtEl>
                                          <p:spTgt spid="11"/>
                                        </p:tgtEl>
                                      </p:cBhvr>
                                    </p:animEffect>
                                    <p:anim calcmode="lin" valueType="num">
                                      <p:cBhvr>
                                        <p:cTn dur="1000" fill="hold" id="41"/>
                                        <p:tgtEl>
                                          <p:spTgt spid="11"/>
                                        </p:tgtEl>
                                        <p:attrNameLst>
                                          <p:attrName>ppt_x</p:attrName>
                                        </p:attrNameLst>
                                      </p:cBhvr>
                                      <p:tavLst>
                                        <p:tav tm="0">
                                          <p:val>
                                            <p:strVal val="#ppt_x"/>
                                          </p:val>
                                        </p:tav>
                                        <p:tav tm="100000">
                                          <p:val>
                                            <p:strVal val="#ppt_x"/>
                                          </p:val>
                                        </p:tav>
                                      </p:tavLst>
                                    </p:anim>
                                    <p:anim calcmode="lin" valueType="num">
                                      <p:cBhvr>
                                        <p:cTn decel="100000" dur="900" fill="hold" id="42"/>
                                        <p:tgtEl>
                                          <p:spTgt spid="11"/>
                                        </p:tgtEl>
                                        <p:attrNameLst>
                                          <p:attrName>ppt_y</p:attrName>
                                        </p:attrNameLst>
                                      </p:cBhvr>
                                      <p:tavLst>
                                        <p:tav tm="0">
                                          <p:val>
                                            <p:strVal val="#ppt_y+1"/>
                                          </p:val>
                                        </p:tav>
                                        <p:tav tm="100000">
                                          <p:val>
                                            <p:strVal val="#ppt_y-.03"/>
                                          </p:val>
                                        </p:tav>
                                      </p:tavLst>
                                    </p:anim>
                                    <p:anim calcmode="lin" valueType="num">
                                      <p:cBhvr>
                                        <p:cTn accel="100000" dur="100" fill="hold" id="43">
                                          <p:stCondLst>
                                            <p:cond delay="900"/>
                                          </p:stCondLst>
                                        </p:cTn>
                                        <p:tgtEl>
                                          <p:spTgt spid="11"/>
                                        </p:tgtEl>
                                        <p:attrNameLst>
                                          <p:attrName>ppt_y</p:attrName>
                                        </p:attrNameLst>
                                      </p:cBhvr>
                                      <p:tavLst>
                                        <p:tav tm="0">
                                          <p:val>
                                            <p:strVal val="#ppt_y-.03"/>
                                          </p:val>
                                        </p:tav>
                                        <p:tav tm="100000">
                                          <p:val>
                                            <p:strVal val="#ppt_y"/>
                                          </p:val>
                                        </p:tav>
                                      </p:tavLst>
                                    </p:anim>
                                  </p:childTnLst>
                                </p:cTn>
                              </p:par>
                              <p:par>
                                <p:cTn fill="hold" grpId="0" id="44" nodeType="withEffect" presetClass="entr" presetID="37" presetSubtype="0">
                                  <p:stCondLst>
                                    <p:cond delay="250"/>
                                  </p:stCondLst>
                                  <p:childTnLst>
                                    <p:set>
                                      <p:cBhvr>
                                        <p:cTn dur="1" fill="hold" id="45">
                                          <p:stCondLst>
                                            <p:cond delay="0"/>
                                          </p:stCondLst>
                                        </p:cTn>
                                        <p:tgtEl>
                                          <p:spTgt spid="15"/>
                                        </p:tgtEl>
                                        <p:attrNameLst>
                                          <p:attrName>style.visibility</p:attrName>
                                        </p:attrNameLst>
                                      </p:cBhvr>
                                      <p:to>
                                        <p:strVal val="visible"/>
                                      </p:to>
                                    </p:set>
                                    <p:animEffect filter="fade" transition="in">
                                      <p:cBhvr>
                                        <p:cTn dur="1000" id="46"/>
                                        <p:tgtEl>
                                          <p:spTgt spid="15"/>
                                        </p:tgtEl>
                                      </p:cBhvr>
                                    </p:animEffect>
                                    <p:anim calcmode="lin" valueType="num">
                                      <p:cBhvr>
                                        <p:cTn dur="1000" fill="hold" id="47"/>
                                        <p:tgtEl>
                                          <p:spTgt spid="15"/>
                                        </p:tgtEl>
                                        <p:attrNameLst>
                                          <p:attrName>ppt_x</p:attrName>
                                        </p:attrNameLst>
                                      </p:cBhvr>
                                      <p:tavLst>
                                        <p:tav tm="0">
                                          <p:val>
                                            <p:strVal val="#ppt_x"/>
                                          </p:val>
                                        </p:tav>
                                        <p:tav tm="100000">
                                          <p:val>
                                            <p:strVal val="#ppt_x"/>
                                          </p:val>
                                        </p:tav>
                                      </p:tavLst>
                                    </p:anim>
                                    <p:anim calcmode="lin" valueType="num">
                                      <p:cBhvr>
                                        <p:cTn decel="100000" dur="900" fill="hold" id="48"/>
                                        <p:tgtEl>
                                          <p:spTgt spid="15"/>
                                        </p:tgtEl>
                                        <p:attrNameLst>
                                          <p:attrName>ppt_y</p:attrName>
                                        </p:attrNameLst>
                                      </p:cBhvr>
                                      <p:tavLst>
                                        <p:tav tm="0">
                                          <p:val>
                                            <p:strVal val="#ppt_y+1"/>
                                          </p:val>
                                        </p:tav>
                                        <p:tav tm="100000">
                                          <p:val>
                                            <p:strVal val="#ppt_y-.03"/>
                                          </p:val>
                                        </p:tav>
                                      </p:tavLst>
                                    </p:anim>
                                    <p:anim calcmode="lin" valueType="num">
                                      <p:cBhvr>
                                        <p:cTn accel="100000" dur="100" fill="hold" id="49">
                                          <p:stCondLst>
                                            <p:cond delay="900"/>
                                          </p:stCondLst>
                                        </p:cTn>
                                        <p:tgtEl>
                                          <p:spTgt spid="15"/>
                                        </p:tgtEl>
                                        <p:attrNameLst>
                                          <p:attrName>ppt_y</p:attrName>
                                        </p:attrNameLst>
                                      </p:cBhvr>
                                      <p:tavLst>
                                        <p:tav tm="0">
                                          <p:val>
                                            <p:strVal val="#ppt_y-.03"/>
                                          </p:val>
                                        </p:tav>
                                        <p:tav tm="100000">
                                          <p:val>
                                            <p:strVal val="#ppt_y"/>
                                          </p:val>
                                        </p:tav>
                                      </p:tavLst>
                                    </p:anim>
                                  </p:childTnLst>
                                </p:cTn>
                              </p:par>
                              <p:par>
                                <p:cTn fill="hold" grpId="0" id="50" nodeType="withEffect" presetClass="entr" presetID="37" presetSubtype="0">
                                  <p:stCondLst>
                                    <p:cond delay="250"/>
                                  </p:stCondLst>
                                  <p:childTnLst>
                                    <p:set>
                                      <p:cBhvr>
                                        <p:cTn dur="1" fill="hold" id="51">
                                          <p:stCondLst>
                                            <p:cond delay="0"/>
                                          </p:stCondLst>
                                        </p:cTn>
                                        <p:tgtEl>
                                          <p:spTgt spid="7"/>
                                        </p:tgtEl>
                                        <p:attrNameLst>
                                          <p:attrName>style.visibility</p:attrName>
                                        </p:attrNameLst>
                                      </p:cBhvr>
                                      <p:to>
                                        <p:strVal val="visible"/>
                                      </p:to>
                                    </p:set>
                                    <p:animEffect filter="fade" transition="in">
                                      <p:cBhvr>
                                        <p:cTn dur="1000" id="52"/>
                                        <p:tgtEl>
                                          <p:spTgt spid="7"/>
                                        </p:tgtEl>
                                      </p:cBhvr>
                                    </p:animEffect>
                                    <p:anim calcmode="lin" valueType="num">
                                      <p:cBhvr>
                                        <p:cTn dur="1000" fill="hold" id="53"/>
                                        <p:tgtEl>
                                          <p:spTgt spid="7"/>
                                        </p:tgtEl>
                                        <p:attrNameLst>
                                          <p:attrName>ppt_x</p:attrName>
                                        </p:attrNameLst>
                                      </p:cBhvr>
                                      <p:tavLst>
                                        <p:tav tm="0">
                                          <p:val>
                                            <p:strVal val="#ppt_x"/>
                                          </p:val>
                                        </p:tav>
                                        <p:tav tm="100000">
                                          <p:val>
                                            <p:strVal val="#ppt_x"/>
                                          </p:val>
                                        </p:tav>
                                      </p:tavLst>
                                    </p:anim>
                                    <p:anim calcmode="lin" valueType="num">
                                      <p:cBhvr>
                                        <p:cTn decel="100000" dur="900" fill="hold" id="54"/>
                                        <p:tgtEl>
                                          <p:spTgt spid="7"/>
                                        </p:tgtEl>
                                        <p:attrNameLst>
                                          <p:attrName>ppt_y</p:attrName>
                                        </p:attrNameLst>
                                      </p:cBhvr>
                                      <p:tavLst>
                                        <p:tav tm="0">
                                          <p:val>
                                            <p:strVal val="#ppt_y+1"/>
                                          </p:val>
                                        </p:tav>
                                        <p:tav tm="100000">
                                          <p:val>
                                            <p:strVal val="#ppt_y-.03"/>
                                          </p:val>
                                        </p:tav>
                                      </p:tavLst>
                                    </p:anim>
                                    <p:anim calcmode="lin" valueType="num">
                                      <p:cBhvr>
                                        <p:cTn accel="100000" dur="100" fill="hold" id="55">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fill="hold" id="56" nodeType="afterGroup">
                            <p:stCondLst>
                              <p:cond delay="2500"/>
                            </p:stCondLst>
                            <p:childTnLst>
                              <p:par>
                                <p:cTn fill="hold" grpId="0" id="57" nodeType="afterEffect" presetClass="entr" presetID="47" presetSubtype="0">
                                  <p:stCondLst>
                                    <p:cond delay="0"/>
                                  </p:stCondLst>
                                  <p:childTnLst>
                                    <p:set>
                                      <p:cBhvr>
                                        <p:cTn dur="1" fill="hold" id="58">
                                          <p:stCondLst>
                                            <p:cond delay="0"/>
                                          </p:stCondLst>
                                        </p:cTn>
                                        <p:tgtEl>
                                          <p:spTgt spid="26"/>
                                        </p:tgtEl>
                                        <p:attrNameLst>
                                          <p:attrName>style.visibility</p:attrName>
                                        </p:attrNameLst>
                                      </p:cBhvr>
                                      <p:to>
                                        <p:strVal val="visible"/>
                                      </p:to>
                                    </p:set>
                                    <p:animEffect filter="fade" transition="in">
                                      <p:cBhvr>
                                        <p:cTn dur="1000" id="59"/>
                                        <p:tgtEl>
                                          <p:spTgt spid="26"/>
                                        </p:tgtEl>
                                      </p:cBhvr>
                                    </p:animEffect>
                                    <p:anim calcmode="lin" valueType="num">
                                      <p:cBhvr>
                                        <p:cTn dur="1000" fill="hold" id="60"/>
                                        <p:tgtEl>
                                          <p:spTgt spid="26"/>
                                        </p:tgtEl>
                                        <p:attrNameLst>
                                          <p:attrName>ppt_x</p:attrName>
                                        </p:attrNameLst>
                                      </p:cBhvr>
                                      <p:tavLst>
                                        <p:tav tm="0">
                                          <p:val>
                                            <p:strVal val="#ppt_x"/>
                                          </p:val>
                                        </p:tav>
                                        <p:tav tm="100000">
                                          <p:val>
                                            <p:strVal val="#ppt_x"/>
                                          </p:val>
                                        </p:tav>
                                      </p:tavLst>
                                    </p:anim>
                                    <p:anim calcmode="lin" valueType="num">
                                      <p:cBhvr>
                                        <p:cTn dur="1000" fill="hold" id="61"/>
                                        <p:tgtEl>
                                          <p:spTgt spid="26"/>
                                        </p:tgtEl>
                                        <p:attrNameLst>
                                          <p:attrName>ppt_y</p:attrName>
                                        </p:attrNameLst>
                                      </p:cBhvr>
                                      <p:tavLst>
                                        <p:tav tm="0">
                                          <p:val>
                                            <p:strVal val="#ppt_y-.1"/>
                                          </p:val>
                                        </p:tav>
                                        <p:tav tm="100000">
                                          <p:val>
                                            <p:strVal val="#ppt_y"/>
                                          </p:val>
                                        </p:tav>
                                      </p:tavLst>
                                    </p:anim>
                                  </p:childTnLst>
                                </p:cTn>
                              </p:par>
                              <p:par>
                                <p:cTn fill="hold" grpId="0" id="62" nodeType="withEffect" presetClass="entr" presetID="47" presetSubtype="0">
                                  <p:stCondLst>
                                    <p:cond delay="0"/>
                                  </p:stCondLst>
                                  <p:childTnLst>
                                    <p:set>
                                      <p:cBhvr>
                                        <p:cTn dur="1" fill="hold" id="63">
                                          <p:stCondLst>
                                            <p:cond delay="0"/>
                                          </p:stCondLst>
                                        </p:cTn>
                                        <p:tgtEl>
                                          <p:spTgt spid="25"/>
                                        </p:tgtEl>
                                        <p:attrNameLst>
                                          <p:attrName>style.visibility</p:attrName>
                                        </p:attrNameLst>
                                      </p:cBhvr>
                                      <p:to>
                                        <p:strVal val="visible"/>
                                      </p:to>
                                    </p:set>
                                    <p:animEffect filter="fade" transition="in">
                                      <p:cBhvr>
                                        <p:cTn dur="1000" id="64"/>
                                        <p:tgtEl>
                                          <p:spTgt spid="25"/>
                                        </p:tgtEl>
                                      </p:cBhvr>
                                    </p:animEffect>
                                    <p:anim calcmode="lin" valueType="num">
                                      <p:cBhvr>
                                        <p:cTn dur="1000" fill="hold" id="65"/>
                                        <p:tgtEl>
                                          <p:spTgt spid="25"/>
                                        </p:tgtEl>
                                        <p:attrNameLst>
                                          <p:attrName>ppt_x</p:attrName>
                                        </p:attrNameLst>
                                      </p:cBhvr>
                                      <p:tavLst>
                                        <p:tav tm="0">
                                          <p:val>
                                            <p:strVal val="#ppt_x"/>
                                          </p:val>
                                        </p:tav>
                                        <p:tav tm="100000">
                                          <p:val>
                                            <p:strVal val="#ppt_x"/>
                                          </p:val>
                                        </p:tav>
                                      </p:tavLst>
                                    </p:anim>
                                    <p:anim calcmode="lin" valueType="num">
                                      <p:cBhvr>
                                        <p:cTn dur="1000" fill="hold" id="66"/>
                                        <p:tgtEl>
                                          <p:spTgt spid="25"/>
                                        </p:tgtEl>
                                        <p:attrNameLst>
                                          <p:attrName>ppt_y</p:attrName>
                                        </p:attrNameLst>
                                      </p:cBhvr>
                                      <p:tavLst>
                                        <p:tav tm="0">
                                          <p:val>
                                            <p:strVal val="#ppt_y-.1"/>
                                          </p:val>
                                        </p:tav>
                                        <p:tav tm="100000">
                                          <p:val>
                                            <p:strVal val="#ppt_y"/>
                                          </p:val>
                                        </p:tav>
                                      </p:tavLst>
                                    </p:anim>
                                  </p:childTnLst>
                                </p:cTn>
                              </p:par>
                              <p:par>
                                <p:cTn fill="hold" grpId="0" id="67" nodeType="withEffect" presetClass="entr" presetID="47" presetSubtype="0">
                                  <p:stCondLst>
                                    <p:cond delay="0"/>
                                  </p:stCondLst>
                                  <p:childTnLst>
                                    <p:set>
                                      <p:cBhvr>
                                        <p:cTn dur="1" fill="hold" id="68">
                                          <p:stCondLst>
                                            <p:cond delay="0"/>
                                          </p:stCondLst>
                                        </p:cTn>
                                        <p:tgtEl>
                                          <p:spTgt spid="34"/>
                                        </p:tgtEl>
                                        <p:attrNameLst>
                                          <p:attrName>style.visibility</p:attrName>
                                        </p:attrNameLst>
                                      </p:cBhvr>
                                      <p:to>
                                        <p:strVal val="visible"/>
                                      </p:to>
                                    </p:set>
                                    <p:animEffect filter="fade" transition="in">
                                      <p:cBhvr>
                                        <p:cTn dur="1000" id="69"/>
                                        <p:tgtEl>
                                          <p:spTgt spid="34"/>
                                        </p:tgtEl>
                                      </p:cBhvr>
                                    </p:animEffect>
                                    <p:anim calcmode="lin" valueType="num">
                                      <p:cBhvr>
                                        <p:cTn dur="1000" fill="hold" id="70"/>
                                        <p:tgtEl>
                                          <p:spTgt spid="34"/>
                                        </p:tgtEl>
                                        <p:attrNameLst>
                                          <p:attrName>ppt_x</p:attrName>
                                        </p:attrNameLst>
                                      </p:cBhvr>
                                      <p:tavLst>
                                        <p:tav tm="0">
                                          <p:val>
                                            <p:strVal val="#ppt_x"/>
                                          </p:val>
                                        </p:tav>
                                        <p:tav tm="100000">
                                          <p:val>
                                            <p:strVal val="#ppt_x"/>
                                          </p:val>
                                        </p:tav>
                                      </p:tavLst>
                                    </p:anim>
                                    <p:anim calcmode="lin" valueType="num">
                                      <p:cBhvr>
                                        <p:cTn dur="1000" fill="hold" id="71"/>
                                        <p:tgtEl>
                                          <p:spTgt spid="34"/>
                                        </p:tgtEl>
                                        <p:attrNameLst>
                                          <p:attrName>ppt_y</p:attrName>
                                        </p:attrNameLst>
                                      </p:cBhvr>
                                      <p:tavLst>
                                        <p:tav tm="0">
                                          <p:val>
                                            <p:strVal val="#ppt_y-.1"/>
                                          </p:val>
                                        </p:tav>
                                        <p:tav tm="100000">
                                          <p:val>
                                            <p:strVal val="#ppt_y"/>
                                          </p:val>
                                        </p:tav>
                                      </p:tavLst>
                                    </p:anim>
                                  </p:childTnLst>
                                </p:cTn>
                              </p:par>
                              <p:par>
                                <p:cTn fill="hold" grpId="0" id="72" nodeType="withEffect" presetClass="entr" presetID="47" presetSubtype="0">
                                  <p:stCondLst>
                                    <p:cond delay="0"/>
                                  </p:stCondLst>
                                  <p:childTnLst>
                                    <p:set>
                                      <p:cBhvr>
                                        <p:cTn dur="1" fill="hold" id="73">
                                          <p:stCondLst>
                                            <p:cond delay="0"/>
                                          </p:stCondLst>
                                        </p:cTn>
                                        <p:tgtEl>
                                          <p:spTgt spid="30"/>
                                        </p:tgtEl>
                                        <p:attrNameLst>
                                          <p:attrName>style.visibility</p:attrName>
                                        </p:attrNameLst>
                                      </p:cBhvr>
                                      <p:to>
                                        <p:strVal val="visible"/>
                                      </p:to>
                                    </p:set>
                                    <p:animEffect filter="fade" transition="in">
                                      <p:cBhvr>
                                        <p:cTn dur="1000" id="74"/>
                                        <p:tgtEl>
                                          <p:spTgt spid="30"/>
                                        </p:tgtEl>
                                      </p:cBhvr>
                                    </p:animEffect>
                                    <p:anim calcmode="lin" valueType="num">
                                      <p:cBhvr>
                                        <p:cTn dur="1000" fill="hold" id="75"/>
                                        <p:tgtEl>
                                          <p:spTgt spid="30"/>
                                        </p:tgtEl>
                                        <p:attrNameLst>
                                          <p:attrName>ppt_x</p:attrName>
                                        </p:attrNameLst>
                                      </p:cBhvr>
                                      <p:tavLst>
                                        <p:tav tm="0">
                                          <p:val>
                                            <p:strVal val="#ppt_x"/>
                                          </p:val>
                                        </p:tav>
                                        <p:tav tm="100000">
                                          <p:val>
                                            <p:strVal val="#ppt_x"/>
                                          </p:val>
                                        </p:tav>
                                      </p:tavLst>
                                    </p:anim>
                                    <p:anim calcmode="lin" valueType="num">
                                      <p:cBhvr>
                                        <p:cTn dur="1000" fill="hold" id="76"/>
                                        <p:tgtEl>
                                          <p:spTgt spid="30"/>
                                        </p:tgtEl>
                                        <p:attrNameLst>
                                          <p:attrName>ppt_y</p:attrName>
                                        </p:attrNameLst>
                                      </p:cBhvr>
                                      <p:tavLst>
                                        <p:tav tm="0">
                                          <p:val>
                                            <p:strVal val="#ppt_y-.1"/>
                                          </p:val>
                                        </p:tav>
                                        <p:tav tm="100000">
                                          <p:val>
                                            <p:strVal val="#ppt_y"/>
                                          </p:val>
                                        </p:tav>
                                      </p:tavLst>
                                    </p:anim>
                                  </p:childTnLst>
                                </p:cTn>
                              </p:par>
                              <p:par>
                                <p:cTn fill="hold" grpId="0" id="77" nodeType="withEffect" presetClass="entr" presetID="47" presetSubtype="0">
                                  <p:stCondLst>
                                    <p:cond delay="0"/>
                                  </p:stCondLst>
                                  <p:childTnLst>
                                    <p:set>
                                      <p:cBhvr>
                                        <p:cTn dur="1" fill="hold" id="78">
                                          <p:stCondLst>
                                            <p:cond delay="0"/>
                                          </p:stCondLst>
                                        </p:cTn>
                                        <p:tgtEl>
                                          <p:spTgt spid="36"/>
                                        </p:tgtEl>
                                        <p:attrNameLst>
                                          <p:attrName>style.visibility</p:attrName>
                                        </p:attrNameLst>
                                      </p:cBhvr>
                                      <p:to>
                                        <p:strVal val="visible"/>
                                      </p:to>
                                    </p:set>
                                    <p:animEffect filter="fade" transition="in">
                                      <p:cBhvr>
                                        <p:cTn dur="1000" id="79"/>
                                        <p:tgtEl>
                                          <p:spTgt spid="36"/>
                                        </p:tgtEl>
                                      </p:cBhvr>
                                    </p:animEffect>
                                    <p:anim calcmode="lin" valueType="num">
                                      <p:cBhvr>
                                        <p:cTn dur="1000" fill="hold" id="80"/>
                                        <p:tgtEl>
                                          <p:spTgt spid="36"/>
                                        </p:tgtEl>
                                        <p:attrNameLst>
                                          <p:attrName>ppt_x</p:attrName>
                                        </p:attrNameLst>
                                      </p:cBhvr>
                                      <p:tavLst>
                                        <p:tav tm="0">
                                          <p:val>
                                            <p:strVal val="#ppt_x"/>
                                          </p:val>
                                        </p:tav>
                                        <p:tav tm="100000">
                                          <p:val>
                                            <p:strVal val="#ppt_x"/>
                                          </p:val>
                                        </p:tav>
                                      </p:tavLst>
                                    </p:anim>
                                    <p:anim calcmode="lin" valueType="num">
                                      <p:cBhvr>
                                        <p:cTn dur="1000" fill="hold" id="81"/>
                                        <p:tgtEl>
                                          <p:spTgt spid="36"/>
                                        </p:tgtEl>
                                        <p:attrNameLst>
                                          <p:attrName>ppt_y</p:attrName>
                                        </p:attrNameLst>
                                      </p:cBhvr>
                                      <p:tavLst>
                                        <p:tav tm="0">
                                          <p:val>
                                            <p:strVal val="#ppt_y-.1"/>
                                          </p:val>
                                        </p:tav>
                                        <p:tav tm="100000">
                                          <p:val>
                                            <p:strVal val="#ppt_y"/>
                                          </p:val>
                                        </p:tav>
                                      </p:tavLst>
                                    </p:anim>
                                  </p:childTnLst>
                                </p:cTn>
                              </p:par>
                              <p:par>
                                <p:cTn fill="hold" grpId="0" id="82" nodeType="withEffect" presetClass="entr" presetID="47" presetSubtype="0">
                                  <p:stCondLst>
                                    <p:cond delay="0"/>
                                  </p:stCondLst>
                                  <p:childTnLst>
                                    <p:set>
                                      <p:cBhvr>
                                        <p:cTn dur="1" fill="hold" id="83">
                                          <p:stCondLst>
                                            <p:cond delay="0"/>
                                          </p:stCondLst>
                                        </p:cTn>
                                        <p:tgtEl>
                                          <p:spTgt spid="35"/>
                                        </p:tgtEl>
                                        <p:attrNameLst>
                                          <p:attrName>style.visibility</p:attrName>
                                        </p:attrNameLst>
                                      </p:cBhvr>
                                      <p:to>
                                        <p:strVal val="visible"/>
                                      </p:to>
                                    </p:set>
                                    <p:animEffect filter="fade" transition="in">
                                      <p:cBhvr>
                                        <p:cTn dur="1000" id="84"/>
                                        <p:tgtEl>
                                          <p:spTgt spid="35"/>
                                        </p:tgtEl>
                                      </p:cBhvr>
                                    </p:animEffect>
                                    <p:anim calcmode="lin" valueType="num">
                                      <p:cBhvr>
                                        <p:cTn dur="1000" fill="hold" id="85"/>
                                        <p:tgtEl>
                                          <p:spTgt spid="35"/>
                                        </p:tgtEl>
                                        <p:attrNameLst>
                                          <p:attrName>ppt_x</p:attrName>
                                        </p:attrNameLst>
                                      </p:cBhvr>
                                      <p:tavLst>
                                        <p:tav tm="0">
                                          <p:val>
                                            <p:strVal val="#ppt_x"/>
                                          </p:val>
                                        </p:tav>
                                        <p:tav tm="100000">
                                          <p:val>
                                            <p:strVal val="#ppt_x"/>
                                          </p:val>
                                        </p:tav>
                                      </p:tavLst>
                                    </p:anim>
                                    <p:anim calcmode="lin" valueType="num">
                                      <p:cBhvr>
                                        <p:cTn dur="1000" fill="hold" id="86"/>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7"/>
      <p:bldP grpId="0" spid="11"/>
      <p:bldP grpId="0" spid="15"/>
      <p:bldP grpId="0" spid="5"/>
      <p:bldP grpId="0" spid="21"/>
      <p:bldP grpId="0" spid="22"/>
      <p:bldP grpId="0" spid="23"/>
      <p:bldP grpId="0" spid="25"/>
      <p:bldP grpId="0" spid="26"/>
      <p:bldP grpId="0" spid="30"/>
      <p:bldP grpId="0" spid="34"/>
      <p:bldP grpId="0" spid="35"/>
      <p:bldP grpId="0" spid="36"/>
      <p:bldP grpId="0" spid="24"/>
      <p:bldP grpId="0" spid="27"/>
    </p:bldLst>
  </p:timing>
</p:sld>
</file>

<file path=ppt/slides/slide2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dpi="0" rotWithShape="1">
          <a:blip r:embed="rId5">
            <a:alphaModFix amt="25000"/>
            <a:lum/>
          </a:blip>
          <a:stretch>
            <a:fillRect b="-128000" t="-128000"/>
          </a:stretch>
        </a:blipFill>
        <a:effectLst/>
      </p:bgPr>
    </p:bg>
    <p:spTree>
      <p:nvGrpSpPr>
        <p:cNvPr id="1" name=""/>
        <p:cNvGrpSpPr/>
        <p:nvPr/>
      </p:nvGrpSpPr>
      <p:grpSpPr>
        <a:xfrm>
          <a:off x="0" y="0"/>
          <a:ext cx="0" cy="0"/>
        </a:xfrm>
      </p:grpSpPr>
      <p:pic>
        <p:nvPicPr>
          <p:cNvPr id="8" name="图片占位符 7"/>
          <p:cNvPicPr>
            <a:picLocks noChangeAspect="1" noGrp="1"/>
          </p:cNvPicPr>
          <p:nvPr>
            <p:ph idx="11" sz="quarter" type="pic"/>
          </p:nvPr>
        </p:nvPicPr>
        <p:blipFill>
          <a:blip r:embed="rId3">
            <a:extLst>
              <a:ext uri="{28A0092B-C50C-407E-A947-70E740481C1C}">
                <a14:useLocalDpi val="0"/>
              </a:ext>
            </a:extLst>
          </a:blip>
          <a:stretch>
            <a:fillRect/>
          </a:stretch>
        </p:blipFill>
        <p:spPr>
          <a:xfrm>
            <a:off x="6299200" y="4353010"/>
            <a:ext cx="4461162" cy="1566282"/>
          </a:xfrm>
        </p:spPr>
      </p:pic>
      <p:pic>
        <p:nvPicPr>
          <p:cNvPr id="3" name="图片占位符 2"/>
          <p:cNvPicPr>
            <a:picLocks noChangeAspect="1" noGrp="1"/>
          </p:cNvPicPr>
          <p:nvPr>
            <p:ph idx="10" sz="quarter" type="pic"/>
          </p:nvPr>
        </p:nvPicPr>
        <p:blipFill>
          <a:blip r:embed="rId4">
            <a:extLst>
              <a:ext uri="{28A0092B-C50C-407E-A947-70E740481C1C}">
                <a14:useLocalDpi val="0"/>
              </a:ext>
            </a:extLst>
          </a:blip>
          <a:stretch>
            <a:fillRect/>
          </a:stretch>
        </p:blipFill>
        <p:spPr>
          <a:xfrm>
            <a:off x="0" y="635136"/>
            <a:ext cx="4572000" cy="6231194"/>
          </a:xfrm>
          <a:prstGeom prst="rect">
            <a:avLst/>
          </a:prstGeom>
        </p:spPr>
      </p:pic>
      <p:sp>
        <p:nvSpPr>
          <p:cNvPr id="21" name="矩形 20"/>
          <p:cNvSpPr/>
          <p:nvPr/>
        </p:nvSpPr>
        <p:spPr>
          <a:xfrm>
            <a:off x="4271818" y="1935901"/>
            <a:ext cx="600364" cy="4922417"/>
          </a:xfrm>
          <a:prstGeom prst="rect">
            <a:avLst/>
          </a:prstGeom>
          <a:solidFill>
            <a:srgbClr val="D1C1A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0" panose="020b0604020202020204" pitchFamily="34" typeface="Arial"/>
              <a:ea charset="-122" panose="020b0503020204020204" pitchFamily="34" typeface="微软雅黑"/>
              <a:sym charset="0" panose="020b0604020202020204" pitchFamily="34" typeface="Arial"/>
            </a:endParaRPr>
          </a:p>
        </p:txBody>
      </p:sp>
      <p:sp>
        <p:nvSpPr>
          <p:cNvPr id="22" name="文本框 21"/>
          <p:cNvSpPr txBox="1"/>
          <p:nvPr/>
        </p:nvSpPr>
        <p:spPr>
          <a:xfrm rot="5400000">
            <a:off x="2816685" y="3967018"/>
            <a:ext cx="3516284" cy="579120"/>
          </a:xfrm>
          <a:prstGeom prst="rect">
            <a:avLst/>
          </a:prstGeom>
          <a:noFill/>
        </p:spPr>
        <p:txBody>
          <a:bodyPr rtlCol="0" wrap="square">
            <a:spAutoFit/>
          </a:bodyPr>
          <a:lstStyle/>
          <a:p>
            <a:r>
              <a:rPr altLang="zh-CN" b="1" lang="en-US" spc="300" sz="3200">
                <a:solidFill>
                  <a:schemeClr val="bg1"/>
                </a:solidFill>
                <a:latin charset="0" panose="020b0604020202020204" pitchFamily="34" typeface="Arial"/>
                <a:ea charset="-122" panose="020b0503020204020204" pitchFamily="34" typeface="微软雅黑"/>
                <a:cs charset="0" panose="020b0606030504020204" pitchFamily="34" typeface="Open Sans"/>
                <a:sym charset="0" panose="020b0604020202020204" pitchFamily="34" typeface="Arial"/>
              </a:rPr>
              <a:t>HOME DESIGN</a:t>
            </a:r>
          </a:p>
        </p:txBody>
      </p:sp>
      <p:sp>
        <p:nvSpPr>
          <p:cNvPr id="23" name="矩形 22"/>
          <p:cNvSpPr/>
          <p:nvPr/>
        </p:nvSpPr>
        <p:spPr>
          <a:xfrm>
            <a:off x="6184839" y="2703947"/>
            <a:ext cx="4575523" cy="1531620"/>
          </a:xfrm>
          <a:prstGeom prst="rect">
            <a:avLst/>
          </a:prstGeom>
        </p:spPr>
        <p:txBody>
          <a:bodyPr wrap="square">
            <a:spAutoFit/>
          </a:bodyPr>
          <a:lstStyle/>
          <a:p>
            <a:pPr algn="just">
              <a:lnSpc>
                <a:spcPct val="150000"/>
              </a:lnSpc>
              <a:buClr>
                <a:srgbClr val="E24848"/>
              </a:buClr>
            </a:pPr>
            <a:r>
              <a:rPr altLang="zh-CN" lang="en-US" noProof="1" sz="1050">
                <a:solidFill>
                  <a:schemeClr val="tx1">
                    <a:lumMod val="50000"/>
                    <a:lumOff val="50000"/>
                  </a:schemeClr>
                </a:solidFill>
                <a:latin charset="0" panose="020b0604020202020204" pitchFamily="34" typeface="Arial"/>
                <a:ea charset="-122" panose="020b0503020204020204" pitchFamily="34" typeface="微软雅黑"/>
                <a:cs charset="0" panose="020b0604020202020204" pitchFamily="34" typeface="Arial"/>
                <a:sym charset="0" panose="020b0604020202020204" pitchFamily="34" typeface="Arial"/>
              </a:rPr>
              <a:t>Lorem ipsum dolor sit amet, consectetuer adipiscing elit, sed diam nonummy nibh euismod tincidunt ut laoreet dolore magna aliquam erat volutpat. Ut wisi enim ad minim veniam, quis nostrud exerci tation ullamcorper suscipit lobortis nisl ut aliquip ex ea commodo consequat. Duis autem vel eum iriure dolor in hendrerit in vulputate velit esse molestie consequat. </a:t>
            </a:r>
          </a:p>
        </p:txBody>
      </p:sp>
      <p:sp>
        <p:nvSpPr>
          <p:cNvPr id="24" name="矩形 23"/>
          <p:cNvSpPr/>
          <p:nvPr/>
        </p:nvSpPr>
        <p:spPr>
          <a:xfrm>
            <a:off x="6184840" y="1716609"/>
            <a:ext cx="4781140" cy="853440"/>
          </a:xfrm>
          <a:prstGeom prst="rect">
            <a:avLst/>
          </a:prstGeom>
        </p:spPr>
        <p:txBody>
          <a:bodyPr wrap="square">
            <a:spAutoFit/>
          </a:bodyPr>
          <a:lstStyle/>
          <a:p>
            <a:pPr>
              <a:lnSpc>
                <a:spcPts val="6000"/>
              </a:lnSpc>
            </a:pPr>
            <a:r>
              <a:rPr altLang="zh-CN" b="1" lang="en-US" spc="300" sz="4000">
                <a:solidFill>
                  <a:schemeClr val="tx1">
                    <a:lumMod val="85000"/>
                    <a:lumOff val="15000"/>
                  </a:schemeClr>
                </a:solidFill>
                <a:latin charset="0" panose="020b0604020202020204" pitchFamily="34" typeface="Arial"/>
                <a:ea charset="-122" panose="020b0503020204020204" pitchFamily="34" typeface="微软雅黑"/>
                <a:cs charset="0" panose="020b0606030504020204" pitchFamily="34" typeface="Open Sans"/>
                <a:sym charset="0" panose="020b0604020202020204" pitchFamily="34" typeface="Arial"/>
              </a:rPr>
              <a:t>FASHION STYLE</a:t>
            </a:r>
          </a:p>
        </p:txBody>
      </p:sp>
      <p:sp>
        <p:nvSpPr>
          <p:cNvPr id="9" name="文本框 8"/>
          <p:cNvSpPr txBox="1"/>
          <p:nvPr/>
        </p:nvSpPr>
        <p:spPr>
          <a:xfrm>
            <a:off x="7085315" y="324061"/>
            <a:ext cx="2810347" cy="274320"/>
          </a:xfrm>
          <a:prstGeom prst="rect">
            <a:avLst/>
          </a:prstGeom>
          <a:noFill/>
        </p:spPr>
        <p:txBody>
          <a:bodyPr rtlCol="0" wrap="square">
            <a:spAutoFit/>
          </a:bodyPr>
          <a:lstStyle/>
          <a:p>
            <a:pPr algn="r"/>
            <a:r>
              <a:rPr altLang="en-US" b="1" lang="zh-CN" sz="1200">
                <a:latin charset="0" panose="020b0604020202020204" pitchFamily="34" typeface="Arial"/>
                <a:ea charset="-122" panose="020b0503020204020204" pitchFamily="34" typeface="微软雅黑"/>
                <a:sym charset="0" panose="020b0604020202020204" pitchFamily="34" typeface="Arial"/>
              </a:rPr>
              <a:t>ADD YOUR TEXT HERE</a:t>
            </a:r>
          </a:p>
        </p:txBody>
      </p:sp>
      <p:sp>
        <p:nvSpPr>
          <p:cNvPr id="10" name="文本框 9"/>
          <p:cNvSpPr txBox="1"/>
          <p:nvPr/>
        </p:nvSpPr>
        <p:spPr>
          <a:xfrm>
            <a:off x="10435323" y="261573"/>
            <a:ext cx="1548394" cy="365760"/>
          </a:xfrm>
          <a:prstGeom prst="rect">
            <a:avLst/>
          </a:prstGeom>
          <a:noFill/>
        </p:spPr>
        <p:txBody>
          <a:bodyPr rtlCol="0" wrap="square">
            <a:spAutoFit/>
          </a:bodyPr>
          <a:lstStyle/>
          <a:p>
            <a:pPr algn="ctr"/>
            <a:r>
              <a:rPr altLang="en-US" lang="zh-CN" spc="300">
                <a:solidFill>
                  <a:schemeClr val="bg1"/>
                </a:solidFill>
                <a:latin charset="0" panose="020b0604020202020204" pitchFamily="34" typeface="Arial"/>
                <a:ea charset="-122" panose="020b0503020204020204" pitchFamily="34" typeface="微软雅黑"/>
                <a:sym charset="0" panose="020b0604020202020204" pitchFamily="34" typeface="Arial"/>
              </a:rPr>
              <a:t>添加标题</a:t>
            </a:r>
          </a:p>
        </p:txBody>
      </p:sp>
    </p:spTree>
    <p:extLst>
      <p:ext uri="{BB962C8B-B14F-4D97-AF65-F5344CB8AC3E}">
        <p14:creationId val="1215088749"/>
      </p:ext>
    </p:extLst>
  </p:cSld>
  <p:clrMapOvr>
    <a:masterClrMapping/>
  </p:clrMapOvr>
  <p:transition spd="slow">
    <p:randomBar dir="vert"/>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53" presetSubtype="0">
                                  <p:stCondLst>
                                    <p:cond delay="0"/>
                                  </p:stCondLst>
                                  <p:iterate type="lt">
                                    <p:tmPct val="10000"/>
                                  </p:iterate>
                                  <p:childTnLst>
                                    <p:set>
                                      <p:cBhvr>
                                        <p:cTn dur="1" fill="hold" id="6">
                                          <p:stCondLst>
                                            <p:cond delay="0"/>
                                          </p:stCondLst>
                                        </p:cTn>
                                        <p:tgtEl>
                                          <p:spTgt spid="10"/>
                                        </p:tgtEl>
                                        <p:attrNameLst>
                                          <p:attrName>style.visibility</p:attrName>
                                        </p:attrNameLst>
                                      </p:cBhvr>
                                      <p:to>
                                        <p:strVal val="visible"/>
                                      </p:to>
                                    </p:set>
                                    <p:anim calcmode="lin" valueType="num">
                                      <p:cBhvr>
                                        <p:cTn dur="500" fill="hold" id="7"/>
                                        <p:tgtEl>
                                          <p:spTgt spid="10"/>
                                        </p:tgtEl>
                                        <p:attrNameLst>
                                          <p:attrName>ppt_w</p:attrName>
                                        </p:attrNameLst>
                                      </p:cBhvr>
                                      <p:tavLst>
                                        <p:tav tm="0">
                                          <p:val>
                                            <p:fltVal val="0"/>
                                          </p:val>
                                        </p:tav>
                                        <p:tav tm="100000">
                                          <p:val>
                                            <p:strVal val="#ppt_w"/>
                                          </p:val>
                                        </p:tav>
                                      </p:tavLst>
                                    </p:anim>
                                    <p:anim calcmode="lin" valueType="num">
                                      <p:cBhvr>
                                        <p:cTn dur="500" fill="hold" id="8"/>
                                        <p:tgtEl>
                                          <p:spTgt spid="10"/>
                                        </p:tgtEl>
                                        <p:attrNameLst>
                                          <p:attrName>ppt_h</p:attrName>
                                        </p:attrNameLst>
                                      </p:cBhvr>
                                      <p:tavLst>
                                        <p:tav tm="0">
                                          <p:val>
                                            <p:fltVal val="0"/>
                                          </p:val>
                                        </p:tav>
                                        <p:tav tm="100000">
                                          <p:val>
                                            <p:strVal val="#ppt_h"/>
                                          </p:val>
                                        </p:tav>
                                      </p:tavLst>
                                    </p:anim>
                                    <p:animEffect filter="fade" transition="in">
                                      <p:cBhvr>
                                        <p:cTn dur="500" id="9"/>
                                        <p:tgtEl>
                                          <p:spTgt spid="10"/>
                                        </p:tgtEl>
                                      </p:cBhvr>
                                    </p:animEffect>
                                  </p:childTnLst>
                                </p:cTn>
                              </p:par>
                              <p:par>
                                <p:cTn fill="hold" grpId="0" id="10" nodeType="withEffect" presetClass="entr" presetID="53" presetSubtype="0">
                                  <p:stCondLst>
                                    <p:cond delay="250"/>
                                  </p:stCondLst>
                                  <p:iterate type="lt">
                                    <p:tmPct val="10000"/>
                                  </p:iterate>
                                  <p:childTnLst>
                                    <p:set>
                                      <p:cBhvr>
                                        <p:cTn dur="1" fill="hold" id="11">
                                          <p:stCondLst>
                                            <p:cond delay="0"/>
                                          </p:stCondLst>
                                        </p:cTn>
                                        <p:tgtEl>
                                          <p:spTgt spid="9"/>
                                        </p:tgtEl>
                                        <p:attrNameLst>
                                          <p:attrName>style.visibility</p:attrName>
                                        </p:attrNameLst>
                                      </p:cBhvr>
                                      <p:to>
                                        <p:strVal val="visible"/>
                                      </p:to>
                                    </p:set>
                                    <p:anim calcmode="lin" valueType="num">
                                      <p:cBhvr>
                                        <p:cTn dur="500" fill="hold" id="12"/>
                                        <p:tgtEl>
                                          <p:spTgt spid="9"/>
                                        </p:tgtEl>
                                        <p:attrNameLst>
                                          <p:attrName>ppt_w</p:attrName>
                                        </p:attrNameLst>
                                      </p:cBhvr>
                                      <p:tavLst>
                                        <p:tav tm="0">
                                          <p:val>
                                            <p:fltVal val="0"/>
                                          </p:val>
                                        </p:tav>
                                        <p:tav tm="100000">
                                          <p:val>
                                            <p:strVal val="#ppt_w"/>
                                          </p:val>
                                        </p:tav>
                                      </p:tavLst>
                                    </p:anim>
                                    <p:anim calcmode="lin" valueType="num">
                                      <p:cBhvr>
                                        <p:cTn dur="500" fill="hold" id="13"/>
                                        <p:tgtEl>
                                          <p:spTgt spid="9"/>
                                        </p:tgtEl>
                                        <p:attrNameLst>
                                          <p:attrName>ppt_h</p:attrName>
                                        </p:attrNameLst>
                                      </p:cBhvr>
                                      <p:tavLst>
                                        <p:tav tm="0">
                                          <p:val>
                                            <p:fltVal val="0"/>
                                          </p:val>
                                        </p:tav>
                                        <p:tav tm="100000">
                                          <p:val>
                                            <p:strVal val="#ppt_h"/>
                                          </p:val>
                                        </p:tav>
                                      </p:tavLst>
                                    </p:anim>
                                    <p:animEffect filter="fade" transition="in">
                                      <p:cBhvr>
                                        <p:cTn dur="500" id="14"/>
                                        <p:tgtEl>
                                          <p:spTgt spid="9"/>
                                        </p:tgtEl>
                                      </p:cBhvr>
                                    </p:animEffect>
                                  </p:childTnLst>
                                </p:cTn>
                              </p:par>
                              <p:par>
                                <p:cTn fill="hold" grpId="0" id="15" nodeType="withEffect" presetClass="entr" presetID="22" presetSubtype="1">
                                  <p:stCondLst>
                                    <p:cond delay="0"/>
                                  </p:stCondLst>
                                  <p:childTnLst>
                                    <p:set>
                                      <p:cBhvr>
                                        <p:cTn dur="1" fill="hold" id="16">
                                          <p:stCondLst>
                                            <p:cond delay="0"/>
                                          </p:stCondLst>
                                        </p:cTn>
                                        <p:tgtEl>
                                          <p:spTgt spid="21"/>
                                        </p:tgtEl>
                                        <p:attrNameLst>
                                          <p:attrName>style.visibility</p:attrName>
                                        </p:attrNameLst>
                                      </p:cBhvr>
                                      <p:to>
                                        <p:strVal val="visible"/>
                                      </p:to>
                                    </p:set>
                                    <p:animEffect filter="wipe(up)" transition="in">
                                      <p:cBhvr>
                                        <p:cTn dur="500" id="17"/>
                                        <p:tgtEl>
                                          <p:spTgt spid="21"/>
                                        </p:tgtEl>
                                      </p:cBhvr>
                                    </p:animEffect>
                                  </p:childTnLst>
                                </p:cTn>
                              </p:par>
                            </p:childTnLst>
                          </p:cTn>
                        </p:par>
                        <p:par>
                          <p:cTn fill="hold" id="18" nodeType="afterGroup">
                            <p:stCondLst>
                              <p:cond delay="750"/>
                            </p:stCondLst>
                            <p:childTnLst>
                              <p:par>
                                <p:cTn fill="hold" grpId="0" id="19" nodeType="afterEffect" presetClass="entr" presetID="47" presetSubtype="0">
                                  <p:stCondLst>
                                    <p:cond delay="0"/>
                                  </p:stCondLst>
                                  <p:iterate type="lt">
                                    <p:tmPct val="10000"/>
                                  </p:iterate>
                                  <p:childTnLst>
                                    <p:set>
                                      <p:cBhvr>
                                        <p:cTn dur="1" fill="hold" id="20">
                                          <p:stCondLst>
                                            <p:cond delay="0"/>
                                          </p:stCondLst>
                                        </p:cTn>
                                        <p:tgtEl>
                                          <p:spTgt spid="22">
                                            <p:txEl>
                                              <p:pRg end="0" st="0"/>
                                            </p:txEl>
                                          </p:spTgt>
                                        </p:tgtEl>
                                        <p:attrNameLst>
                                          <p:attrName>style.visibility</p:attrName>
                                        </p:attrNameLst>
                                      </p:cBhvr>
                                      <p:to>
                                        <p:strVal val="visible"/>
                                      </p:to>
                                    </p:set>
                                    <p:animEffect filter="fade" transition="in">
                                      <p:cBhvr>
                                        <p:cTn dur="250" id="21"/>
                                        <p:tgtEl>
                                          <p:spTgt spid="22">
                                            <p:txEl>
                                              <p:pRg end="0" st="0"/>
                                            </p:txEl>
                                          </p:spTgt>
                                        </p:tgtEl>
                                      </p:cBhvr>
                                    </p:animEffect>
                                    <p:anim calcmode="lin" valueType="num">
                                      <p:cBhvr>
                                        <p:cTn dur="250" fill="hold" id="22"/>
                                        <p:tgtEl>
                                          <p:spTgt spid="22">
                                            <p:txEl>
                                              <p:pRg end="0" st="0"/>
                                            </p:txEl>
                                          </p:spTgt>
                                        </p:tgtEl>
                                        <p:attrNameLst>
                                          <p:attrName>ppt_x</p:attrName>
                                        </p:attrNameLst>
                                      </p:cBhvr>
                                      <p:tavLst>
                                        <p:tav tm="0">
                                          <p:val>
                                            <p:strVal val="#ppt_x"/>
                                          </p:val>
                                        </p:tav>
                                        <p:tav tm="100000">
                                          <p:val>
                                            <p:strVal val="#ppt_x"/>
                                          </p:val>
                                        </p:tav>
                                      </p:tavLst>
                                    </p:anim>
                                    <p:anim calcmode="lin" valueType="num">
                                      <p:cBhvr>
                                        <p:cTn dur="250" fill="hold" id="23"/>
                                        <p:tgtEl>
                                          <p:spTgt spid="22">
                                            <p:txEl>
                                              <p:pRg end="0" st="0"/>
                                            </p:txEl>
                                          </p:spTgt>
                                        </p:tgtEl>
                                        <p:attrNameLst>
                                          <p:attrName>ppt_y</p:attrName>
                                        </p:attrNameLst>
                                      </p:cBhvr>
                                      <p:tavLst>
                                        <p:tav tm="0">
                                          <p:val>
                                            <p:strVal val="#ppt_y-.1"/>
                                          </p:val>
                                        </p:tav>
                                        <p:tav tm="100000">
                                          <p:val>
                                            <p:strVal val="#ppt_y"/>
                                          </p:val>
                                        </p:tav>
                                      </p:tavLst>
                                    </p:anim>
                                  </p:childTnLst>
                                </p:cTn>
                              </p:par>
                            </p:childTnLst>
                          </p:cTn>
                        </p:par>
                        <p:par>
                          <p:cTn fill="hold" id="24" nodeType="afterGroup">
                            <p:stCondLst>
                              <p:cond delay="1000"/>
                            </p:stCondLst>
                            <p:childTnLst>
                              <p:par>
                                <p:cTn fill="hold" grpId="0" id="25" nodeType="afterEffect" presetClass="entr" presetID="47" presetSubtype="0">
                                  <p:stCondLst>
                                    <p:cond delay="0"/>
                                  </p:stCondLst>
                                  <p:iterate type="lt">
                                    <p:tmPct val="10000"/>
                                  </p:iterate>
                                  <p:childTnLst>
                                    <p:set>
                                      <p:cBhvr>
                                        <p:cTn dur="1" fill="hold" id="26">
                                          <p:stCondLst>
                                            <p:cond delay="0"/>
                                          </p:stCondLst>
                                        </p:cTn>
                                        <p:tgtEl>
                                          <p:spTgt spid="24">
                                            <p:txEl>
                                              <p:pRg end="0" st="0"/>
                                            </p:txEl>
                                          </p:spTgt>
                                        </p:tgtEl>
                                        <p:attrNameLst>
                                          <p:attrName>style.visibility</p:attrName>
                                        </p:attrNameLst>
                                      </p:cBhvr>
                                      <p:to>
                                        <p:strVal val="visible"/>
                                      </p:to>
                                    </p:set>
                                    <p:animEffect filter="fade" transition="in">
                                      <p:cBhvr>
                                        <p:cTn dur="500" id="27"/>
                                        <p:tgtEl>
                                          <p:spTgt spid="24">
                                            <p:txEl>
                                              <p:pRg end="0" st="0"/>
                                            </p:txEl>
                                          </p:spTgt>
                                        </p:tgtEl>
                                      </p:cBhvr>
                                    </p:animEffect>
                                    <p:anim calcmode="lin" valueType="num">
                                      <p:cBhvr>
                                        <p:cTn dur="500" fill="hold" id="28"/>
                                        <p:tgtEl>
                                          <p:spTgt spid="24">
                                            <p:txEl>
                                              <p:pRg end="0" st="0"/>
                                            </p:txEl>
                                          </p:spTgt>
                                        </p:tgtEl>
                                        <p:attrNameLst>
                                          <p:attrName>ppt_x</p:attrName>
                                        </p:attrNameLst>
                                      </p:cBhvr>
                                      <p:tavLst>
                                        <p:tav tm="0">
                                          <p:val>
                                            <p:strVal val="#ppt_x"/>
                                          </p:val>
                                        </p:tav>
                                        <p:tav tm="100000">
                                          <p:val>
                                            <p:strVal val="#ppt_x"/>
                                          </p:val>
                                        </p:tav>
                                      </p:tavLst>
                                    </p:anim>
                                    <p:anim calcmode="lin" valueType="num">
                                      <p:cBhvr>
                                        <p:cTn dur="500" fill="hold" id="29"/>
                                        <p:tgtEl>
                                          <p:spTgt spid="24">
                                            <p:txEl>
                                              <p:pRg end="0" st="0"/>
                                            </p:txEl>
                                          </p:spTgt>
                                        </p:tgtEl>
                                        <p:attrNameLst>
                                          <p:attrName>ppt_y</p:attrName>
                                        </p:attrNameLst>
                                      </p:cBhvr>
                                      <p:tavLst>
                                        <p:tav tm="0">
                                          <p:val>
                                            <p:strVal val="#ppt_y-.1"/>
                                          </p:val>
                                        </p:tav>
                                        <p:tav tm="100000">
                                          <p:val>
                                            <p:strVal val="#ppt_y"/>
                                          </p:val>
                                        </p:tav>
                                      </p:tavLst>
                                    </p:anim>
                                  </p:childTnLst>
                                </p:cTn>
                              </p:par>
                              <p:par>
                                <p:cTn fill="hold" grpId="0" id="30" nodeType="withEffect" presetClass="entr" presetID="42" presetSubtype="0">
                                  <p:stCondLst>
                                    <p:cond delay="0"/>
                                  </p:stCondLst>
                                  <p:childTnLst>
                                    <p:set>
                                      <p:cBhvr>
                                        <p:cTn dur="1" fill="hold" id="31">
                                          <p:stCondLst>
                                            <p:cond delay="0"/>
                                          </p:stCondLst>
                                        </p:cTn>
                                        <p:tgtEl>
                                          <p:spTgt spid="23"/>
                                        </p:tgtEl>
                                        <p:attrNameLst>
                                          <p:attrName>style.visibility</p:attrName>
                                        </p:attrNameLst>
                                      </p:cBhvr>
                                      <p:to>
                                        <p:strVal val="visible"/>
                                      </p:to>
                                    </p:set>
                                    <p:animEffect filter="fade" transition="in">
                                      <p:cBhvr>
                                        <p:cTn dur="500" id="32"/>
                                        <p:tgtEl>
                                          <p:spTgt spid="23"/>
                                        </p:tgtEl>
                                      </p:cBhvr>
                                    </p:animEffect>
                                    <p:anim calcmode="lin" valueType="num">
                                      <p:cBhvr>
                                        <p:cTn dur="500" fill="hold" id="33"/>
                                        <p:tgtEl>
                                          <p:spTgt spid="23"/>
                                        </p:tgtEl>
                                        <p:attrNameLst>
                                          <p:attrName>ppt_x</p:attrName>
                                        </p:attrNameLst>
                                      </p:cBhvr>
                                      <p:tavLst>
                                        <p:tav tm="0">
                                          <p:val>
                                            <p:strVal val="#ppt_x"/>
                                          </p:val>
                                        </p:tav>
                                        <p:tav tm="100000">
                                          <p:val>
                                            <p:strVal val="#ppt_x"/>
                                          </p:val>
                                        </p:tav>
                                      </p:tavLst>
                                    </p:anim>
                                    <p:anim calcmode="lin" valueType="num">
                                      <p:cBhvr>
                                        <p:cTn dur="500" fill="hold" id="34"/>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1"/>
      <p:bldP build="p" grpId="0" spid="22"/>
      <p:bldP grpId="0" spid="23"/>
      <p:bldP build="p" grpId="0" spid="24"/>
      <p:bldP grpId="0" spid="9"/>
      <p:bldP grpId="0" spid="10"/>
    </p:bldLst>
  </p:timing>
</p:sld>
</file>

<file path=ppt/slides/slide2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dpi="0" rotWithShape="1">
          <a:blip r:embed="rId3">
            <a:alphaModFix amt="25000"/>
            <a:lum/>
          </a:blip>
          <a:stretch>
            <a:fillRect b="-128000" t="-128000"/>
          </a:stretch>
        </a:blipFill>
        <a:effectLst/>
      </p:bgPr>
    </p:bg>
    <p:spTree>
      <p:nvGrpSpPr>
        <p:cNvPr id="1" name=""/>
        <p:cNvGrpSpPr/>
        <p:nvPr/>
      </p:nvGrpSpPr>
      <p:grpSpPr>
        <a:xfrm>
          <a:off x="0" y="0"/>
          <a:ext cx="0" cy="0"/>
        </a:xfrm>
      </p:grpSpPr>
      <p:sp>
        <p:nvSpPr>
          <p:cNvPr id="4" name="椭圆 3"/>
          <p:cNvSpPr>
            <a:spLocks noChangeAspect="1"/>
          </p:cNvSpPr>
          <p:nvPr/>
        </p:nvSpPr>
        <p:spPr>
          <a:xfrm>
            <a:off x="5523231" y="1452880"/>
            <a:ext cx="1260000" cy="1260000"/>
          </a:xfrm>
          <a:prstGeom prst="ellipse">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latin charset="0" panose="020b0604020202020204" pitchFamily="34" typeface="Arial"/>
              <a:ea charset="-122" panose="020b0503020204020204" pitchFamily="34" typeface="微软雅黑"/>
              <a:sym charset="0" panose="020b0604020202020204" pitchFamily="34" typeface="Arial"/>
            </a:endParaRPr>
          </a:p>
        </p:txBody>
      </p:sp>
      <p:pic>
        <p:nvPicPr>
          <p:cNvPr id="2" name="图片 1"/>
          <p:cNvPicPr>
            <a:picLocks noChangeAspect="1"/>
          </p:cNvPicPr>
          <p:nvPr/>
        </p:nvPicPr>
        <p:blipFill>
          <a:blip r:embed="rId2">
            <a:extLst>
              <a:ext uri="{28A0092B-C50C-407E-A947-70E740481C1C}">
                <a14:useLocalDpi val="0"/>
              </a:ext>
            </a:extLst>
          </a:blip>
          <a:stretch>
            <a:fillRect/>
          </a:stretch>
        </p:blipFill>
        <p:spPr>
          <a:xfrm flipH="1" rot="60000">
            <a:off x="-207234" y="2388730"/>
            <a:ext cx="12606468" cy="2450362"/>
          </a:xfrm>
          <a:prstGeom prst="rect">
            <a:avLst/>
          </a:prstGeom>
        </p:spPr>
      </p:pic>
      <p:sp>
        <p:nvSpPr>
          <p:cNvPr id="5" name="文本框 4"/>
          <p:cNvSpPr txBox="1"/>
          <p:nvPr/>
        </p:nvSpPr>
        <p:spPr>
          <a:xfrm>
            <a:off x="5668501" y="1389044"/>
            <a:ext cx="627017" cy="1691640"/>
          </a:xfrm>
          <a:prstGeom prst="rect">
            <a:avLst/>
          </a:prstGeom>
          <a:noFill/>
        </p:spPr>
        <p:txBody>
          <a:bodyPr rtlCol="0" wrap="square">
            <a:spAutoFit/>
          </a:bodyPr>
          <a:lstStyle/>
          <a:p>
            <a:r>
              <a:rPr altLang="zh-CN" lang="en-US" sz="10500">
                <a:solidFill>
                  <a:schemeClr val="bg1"/>
                </a:solidFill>
                <a:latin charset="0" panose="020b0604020202020204" pitchFamily="34" typeface="Arial"/>
                <a:ea charset="-122" panose="020b0503020204020204" pitchFamily="34" typeface="微软雅黑"/>
                <a:cs charset="0" panose="020b0604020202020204" pitchFamily="34" typeface="Arial"/>
                <a:sym charset="0" panose="020b0604020202020204" pitchFamily="34" typeface="Arial"/>
              </a:rPr>
              <a:t>5</a:t>
            </a:r>
          </a:p>
        </p:txBody>
      </p:sp>
      <p:sp>
        <p:nvSpPr>
          <p:cNvPr id="9" name="矩形 8"/>
          <p:cNvSpPr/>
          <p:nvPr/>
        </p:nvSpPr>
        <p:spPr>
          <a:xfrm>
            <a:off x="2592160" y="4671906"/>
            <a:ext cx="7007680" cy="502920"/>
          </a:xfrm>
          <a:prstGeom prst="rect">
            <a:avLst/>
          </a:prstGeom>
          <a:solidFill>
            <a:schemeClr val="bg1">
              <a:alpha val="50000"/>
            </a:schemeClr>
          </a:solidFill>
        </p:spPr>
        <p:txBody>
          <a:bodyPr wrap="square">
            <a:spAutoFit/>
          </a:bodyPr>
          <a:lstStyle/>
          <a:p>
            <a:pPr algn="ctr">
              <a:lnSpc>
                <a:spcPct val="150000"/>
              </a:lnSpc>
              <a:spcBef>
                <a:spcPct val="0"/>
              </a:spcBef>
            </a:pPr>
            <a:r>
              <a:rPr altLang="zh-CN" kumimoji="1" lang="en-US">
                <a:solidFill>
                  <a:schemeClr val="tx1">
                    <a:lumMod val="85000"/>
                    <a:lumOff val="15000"/>
                  </a:schemeClr>
                </a:solidFill>
                <a:latin charset="0" panose="020b0604020202020204" pitchFamily="34" typeface="Arial"/>
                <a:ea charset="-122" panose="020b0503020204020204" pitchFamily="34" typeface="微软雅黑"/>
                <a:sym charset="0" panose="020b0604020202020204" pitchFamily="34" typeface="Arial"/>
              </a:rPr>
              <a:t>5-1 问题评估     5-2 相关对策     5-3 研究总结     5-4 成绩思考</a:t>
            </a:r>
          </a:p>
        </p:txBody>
      </p:sp>
      <p:sp>
        <p:nvSpPr>
          <p:cNvPr id="10" name="矩形 9"/>
          <p:cNvSpPr/>
          <p:nvPr/>
        </p:nvSpPr>
        <p:spPr>
          <a:xfrm>
            <a:off x="4362348" y="3229191"/>
            <a:ext cx="3602178" cy="762000"/>
          </a:xfrm>
          <a:prstGeom prst="rect">
            <a:avLst/>
          </a:prstGeom>
          <a:noFill/>
        </p:spPr>
        <p:txBody>
          <a:bodyPr rtlCol="0" vert="horz" wrap="square">
            <a:spAutoFit/>
          </a:bodyPr>
          <a:lstStyle/>
          <a:p>
            <a:pPr algn="ctr"/>
            <a:r>
              <a:rPr altLang="en-US" lang="zh-CN" spc="600" sz="4400">
                <a:solidFill>
                  <a:schemeClr val="tx1">
                    <a:lumMod val="85000"/>
                    <a:lumOff val="15000"/>
                  </a:schemeClr>
                </a:solidFill>
                <a:latin charset="0" panose="020b0604020202020204" pitchFamily="34" typeface="Arial"/>
                <a:ea charset="-122" panose="020b0503020204020204" pitchFamily="34" typeface="微软雅黑"/>
                <a:cs charset="0" panose="020b0606030504020204" pitchFamily="34" typeface="Open Sans"/>
                <a:sym charset="0" panose="020b0604020202020204" pitchFamily="34" typeface="Arial"/>
              </a:rPr>
              <a:t>添加标题</a:t>
            </a:r>
          </a:p>
        </p:txBody>
      </p:sp>
    </p:spTree>
    <p:extLst>
      <p:ext uri="{BB962C8B-B14F-4D97-AF65-F5344CB8AC3E}">
        <p14:creationId val="2099072007"/>
      </p:ext>
    </p:extLst>
  </p:cSld>
  <p:clrMapOvr>
    <a:masterClrMapping/>
  </p:clrMapOvr>
  <p:transition spd="slow">
    <p:randomBar dir="vert"/>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37" presetSubtype="0">
                                  <p:stCondLst>
                                    <p:cond delay="0"/>
                                  </p:stCondLst>
                                  <p:childTnLst>
                                    <p:set>
                                      <p:cBhvr>
                                        <p:cTn dur="1" fill="hold" id="6">
                                          <p:stCondLst>
                                            <p:cond delay="0"/>
                                          </p:stCondLst>
                                        </p:cTn>
                                        <p:tgtEl>
                                          <p:spTgt spid="4"/>
                                        </p:tgtEl>
                                        <p:attrNameLst>
                                          <p:attrName>style.visibility</p:attrName>
                                        </p:attrNameLst>
                                      </p:cBhvr>
                                      <p:to>
                                        <p:strVal val="visible"/>
                                      </p:to>
                                    </p:set>
                                    <p:animEffect filter="fade" transition="in">
                                      <p:cBhvr>
                                        <p:cTn dur="1000" id="7"/>
                                        <p:tgtEl>
                                          <p:spTgt spid="4"/>
                                        </p:tgtEl>
                                      </p:cBhvr>
                                    </p:animEffect>
                                    <p:anim calcmode="lin" valueType="num">
                                      <p:cBhvr>
                                        <p:cTn dur="1000" fill="hold" id="8"/>
                                        <p:tgtEl>
                                          <p:spTgt spid="4"/>
                                        </p:tgtEl>
                                        <p:attrNameLst>
                                          <p:attrName>ppt_x</p:attrName>
                                        </p:attrNameLst>
                                      </p:cBhvr>
                                      <p:tavLst>
                                        <p:tav tm="0">
                                          <p:val>
                                            <p:strVal val="#ppt_x"/>
                                          </p:val>
                                        </p:tav>
                                        <p:tav tm="100000">
                                          <p:val>
                                            <p:strVal val="#ppt_x"/>
                                          </p:val>
                                        </p:tav>
                                      </p:tavLst>
                                    </p:anim>
                                    <p:anim calcmode="lin" valueType="num">
                                      <p:cBhvr>
                                        <p:cTn decel="100000" dur="900" fill="hold" id="9"/>
                                        <p:tgtEl>
                                          <p:spTgt spid="4"/>
                                        </p:tgtEl>
                                        <p:attrNameLst>
                                          <p:attrName>ppt_y</p:attrName>
                                        </p:attrNameLst>
                                      </p:cBhvr>
                                      <p:tavLst>
                                        <p:tav tm="0">
                                          <p:val>
                                            <p:strVal val="#ppt_y+1"/>
                                          </p:val>
                                        </p:tav>
                                        <p:tav tm="100000">
                                          <p:val>
                                            <p:strVal val="#ppt_y-.03"/>
                                          </p:val>
                                        </p:tav>
                                      </p:tavLst>
                                    </p:anim>
                                    <p:anim calcmode="lin" valueType="num">
                                      <p:cBhvr>
                                        <p:cTn accel="100000" dur="100" fill="hold" id="10">
                                          <p:stCondLst>
                                            <p:cond delay="900"/>
                                          </p:stCondLst>
                                        </p:cTn>
                                        <p:tgtEl>
                                          <p:spTgt spid="4"/>
                                        </p:tgtEl>
                                        <p:attrNameLst>
                                          <p:attrName>ppt_y</p:attrName>
                                        </p:attrNameLst>
                                      </p:cBhvr>
                                      <p:tavLst>
                                        <p:tav tm="0">
                                          <p:val>
                                            <p:strVal val="#ppt_y-.03"/>
                                          </p:val>
                                        </p:tav>
                                        <p:tav tm="100000">
                                          <p:val>
                                            <p:strVal val="#ppt_y"/>
                                          </p:val>
                                        </p:tav>
                                      </p:tavLst>
                                    </p:anim>
                                  </p:childTnLst>
                                </p:cTn>
                              </p:par>
                              <p:par>
                                <p:cTn fill="hold" grpId="0" id="11" nodeType="withEffect" presetClass="entr" presetID="37" presetSubtype="0">
                                  <p:stCondLst>
                                    <p:cond delay="100"/>
                                  </p:stCondLst>
                                  <p:childTnLst>
                                    <p:set>
                                      <p:cBhvr>
                                        <p:cTn dur="1" fill="hold" id="12">
                                          <p:stCondLst>
                                            <p:cond delay="0"/>
                                          </p:stCondLst>
                                        </p:cTn>
                                        <p:tgtEl>
                                          <p:spTgt spid="5"/>
                                        </p:tgtEl>
                                        <p:attrNameLst>
                                          <p:attrName>style.visibility</p:attrName>
                                        </p:attrNameLst>
                                      </p:cBhvr>
                                      <p:to>
                                        <p:strVal val="visible"/>
                                      </p:to>
                                    </p:set>
                                    <p:animEffect filter="fade" transition="in">
                                      <p:cBhvr>
                                        <p:cTn dur="1000" id="13"/>
                                        <p:tgtEl>
                                          <p:spTgt spid="5"/>
                                        </p:tgtEl>
                                      </p:cBhvr>
                                    </p:animEffect>
                                    <p:anim calcmode="lin" valueType="num">
                                      <p:cBhvr>
                                        <p:cTn dur="1000" fill="hold" id="14"/>
                                        <p:tgtEl>
                                          <p:spTgt spid="5"/>
                                        </p:tgtEl>
                                        <p:attrNameLst>
                                          <p:attrName>ppt_x</p:attrName>
                                        </p:attrNameLst>
                                      </p:cBhvr>
                                      <p:tavLst>
                                        <p:tav tm="0">
                                          <p:val>
                                            <p:strVal val="#ppt_x"/>
                                          </p:val>
                                        </p:tav>
                                        <p:tav tm="100000">
                                          <p:val>
                                            <p:strVal val="#ppt_x"/>
                                          </p:val>
                                        </p:tav>
                                      </p:tavLst>
                                    </p:anim>
                                    <p:anim calcmode="lin" valueType="num">
                                      <p:cBhvr>
                                        <p:cTn decel="100000" dur="900" fill="hold" id="15"/>
                                        <p:tgtEl>
                                          <p:spTgt spid="5"/>
                                        </p:tgtEl>
                                        <p:attrNameLst>
                                          <p:attrName>ppt_y</p:attrName>
                                        </p:attrNameLst>
                                      </p:cBhvr>
                                      <p:tavLst>
                                        <p:tav tm="0">
                                          <p:val>
                                            <p:strVal val="#ppt_y+1"/>
                                          </p:val>
                                        </p:tav>
                                        <p:tav tm="100000">
                                          <p:val>
                                            <p:strVal val="#ppt_y-.03"/>
                                          </p:val>
                                        </p:tav>
                                      </p:tavLst>
                                    </p:anim>
                                    <p:anim calcmode="lin" valueType="num">
                                      <p:cBhvr>
                                        <p:cTn accel="100000" dur="100" fill="hold" id="16">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fill="hold" id="17" nodeType="afterGroup">
                            <p:stCondLst>
                              <p:cond delay="1100"/>
                            </p:stCondLst>
                            <p:childTnLst>
                              <p:par>
                                <p:cTn fill="hold" id="18" nodeType="afterEffect" presetClass="entr" presetID="16" presetSubtype="21">
                                  <p:stCondLst>
                                    <p:cond delay="0"/>
                                  </p:stCondLst>
                                  <p:childTnLst>
                                    <p:set>
                                      <p:cBhvr>
                                        <p:cTn dur="1" fill="hold" id="19">
                                          <p:stCondLst>
                                            <p:cond delay="0"/>
                                          </p:stCondLst>
                                        </p:cTn>
                                        <p:tgtEl>
                                          <p:spTgt spid="2"/>
                                        </p:tgtEl>
                                        <p:attrNameLst>
                                          <p:attrName>style.visibility</p:attrName>
                                        </p:attrNameLst>
                                      </p:cBhvr>
                                      <p:to>
                                        <p:strVal val="visible"/>
                                      </p:to>
                                    </p:set>
                                    <p:animEffect filter="barn(inVertical)" transition="in">
                                      <p:cBhvr>
                                        <p:cTn dur="500" id="20"/>
                                        <p:tgtEl>
                                          <p:spTgt spid="2"/>
                                        </p:tgtEl>
                                      </p:cBhvr>
                                    </p:animEffect>
                                  </p:childTnLst>
                                </p:cTn>
                              </p:par>
                            </p:childTnLst>
                          </p:cTn>
                        </p:par>
                        <p:par>
                          <p:cTn fill="hold" id="21" nodeType="afterGroup">
                            <p:stCondLst>
                              <p:cond delay="1600"/>
                            </p:stCondLst>
                            <p:childTnLst>
                              <p:par>
                                <p:cTn fill="hold" grpId="0" id="22" nodeType="afterEffect" presetClass="entr" presetID="53" presetSubtype="0">
                                  <p:stCondLst>
                                    <p:cond delay="0"/>
                                  </p:stCondLst>
                                  <p:iterate type="lt">
                                    <p:tmPct val="10000"/>
                                  </p:iterate>
                                  <p:childTnLst>
                                    <p:set>
                                      <p:cBhvr>
                                        <p:cTn dur="1" fill="hold" id="23">
                                          <p:stCondLst>
                                            <p:cond delay="0"/>
                                          </p:stCondLst>
                                        </p:cTn>
                                        <p:tgtEl>
                                          <p:spTgt spid="10"/>
                                        </p:tgtEl>
                                        <p:attrNameLst>
                                          <p:attrName>style.visibility</p:attrName>
                                        </p:attrNameLst>
                                      </p:cBhvr>
                                      <p:to>
                                        <p:strVal val="visible"/>
                                      </p:to>
                                    </p:set>
                                    <p:anim calcmode="lin" valueType="num">
                                      <p:cBhvr>
                                        <p:cTn dur="500" fill="hold" id="24"/>
                                        <p:tgtEl>
                                          <p:spTgt spid="10"/>
                                        </p:tgtEl>
                                        <p:attrNameLst>
                                          <p:attrName>ppt_w</p:attrName>
                                        </p:attrNameLst>
                                      </p:cBhvr>
                                      <p:tavLst>
                                        <p:tav tm="0">
                                          <p:val>
                                            <p:fltVal val="0"/>
                                          </p:val>
                                        </p:tav>
                                        <p:tav tm="100000">
                                          <p:val>
                                            <p:strVal val="#ppt_w"/>
                                          </p:val>
                                        </p:tav>
                                      </p:tavLst>
                                    </p:anim>
                                    <p:anim calcmode="lin" valueType="num">
                                      <p:cBhvr>
                                        <p:cTn dur="500" fill="hold" id="25"/>
                                        <p:tgtEl>
                                          <p:spTgt spid="10"/>
                                        </p:tgtEl>
                                        <p:attrNameLst>
                                          <p:attrName>ppt_h</p:attrName>
                                        </p:attrNameLst>
                                      </p:cBhvr>
                                      <p:tavLst>
                                        <p:tav tm="0">
                                          <p:val>
                                            <p:fltVal val="0"/>
                                          </p:val>
                                        </p:tav>
                                        <p:tav tm="100000">
                                          <p:val>
                                            <p:strVal val="#ppt_h"/>
                                          </p:val>
                                        </p:tav>
                                      </p:tavLst>
                                    </p:anim>
                                    <p:animEffect filter="fade" transition="in">
                                      <p:cBhvr>
                                        <p:cTn dur="500" id="26"/>
                                        <p:tgtEl>
                                          <p:spTgt spid="10"/>
                                        </p:tgtEl>
                                      </p:cBhvr>
                                    </p:animEffect>
                                  </p:childTnLst>
                                </p:cTn>
                              </p:par>
                            </p:childTnLst>
                          </p:cTn>
                        </p:par>
                        <p:par>
                          <p:cTn fill="hold" id="27" nodeType="afterGroup">
                            <p:stCondLst>
                              <p:cond delay="2100"/>
                            </p:stCondLst>
                            <p:childTnLst>
                              <p:par>
                                <p:cTn fill="hold" grpId="0" id="28" nodeType="afterEffect" presetClass="entr" presetID="22" presetSubtype="8">
                                  <p:stCondLst>
                                    <p:cond delay="0"/>
                                  </p:stCondLst>
                                  <p:childTnLst>
                                    <p:set>
                                      <p:cBhvr>
                                        <p:cTn dur="1" fill="hold" id="29">
                                          <p:stCondLst>
                                            <p:cond delay="0"/>
                                          </p:stCondLst>
                                        </p:cTn>
                                        <p:tgtEl>
                                          <p:spTgt spid="9"/>
                                        </p:tgtEl>
                                        <p:attrNameLst>
                                          <p:attrName>style.visibility</p:attrName>
                                        </p:attrNameLst>
                                      </p:cBhvr>
                                      <p:to>
                                        <p:strVal val="visible"/>
                                      </p:to>
                                    </p:set>
                                    <p:animEffect filter="wipe(left)" transition="in">
                                      <p:cBhvr>
                                        <p:cTn dur="500" id="30"/>
                                        <p:tgtEl>
                                          <p:spTgt spid="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5"/>
      <p:bldP grpId="0" spid="9"/>
      <p:bldP grpId="0" spid="10"/>
    </p:bldLst>
  </p:timing>
</p:sld>
</file>

<file path=ppt/slides/slide2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dpi="0" rotWithShape="1">
          <a:blip r:embed="rId2">
            <a:alphaModFix amt="25000"/>
            <a:lum/>
          </a:blip>
          <a:stretch>
            <a:fillRect b="-128000" t="-128000"/>
          </a:stretch>
        </a:blipFill>
        <a:effectLst/>
      </p:bgPr>
    </p:bg>
    <p:spTree>
      <p:nvGrpSpPr>
        <p:cNvPr id="1" name=""/>
        <p:cNvGrpSpPr/>
        <p:nvPr/>
      </p:nvGrpSpPr>
      <p:grpSpPr>
        <a:xfrm>
          <a:off x="0" y="0"/>
          <a:ext cx="0" cy="0"/>
        </a:xfrm>
      </p:grpSpPr>
      <p:sp>
        <p:nvSpPr>
          <p:cNvPr id="7" name="矩形 6"/>
          <p:cNvSpPr/>
          <p:nvPr/>
        </p:nvSpPr>
        <p:spPr>
          <a:xfrm>
            <a:off x="1387500" y="2798376"/>
            <a:ext cx="9396000" cy="36000"/>
          </a:xfrm>
          <a:prstGeom prst="rect">
            <a:avLst/>
          </a:prstGeom>
          <a:solidFill>
            <a:schemeClr val="tx1">
              <a:lumMod val="95000"/>
              <a:lumOff val="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0" panose="020b0604020202020204" pitchFamily="34" typeface="Arial"/>
              <a:ea charset="-122" panose="020b0503020204020204" pitchFamily="34" typeface="微软雅黑"/>
              <a:sym charset="0" panose="020b0604020202020204" pitchFamily="34" typeface="Arial"/>
            </a:endParaRPr>
          </a:p>
        </p:txBody>
      </p:sp>
      <p:sp>
        <p:nvSpPr>
          <p:cNvPr id="8" name="矩形 7"/>
          <p:cNvSpPr/>
          <p:nvPr/>
        </p:nvSpPr>
        <p:spPr>
          <a:xfrm>
            <a:off x="1387500" y="2401955"/>
            <a:ext cx="330960" cy="413335"/>
          </a:xfrm>
          <a:prstGeom prst="rect">
            <a:avLst/>
          </a:prstGeom>
          <a:solidFill>
            <a:schemeClr val="tx1">
              <a:lumMod val="95000"/>
              <a:lumOff val="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0" panose="020b0604020202020204" pitchFamily="34" typeface="Arial"/>
              <a:ea charset="-122" panose="020b0503020204020204" pitchFamily="34" typeface="微软雅黑"/>
              <a:sym charset="0" panose="020b0604020202020204" pitchFamily="34" typeface="Arial"/>
            </a:endParaRPr>
          </a:p>
        </p:txBody>
      </p:sp>
      <p:sp>
        <p:nvSpPr>
          <p:cNvPr id="9" name="矩形 8"/>
          <p:cNvSpPr/>
          <p:nvPr/>
        </p:nvSpPr>
        <p:spPr>
          <a:xfrm>
            <a:off x="5920020" y="2401955"/>
            <a:ext cx="330960" cy="413335"/>
          </a:xfrm>
          <a:prstGeom prst="rect">
            <a:avLst/>
          </a:prstGeom>
          <a:solidFill>
            <a:schemeClr val="tx1">
              <a:lumMod val="95000"/>
              <a:lumOff val="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0" panose="020b0604020202020204" pitchFamily="34" typeface="Arial"/>
              <a:ea charset="-122" panose="020b0503020204020204" pitchFamily="34" typeface="微软雅黑"/>
              <a:sym charset="0" panose="020b0604020202020204" pitchFamily="34" typeface="Arial"/>
            </a:endParaRPr>
          </a:p>
        </p:txBody>
      </p:sp>
      <p:sp>
        <p:nvSpPr>
          <p:cNvPr id="10" name="矩形 9"/>
          <p:cNvSpPr/>
          <p:nvPr/>
        </p:nvSpPr>
        <p:spPr>
          <a:xfrm>
            <a:off x="10452540" y="2401955"/>
            <a:ext cx="330960" cy="413335"/>
          </a:xfrm>
          <a:prstGeom prst="rect">
            <a:avLst/>
          </a:prstGeom>
          <a:solidFill>
            <a:schemeClr val="tx1">
              <a:lumMod val="95000"/>
              <a:lumOff val="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0" panose="020b0604020202020204" pitchFamily="34" typeface="Arial"/>
              <a:ea charset="-122" panose="020b0503020204020204" pitchFamily="34" typeface="微软雅黑"/>
              <a:sym charset="0" panose="020b0604020202020204" pitchFamily="34" typeface="Arial"/>
            </a:endParaRPr>
          </a:p>
        </p:txBody>
      </p:sp>
      <p:sp>
        <p:nvSpPr>
          <p:cNvPr id="12" name="文本框 11"/>
          <p:cNvSpPr txBox="1"/>
          <p:nvPr/>
        </p:nvSpPr>
        <p:spPr>
          <a:xfrm>
            <a:off x="1397280" y="2445958"/>
            <a:ext cx="321180" cy="365760"/>
          </a:xfrm>
          <a:prstGeom prst="rect">
            <a:avLst/>
          </a:prstGeom>
          <a:solidFill>
            <a:schemeClr val="tx1">
              <a:lumMod val="95000"/>
              <a:lumOff val="5000"/>
            </a:schemeClr>
          </a:solidFill>
          <a:ln>
            <a:solidFill>
              <a:schemeClr val="tx1">
                <a:lumMod val="95000"/>
                <a:lumOff val="5000"/>
              </a:schemeClr>
            </a:solidFill>
          </a:ln>
        </p:spPr>
        <p:txBody>
          <a:bodyPr rtlCol="0" wrap="square">
            <a:spAutoFit/>
          </a:bodyPr>
          <a:lstStyle/>
          <a:p>
            <a:r>
              <a:rPr altLang="zh-CN" b="1" lang="en-US">
                <a:solidFill>
                  <a:schemeClr val="bg1">
                    <a:lumMod val="95000"/>
                  </a:schemeClr>
                </a:solidFill>
                <a:latin charset="0" panose="020b0604020202020204" pitchFamily="34" typeface="Arial"/>
                <a:ea charset="-122" panose="020b0503020204020204" pitchFamily="34" typeface="微软雅黑"/>
                <a:sym charset="0" panose="020b0604020202020204" pitchFamily="34" typeface="Arial"/>
              </a:rPr>
              <a:t>1</a:t>
            </a:r>
          </a:p>
        </p:txBody>
      </p:sp>
      <p:sp>
        <p:nvSpPr>
          <p:cNvPr id="13" name="文本框 12"/>
          <p:cNvSpPr txBox="1"/>
          <p:nvPr/>
        </p:nvSpPr>
        <p:spPr>
          <a:xfrm>
            <a:off x="10452540" y="2417881"/>
            <a:ext cx="321180" cy="365760"/>
          </a:xfrm>
          <a:prstGeom prst="rect">
            <a:avLst/>
          </a:prstGeom>
          <a:solidFill>
            <a:schemeClr val="tx1">
              <a:lumMod val="95000"/>
              <a:lumOff val="5000"/>
            </a:schemeClr>
          </a:solidFill>
          <a:ln>
            <a:solidFill>
              <a:schemeClr val="tx1">
                <a:lumMod val="95000"/>
                <a:lumOff val="5000"/>
              </a:schemeClr>
            </a:solidFill>
          </a:ln>
        </p:spPr>
        <p:txBody>
          <a:bodyPr rtlCol="0" wrap="square">
            <a:spAutoFit/>
          </a:bodyPr>
          <a:lstStyle/>
          <a:p>
            <a:r>
              <a:rPr altLang="zh-CN" b="1" lang="en-US">
                <a:solidFill>
                  <a:schemeClr val="bg1">
                    <a:lumMod val="95000"/>
                  </a:schemeClr>
                </a:solidFill>
                <a:latin charset="0" panose="020b0604020202020204" pitchFamily="34" typeface="Arial"/>
                <a:ea charset="-122" panose="020b0503020204020204" pitchFamily="34" typeface="微软雅黑"/>
                <a:sym charset="0" panose="020b0604020202020204" pitchFamily="34" typeface="Arial"/>
              </a:rPr>
              <a:t>3</a:t>
            </a:r>
          </a:p>
        </p:txBody>
      </p:sp>
      <p:sp>
        <p:nvSpPr>
          <p:cNvPr id="14" name="文本框 13"/>
          <p:cNvSpPr txBox="1"/>
          <p:nvPr/>
        </p:nvSpPr>
        <p:spPr>
          <a:xfrm>
            <a:off x="5929800" y="2437501"/>
            <a:ext cx="321180" cy="365760"/>
          </a:xfrm>
          <a:prstGeom prst="rect">
            <a:avLst/>
          </a:prstGeom>
          <a:solidFill>
            <a:schemeClr val="tx1">
              <a:lumMod val="95000"/>
              <a:lumOff val="5000"/>
            </a:schemeClr>
          </a:solidFill>
          <a:ln>
            <a:solidFill>
              <a:schemeClr val="tx1">
                <a:lumMod val="95000"/>
                <a:lumOff val="5000"/>
              </a:schemeClr>
            </a:solidFill>
          </a:ln>
        </p:spPr>
        <p:txBody>
          <a:bodyPr rtlCol="0" wrap="square">
            <a:spAutoFit/>
          </a:bodyPr>
          <a:lstStyle/>
          <a:p>
            <a:r>
              <a:rPr altLang="zh-CN" b="1" lang="en-US">
                <a:solidFill>
                  <a:schemeClr val="bg1">
                    <a:lumMod val="95000"/>
                  </a:schemeClr>
                </a:solidFill>
                <a:latin charset="0" panose="020b0604020202020204" pitchFamily="34" typeface="Arial"/>
                <a:ea charset="-122" panose="020b0503020204020204" pitchFamily="34" typeface="微软雅黑"/>
                <a:sym charset="0" panose="020b0604020202020204" pitchFamily="34" typeface="Arial"/>
              </a:rPr>
              <a:t>2</a:t>
            </a:r>
          </a:p>
        </p:txBody>
      </p:sp>
      <p:sp>
        <p:nvSpPr>
          <p:cNvPr id="17" name="文本框 16"/>
          <p:cNvSpPr txBox="1"/>
          <p:nvPr/>
        </p:nvSpPr>
        <p:spPr>
          <a:xfrm>
            <a:off x="2208514" y="324061"/>
            <a:ext cx="2810347" cy="274320"/>
          </a:xfrm>
          <a:prstGeom prst="rect">
            <a:avLst/>
          </a:prstGeom>
          <a:noFill/>
        </p:spPr>
        <p:txBody>
          <a:bodyPr rtlCol="0" wrap="square">
            <a:spAutoFit/>
          </a:bodyPr>
          <a:lstStyle/>
          <a:p>
            <a:r>
              <a:rPr altLang="en-US" b="1" lang="zh-CN" sz="1200">
                <a:latin charset="0" panose="020b0604020202020204" pitchFamily="34" typeface="Arial"/>
                <a:ea charset="-122" panose="020b0503020204020204" pitchFamily="34" typeface="微软雅黑"/>
                <a:sym charset="0" panose="020b0604020202020204" pitchFamily="34" typeface="Arial"/>
              </a:rPr>
              <a:t>ADD YOUR TEXT HERE</a:t>
            </a:r>
          </a:p>
        </p:txBody>
      </p:sp>
      <p:sp>
        <p:nvSpPr>
          <p:cNvPr id="21" name="文本框 20"/>
          <p:cNvSpPr txBox="1"/>
          <p:nvPr/>
        </p:nvSpPr>
        <p:spPr>
          <a:xfrm>
            <a:off x="397246" y="246333"/>
            <a:ext cx="1480322" cy="365760"/>
          </a:xfrm>
          <a:prstGeom prst="rect">
            <a:avLst/>
          </a:prstGeom>
          <a:noFill/>
        </p:spPr>
        <p:txBody>
          <a:bodyPr rtlCol="0" wrap="square">
            <a:spAutoFit/>
          </a:bodyPr>
          <a:lstStyle/>
          <a:p>
            <a:r>
              <a:rPr altLang="en-US" lang="zh-CN" spc="300">
                <a:solidFill>
                  <a:schemeClr val="bg1"/>
                </a:solidFill>
                <a:latin charset="0" panose="020b0604020202020204" pitchFamily="34" typeface="Arial"/>
                <a:ea charset="-122" panose="020b0503020204020204" pitchFamily="34" typeface="微软雅黑"/>
                <a:sym charset="0" panose="020b0604020202020204" pitchFamily="34" typeface="Arial"/>
              </a:rPr>
              <a:t>添加标题</a:t>
            </a:r>
          </a:p>
        </p:txBody>
      </p:sp>
      <p:sp>
        <p:nvSpPr>
          <p:cNvPr id="22" name="Rectangle 23"/>
          <p:cNvSpPr/>
          <p:nvPr/>
        </p:nvSpPr>
        <p:spPr>
          <a:xfrm>
            <a:off x="725283" y="3668483"/>
            <a:ext cx="2027367" cy="777240"/>
          </a:xfrm>
          <a:prstGeom prst="rect">
            <a:avLst/>
          </a:prstGeom>
        </p:spPr>
        <p:txBody>
          <a:bodyPr wrap="square">
            <a:spAutoFit/>
          </a:bodyPr>
          <a:lstStyle/>
          <a:p>
            <a:pPr>
              <a:defRPr/>
            </a:pPr>
            <a:r>
              <a:rPr altLang="zh-CN" lang="en-US" noProof="1" sz="900">
                <a:solidFill>
                  <a:schemeClr val="tx1">
                    <a:lumMod val="50000"/>
                    <a:lumOff val="50000"/>
                  </a:schemeClr>
                </a:solidFill>
                <a:latin charset="0" panose="020b0604020202020204" pitchFamily="34" typeface="Arial"/>
                <a:ea charset="-122" panose="020b0503020204020204" pitchFamily="34" typeface="微软雅黑"/>
                <a:cs charset="0" panose="020b0606030504020204" pitchFamily="34" typeface="Open Sans"/>
                <a:sym charset="0" panose="020b0604020202020204" pitchFamily="34" typeface="Arial"/>
              </a:rPr>
              <a:t>Lorem ipsum dolor sit amet, consectetuer adipiscing elit, sed diam nonummy nibh euismod tincidunt ut laoreet dolore magna aliquam erat volutpat.</a:t>
            </a:r>
          </a:p>
        </p:txBody>
      </p:sp>
      <p:sp>
        <p:nvSpPr>
          <p:cNvPr id="23" name="文本框 22"/>
          <p:cNvSpPr txBox="1"/>
          <p:nvPr/>
        </p:nvSpPr>
        <p:spPr>
          <a:xfrm>
            <a:off x="1109538" y="3262194"/>
            <a:ext cx="1719840" cy="365760"/>
          </a:xfrm>
          <a:prstGeom prst="rect">
            <a:avLst/>
          </a:prstGeom>
          <a:noFill/>
        </p:spPr>
        <p:txBody>
          <a:bodyPr rtlCol="0" wrap="square">
            <a:spAutoFit/>
          </a:bodyPr>
          <a:lstStyle/>
          <a:p>
            <a:r>
              <a:rPr altLang="zh-CN" b="1" lang="en-US">
                <a:solidFill>
                  <a:schemeClr val="tx1">
                    <a:lumMod val="85000"/>
                    <a:lumOff val="15000"/>
                  </a:schemeClr>
                </a:solidFill>
                <a:latin charset="0" panose="020b0604020202020204" pitchFamily="34" typeface="Arial"/>
                <a:ea charset="-122" panose="020b0503020204020204" pitchFamily="34" typeface="微软雅黑"/>
                <a:cs charset="0" panose="020b0606030504020204" pitchFamily="34" typeface="Open Sans"/>
                <a:sym charset="0" panose="020b0604020202020204" pitchFamily="34" typeface="Arial"/>
              </a:rPr>
              <a:t>TITLE 01</a:t>
            </a:r>
          </a:p>
        </p:txBody>
      </p:sp>
      <p:sp>
        <p:nvSpPr>
          <p:cNvPr id="24" name="Rectangle 23"/>
          <p:cNvSpPr/>
          <p:nvPr/>
        </p:nvSpPr>
        <p:spPr>
          <a:xfrm>
            <a:off x="5237928" y="3657392"/>
            <a:ext cx="2027367" cy="777240"/>
          </a:xfrm>
          <a:prstGeom prst="rect">
            <a:avLst/>
          </a:prstGeom>
        </p:spPr>
        <p:txBody>
          <a:bodyPr wrap="square">
            <a:spAutoFit/>
          </a:bodyPr>
          <a:lstStyle/>
          <a:p>
            <a:pPr>
              <a:defRPr/>
            </a:pPr>
            <a:r>
              <a:rPr altLang="zh-CN" lang="en-US" noProof="1" sz="900">
                <a:solidFill>
                  <a:schemeClr val="tx1">
                    <a:lumMod val="50000"/>
                    <a:lumOff val="50000"/>
                  </a:schemeClr>
                </a:solidFill>
                <a:latin charset="0" panose="020b0604020202020204" pitchFamily="34" typeface="Arial"/>
                <a:ea charset="-122" panose="020b0503020204020204" pitchFamily="34" typeface="微软雅黑"/>
                <a:cs charset="0" panose="020b0606030504020204" pitchFamily="34" typeface="Open Sans"/>
                <a:sym charset="0" panose="020b0604020202020204" pitchFamily="34" typeface="Arial"/>
              </a:rPr>
              <a:t>Lorem ipsum dolor sit amet, consectetuer adipiscing elit, sed diam nonummy nibh euismod tincidunt ut laoreet dolore magna aliquam erat volutpat.</a:t>
            </a:r>
          </a:p>
        </p:txBody>
      </p:sp>
      <p:sp>
        <p:nvSpPr>
          <p:cNvPr id="25" name="文本框 24"/>
          <p:cNvSpPr txBox="1"/>
          <p:nvPr/>
        </p:nvSpPr>
        <p:spPr>
          <a:xfrm>
            <a:off x="5622182" y="3216378"/>
            <a:ext cx="1719840" cy="365760"/>
          </a:xfrm>
          <a:prstGeom prst="rect">
            <a:avLst/>
          </a:prstGeom>
          <a:noFill/>
        </p:spPr>
        <p:txBody>
          <a:bodyPr rtlCol="0" wrap="square">
            <a:spAutoFit/>
          </a:bodyPr>
          <a:lstStyle/>
          <a:p>
            <a:r>
              <a:rPr altLang="zh-CN" b="1" lang="en-US">
                <a:solidFill>
                  <a:schemeClr val="tx1">
                    <a:lumMod val="85000"/>
                    <a:lumOff val="15000"/>
                  </a:schemeClr>
                </a:solidFill>
                <a:latin charset="0" panose="020b0604020202020204" pitchFamily="34" typeface="Arial"/>
                <a:ea charset="-122" panose="020b0503020204020204" pitchFamily="34" typeface="微软雅黑"/>
                <a:cs charset="0" panose="020b0606030504020204" pitchFamily="34" typeface="Open Sans"/>
                <a:sym charset="0" panose="020b0604020202020204" pitchFamily="34" typeface="Arial"/>
              </a:rPr>
              <a:t>TITLE 01</a:t>
            </a:r>
          </a:p>
        </p:txBody>
      </p:sp>
      <p:sp>
        <p:nvSpPr>
          <p:cNvPr id="26" name="Rectangle 23"/>
          <p:cNvSpPr/>
          <p:nvPr/>
        </p:nvSpPr>
        <p:spPr>
          <a:xfrm>
            <a:off x="9656403" y="3660121"/>
            <a:ext cx="2027367" cy="777240"/>
          </a:xfrm>
          <a:prstGeom prst="rect">
            <a:avLst/>
          </a:prstGeom>
        </p:spPr>
        <p:txBody>
          <a:bodyPr wrap="square">
            <a:spAutoFit/>
          </a:bodyPr>
          <a:lstStyle/>
          <a:p>
            <a:pPr>
              <a:defRPr/>
            </a:pPr>
            <a:r>
              <a:rPr altLang="zh-CN" lang="en-US" noProof="1" sz="900">
                <a:solidFill>
                  <a:schemeClr val="tx1">
                    <a:lumMod val="50000"/>
                    <a:lumOff val="50000"/>
                  </a:schemeClr>
                </a:solidFill>
                <a:latin charset="0" panose="020b0604020202020204" pitchFamily="34" typeface="Arial"/>
                <a:ea charset="-122" panose="020b0503020204020204" pitchFamily="34" typeface="微软雅黑"/>
                <a:cs charset="0" panose="020b0606030504020204" pitchFamily="34" typeface="Open Sans"/>
                <a:sym charset="0" panose="020b0604020202020204" pitchFamily="34" typeface="Arial"/>
              </a:rPr>
              <a:t>Lorem ipsum dolor sit amet, consectetuer adipiscing elit, sed diam nonummy nibh euismod tincidunt ut laoreet dolore magna aliquam erat volutpat.</a:t>
            </a:r>
          </a:p>
        </p:txBody>
      </p:sp>
      <p:sp>
        <p:nvSpPr>
          <p:cNvPr id="27" name="文本框 26"/>
          <p:cNvSpPr txBox="1"/>
          <p:nvPr/>
        </p:nvSpPr>
        <p:spPr>
          <a:xfrm>
            <a:off x="10017511" y="3242257"/>
            <a:ext cx="1719840" cy="365760"/>
          </a:xfrm>
          <a:prstGeom prst="rect">
            <a:avLst/>
          </a:prstGeom>
          <a:noFill/>
        </p:spPr>
        <p:txBody>
          <a:bodyPr rtlCol="0" wrap="square">
            <a:spAutoFit/>
          </a:bodyPr>
          <a:lstStyle/>
          <a:p>
            <a:r>
              <a:rPr altLang="zh-CN" b="1" lang="en-US">
                <a:solidFill>
                  <a:schemeClr val="tx1">
                    <a:lumMod val="85000"/>
                    <a:lumOff val="15000"/>
                  </a:schemeClr>
                </a:solidFill>
                <a:latin charset="0" panose="020b0604020202020204" pitchFamily="34" typeface="Arial"/>
                <a:ea charset="-122" panose="020b0503020204020204" pitchFamily="34" typeface="微软雅黑"/>
                <a:cs charset="0" panose="020b0606030504020204" pitchFamily="34" typeface="Open Sans"/>
                <a:sym charset="0" panose="020b0604020202020204" pitchFamily="34" typeface="Arial"/>
              </a:rPr>
              <a:t>TITLE 01</a:t>
            </a:r>
          </a:p>
        </p:txBody>
      </p:sp>
      <p:sp>
        <p:nvSpPr>
          <p:cNvPr id="28" name="矩形 27"/>
          <p:cNvSpPr/>
          <p:nvPr/>
        </p:nvSpPr>
        <p:spPr>
          <a:xfrm>
            <a:off x="1718460" y="5265237"/>
            <a:ext cx="8168599" cy="811530"/>
          </a:xfrm>
          <a:prstGeom prst="rect">
            <a:avLst/>
          </a:prstGeom>
        </p:spPr>
        <p:txBody>
          <a:bodyPr wrap="square">
            <a:spAutoFit/>
          </a:bodyPr>
          <a:lstStyle/>
          <a:p>
            <a:pPr algn="just">
              <a:lnSpc>
                <a:spcPct val="150000"/>
              </a:lnSpc>
              <a:buClr>
                <a:srgbClr val="E24848"/>
              </a:buClr>
            </a:pPr>
            <a:r>
              <a:rPr altLang="zh-CN" lang="en-US" noProof="1" sz="1050">
                <a:solidFill>
                  <a:schemeClr val="tx1">
                    <a:lumMod val="50000"/>
                    <a:lumOff val="50000"/>
                  </a:schemeClr>
                </a:solidFill>
                <a:latin charset="0" panose="020b0604020202020204" pitchFamily="34" typeface="Arial"/>
                <a:ea charset="-122" panose="020b0503020204020204" pitchFamily="34" typeface="微软雅黑"/>
                <a:cs charset="0" panose="020b0604020202020204" pitchFamily="34" typeface="Arial"/>
                <a:sym charset="0" panose="020b0604020202020204" pitchFamily="34" typeface="Arial"/>
              </a:rPr>
              <a:t>Lorem ipsum dolor sit amet, consectetuer adipiscing elit, sed diam nonummy nibh euismod tincidunt ut laoreet dolore magna aliquam erat volutpat. Ut wisi enim ad minim veniam, quis nostrud exerci tation ullamcorper suscipit lobortis nisl ut aliquip ex ea commodo consequat. Duis autem vel eum iriure dolor in hendrerit in vulputate velit esse molestie consequat. </a:t>
            </a:r>
          </a:p>
        </p:txBody>
      </p:sp>
    </p:spTree>
    <p:extLst>
      <p:ext uri="{BB962C8B-B14F-4D97-AF65-F5344CB8AC3E}">
        <p14:creationId val="2063441358"/>
      </p:ext>
    </p:extLst>
  </p:cSld>
  <p:clrMapOvr>
    <a:masterClrMapping/>
  </p:clrMapOvr>
  <p:transition spd="slow">
    <p:randomBar dir="vert"/>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53" presetSubtype="0">
                                  <p:stCondLst>
                                    <p:cond delay="0"/>
                                  </p:stCondLst>
                                  <p:iterate type="lt">
                                    <p:tmPct val="10000"/>
                                  </p:iterate>
                                  <p:childTnLst>
                                    <p:set>
                                      <p:cBhvr>
                                        <p:cTn dur="1" fill="hold" id="6">
                                          <p:stCondLst>
                                            <p:cond delay="0"/>
                                          </p:stCondLst>
                                        </p:cTn>
                                        <p:tgtEl>
                                          <p:spTgt spid="21"/>
                                        </p:tgtEl>
                                        <p:attrNameLst>
                                          <p:attrName>style.visibility</p:attrName>
                                        </p:attrNameLst>
                                      </p:cBhvr>
                                      <p:to>
                                        <p:strVal val="visible"/>
                                      </p:to>
                                    </p:set>
                                    <p:anim calcmode="lin" valueType="num">
                                      <p:cBhvr>
                                        <p:cTn dur="500" fill="hold" id="7"/>
                                        <p:tgtEl>
                                          <p:spTgt spid="21"/>
                                        </p:tgtEl>
                                        <p:attrNameLst>
                                          <p:attrName>ppt_w</p:attrName>
                                        </p:attrNameLst>
                                      </p:cBhvr>
                                      <p:tavLst>
                                        <p:tav tm="0">
                                          <p:val>
                                            <p:fltVal val="0"/>
                                          </p:val>
                                        </p:tav>
                                        <p:tav tm="100000">
                                          <p:val>
                                            <p:strVal val="#ppt_w"/>
                                          </p:val>
                                        </p:tav>
                                      </p:tavLst>
                                    </p:anim>
                                    <p:anim calcmode="lin" valueType="num">
                                      <p:cBhvr>
                                        <p:cTn dur="500" fill="hold" id="8"/>
                                        <p:tgtEl>
                                          <p:spTgt spid="21"/>
                                        </p:tgtEl>
                                        <p:attrNameLst>
                                          <p:attrName>ppt_h</p:attrName>
                                        </p:attrNameLst>
                                      </p:cBhvr>
                                      <p:tavLst>
                                        <p:tav tm="0">
                                          <p:val>
                                            <p:fltVal val="0"/>
                                          </p:val>
                                        </p:tav>
                                        <p:tav tm="100000">
                                          <p:val>
                                            <p:strVal val="#ppt_h"/>
                                          </p:val>
                                        </p:tav>
                                      </p:tavLst>
                                    </p:anim>
                                    <p:animEffect filter="fade" transition="in">
                                      <p:cBhvr>
                                        <p:cTn dur="500" id="9"/>
                                        <p:tgtEl>
                                          <p:spTgt spid="21"/>
                                        </p:tgtEl>
                                      </p:cBhvr>
                                    </p:animEffect>
                                  </p:childTnLst>
                                </p:cTn>
                              </p:par>
                              <p:par>
                                <p:cTn fill="hold" grpId="0" id="10" nodeType="withEffect" presetClass="entr" presetID="53" presetSubtype="0">
                                  <p:stCondLst>
                                    <p:cond delay="250"/>
                                  </p:stCondLst>
                                  <p:iterate type="lt">
                                    <p:tmPct val="10000"/>
                                  </p:iterate>
                                  <p:childTnLst>
                                    <p:set>
                                      <p:cBhvr>
                                        <p:cTn dur="1" fill="hold" id="11">
                                          <p:stCondLst>
                                            <p:cond delay="0"/>
                                          </p:stCondLst>
                                        </p:cTn>
                                        <p:tgtEl>
                                          <p:spTgt spid="17"/>
                                        </p:tgtEl>
                                        <p:attrNameLst>
                                          <p:attrName>style.visibility</p:attrName>
                                        </p:attrNameLst>
                                      </p:cBhvr>
                                      <p:to>
                                        <p:strVal val="visible"/>
                                      </p:to>
                                    </p:set>
                                    <p:anim calcmode="lin" valueType="num">
                                      <p:cBhvr>
                                        <p:cTn dur="500" fill="hold" id="12"/>
                                        <p:tgtEl>
                                          <p:spTgt spid="17"/>
                                        </p:tgtEl>
                                        <p:attrNameLst>
                                          <p:attrName>ppt_w</p:attrName>
                                        </p:attrNameLst>
                                      </p:cBhvr>
                                      <p:tavLst>
                                        <p:tav tm="0">
                                          <p:val>
                                            <p:fltVal val="0"/>
                                          </p:val>
                                        </p:tav>
                                        <p:tav tm="100000">
                                          <p:val>
                                            <p:strVal val="#ppt_w"/>
                                          </p:val>
                                        </p:tav>
                                      </p:tavLst>
                                    </p:anim>
                                    <p:anim calcmode="lin" valueType="num">
                                      <p:cBhvr>
                                        <p:cTn dur="500" fill="hold" id="13"/>
                                        <p:tgtEl>
                                          <p:spTgt spid="17"/>
                                        </p:tgtEl>
                                        <p:attrNameLst>
                                          <p:attrName>ppt_h</p:attrName>
                                        </p:attrNameLst>
                                      </p:cBhvr>
                                      <p:tavLst>
                                        <p:tav tm="0">
                                          <p:val>
                                            <p:fltVal val="0"/>
                                          </p:val>
                                        </p:tav>
                                        <p:tav tm="100000">
                                          <p:val>
                                            <p:strVal val="#ppt_h"/>
                                          </p:val>
                                        </p:tav>
                                      </p:tavLst>
                                    </p:anim>
                                    <p:animEffect filter="fade" transition="in">
                                      <p:cBhvr>
                                        <p:cTn dur="500" id="14"/>
                                        <p:tgtEl>
                                          <p:spTgt spid="17"/>
                                        </p:tgtEl>
                                      </p:cBhvr>
                                    </p:animEffect>
                                  </p:childTnLst>
                                </p:cTn>
                              </p:par>
                              <p:par>
                                <p:cTn fill="hold" grpId="0" id="15" nodeType="withEffect" presetClass="entr" presetID="16" presetSubtype="37">
                                  <p:stCondLst>
                                    <p:cond delay="750"/>
                                  </p:stCondLst>
                                  <p:childTnLst>
                                    <p:set>
                                      <p:cBhvr>
                                        <p:cTn dur="1" fill="hold" id="16">
                                          <p:stCondLst>
                                            <p:cond delay="0"/>
                                          </p:stCondLst>
                                        </p:cTn>
                                        <p:tgtEl>
                                          <p:spTgt spid="7"/>
                                        </p:tgtEl>
                                        <p:attrNameLst>
                                          <p:attrName>style.visibility</p:attrName>
                                        </p:attrNameLst>
                                      </p:cBhvr>
                                      <p:to>
                                        <p:strVal val="visible"/>
                                      </p:to>
                                    </p:set>
                                    <p:animEffect filter="barn(outVertical)" transition="in">
                                      <p:cBhvr>
                                        <p:cTn dur="500" id="17"/>
                                        <p:tgtEl>
                                          <p:spTgt spid="7"/>
                                        </p:tgtEl>
                                      </p:cBhvr>
                                    </p:animEffect>
                                  </p:childTnLst>
                                </p:cTn>
                              </p:par>
                            </p:childTnLst>
                          </p:cTn>
                        </p:par>
                        <p:par>
                          <p:cTn fill="hold" id="18" nodeType="afterGroup">
                            <p:stCondLst>
                              <p:cond delay="1250"/>
                            </p:stCondLst>
                            <p:childTnLst>
                              <p:par>
                                <p:cTn fill="hold" grpId="0" id="19" nodeType="afterEffect" presetClass="entr" presetID="37" presetSubtype="0">
                                  <p:stCondLst>
                                    <p:cond delay="0"/>
                                  </p:stCondLst>
                                  <p:childTnLst>
                                    <p:set>
                                      <p:cBhvr>
                                        <p:cTn dur="1" fill="hold" id="20">
                                          <p:stCondLst>
                                            <p:cond delay="0"/>
                                          </p:stCondLst>
                                        </p:cTn>
                                        <p:tgtEl>
                                          <p:spTgt spid="8"/>
                                        </p:tgtEl>
                                        <p:attrNameLst>
                                          <p:attrName>style.visibility</p:attrName>
                                        </p:attrNameLst>
                                      </p:cBhvr>
                                      <p:to>
                                        <p:strVal val="visible"/>
                                      </p:to>
                                    </p:set>
                                    <p:animEffect filter="fade" transition="in">
                                      <p:cBhvr>
                                        <p:cTn dur="1000" id="21"/>
                                        <p:tgtEl>
                                          <p:spTgt spid="8"/>
                                        </p:tgtEl>
                                      </p:cBhvr>
                                    </p:animEffect>
                                    <p:anim calcmode="lin" valueType="num">
                                      <p:cBhvr>
                                        <p:cTn dur="1000" fill="hold" id="22"/>
                                        <p:tgtEl>
                                          <p:spTgt spid="8"/>
                                        </p:tgtEl>
                                        <p:attrNameLst>
                                          <p:attrName>ppt_x</p:attrName>
                                        </p:attrNameLst>
                                      </p:cBhvr>
                                      <p:tavLst>
                                        <p:tav tm="0">
                                          <p:val>
                                            <p:strVal val="#ppt_x"/>
                                          </p:val>
                                        </p:tav>
                                        <p:tav tm="100000">
                                          <p:val>
                                            <p:strVal val="#ppt_x"/>
                                          </p:val>
                                        </p:tav>
                                      </p:tavLst>
                                    </p:anim>
                                    <p:anim calcmode="lin" valueType="num">
                                      <p:cBhvr>
                                        <p:cTn decel="100000" dur="900" fill="hold" id="23"/>
                                        <p:tgtEl>
                                          <p:spTgt spid="8"/>
                                        </p:tgtEl>
                                        <p:attrNameLst>
                                          <p:attrName>ppt_y</p:attrName>
                                        </p:attrNameLst>
                                      </p:cBhvr>
                                      <p:tavLst>
                                        <p:tav tm="0">
                                          <p:val>
                                            <p:strVal val="#ppt_y+1"/>
                                          </p:val>
                                        </p:tav>
                                        <p:tav tm="100000">
                                          <p:val>
                                            <p:strVal val="#ppt_y-.03"/>
                                          </p:val>
                                        </p:tav>
                                      </p:tavLst>
                                    </p:anim>
                                    <p:anim calcmode="lin" valueType="num">
                                      <p:cBhvr>
                                        <p:cTn accel="100000" dur="100" fill="hold" id="24">
                                          <p:stCondLst>
                                            <p:cond delay="900"/>
                                          </p:stCondLst>
                                        </p:cTn>
                                        <p:tgtEl>
                                          <p:spTgt spid="8"/>
                                        </p:tgtEl>
                                        <p:attrNameLst>
                                          <p:attrName>ppt_y</p:attrName>
                                        </p:attrNameLst>
                                      </p:cBhvr>
                                      <p:tavLst>
                                        <p:tav tm="0">
                                          <p:val>
                                            <p:strVal val="#ppt_y-.03"/>
                                          </p:val>
                                        </p:tav>
                                        <p:tav tm="100000">
                                          <p:val>
                                            <p:strVal val="#ppt_y"/>
                                          </p:val>
                                        </p:tav>
                                      </p:tavLst>
                                    </p:anim>
                                  </p:childTnLst>
                                </p:cTn>
                              </p:par>
                              <p:par>
                                <p:cTn fill="hold" grpId="0" id="25" nodeType="withEffect" presetClass="entr" presetID="37" presetSubtype="0">
                                  <p:stCondLst>
                                    <p:cond delay="0"/>
                                  </p:stCondLst>
                                  <p:childTnLst>
                                    <p:set>
                                      <p:cBhvr>
                                        <p:cTn dur="1" fill="hold" id="26">
                                          <p:stCondLst>
                                            <p:cond delay="0"/>
                                          </p:stCondLst>
                                        </p:cTn>
                                        <p:tgtEl>
                                          <p:spTgt spid="12"/>
                                        </p:tgtEl>
                                        <p:attrNameLst>
                                          <p:attrName>style.visibility</p:attrName>
                                        </p:attrNameLst>
                                      </p:cBhvr>
                                      <p:to>
                                        <p:strVal val="visible"/>
                                      </p:to>
                                    </p:set>
                                    <p:animEffect filter="fade" transition="in">
                                      <p:cBhvr>
                                        <p:cTn dur="1000" id="27"/>
                                        <p:tgtEl>
                                          <p:spTgt spid="12"/>
                                        </p:tgtEl>
                                      </p:cBhvr>
                                    </p:animEffect>
                                    <p:anim calcmode="lin" valueType="num">
                                      <p:cBhvr>
                                        <p:cTn dur="1000" fill="hold" id="28"/>
                                        <p:tgtEl>
                                          <p:spTgt spid="12"/>
                                        </p:tgtEl>
                                        <p:attrNameLst>
                                          <p:attrName>ppt_x</p:attrName>
                                        </p:attrNameLst>
                                      </p:cBhvr>
                                      <p:tavLst>
                                        <p:tav tm="0">
                                          <p:val>
                                            <p:strVal val="#ppt_x"/>
                                          </p:val>
                                        </p:tav>
                                        <p:tav tm="100000">
                                          <p:val>
                                            <p:strVal val="#ppt_x"/>
                                          </p:val>
                                        </p:tav>
                                      </p:tavLst>
                                    </p:anim>
                                    <p:anim calcmode="lin" valueType="num">
                                      <p:cBhvr>
                                        <p:cTn decel="100000" dur="900" fill="hold" id="29"/>
                                        <p:tgtEl>
                                          <p:spTgt spid="12"/>
                                        </p:tgtEl>
                                        <p:attrNameLst>
                                          <p:attrName>ppt_y</p:attrName>
                                        </p:attrNameLst>
                                      </p:cBhvr>
                                      <p:tavLst>
                                        <p:tav tm="0">
                                          <p:val>
                                            <p:strVal val="#ppt_y+1"/>
                                          </p:val>
                                        </p:tav>
                                        <p:tav tm="100000">
                                          <p:val>
                                            <p:strVal val="#ppt_y-.03"/>
                                          </p:val>
                                        </p:tav>
                                      </p:tavLst>
                                    </p:anim>
                                    <p:anim calcmode="lin" valueType="num">
                                      <p:cBhvr>
                                        <p:cTn accel="100000" dur="100" fill="hold" id="30">
                                          <p:stCondLst>
                                            <p:cond delay="900"/>
                                          </p:stCondLst>
                                        </p:cTn>
                                        <p:tgtEl>
                                          <p:spTgt spid="12"/>
                                        </p:tgtEl>
                                        <p:attrNameLst>
                                          <p:attrName>ppt_y</p:attrName>
                                        </p:attrNameLst>
                                      </p:cBhvr>
                                      <p:tavLst>
                                        <p:tav tm="0">
                                          <p:val>
                                            <p:strVal val="#ppt_y-.03"/>
                                          </p:val>
                                        </p:tav>
                                        <p:tav tm="100000">
                                          <p:val>
                                            <p:strVal val="#ppt_y"/>
                                          </p:val>
                                        </p:tav>
                                      </p:tavLst>
                                    </p:anim>
                                  </p:childTnLst>
                                </p:cTn>
                              </p:par>
                              <p:par>
                                <p:cTn fill="hold" grpId="0" id="31" nodeType="withEffect" presetClass="entr" presetID="37" presetSubtype="0">
                                  <p:stCondLst>
                                    <p:cond delay="0"/>
                                  </p:stCondLst>
                                  <p:childTnLst>
                                    <p:set>
                                      <p:cBhvr>
                                        <p:cTn dur="1" fill="hold" id="32">
                                          <p:stCondLst>
                                            <p:cond delay="0"/>
                                          </p:stCondLst>
                                        </p:cTn>
                                        <p:tgtEl>
                                          <p:spTgt spid="9"/>
                                        </p:tgtEl>
                                        <p:attrNameLst>
                                          <p:attrName>style.visibility</p:attrName>
                                        </p:attrNameLst>
                                      </p:cBhvr>
                                      <p:to>
                                        <p:strVal val="visible"/>
                                      </p:to>
                                    </p:set>
                                    <p:animEffect filter="fade" transition="in">
                                      <p:cBhvr>
                                        <p:cTn dur="1000" id="33"/>
                                        <p:tgtEl>
                                          <p:spTgt spid="9"/>
                                        </p:tgtEl>
                                      </p:cBhvr>
                                    </p:animEffect>
                                    <p:anim calcmode="lin" valueType="num">
                                      <p:cBhvr>
                                        <p:cTn dur="1000" fill="hold" id="34"/>
                                        <p:tgtEl>
                                          <p:spTgt spid="9"/>
                                        </p:tgtEl>
                                        <p:attrNameLst>
                                          <p:attrName>ppt_x</p:attrName>
                                        </p:attrNameLst>
                                      </p:cBhvr>
                                      <p:tavLst>
                                        <p:tav tm="0">
                                          <p:val>
                                            <p:strVal val="#ppt_x"/>
                                          </p:val>
                                        </p:tav>
                                        <p:tav tm="100000">
                                          <p:val>
                                            <p:strVal val="#ppt_x"/>
                                          </p:val>
                                        </p:tav>
                                      </p:tavLst>
                                    </p:anim>
                                    <p:anim calcmode="lin" valueType="num">
                                      <p:cBhvr>
                                        <p:cTn decel="100000" dur="900" fill="hold" id="35"/>
                                        <p:tgtEl>
                                          <p:spTgt spid="9"/>
                                        </p:tgtEl>
                                        <p:attrNameLst>
                                          <p:attrName>ppt_y</p:attrName>
                                        </p:attrNameLst>
                                      </p:cBhvr>
                                      <p:tavLst>
                                        <p:tav tm="0">
                                          <p:val>
                                            <p:strVal val="#ppt_y+1"/>
                                          </p:val>
                                        </p:tav>
                                        <p:tav tm="100000">
                                          <p:val>
                                            <p:strVal val="#ppt_y-.03"/>
                                          </p:val>
                                        </p:tav>
                                      </p:tavLst>
                                    </p:anim>
                                    <p:anim calcmode="lin" valueType="num">
                                      <p:cBhvr>
                                        <p:cTn accel="100000" dur="100" fill="hold" id="36">
                                          <p:stCondLst>
                                            <p:cond delay="900"/>
                                          </p:stCondLst>
                                        </p:cTn>
                                        <p:tgtEl>
                                          <p:spTgt spid="9"/>
                                        </p:tgtEl>
                                        <p:attrNameLst>
                                          <p:attrName>ppt_y</p:attrName>
                                        </p:attrNameLst>
                                      </p:cBhvr>
                                      <p:tavLst>
                                        <p:tav tm="0">
                                          <p:val>
                                            <p:strVal val="#ppt_y-.03"/>
                                          </p:val>
                                        </p:tav>
                                        <p:tav tm="100000">
                                          <p:val>
                                            <p:strVal val="#ppt_y"/>
                                          </p:val>
                                        </p:tav>
                                      </p:tavLst>
                                    </p:anim>
                                  </p:childTnLst>
                                </p:cTn>
                              </p:par>
                              <p:par>
                                <p:cTn fill="hold" grpId="0" id="37" nodeType="withEffect" presetClass="entr" presetID="37" presetSubtype="0">
                                  <p:stCondLst>
                                    <p:cond delay="0"/>
                                  </p:stCondLst>
                                  <p:childTnLst>
                                    <p:set>
                                      <p:cBhvr>
                                        <p:cTn dur="1" fill="hold" id="38">
                                          <p:stCondLst>
                                            <p:cond delay="0"/>
                                          </p:stCondLst>
                                        </p:cTn>
                                        <p:tgtEl>
                                          <p:spTgt spid="14"/>
                                        </p:tgtEl>
                                        <p:attrNameLst>
                                          <p:attrName>style.visibility</p:attrName>
                                        </p:attrNameLst>
                                      </p:cBhvr>
                                      <p:to>
                                        <p:strVal val="visible"/>
                                      </p:to>
                                    </p:set>
                                    <p:animEffect filter="fade" transition="in">
                                      <p:cBhvr>
                                        <p:cTn dur="1000" id="39"/>
                                        <p:tgtEl>
                                          <p:spTgt spid="14"/>
                                        </p:tgtEl>
                                      </p:cBhvr>
                                    </p:animEffect>
                                    <p:anim calcmode="lin" valueType="num">
                                      <p:cBhvr>
                                        <p:cTn dur="1000" fill="hold" id="40"/>
                                        <p:tgtEl>
                                          <p:spTgt spid="14"/>
                                        </p:tgtEl>
                                        <p:attrNameLst>
                                          <p:attrName>ppt_x</p:attrName>
                                        </p:attrNameLst>
                                      </p:cBhvr>
                                      <p:tavLst>
                                        <p:tav tm="0">
                                          <p:val>
                                            <p:strVal val="#ppt_x"/>
                                          </p:val>
                                        </p:tav>
                                        <p:tav tm="100000">
                                          <p:val>
                                            <p:strVal val="#ppt_x"/>
                                          </p:val>
                                        </p:tav>
                                      </p:tavLst>
                                    </p:anim>
                                    <p:anim calcmode="lin" valueType="num">
                                      <p:cBhvr>
                                        <p:cTn decel="100000" dur="900" fill="hold" id="41"/>
                                        <p:tgtEl>
                                          <p:spTgt spid="14"/>
                                        </p:tgtEl>
                                        <p:attrNameLst>
                                          <p:attrName>ppt_y</p:attrName>
                                        </p:attrNameLst>
                                      </p:cBhvr>
                                      <p:tavLst>
                                        <p:tav tm="0">
                                          <p:val>
                                            <p:strVal val="#ppt_y+1"/>
                                          </p:val>
                                        </p:tav>
                                        <p:tav tm="100000">
                                          <p:val>
                                            <p:strVal val="#ppt_y-.03"/>
                                          </p:val>
                                        </p:tav>
                                      </p:tavLst>
                                    </p:anim>
                                    <p:anim calcmode="lin" valueType="num">
                                      <p:cBhvr>
                                        <p:cTn accel="100000" dur="100" fill="hold" id="42">
                                          <p:stCondLst>
                                            <p:cond delay="900"/>
                                          </p:stCondLst>
                                        </p:cTn>
                                        <p:tgtEl>
                                          <p:spTgt spid="14"/>
                                        </p:tgtEl>
                                        <p:attrNameLst>
                                          <p:attrName>ppt_y</p:attrName>
                                        </p:attrNameLst>
                                      </p:cBhvr>
                                      <p:tavLst>
                                        <p:tav tm="0">
                                          <p:val>
                                            <p:strVal val="#ppt_y-.03"/>
                                          </p:val>
                                        </p:tav>
                                        <p:tav tm="100000">
                                          <p:val>
                                            <p:strVal val="#ppt_y"/>
                                          </p:val>
                                        </p:tav>
                                      </p:tavLst>
                                    </p:anim>
                                  </p:childTnLst>
                                </p:cTn>
                              </p:par>
                              <p:par>
                                <p:cTn fill="hold" grpId="0" id="43" nodeType="withEffect" presetClass="entr" presetID="37" presetSubtype="0">
                                  <p:stCondLst>
                                    <p:cond delay="0"/>
                                  </p:stCondLst>
                                  <p:childTnLst>
                                    <p:set>
                                      <p:cBhvr>
                                        <p:cTn dur="1" fill="hold" id="44">
                                          <p:stCondLst>
                                            <p:cond delay="0"/>
                                          </p:stCondLst>
                                        </p:cTn>
                                        <p:tgtEl>
                                          <p:spTgt spid="10"/>
                                        </p:tgtEl>
                                        <p:attrNameLst>
                                          <p:attrName>style.visibility</p:attrName>
                                        </p:attrNameLst>
                                      </p:cBhvr>
                                      <p:to>
                                        <p:strVal val="visible"/>
                                      </p:to>
                                    </p:set>
                                    <p:animEffect filter="fade" transition="in">
                                      <p:cBhvr>
                                        <p:cTn dur="1000" id="45"/>
                                        <p:tgtEl>
                                          <p:spTgt spid="10"/>
                                        </p:tgtEl>
                                      </p:cBhvr>
                                    </p:animEffect>
                                    <p:anim calcmode="lin" valueType="num">
                                      <p:cBhvr>
                                        <p:cTn dur="1000" fill="hold" id="46"/>
                                        <p:tgtEl>
                                          <p:spTgt spid="10"/>
                                        </p:tgtEl>
                                        <p:attrNameLst>
                                          <p:attrName>ppt_x</p:attrName>
                                        </p:attrNameLst>
                                      </p:cBhvr>
                                      <p:tavLst>
                                        <p:tav tm="0">
                                          <p:val>
                                            <p:strVal val="#ppt_x"/>
                                          </p:val>
                                        </p:tav>
                                        <p:tav tm="100000">
                                          <p:val>
                                            <p:strVal val="#ppt_x"/>
                                          </p:val>
                                        </p:tav>
                                      </p:tavLst>
                                    </p:anim>
                                    <p:anim calcmode="lin" valueType="num">
                                      <p:cBhvr>
                                        <p:cTn decel="100000" dur="900" fill="hold" id="47"/>
                                        <p:tgtEl>
                                          <p:spTgt spid="10"/>
                                        </p:tgtEl>
                                        <p:attrNameLst>
                                          <p:attrName>ppt_y</p:attrName>
                                        </p:attrNameLst>
                                      </p:cBhvr>
                                      <p:tavLst>
                                        <p:tav tm="0">
                                          <p:val>
                                            <p:strVal val="#ppt_y+1"/>
                                          </p:val>
                                        </p:tav>
                                        <p:tav tm="100000">
                                          <p:val>
                                            <p:strVal val="#ppt_y-.03"/>
                                          </p:val>
                                        </p:tav>
                                      </p:tavLst>
                                    </p:anim>
                                    <p:anim calcmode="lin" valueType="num">
                                      <p:cBhvr>
                                        <p:cTn accel="100000" dur="100" fill="hold" id="48">
                                          <p:stCondLst>
                                            <p:cond delay="900"/>
                                          </p:stCondLst>
                                        </p:cTn>
                                        <p:tgtEl>
                                          <p:spTgt spid="10"/>
                                        </p:tgtEl>
                                        <p:attrNameLst>
                                          <p:attrName>ppt_y</p:attrName>
                                        </p:attrNameLst>
                                      </p:cBhvr>
                                      <p:tavLst>
                                        <p:tav tm="0">
                                          <p:val>
                                            <p:strVal val="#ppt_y-.03"/>
                                          </p:val>
                                        </p:tav>
                                        <p:tav tm="100000">
                                          <p:val>
                                            <p:strVal val="#ppt_y"/>
                                          </p:val>
                                        </p:tav>
                                      </p:tavLst>
                                    </p:anim>
                                  </p:childTnLst>
                                </p:cTn>
                              </p:par>
                              <p:par>
                                <p:cTn fill="hold" grpId="0" id="49" nodeType="withEffect" presetClass="entr" presetID="37" presetSubtype="0">
                                  <p:stCondLst>
                                    <p:cond delay="0"/>
                                  </p:stCondLst>
                                  <p:childTnLst>
                                    <p:set>
                                      <p:cBhvr>
                                        <p:cTn dur="1" fill="hold" id="50">
                                          <p:stCondLst>
                                            <p:cond delay="0"/>
                                          </p:stCondLst>
                                        </p:cTn>
                                        <p:tgtEl>
                                          <p:spTgt spid="13"/>
                                        </p:tgtEl>
                                        <p:attrNameLst>
                                          <p:attrName>style.visibility</p:attrName>
                                        </p:attrNameLst>
                                      </p:cBhvr>
                                      <p:to>
                                        <p:strVal val="visible"/>
                                      </p:to>
                                    </p:set>
                                    <p:animEffect filter="fade" transition="in">
                                      <p:cBhvr>
                                        <p:cTn dur="1000" id="51"/>
                                        <p:tgtEl>
                                          <p:spTgt spid="13"/>
                                        </p:tgtEl>
                                      </p:cBhvr>
                                    </p:animEffect>
                                    <p:anim calcmode="lin" valueType="num">
                                      <p:cBhvr>
                                        <p:cTn dur="1000" fill="hold" id="52"/>
                                        <p:tgtEl>
                                          <p:spTgt spid="13"/>
                                        </p:tgtEl>
                                        <p:attrNameLst>
                                          <p:attrName>ppt_x</p:attrName>
                                        </p:attrNameLst>
                                      </p:cBhvr>
                                      <p:tavLst>
                                        <p:tav tm="0">
                                          <p:val>
                                            <p:strVal val="#ppt_x"/>
                                          </p:val>
                                        </p:tav>
                                        <p:tav tm="100000">
                                          <p:val>
                                            <p:strVal val="#ppt_x"/>
                                          </p:val>
                                        </p:tav>
                                      </p:tavLst>
                                    </p:anim>
                                    <p:anim calcmode="lin" valueType="num">
                                      <p:cBhvr>
                                        <p:cTn decel="100000" dur="900" fill="hold" id="53"/>
                                        <p:tgtEl>
                                          <p:spTgt spid="13"/>
                                        </p:tgtEl>
                                        <p:attrNameLst>
                                          <p:attrName>ppt_y</p:attrName>
                                        </p:attrNameLst>
                                      </p:cBhvr>
                                      <p:tavLst>
                                        <p:tav tm="0">
                                          <p:val>
                                            <p:strVal val="#ppt_y+1"/>
                                          </p:val>
                                        </p:tav>
                                        <p:tav tm="100000">
                                          <p:val>
                                            <p:strVal val="#ppt_y-.03"/>
                                          </p:val>
                                        </p:tav>
                                      </p:tavLst>
                                    </p:anim>
                                    <p:anim calcmode="lin" valueType="num">
                                      <p:cBhvr>
                                        <p:cTn accel="100000" dur="100" fill="hold" id="54">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fill="hold" id="55" nodeType="afterGroup">
                            <p:stCondLst>
                              <p:cond delay="2250"/>
                            </p:stCondLst>
                            <p:childTnLst>
                              <p:par>
                                <p:cTn fill="hold" grpId="0" id="56" nodeType="afterEffect" presetClass="entr" presetID="47" presetSubtype="0">
                                  <p:stCondLst>
                                    <p:cond delay="0"/>
                                  </p:stCondLst>
                                  <p:childTnLst>
                                    <p:set>
                                      <p:cBhvr>
                                        <p:cTn dur="1" fill="hold" id="57">
                                          <p:stCondLst>
                                            <p:cond delay="0"/>
                                          </p:stCondLst>
                                        </p:cTn>
                                        <p:tgtEl>
                                          <p:spTgt spid="23"/>
                                        </p:tgtEl>
                                        <p:attrNameLst>
                                          <p:attrName>style.visibility</p:attrName>
                                        </p:attrNameLst>
                                      </p:cBhvr>
                                      <p:to>
                                        <p:strVal val="visible"/>
                                      </p:to>
                                    </p:set>
                                    <p:animEffect filter="fade" transition="in">
                                      <p:cBhvr>
                                        <p:cTn dur="1000" id="58"/>
                                        <p:tgtEl>
                                          <p:spTgt spid="23"/>
                                        </p:tgtEl>
                                      </p:cBhvr>
                                    </p:animEffect>
                                    <p:anim calcmode="lin" valueType="num">
                                      <p:cBhvr>
                                        <p:cTn dur="1000" fill="hold" id="59"/>
                                        <p:tgtEl>
                                          <p:spTgt spid="23"/>
                                        </p:tgtEl>
                                        <p:attrNameLst>
                                          <p:attrName>ppt_x</p:attrName>
                                        </p:attrNameLst>
                                      </p:cBhvr>
                                      <p:tavLst>
                                        <p:tav tm="0">
                                          <p:val>
                                            <p:strVal val="#ppt_x"/>
                                          </p:val>
                                        </p:tav>
                                        <p:tav tm="100000">
                                          <p:val>
                                            <p:strVal val="#ppt_x"/>
                                          </p:val>
                                        </p:tav>
                                      </p:tavLst>
                                    </p:anim>
                                    <p:anim calcmode="lin" valueType="num">
                                      <p:cBhvr>
                                        <p:cTn dur="1000" fill="hold" id="60"/>
                                        <p:tgtEl>
                                          <p:spTgt spid="23"/>
                                        </p:tgtEl>
                                        <p:attrNameLst>
                                          <p:attrName>ppt_y</p:attrName>
                                        </p:attrNameLst>
                                      </p:cBhvr>
                                      <p:tavLst>
                                        <p:tav tm="0">
                                          <p:val>
                                            <p:strVal val="#ppt_y-.1"/>
                                          </p:val>
                                        </p:tav>
                                        <p:tav tm="100000">
                                          <p:val>
                                            <p:strVal val="#ppt_y"/>
                                          </p:val>
                                        </p:tav>
                                      </p:tavLst>
                                    </p:anim>
                                  </p:childTnLst>
                                </p:cTn>
                              </p:par>
                              <p:par>
                                <p:cTn fill="hold" grpId="0" id="61" nodeType="withEffect" presetClass="entr" presetID="47" presetSubtype="0">
                                  <p:stCondLst>
                                    <p:cond delay="0"/>
                                  </p:stCondLst>
                                  <p:childTnLst>
                                    <p:set>
                                      <p:cBhvr>
                                        <p:cTn dur="1" fill="hold" id="62">
                                          <p:stCondLst>
                                            <p:cond delay="0"/>
                                          </p:stCondLst>
                                        </p:cTn>
                                        <p:tgtEl>
                                          <p:spTgt spid="22"/>
                                        </p:tgtEl>
                                        <p:attrNameLst>
                                          <p:attrName>style.visibility</p:attrName>
                                        </p:attrNameLst>
                                      </p:cBhvr>
                                      <p:to>
                                        <p:strVal val="visible"/>
                                      </p:to>
                                    </p:set>
                                    <p:animEffect filter="fade" transition="in">
                                      <p:cBhvr>
                                        <p:cTn dur="1000" id="63"/>
                                        <p:tgtEl>
                                          <p:spTgt spid="22"/>
                                        </p:tgtEl>
                                      </p:cBhvr>
                                    </p:animEffect>
                                    <p:anim calcmode="lin" valueType="num">
                                      <p:cBhvr>
                                        <p:cTn dur="1000" fill="hold" id="64"/>
                                        <p:tgtEl>
                                          <p:spTgt spid="22"/>
                                        </p:tgtEl>
                                        <p:attrNameLst>
                                          <p:attrName>ppt_x</p:attrName>
                                        </p:attrNameLst>
                                      </p:cBhvr>
                                      <p:tavLst>
                                        <p:tav tm="0">
                                          <p:val>
                                            <p:strVal val="#ppt_x"/>
                                          </p:val>
                                        </p:tav>
                                        <p:tav tm="100000">
                                          <p:val>
                                            <p:strVal val="#ppt_x"/>
                                          </p:val>
                                        </p:tav>
                                      </p:tavLst>
                                    </p:anim>
                                    <p:anim calcmode="lin" valueType="num">
                                      <p:cBhvr>
                                        <p:cTn dur="1000" fill="hold" id="65"/>
                                        <p:tgtEl>
                                          <p:spTgt spid="22"/>
                                        </p:tgtEl>
                                        <p:attrNameLst>
                                          <p:attrName>ppt_y</p:attrName>
                                        </p:attrNameLst>
                                      </p:cBhvr>
                                      <p:tavLst>
                                        <p:tav tm="0">
                                          <p:val>
                                            <p:strVal val="#ppt_y-.1"/>
                                          </p:val>
                                        </p:tav>
                                        <p:tav tm="100000">
                                          <p:val>
                                            <p:strVal val="#ppt_y"/>
                                          </p:val>
                                        </p:tav>
                                      </p:tavLst>
                                    </p:anim>
                                  </p:childTnLst>
                                </p:cTn>
                              </p:par>
                              <p:par>
                                <p:cTn fill="hold" grpId="0" id="66" nodeType="withEffect" presetClass="entr" presetID="47" presetSubtype="0">
                                  <p:stCondLst>
                                    <p:cond delay="0"/>
                                  </p:stCondLst>
                                  <p:childTnLst>
                                    <p:set>
                                      <p:cBhvr>
                                        <p:cTn dur="1" fill="hold" id="67">
                                          <p:stCondLst>
                                            <p:cond delay="0"/>
                                          </p:stCondLst>
                                        </p:cTn>
                                        <p:tgtEl>
                                          <p:spTgt spid="25"/>
                                        </p:tgtEl>
                                        <p:attrNameLst>
                                          <p:attrName>style.visibility</p:attrName>
                                        </p:attrNameLst>
                                      </p:cBhvr>
                                      <p:to>
                                        <p:strVal val="visible"/>
                                      </p:to>
                                    </p:set>
                                    <p:animEffect filter="fade" transition="in">
                                      <p:cBhvr>
                                        <p:cTn dur="1000" id="68"/>
                                        <p:tgtEl>
                                          <p:spTgt spid="25"/>
                                        </p:tgtEl>
                                      </p:cBhvr>
                                    </p:animEffect>
                                    <p:anim calcmode="lin" valueType="num">
                                      <p:cBhvr>
                                        <p:cTn dur="1000" fill="hold" id="69"/>
                                        <p:tgtEl>
                                          <p:spTgt spid="25"/>
                                        </p:tgtEl>
                                        <p:attrNameLst>
                                          <p:attrName>ppt_x</p:attrName>
                                        </p:attrNameLst>
                                      </p:cBhvr>
                                      <p:tavLst>
                                        <p:tav tm="0">
                                          <p:val>
                                            <p:strVal val="#ppt_x"/>
                                          </p:val>
                                        </p:tav>
                                        <p:tav tm="100000">
                                          <p:val>
                                            <p:strVal val="#ppt_x"/>
                                          </p:val>
                                        </p:tav>
                                      </p:tavLst>
                                    </p:anim>
                                    <p:anim calcmode="lin" valueType="num">
                                      <p:cBhvr>
                                        <p:cTn dur="1000" fill="hold" id="70"/>
                                        <p:tgtEl>
                                          <p:spTgt spid="25"/>
                                        </p:tgtEl>
                                        <p:attrNameLst>
                                          <p:attrName>ppt_y</p:attrName>
                                        </p:attrNameLst>
                                      </p:cBhvr>
                                      <p:tavLst>
                                        <p:tav tm="0">
                                          <p:val>
                                            <p:strVal val="#ppt_y-.1"/>
                                          </p:val>
                                        </p:tav>
                                        <p:tav tm="100000">
                                          <p:val>
                                            <p:strVal val="#ppt_y"/>
                                          </p:val>
                                        </p:tav>
                                      </p:tavLst>
                                    </p:anim>
                                  </p:childTnLst>
                                </p:cTn>
                              </p:par>
                              <p:par>
                                <p:cTn fill="hold" grpId="0" id="71" nodeType="withEffect" presetClass="entr" presetID="47" presetSubtype="0">
                                  <p:stCondLst>
                                    <p:cond delay="0"/>
                                  </p:stCondLst>
                                  <p:childTnLst>
                                    <p:set>
                                      <p:cBhvr>
                                        <p:cTn dur="1" fill="hold" id="72">
                                          <p:stCondLst>
                                            <p:cond delay="0"/>
                                          </p:stCondLst>
                                        </p:cTn>
                                        <p:tgtEl>
                                          <p:spTgt spid="24"/>
                                        </p:tgtEl>
                                        <p:attrNameLst>
                                          <p:attrName>style.visibility</p:attrName>
                                        </p:attrNameLst>
                                      </p:cBhvr>
                                      <p:to>
                                        <p:strVal val="visible"/>
                                      </p:to>
                                    </p:set>
                                    <p:animEffect filter="fade" transition="in">
                                      <p:cBhvr>
                                        <p:cTn dur="1000" id="73"/>
                                        <p:tgtEl>
                                          <p:spTgt spid="24"/>
                                        </p:tgtEl>
                                      </p:cBhvr>
                                    </p:animEffect>
                                    <p:anim calcmode="lin" valueType="num">
                                      <p:cBhvr>
                                        <p:cTn dur="1000" fill="hold" id="74"/>
                                        <p:tgtEl>
                                          <p:spTgt spid="24"/>
                                        </p:tgtEl>
                                        <p:attrNameLst>
                                          <p:attrName>ppt_x</p:attrName>
                                        </p:attrNameLst>
                                      </p:cBhvr>
                                      <p:tavLst>
                                        <p:tav tm="0">
                                          <p:val>
                                            <p:strVal val="#ppt_x"/>
                                          </p:val>
                                        </p:tav>
                                        <p:tav tm="100000">
                                          <p:val>
                                            <p:strVal val="#ppt_x"/>
                                          </p:val>
                                        </p:tav>
                                      </p:tavLst>
                                    </p:anim>
                                    <p:anim calcmode="lin" valueType="num">
                                      <p:cBhvr>
                                        <p:cTn dur="1000" fill="hold" id="75"/>
                                        <p:tgtEl>
                                          <p:spTgt spid="24"/>
                                        </p:tgtEl>
                                        <p:attrNameLst>
                                          <p:attrName>ppt_y</p:attrName>
                                        </p:attrNameLst>
                                      </p:cBhvr>
                                      <p:tavLst>
                                        <p:tav tm="0">
                                          <p:val>
                                            <p:strVal val="#ppt_y-.1"/>
                                          </p:val>
                                        </p:tav>
                                        <p:tav tm="100000">
                                          <p:val>
                                            <p:strVal val="#ppt_y"/>
                                          </p:val>
                                        </p:tav>
                                      </p:tavLst>
                                    </p:anim>
                                  </p:childTnLst>
                                </p:cTn>
                              </p:par>
                              <p:par>
                                <p:cTn fill="hold" grpId="0" id="76" nodeType="withEffect" presetClass="entr" presetID="47" presetSubtype="0">
                                  <p:stCondLst>
                                    <p:cond delay="0"/>
                                  </p:stCondLst>
                                  <p:childTnLst>
                                    <p:set>
                                      <p:cBhvr>
                                        <p:cTn dur="1" fill="hold" id="77">
                                          <p:stCondLst>
                                            <p:cond delay="0"/>
                                          </p:stCondLst>
                                        </p:cTn>
                                        <p:tgtEl>
                                          <p:spTgt spid="27"/>
                                        </p:tgtEl>
                                        <p:attrNameLst>
                                          <p:attrName>style.visibility</p:attrName>
                                        </p:attrNameLst>
                                      </p:cBhvr>
                                      <p:to>
                                        <p:strVal val="visible"/>
                                      </p:to>
                                    </p:set>
                                    <p:animEffect filter="fade" transition="in">
                                      <p:cBhvr>
                                        <p:cTn dur="1000" id="78"/>
                                        <p:tgtEl>
                                          <p:spTgt spid="27"/>
                                        </p:tgtEl>
                                      </p:cBhvr>
                                    </p:animEffect>
                                    <p:anim calcmode="lin" valueType="num">
                                      <p:cBhvr>
                                        <p:cTn dur="1000" fill="hold" id="79"/>
                                        <p:tgtEl>
                                          <p:spTgt spid="27"/>
                                        </p:tgtEl>
                                        <p:attrNameLst>
                                          <p:attrName>ppt_x</p:attrName>
                                        </p:attrNameLst>
                                      </p:cBhvr>
                                      <p:tavLst>
                                        <p:tav tm="0">
                                          <p:val>
                                            <p:strVal val="#ppt_x"/>
                                          </p:val>
                                        </p:tav>
                                        <p:tav tm="100000">
                                          <p:val>
                                            <p:strVal val="#ppt_x"/>
                                          </p:val>
                                        </p:tav>
                                      </p:tavLst>
                                    </p:anim>
                                    <p:anim calcmode="lin" valueType="num">
                                      <p:cBhvr>
                                        <p:cTn dur="1000" fill="hold" id="80"/>
                                        <p:tgtEl>
                                          <p:spTgt spid="27"/>
                                        </p:tgtEl>
                                        <p:attrNameLst>
                                          <p:attrName>ppt_y</p:attrName>
                                        </p:attrNameLst>
                                      </p:cBhvr>
                                      <p:tavLst>
                                        <p:tav tm="0">
                                          <p:val>
                                            <p:strVal val="#ppt_y-.1"/>
                                          </p:val>
                                        </p:tav>
                                        <p:tav tm="100000">
                                          <p:val>
                                            <p:strVal val="#ppt_y"/>
                                          </p:val>
                                        </p:tav>
                                      </p:tavLst>
                                    </p:anim>
                                  </p:childTnLst>
                                </p:cTn>
                              </p:par>
                              <p:par>
                                <p:cTn fill="hold" grpId="0" id="81" nodeType="withEffect" presetClass="entr" presetID="47" presetSubtype="0">
                                  <p:stCondLst>
                                    <p:cond delay="0"/>
                                  </p:stCondLst>
                                  <p:childTnLst>
                                    <p:set>
                                      <p:cBhvr>
                                        <p:cTn dur="1" fill="hold" id="82">
                                          <p:stCondLst>
                                            <p:cond delay="0"/>
                                          </p:stCondLst>
                                        </p:cTn>
                                        <p:tgtEl>
                                          <p:spTgt spid="26"/>
                                        </p:tgtEl>
                                        <p:attrNameLst>
                                          <p:attrName>style.visibility</p:attrName>
                                        </p:attrNameLst>
                                      </p:cBhvr>
                                      <p:to>
                                        <p:strVal val="visible"/>
                                      </p:to>
                                    </p:set>
                                    <p:animEffect filter="fade" transition="in">
                                      <p:cBhvr>
                                        <p:cTn dur="1000" id="83"/>
                                        <p:tgtEl>
                                          <p:spTgt spid="26"/>
                                        </p:tgtEl>
                                      </p:cBhvr>
                                    </p:animEffect>
                                    <p:anim calcmode="lin" valueType="num">
                                      <p:cBhvr>
                                        <p:cTn dur="1000" fill="hold" id="84"/>
                                        <p:tgtEl>
                                          <p:spTgt spid="26"/>
                                        </p:tgtEl>
                                        <p:attrNameLst>
                                          <p:attrName>ppt_x</p:attrName>
                                        </p:attrNameLst>
                                      </p:cBhvr>
                                      <p:tavLst>
                                        <p:tav tm="0">
                                          <p:val>
                                            <p:strVal val="#ppt_x"/>
                                          </p:val>
                                        </p:tav>
                                        <p:tav tm="100000">
                                          <p:val>
                                            <p:strVal val="#ppt_x"/>
                                          </p:val>
                                        </p:tav>
                                      </p:tavLst>
                                    </p:anim>
                                    <p:anim calcmode="lin" valueType="num">
                                      <p:cBhvr>
                                        <p:cTn dur="1000" fill="hold" id="85"/>
                                        <p:tgtEl>
                                          <p:spTgt spid="26"/>
                                        </p:tgtEl>
                                        <p:attrNameLst>
                                          <p:attrName>ppt_y</p:attrName>
                                        </p:attrNameLst>
                                      </p:cBhvr>
                                      <p:tavLst>
                                        <p:tav tm="0">
                                          <p:val>
                                            <p:strVal val="#ppt_y-.1"/>
                                          </p:val>
                                        </p:tav>
                                        <p:tav tm="100000">
                                          <p:val>
                                            <p:strVal val="#ppt_y"/>
                                          </p:val>
                                        </p:tav>
                                      </p:tavLst>
                                    </p:anim>
                                  </p:childTnLst>
                                </p:cTn>
                              </p:par>
                            </p:childTnLst>
                          </p:cTn>
                        </p:par>
                        <p:par>
                          <p:cTn fill="hold" id="86" nodeType="afterGroup">
                            <p:stCondLst>
                              <p:cond delay="3250"/>
                            </p:stCondLst>
                            <p:childTnLst>
                              <p:par>
                                <p:cTn fill="hold" grpId="0" id="87" nodeType="afterEffect" presetClass="entr" presetID="53" presetSubtype="0">
                                  <p:stCondLst>
                                    <p:cond delay="0"/>
                                  </p:stCondLst>
                                  <p:iterate type="lt">
                                    <p:tmPct val="10000"/>
                                  </p:iterate>
                                  <p:childTnLst>
                                    <p:set>
                                      <p:cBhvr>
                                        <p:cTn dur="1" fill="hold" id="88">
                                          <p:stCondLst>
                                            <p:cond delay="0"/>
                                          </p:stCondLst>
                                        </p:cTn>
                                        <p:tgtEl>
                                          <p:spTgt spid="28"/>
                                        </p:tgtEl>
                                        <p:attrNameLst>
                                          <p:attrName>style.visibility</p:attrName>
                                        </p:attrNameLst>
                                      </p:cBhvr>
                                      <p:to>
                                        <p:strVal val="visible"/>
                                      </p:to>
                                    </p:set>
                                    <p:anim calcmode="lin" valueType="num">
                                      <p:cBhvr>
                                        <p:cTn dur="100" fill="hold" id="89"/>
                                        <p:tgtEl>
                                          <p:spTgt spid="28"/>
                                        </p:tgtEl>
                                        <p:attrNameLst>
                                          <p:attrName>ppt_w</p:attrName>
                                        </p:attrNameLst>
                                      </p:cBhvr>
                                      <p:tavLst>
                                        <p:tav tm="0">
                                          <p:val>
                                            <p:fltVal val="0"/>
                                          </p:val>
                                        </p:tav>
                                        <p:tav tm="100000">
                                          <p:val>
                                            <p:strVal val="#ppt_w"/>
                                          </p:val>
                                        </p:tav>
                                      </p:tavLst>
                                    </p:anim>
                                    <p:anim calcmode="lin" valueType="num">
                                      <p:cBhvr>
                                        <p:cTn dur="100" fill="hold" id="90"/>
                                        <p:tgtEl>
                                          <p:spTgt spid="28"/>
                                        </p:tgtEl>
                                        <p:attrNameLst>
                                          <p:attrName>ppt_h</p:attrName>
                                        </p:attrNameLst>
                                      </p:cBhvr>
                                      <p:tavLst>
                                        <p:tav tm="0">
                                          <p:val>
                                            <p:fltVal val="0"/>
                                          </p:val>
                                        </p:tav>
                                        <p:tav tm="100000">
                                          <p:val>
                                            <p:strVal val="#ppt_h"/>
                                          </p:val>
                                        </p:tav>
                                      </p:tavLst>
                                    </p:anim>
                                    <p:animEffect filter="fade" transition="in">
                                      <p:cBhvr>
                                        <p:cTn dur="100" id="91"/>
                                        <p:tgtEl>
                                          <p:spTgt spid="2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7"/>
      <p:bldP grpId="0" spid="8"/>
      <p:bldP grpId="0" spid="9"/>
      <p:bldP grpId="0" spid="10"/>
      <p:bldP grpId="0" spid="12"/>
      <p:bldP grpId="0" spid="13"/>
      <p:bldP grpId="0" spid="14"/>
      <p:bldP grpId="0" spid="17"/>
      <p:bldP grpId="0" spid="21"/>
      <p:bldP grpId="0" spid="22"/>
      <p:bldP grpId="0" spid="23"/>
      <p:bldP grpId="0" spid="24"/>
      <p:bldP grpId="0" spid="25"/>
      <p:bldP grpId="0" spid="26"/>
      <p:bldP grpId="0" spid="27"/>
      <p:bldP grpId="0" spid="28"/>
    </p:bldLst>
  </p:timing>
</p:sld>
</file>

<file path=ppt/slides/slide2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dpi="0" rotWithShape="1">
          <a:blip r:embed="rId5">
            <a:alphaModFix amt="25000"/>
            <a:lum/>
          </a:blip>
          <a:stretch>
            <a:fillRect b="-128000" t="-128000"/>
          </a:stretch>
        </a:blipFill>
        <a:effectLst/>
      </p:bgPr>
    </p:bg>
    <p:spTree>
      <p:nvGrpSpPr>
        <p:cNvPr id="1" name=""/>
        <p:cNvGrpSpPr/>
        <p:nvPr/>
      </p:nvGrpSpPr>
      <p:grpSpPr>
        <a:xfrm>
          <a:off x="0" y="0"/>
          <a:ext cx="0" cy="0"/>
        </a:xfrm>
      </p:grpSpPr>
      <p:sp>
        <p:nvSpPr>
          <p:cNvPr id="9" name="矩形 8"/>
          <p:cNvSpPr/>
          <p:nvPr/>
        </p:nvSpPr>
        <p:spPr>
          <a:xfrm>
            <a:off x="3637762" y="2092960"/>
            <a:ext cx="2375110" cy="36923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0" panose="020b0604020202020204" pitchFamily="34" typeface="Arial"/>
              <a:ea charset="-122" panose="020b0503020204020204" pitchFamily="34" typeface="微软雅黑"/>
              <a:sym charset="0" panose="020b0604020202020204" pitchFamily="34" typeface="Arial"/>
            </a:endParaRPr>
          </a:p>
        </p:txBody>
      </p:sp>
      <p:sp>
        <p:nvSpPr>
          <p:cNvPr id="10" name="矩形 9"/>
          <p:cNvSpPr/>
          <p:nvPr/>
        </p:nvSpPr>
        <p:spPr>
          <a:xfrm>
            <a:off x="8736234" y="2092960"/>
            <a:ext cx="2375110" cy="369063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0" panose="020b0604020202020204" pitchFamily="34" typeface="Arial"/>
              <a:ea charset="-122" panose="020b0503020204020204" pitchFamily="34" typeface="微软雅黑"/>
              <a:sym charset="0" panose="020b0604020202020204" pitchFamily="34" typeface="Arial"/>
            </a:endParaRPr>
          </a:p>
        </p:txBody>
      </p:sp>
      <p:sp>
        <p:nvSpPr>
          <p:cNvPr id="11" name="矩形 10"/>
          <p:cNvSpPr/>
          <p:nvPr/>
        </p:nvSpPr>
        <p:spPr>
          <a:xfrm>
            <a:off x="3767069" y="2976425"/>
            <a:ext cx="2116495" cy="3211830"/>
          </a:xfrm>
          <a:prstGeom prst="rect">
            <a:avLst/>
          </a:prstGeom>
        </p:spPr>
        <p:txBody>
          <a:bodyPr wrap="square">
            <a:spAutoFit/>
          </a:bodyPr>
          <a:lstStyle/>
          <a:p>
            <a:pPr algn="just">
              <a:lnSpc>
                <a:spcPct val="150000"/>
              </a:lnSpc>
              <a:buClr>
                <a:srgbClr val="E24848"/>
              </a:buClr>
            </a:pPr>
            <a:r>
              <a:rPr altLang="zh-CN" lang="en-US" noProof="1" sz="1050">
                <a:solidFill>
                  <a:schemeClr val="tx1">
                    <a:lumMod val="50000"/>
                    <a:lumOff val="50000"/>
                  </a:schemeClr>
                </a:solidFill>
                <a:latin charset="0" panose="020b0604020202020204" pitchFamily="34" typeface="Arial"/>
                <a:ea charset="-122" panose="020b0503020204020204" pitchFamily="34" typeface="微软雅黑"/>
                <a:cs charset="0" panose="020b0604020202020204" pitchFamily="34" typeface="Arial"/>
                <a:sym charset="0" panose="020b0604020202020204" pitchFamily="34" typeface="Arial"/>
              </a:rPr>
              <a:t>Lorem ipsum dolor sit consectetuer adipiscing elit, sed diam nonummy nibh euismod tincidunt ut laoreet dolore magna aliquam volutpat. Ut wisi enim ad minim veniam, quis nostrud exerci tation ullamcorper suscipit lobortis nisl ut aliquip ex ea commodo consequat. Duis autem vel eum iriure dolor in hendrerit in vulputate velit molestie consequat. </a:t>
            </a:r>
          </a:p>
        </p:txBody>
      </p:sp>
      <p:sp>
        <p:nvSpPr>
          <p:cNvPr id="12" name="文本框 11"/>
          <p:cNvSpPr txBox="1"/>
          <p:nvPr/>
        </p:nvSpPr>
        <p:spPr>
          <a:xfrm>
            <a:off x="3637761" y="2025497"/>
            <a:ext cx="2375109" cy="929640"/>
          </a:xfrm>
          <a:prstGeom prst="rect">
            <a:avLst/>
          </a:prstGeom>
          <a:noFill/>
        </p:spPr>
        <p:txBody>
          <a:bodyPr rtlCol="0" wrap="square">
            <a:spAutoFit/>
          </a:bodyPr>
          <a:lstStyle/>
          <a:p>
            <a:pPr algn="ctr">
              <a:lnSpc>
                <a:spcPts val="6600"/>
              </a:lnSpc>
            </a:pPr>
            <a:r>
              <a:rPr altLang="en-US" b="1" lang="zh-CN">
                <a:solidFill>
                  <a:schemeClr val="tx1">
                    <a:lumMod val="85000"/>
                    <a:lumOff val="15000"/>
                  </a:schemeClr>
                </a:solidFill>
                <a:latin charset="0" panose="020b0604020202020204" pitchFamily="34" typeface="Arial"/>
                <a:ea charset="-122" panose="020b0503020204020204" pitchFamily="34" typeface="微软雅黑"/>
                <a:cs charset="0" panose="020b0606030504020204" pitchFamily="34" typeface="Open Sans"/>
                <a:sym charset="0" panose="020b0604020202020204" pitchFamily="34" typeface="Arial"/>
              </a:rPr>
              <a:t>项 目 标 题</a:t>
            </a:r>
          </a:p>
        </p:txBody>
      </p:sp>
      <p:sp>
        <p:nvSpPr>
          <p:cNvPr id="13" name="矩形 12"/>
          <p:cNvSpPr/>
          <p:nvPr/>
        </p:nvSpPr>
        <p:spPr>
          <a:xfrm>
            <a:off x="8865541" y="2976425"/>
            <a:ext cx="2116495" cy="3211830"/>
          </a:xfrm>
          <a:prstGeom prst="rect">
            <a:avLst/>
          </a:prstGeom>
        </p:spPr>
        <p:txBody>
          <a:bodyPr wrap="square">
            <a:spAutoFit/>
          </a:bodyPr>
          <a:lstStyle/>
          <a:p>
            <a:pPr algn="just">
              <a:lnSpc>
                <a:spcPct val="150000"/>
              </a:lnSpc>
              <a:buClr>
                <a:srgbClr val="E24848"/>
              </a:buClr>
            </a:pPr>
            <a:r>
              <a:rPr altLang="zh-CN" lang="en-US" noProof="1" sz="1050">
                <a:solidFill>
                  <a:schemeClr val="tx1">
                    <a:lumMod val="50000"/>
                    <a:lumOff val="50000"/>
                  </a:schemeClr>
                </a:solidFill>
                <a:latin charset="0" panose="020b0604020202020204" pitchFamily="34" typeface="Arial"/>
                <a:ea charset="-122" panose="020b0503020204020204" pitchFamily="34" typeface="微软雅黑"/>
                <a:cs charset="0" panose="020b0604020202020204" pitchFamily="34" typeface="Arial"/>
                <a:sym charset="0" panose="020b0604020202020204" pitchFamily="34" typeface="Arial"/>
              </a:rPr>
              <a:t>Lorem ipsum dolor sit consectetuer adipiscing elit, sed diam nonummy nibh euismod tincidunt ut laoreet dolore magna aliquam volutpat. Ut wisi enim ad minim veniam, quis nostrud exerci tation ullamcorper suscipit lobortis nisl ut aliquip ex ea commodo consequat. Duis autem vel eum iriure dolor in hendrerit in vulputate velit molestie consequat. </a:t>
            </a:r>
          </a:p>
        </p:txBody>
      </p:sp>
      <p:sp>
        <p:nvSpPr>
          <p:cNvPr id="14" name="文本框 13"/>
          <p:cNvSpPr txBox="1"/>
          <p:nvPr/>
        </p:nvSpPr>
        <p:spPr>
          <a:xfrm>
            <a:off x="8736232" y="2025497"/>
            <a:ext cx="2375109" cy="929640"/>
          </a:xfrm>
          <a:prstGeom prst="rect">
            <a:avLst/>
          </a:prstGeom>
          <a:noFill/>
        </p:spPr>
        <p:txBody>
          <a:bodyPr rtlCol="0" wrap="square">
            <a:spAutoFit/>
          </a:bodyPr>
          <a:lstStyle/>
          <a:p>
            <a:pPr algn="ctr">
              <a:lnSpc>
                <a:spcPts val="6600"/>
              </a:lnSpc>
            </a:pPr>
            <a:r>
              <a:rPr altLang="en-US" b="1" lang="zh-CN">
                <a:solidFill>
                  <a:schemeClr val="tx1">
                    <a:lumMod val="85000"/>
                    <a:lumOff val="15000"/>
                  </a:schemeClr>
                </a:solidFill>
                <a:latin charset="0" panose="020b0604020202020204" pitchFamily="34" typeface="Arial"/>
                <a:ea charset="-122" panose="020b0503020204020204" pitchFamily="34" typeface="微软雅黑"/>
                <a:cs charset="0" panose="020b0606030504020204" pitchFamily="34" typeface="Open Sans"/>
                <a:sym charset="0" panose="020b0604020202020204" pitchFamily="34" typeface="Arial"/>
              </a:rPr>
              <a:t>项 目 标 题</a:t>
            </a:r>
          </a:p>
        </p:txBody>
      </p:sp>
      <p:pic>
        <p:nvPicPr>
          <p:cNvPr id="19" name="图片占位符 18"/>
          <p:cNvPicPr>
            <a:picLocks noChangeAspect="1" noGrp="1"/>
          </p:cNvPicPr>
          <p:nvPr>
            <p:ph idx="11" sz="quarter" type="pic"/>
          </p:nvPr>
        </p:nvPicPr>
        <p:blipFill>
          <a:blip r:embed="rId3">
            <a:extLst>
              <a:ext uri="{28A0092B-C50C-407E-A947-70E740481C1C}">
                <a14:useLocalDpi val="0"/>
              </a:ext>
            </a:extLst>
          </a:blip>
          <a:stretch>
            <a:fillRect/>
          </a:stretch>
        </p:blipFill>
        <p:spPr>
          <a:xfrm>
            <a:off x="6186998" y="2092999"/>
            <a:ext cx="2375110" cy="3690555"/>
          </a:xfrm>
          <a:prstGeom prst="rect">
            <a:avLst/>
          </a:prstGeom>
        </p:spPr>
      </p:pic>
      <p:pic>
        <p:nvPicPr>
          <p:cNvPr id="18" name="图片占位符 17"/>
          <p:cNvPicPr>
            <a:picLocks noChangeAspect="1" noGrp="1"/>
          </p:cNvPicPr>
          <p:nvPr>
            <p:ph idx="10" sz="quarter" type="pic"/>
          </p:nvPr>
        </p:nvPicPr>
        <p:blipFill>
          <a:blip r:embed="rId4">
            <a:extLst>
              <a:ext uri="{28A0092B-C50C-407E-A947-70E740481C1C}">
                <a14:useLocalDpi val="0"/>
              </a:ext>
            </a:extLst>
          </a:blip>
          <a:stretch>
            <a:fillRect/>
          </a:stretch>
        </p:blipFill>
        <p:spPr>
          <a:xfrm>
            <a:off x="1091546" y="2092960"/>
            <a:ext cx="2369069" cy="3690633"/>
          </a:xfrm>
          <a:prstGeom prst="rect">
            <a:avLst/>
          </a:prstGeom>
        </p:spPr>
      </p:pic>
      <p:sp>
        <p:nvSpPr>
          <p:cNvPr id="15" name="文本框 14"/>
          <p:cNvSpPr txBox="1"/>
          <p:nvPr/>
        </p:nvSpPr>
        <p:spPr>
          <a:xfrm>
            <a:off x="7085315" y="324061"/>
            <a:ext cx="2810347" cy="274320"/>
          </a:xfrm>
          <a:prstGeom prst="rect">
            <a:avLst/>
          </a:prstGeom>
          <a:noFill/>
        </p:spPr>
        <p:txBody>
          <a:bodyPr rtlCol="0" wrap="square">
            <a:spAutoFit/>
          </a:bodyPr>
          <a:lstStyle/>
          <a:p>
            <a:pPr algn="r"/>
            <a:r>
              <a:rPr altLang="en-US" b="1" lang="zh-CN" sz="1200">
                <a:latin charset="0" panose="020b0604020202020204" pitchFamily="34" typeface="Arial"/>
                <a:ea charset="-122" panose="020b0503020204020204" pitchFamily="34" typeface="微软雅黑"/>
                <a:sym charset="0" panose="020b0604020202020204" pitchFamily="34" typeface="Arial"/>
              </a:rPr>
              <a:t>ADD YOUR TEXT HERE</a:t>
            </a:r>
          </a:p>
        </p:txBody>
      </p:sp>
      <p:sp>
        <p:nvSpPr>
          <p:cNvPr id="16" name="文本框 15"/>
          <p:cNvSpPr txBox="1"/>
          <p:nvPr/>
        </p:nvSpPr>
        <p:spPr>
          <a:xfrm>
            <a:off x="10435323" y="261573"/>
            <a:ext cx="1548394" cy="365760"/>
          </a:xfrm>
          <a:prstGeom prst="rect">
            <a:avLst/>
          </a:prstGeom>
          <a:noFill/>
        </p:spPr>
        <p:txBody>
          <a:bodyPr rtlCol="0" wrap="square">
            <a:spAutoFit/>
          </a:bodyPr>
          <a:lstStyle/>
          <a:p>
            <a:pPr algn="ctr"/>
            <a:r>
              <a:rPr altLang="en-US" lang="zh-CN" spc="300">
                <a:solidFill>
                  <a:schemeClr val="bg1"/>
                </a:solidFill>
                <a:latin charset="0" panose="020b0604020202020204" pitchFamily="34" typeface="Arial"/>
                <a:ea charset="-122" panose="020b0503020204020204" pitchFamily="34" typeface="微软雅黑"/>
                <a:sym charset="0" panose="020b0604020202020204" pitchFamily="34" typeface="Arial"/>
              </a:rPr>
              <a:t>添加标题</a:t>
            </a:r>
          </a:p>
        </p:txBody>
      </p:sp>
    </p:spTree>
    <p:extLst>
      <p:ext uri="{BB962C8B-B14F-4D97-AF65-F5344CB8AC3E}">
        <p14:creationId val="3383652499"/>
      </p:ext>
    </p:extLst>
  </p:cSld>
  <p:clrMapOvr>
    <a:masterClrMapping/>
  </p:clrMapOvr>
  <p:transition spd="slow">
    <p:randomBar dir="vert"/>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53" presetSubtype="0">
                                  <p:stCondLst>
                                    <p:cond delay="0"/>
                                  </p:stCondLst>
                                  <p:iterate type="lt">
                                    <p:tmPct val="10000"/>
                                  </p:iterate>
                                  <p:childTnLst>
                                    <p:set>
                                      <p:cBhvr>
                                        <p:cTn dur="1" fill="hold" id="6">
                                          <p:stCondLst>
                                            <p:cond delay="0"/>
                                          </p:stCondLst>
                                        </p:cTn>
                                        <p:tgtEl>
                                          <p:spTgt spid="16"/>
                                        </p:tgtEl>
                                        <p:attrNameLst>
                                          <p:attrName>style.visibility</p:attrName>
                                        </p:attrNameLst>
                                      </p:cBhvr>
                                      <p:to>
                                        <p:strVal val="visible"/>
                                      </p:to>
                                    </p:set>
                                    <p:anim calcmode="lin" valueType="num">
                                      <p:cBhvr>
                                        <p:cTn dur="500" fill="hold" id="7"/>
                                        <p:tgtEl>
                                          <p:spTgt spid="16"/>
                                        </p:tgtEl>
                                        <p:attrNameLst>
                                          <p:attrName>ppt_w</p:attrName>
                                        </p:attrNameLst>
                                      </p:cBhvr>
                                      <p:tavLst>
                                        <p:tav tm="0">
                                          <p:val>
                                            <p:fltVal val="0"/>
                                          </p:val>
                                        </p:tav>
                                        <p:tav tm="100000">
                                          <p:val>
                                            <p:strVal val="#ppt_w"/>
                                          </p:val>
                                        </p:tav>
                                      </p:tavLst>
                                    </p:anim>
                                    <p:anim calcmode="lin" valueType="num">
                                      <p:cBhvr>
                                        <p:cTn dur="500" fill="hold" id="8"/>
                                        <p:tgtEl>
                                          <p:spTgt spid="16"/>
                                        </p:tgtEl>
                                        <p:attrNameLst>
                                          <p:attrName>ppt_h</p:attrName>
                                        </p:attrNameLst>
                                      </p:cBhvr>
                                      <p:tavLst>
                                        <p:tav tm="0">
                                          <p:val>
                                            <p:fltVal val="0"/>
                                          </p:val>
                                        </p:tav>
                                        <p:tav tm="100000">
                                          <p:val>
                                            <p:strVal val="#ppt_h"/>
                                          </p:val>
                                        </p:tav>
                                      </p:tavLst>
                                    </p:anim>
                                    <p:animEffect filter="fade" transition="in">
                                      <p:cBhvr>
                                        <p:cTn dur="500" id="9"/>
                                        <p:tgtEl>
                                          <p:spTgt spid="16"/>
                                        </p:tgtEl>
                                      </p:cBhvr>
                                    </p:animEffect>
                                  </p:childTnLst>
                                </p:cTn>
                              </p:par>
                              <p:par>
                                <p:cTn fill="hold" grpId="0" id="10" nodeType="withEffect" presetClass="entr" presetID="53" presetSubtype="0">
                                  <p:stCondLst>
                                    <p:cond delay="250"/>
                                  </p:stCondLst>
                                  <p:iterate type="lt">
                                    <p:tmPct val="10000"/>
                                  </p:iterate>
                                  <p:childTnLst>
                                    <p:set>
                                      <p:cBhvr>
                                        <p:cTn dur="1" fill="hold" id="11">
                                          <p:stCondLst>
                                            <p:cond delay="0"/>
                                          </p:stCondLst>
                                        </p:cTn>
                                        <p:tgtEl>
                                          <p:spTgt spid="15"/>
                                        </p:tgtEl>
                                        <p:attrNameLst>
                                          <p:attrName>style.visibility</p:attrName>
                                        </p:attrNameLst>
                                      </p:cBhvr>
                                      <p:to>
                                        <p:strVal val="visible"/>
                                      </p:to>
                                    </p:set>
                                    <p:anim calcmode="lin" valueType="num">
                                      <p:cBhvr>
                                        <p:cTn dur="500" fill="hold" id="12"/>
                                        <p:tgtEl>
                                          <p:spTgt spid="15"/>
                                        </p:tgtEl>
                                        <p:attrNameLst>
                                          <p:attrName>ppt_w</p:attrName>
                                        </p:attrNameLst>
                                      </p:cBhvr>
                                      <p:tavLst>
                                        <p:tav tm="0">
                                          <p:val>
                                            <p:fltVal val="0"/>
                                          </p:val>
                                        </p:tav>
                                        <p:tav tm="100000">
                                          <p:val>
                                            <p:strVal val="#ppt_w"/>
                                          </p:val>
                                        </p:tav>
                                      </p:tavLst>
                                    </p:anim>
                                    <p:anim calcmode="lin" valueType="num">
                                      <p:cBhvr>
                                        <p:cTn dur="500" fill="hold" id="13"/>
                                        <p:tgtEl>
                                          <p:spTgt spid="15"/>
                                        </p:tgtEl>
                                        <p:attrNameLst>
                                          <p:attrName>ppt_h</p:attrName>
                                        </p:attrNameLst>
                                      </p:cBhvr>
                                      <p:tavLst>
                                        <p:tav tm="0">
                                          <p:val>
                                            <p:fltVal val="0"/>
                                          </p:val>
                                        </p:tav>
                                        <p:tav tm="100000">
                                          <p:val>
                                            <p:strVal val="#ppt_h"/>
                                          </p:val>
                                        </p:tav>
                                      </p:tavLst>
                                    </p:anim>
                                    <p:animEffect filter="fade" transition="in">
                                      <p:cBhvr>
                                        <p:cTn dur="500" id="14"/>
                                        <p:tgtEl>
                                          <p:spTgt spid="15"/>
                                        </p:tgtEl>
                                      </p:cBhvr>
                                    </p:animEffect>
                                  </p:childTnLst>
                                </p:cTn>
                              </p:par>
                            </p:childTnLst>
                          </p:cTn>
                        </p:par>
                        <p:par>
                          <p:cTn fill="hold" id="15" nodeType="afterGroup">
                            <p:stCondLst>
                              <p:cond delay="750"/>
                            </p:stCondLst>
                            <p:childTnLst>
                              <p:par>
                                <p:cTn fill="hold" grpId="0" id="16" nodeType="afterEffect" presetClass="entr" presetID="47" presetSubtype="0">
                                  <p:stCondLst>
                                    <p:cond delay="0"/>
                                  </p:stCondLst>
                                  <p:childTnLst>
                                    <p:set>
                                      <p:cBhvr>
                                        <p:cTn dur="1" fill="hold" id="17">
                                          <p:stCondLst>
                                            <p:cond delay="0"/>
                                          </p:stCondLst>
                                        </p:cTn>
                                        <p:tgtEl>
                                          <p:spTgt spid="9"/>
                                        </p:tgtEl>
                                        <p:attrNameLst>
                                          <p:attrName>style.visibility</p:attrName>
                                        </p:attrNameLst>
                                      </p:cBhvr>
                                      <p:to>
                                        <p:strVal val="visible"/>
                                      </p:to>
                                    </p:set>
                                    <p:animEffect filter="fade" transition="in">
                                      <p:cBhvr>
                                        <p:cTn dur="1000" id="18"/>
                                        <p:tgtEl>
                                          <p:spTgt spid="9"/>
                                        </p:tgtEl>
                                      </p:cBhvr>
                                    </p:animEffect>
                                    <p:anim calcmode="lin" valueType="num">
                                      <p:cBhvr>
                                        <p:cTn dur="1000" fill="hold" id="19"/>
                                        <p:tgtEl>
                                          <p:spTgt spid="9"/>
                                        </p:tgtEl>
                                        <p:attrNameLst>
                                          <p:attrName>ppt_x</p:attrName>
                                        </p:attrNameLst>
                                      </p:cBhvr>
                                      <p:tavLst>
                                        <p:tav tm="0">
                                          <p:val>
                                            <p:strVal val="#ppt_x"/>
                                          </p:val>
                                        </p:tav>
                                        <p:tav tm="100000">
                                          <p:val>
                                            <p:strVal val="#ppt_x"/>
                                          </p:val>
                                        </p:tav>
                                      </p:tavLst>
                                    </p:anim>
                                    <p:anim calcmode="lin" valueType="num">
                                      <p:cBhvr>
                                        <p:cTn dur="1000" fill="hold" id="20"/>
                                        <p:tgtEl>
                                          <p:spTgt spid="9"/>
                                        </p:tgtEl>
                                        <p:attrNameLst>
                                          <p:attrName>ppt_y</p:attrName>
                                        </p:attrNameLst>
                                      </p:cBhvr>
                                      <p:tavLst>
                                        <p:tav tm="0">
                                          <p:val>
                                            <p:strVal val="#ppt_y-.1"/>
                                          </p:val>
                                        </p:tav>
                                        <p:tav tm="100000">
                                          <p:val>
                                            <p:strVal val="#ppt_y"/>
                                          </p:val>
                                        </p:tav>
                                      </p:tavLst>
                                    </p:anim>
                                  </p:childTnLst>
                                </p:cTn>
                              </p:par>
                              <p:par>
                                <p:cTn fill="hold" grpId="0" id="21" nodeType="withEffect" presetClass="entr" presetID="47" presetSubtype="0">
                                  <p:stCondLst>
                                    <p:cond delay="0"/>
                                  </p:stCondLst>
                                  <p:childTnLst>
                                    <p:set>
                                      <p:cBhvr>
                                        <p:cTn dur="1" fill="hold" id="22">
                                          <p:stCondLst>
                                            <p:cond delay="0"/>
                                          </p:stCondLst>
                                        </p:cTn>
                                        <p:tgtEl>
                                          <p:spTgt spid="10"/>
                                        </p:tgtEl>
                                        <p:attrNameLst>
                                          <p:attrName>style.visibility</p:attrName>
                                        </p:attrNameLst>
                                      </p:cBhvr>
                                      <p:to>
                                        <p:strVal val="visible"/>
                                      </p:to>
                                    </p:set>
                                    <p:animEffect filter="fade" transition="in">
                                      <p:cBhvr>
                                        <p:cTn dur="1000" id="23"/>
                                        <p:tgtEl>
                                          <p:spTgt spid="10"/>
                                        </p:tgtEl>
                                      </p:cBhvr>
                                    </p:animEffect>
                                    <p:anim calcmode="lin" valueType="num">
                                      <p:cBhvr>
                                        <p:cTn dur="1000" fill="hold" id="24"/>
                                        <p:tgtEl>
                                          <p:spTgt spid="10"/>
                                        </p:tgtEl>
                                        <p:attrNameLst>
                                          <p:attrName>ppt_x</p:attrName>
                                        </p:attrNameLst>
                                      </p:cBhvr>
                                      <p:tavLst>
                                        <p:tav tm="0">
                                          <p:val>
                                            <p:strVal val="#ppt_x"/>
                                          </p:val>
                                        </p:tav>
                                        <p:tav tm="100000">
                                          <p:val>
                                            <p:strVal val="#ppt_x"/>
                                          </p:val>
                                        </p:tav>
                                      </p:tavLst>
                                    </p:anim>
                                    <p:anim calcmode="lin" valueType="num">
                                      <p:cBhvr>
                                        <p:cTn dur="1000" fill="hold" id="25"/>
                                        <p:tgtEl>
                                          <p:spTgt spid="10"/>
                                        </p:tgtEl>
                                        <p:attrNameLst>
                                          <p:attrName>ppt_y</p:attrName>
                                        </p:attrNameLst>
                                      </p:cBhvr>
                                      <p:tavLst>
                                        <p:tav tm="0">
                                          <p:val>
                                            <p:strVal val="#ppt_y-.1"/>
                                          </p:val>
                                        </p:tav>
                                        <p:tav tm="100000">
                                          <p:val>
                                            <p:strVal val="#ppt_y"/>
                                          </p:val>
                                        </p:tav>
                                      </p:tavLst>
                                    </p:anim>
                                  </p:childTnLst>
                                </p:cTn>
                              </p:par>
                            </p:childTnLst>
                          </p:cTn>
                        </p:par>
                        <p:par>
                          <p:cTn fill="hold" id="26" nodeType="afterGroup">
                            <p:stCondLst>
                              <p:cond delay="1750"/>
                            </p:stCondLst>
                            <p:childTnLst>
                              <p:par>
                                <p:cTn fill="hold" grpId="0" id="27" nodeType="afterEffect" presetClass="entr" presetID="47" presetSubtype="0">
                                  <p:stCondLst>
                                    <p:cond delay="0"/>
                                  </p:stCondLst>
                                  <p:iterate type="lt">
                                    <p:tmPct val="10000"/>
                                  </p:iterate>
                                  <p:childTnLst>
                                    <p:set>
                                      <p:cBhvr>
                                        <p:cTn dur="1" fill="hold" id="28">
                                          <p:stCondLst>
                                            <p:cond delay="0"/>
                                          </p:stCondLst>
                                        </p:cTn>
                                        <p:tgtEl>
                                          <p:spTgt spid="12">
                                            <p:txEl>
                                              <p:pRg end="0" st="0"/>
                                            </p:txEl>
                                          </p:spTgt>
                                        </p:tgtEl>
                                        <p:attrNameLst>
                                          <p:attrName>style.visibility</p:attrName>
                                        </p:attrNameLst>
                                      </p:cBhvr>
                                      <p:to>
                                        <p:strVal val="visible"/>
                                      </p:to>
                                    </p:set>
                                    <p:animEffect filter="fade" transition="in">
                                      <p:cBhvr>
                                        <p:cTn dur="250" id="29"/>
                                        <p:tgtEl>
                                          <p:spTgt spid="12">
                                            <p:txEl>
                                              <p:pRg end="0" st="0"/>
                                            </p:txEl>
                                          </p:spTgt>
                                        </p:tgtEl>
                                      </p:cBhvr>
                                    </p:animEffect>
                                    <p:anim calcmode="lin" valueType="num">
                                      <p:cBhvr>
                                        <p:cTn dur="250" fill="hold" id="30"/>
                                        <p:tgtEl>
                                          <p:spTgt spid="12">
                                            <p:txEl>
                                              <p:pRg end="0" st="0"/>
                                            </p:txEl>
                                          </p:spTgt>
                                        </p:tgtEl>
                                        <p:attrNameLst>
                                          <p:attrName>ppt_x</p:attrName>
                                        </p:attrNameLst>
                                      </p:cBhvr>
                                      <p:tavLst>
                                        <p:tav tm="0">
                                          <p:val>
                                            <p:strVal val="#ppt_x"/>
                                          </p:val>
                                        </p:tav>
                                        <p:tav tm="100000">
                                          <p:val>
                                            <p:strVal val="#ppt_x"/>
                                          </p:val>
                                        </p:tav>
                                      </p:tavLst>
                                    </p:anim>
                                    <p:anim calcmode="lin" valueType="num">
                                      <p:cBhvr>
                                        <p:cTn dur="250" fill="hold" id="31"/>
                                        <p:tgtEl>
                                          <p:spTgt spid="12">
                                            <p:txEl>
                                              <p:pRg end="0" st="0"/>
                                            </p:txEl>
                                          </p:spTgt>
                                        </p:tgtEl>
                                        <p:attrNameLst>
                                          <p:attrName>ppt_y</p:attrName>
                                        </p:attrNameLst>
                                      </p:cBhvr>
                                      <p:tavLst>
                                        <p:tav tm="0">
                                          <p:val>
                                            <p:strVal val="#ppt_y-.1"/>
                                          </p:val>
                                        </p:tav>
                                        <p:tav tm="100000">
                                          <p:val>
                                            <p:strVal val="#ppt_y"/>
                                          </p:val>
                                        </p:tav>
                                      </p:tavLst>
                                    </p:anim>
                                  </p:childTnLst>
                                </p:cTn>
                              </p:par>
                              <p:par>
                                <p:cTn fill="hold" grpId="0" id="32" nodeType="withEffect" presetClass="entr" presetID="42" presetSubtype="0">
                                  <p:stCondLst>
                                    <p:cond delay="0"/>
                                  </p:stCondLst>
                                  <p:childTnLst>
                                    <p:set>
                                      <p:cBhvr>
                                        <p:cTn dur="1" fill="hold" id="33">
                                          <p:stCondLst>
                                            <p:cond delay="0"/>
                                          </p:stCondLst>
                                        </p:cTn>
                                        <p:tgtEl>
                                          <p:spTgt spid="11"/>
                                        </p:tgtEl>
                                        <p:attrNameLst>
                                          <p:attrName>style.visibility</p:attrName>
                                        </p:attrNameLst>
                                      </p:cBhvr>
                                      <p:to>
                                        <p:strVal val="visible"/>
                                      </p:to>
                                    </p:set>
                                    <p:animEffect filter="fade" transition="in">
                                      <p:cBhvr>
                                        <p:cTn dur="500" id="34"/>
                                        <p:tgtEl>
                                          <p:spTgt spid="11"/>
                                        </p:tgtEl>
                                      </p:cBhvr>
                                    </p:animEffect>
                                    <p:anim calcmode="lin" valueType="num">
                                      <p:cBhvr>
                                        <p:cTn dur="500" fill="hold" id="35"/>
                                        <p:tgtEl>
                                          <p:spTgt spid="11"/>
                                        </p:tgtEl>
                                        <p:attrNameLst>
                                          <p:attrName>ppt_x</p:attrName>
                                        </p:attrNameLst>
                                      </p:cBhvr>
                                      <p:tavLst>
                                        <p:tav tm="0">
                                          <p:val>
                                            <p:strVal val="#ppt_x"/>
                                          </p:val>
                                        </p:tav>
                                        <p:tav tm="100000">
                                          <p:val>
                                            <p:strVal val="#ppt_x"/>
                                          </p:val>
                                        </p:tav>
                                      </p:tavLst>
                                    </p:anim>
                                    <p:anim calcmode="lin" valueType="num">
                                      <p:cBhvr>
                                        <p:cTn dur="500" fill="hold" id="36"/>
                                        <p:tgtEl>
                                          <p:spTgt spid="11"/>
                                        </p:tgtEl>
                                        <p:attrNameLst>
                                          <p:attrName>ppt_y</p:attrName>
                                        </p:attrNameLst>
                                      </p:cBhvr>
                                      <p:tavLst>
                                        <p:tav tm="0">
                                          <p:val>
                                            <p:strVal val="#ppt_y+.1"/>
                                          </p:val>
                                        </p:tav>
                                        <p:tav tm="100000">
                                          <p:val>
                                            <p:strVal val="#ppt_y"/>
                                          </p:val>
                                        </p:tav>
                                      </p:tavLst>
                                    </p:anim>
                                  </p:childTnLst>
                                </p:cTn>
                              </p:par>
                              <p:par>
                                <p:cTn fill="hold" grpId="0" id="37" nodeType="withEffect" presetClass="entr" presetID="47" presetSubtype="0">
                                  <p:stCondLst>
                                    <p:cond delay="0"/>
                                  </p:stCondLst>
                                  <p:iterate type="lt">
                                    <p:tmPct val="10000"/>
                                  </p:iterate>
                                  <p:childTnLst>
                                    <p:set>
                                      <p:cBhvr>
                                        <p:cTn dur="1" fill="hold" id="38">
                                          <p:stCondLst>
                                            <p:cond delay="0"/>
                                          </p:stCondLst>
                                        </p:cTn>
                                        <p:tgtEl>
                                          <p:spTgt spid="14">
                                            <p:txEl>
                                              <p:pRg end="0" st="0"/>
                                            </p:txEl>
                                          </p:spTgt>
                                        </p:tgtEl>
                                        <p:attrNameLst>
                                          <p:attrName>style.visibility</p:attrName>
                                        </p:attrNameLst>
                                      </p:cBhvr>
                                      <p:to>
                                        <p:strVal val="visible"/>
                                      </p:to>
                                    </p:set>
                                    <p:animEffect filter="fade" transition="in">
                                      <p:cBhvr>
                                        <p:cTn dur="250" id="39"/>
                                        <p:tgtEl>
                                          <p:spTgt spid="14">
                                            <p:txEl>
                                              <p:pRg end="0" st="0"/>
                                            </p:txEl>
                                          </p:spTgt>
                                        </p:tgtEl>
                                      </p:cBhvr>
                                    </p:animEffect>
                                    <p:anim calcmode="lin" valueType="num">
                                      <p:cBhvr>
                                        <p:cTn dur="250" fill="hold" id="40"/>
                                        <p:tgtEl>
                                          <p:spTgt spid="14">
                                            <p:txEl>
                                              <p:pRg end="0" st="0"/>
                                            </p:txEl>
                                          </p:spTgt>
                                        </p:tgtEl>
                                        <p:attrNameLst>
                                          <p:attrName>ppt_x</p:attrName>
                                        </p:attrNameLst>
                                      </p:cBhvr>
                                      <p:tavLst>
                                        <p:tav tm="0">
                                          <p:val>
                                            <p:strVal val="#ppt_x"/>
                                          </p:val>
                                        </p:tav>
                                        <p:tav tm="100000">
                                          <p:val>
                                            <p:strVal val="#ppt_x"/>
                                          </p:val>
                                        </p:tav>
                                      </p:tavLst>
                                    </p:anim>
                                    <p:anim calcmode="lin" valueType="num">
                                      <p:cBhvr>
                                        <p:cTn dur="250" fill="hold" id="41"/>
                                        <p:tgtEl>
                                          <p:spTgt spid="14">
                                            <p:txEl>
                                              <p:pRg end="0" st="0"/>
                                            </p:txEl>
                                          </p:spTgt>
                                        </p:tgtEl>
                                        <p:attrNameLst>
                                          <p:attrName>ppt_y</p:attrName>
                                        </p:attrNameLst>
                                      </p:cBhvr>
                                      <p:tavLst>
                                        <p:tav tm="0">
                                          <p:val>
                                            <p:strVal val="#ppt_y-.1"/>
                                          </p:val>
                                        </p:tav>
                                        <p:tav tm="100000">
                                          <p:val>
                                            <p:strVal val="#ppt_y"/>
                                          </p:val>
                                        </p:tav>
                                      </p:tavLst>
                                    </p:anim>
                                  </p:childTnLst>
                                </p:cTn>
                              </p:par>
                              <p:par>
                                <p:cTn fill="hold" grpId="0" id="42" nodeType="withEffect" presetClass="entr" presetID="42" presetSubtype="0">
                                  <p:stCondLst>
                                    <p:cond delay="0"/>
                                  </p:stCondLst>
                                  <p:childTnLst>
                                    <p:set>
                                      <p:cBhvr>
                                        <p:cTn dur="1" fill="hold" id="43">
                                          <p:stCondLst>
                                            <p:cond delay="0"/>
                                          </p:stCondLst>
                                        </p:cTn>
                                        <p:tgtEl>
                                          <p:spTgt spid="13"/>
                                        </p:tgtEl>
                                        <p:attrNameLst>
                                          <p:attrName>style.visibility</p:attrName>
                                        </p:attrNameLst>
                                      </p:cBhvr>
                                      <p:to>
                                        <p:strVal val="visible"/>
                                      </p:to>
                                    </p:set>
                                    <p:animEffect filter="fade" transition="in">
                                      <p:cBhvr>
                                        <p:cTn dur="500" id="44"/>
                                        <p:tgtEl>
                                          <p:spTgt spid="13"/>
                                        </p:tgtEl>
                                      </p:cBhvr>
                                    </p:animEffect>
                                    <p:anim calcmode="lin" valueType="num">
                                      <p:cBhvr>
                                        <p:cTn dur="500" fill="hold" id="45"/>
                                        <p:tgtEl>
                                          <p:spTgt spid="13"/>
                                        </p:tgtEl>
                                        <p:attrNameLst>
                                          <p:attrName>ppt_x</p:attrName>
                                        </p:attrNameLst>
                                      </p:cBhvr>
                                      <p:tavLst>
                                        <p:tav tm="0">
                                          <p:val>
                                            <p:strVal val="#ppt_x"/>
                                          </p:val>
                                        </p:tav>
                                        <p:tav tm="100000">
                                          <p:val>
                                            <p:strVal val="#ppt_x"/>
                                          </p:val>
                                        </p:tav>
                                      </p:tavLst>
                                    </p:anim>
                                    <p:anim calcmode="lin" valueType="num">
                                      <p:cBhvr>
                                        <p:cTn dur="500" fill="hold" id="46"/>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9"/>
      <p:bldP grpId="0" spid="10"/>
      <p:bldP grpId="0" spid="11"/>
      <p:bldP build="p" grpId="0" spid="12"/>
      <p:bldP grpId="0" spid="13"/>
      <p:bldP build="p" grpId="0" spid="14"/>
      <p:bldP grpId="0" spid="15"/>
      <p:bldP grpId="0" spid="16"/>
    </p:bldLst>
  </p:timing>
</p:sld>
</file>

<file path=ppt/slides/slide2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dpi="0" rotWithShape="1">
          <a:blip r:embed="rId4">
            <a:alphaModFix amt="25000"/>
            <a:lum/>
          </a:blip>
          <a:stretch>
            <a:fillRect b="-128000" t="-128000"/>
          </a:stretch>
        </a:blipFill>
        <a:effectLst/>
      </p:bgPr>
    </p:bg>
    <p:spTree>
      <p:nvGrpSpPr>
        <p:cNvPr id="1" name=""/>
        <p:cNvGrpSpPr/>
        <p:nvPr/>
      </p:nvGrpSpPr>
      <p:grpSpPr>
        <a:xfrm>
          <a:off x="0" y="0"/>
          <a:ext cx="0" cy="0"/>
        </a:xfrm>
      </p:grpSpPr>
      <p:sp>
        <p:nvSpPr>
          <p:cNvPr id="10" name="Freeform 7"/>
          <p:cNvSpPr>
            <a:spLocks noEditPoints="1"/>
          </p:cNvSpPr>
          <p:nvPr/>
        </p:nvSpPr>
        <p:spPr bwMode="auto">
          <a:xfrm>
            <a:off x="1574881" y="2361901"/>
            <a:ext cx="1674953" cy="1917295"/>
          </a:xfrm>
          <a:custGeom>
            <a:gdLst>
              <a:gd fmla="*/ 123 w 696" name="T0"/>
              <a:gd fmla="*/ 224 h 796" name="T1"/>
              <a:gd fmla="*/ 123 w 696" name="T2"/>
              <a:gd fmla="*/ 673 h 796" name="T3"/>
              <a:gd fmla="*/ 572 w 696" name="T4"/>
              <a:gd fmla="*/ 673 h 796" name="T5"/>
              <a:gd fmla="*/ 572 w 696" name="T6"/>
              <a:gd fmla="*/ 224 h 796" name="T7"/>
              <a:gd fmla="*/ 348 w 696" name="T8"/>
              <a:gd fmla="*/ 0 h 796" name="T9"/>
              <a:gd fmla="*/ 123 w 696" name="T10"/>
              <a:gd fmla="*/ 224 h 796" name="T11"/>
              <a:gd fmla="*/ 361 w 696" name="T12"/>
              <a:gd fmla="*/ 101 h 796" name="T13"/>
              <a:gd fmla="*/ 328 w 696" name="T14"/>
              <a:gd fmla="*/ 101 h 796" name="T15"/>
              <a:gd fmla="*/ 328 w 696" name="T16"/>
              <a:gd fmla="*/ 67 h 796" name="T17"/>
              <a:gd fmla="*/ 361 w 696" name="T18"/>
              <a:gd fmla="*/ 67 h 796" name="T19"/>
              <a:gd fmla="*/ 361 w 696" name="T20"/>
              <a:gd fmla="*/ 101 h 796"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796" w="696">
                <a:moveTo>
                  <a:pt x="123" y="224"/>
                </a:moveTo>
                <a:cubicBezTo>
                  <a:pt x="0" y="348"/>
                  <a:pt x="0" y="549"/>
                  <a:pt x="123" y="673"/>
                </a:cubicBezTo>
                <a:cubicBezTo>
                  <a:pt x="247" y="796"/>
                  <a:pt x="448" y="796"/>
                  <a:pt x="572" y="673"/>
                </a:cubicBezTo>
                <a:cubicBezTo>
                  <a:pt x="696" y="549"/>
                  <a:pt x="696" y="348"/>
                  <a:pt x="572" y="224"/>
                </a:cubicBezTo>
                <a:cubicBezTo>
                  <a:pt x="348" y="0"/>
                  <a:pt x="348" y="0"/>
                  <a:pt x="348" y="0"/>
                </a:cubicBezTo>
                <a:lnTo>
                  <a:pt x="123" y="224"/>
                </a:lnTo>
                <a:close/>
                <a:moveTo>
                  <a:pt x="361" y="101"/>
                </a:moveTo>
                <a:cubicBezTo>
                  <a:pt x="352" y="110"/>
                  <a:pt x="337" y="110"/>
                  <a:pt x="328" y="101"/>
                </a:cubicBezTo>
                <a:cubicBezTo>
                  <a:pt x="318" y="92"/>
                  <a:pt x="318" y="76"/>
                  <a:pt x="328" y="67"/>
                </a:cubicBezTo>
                <a:cubicBezTo>
                  <a:pt x="337" y="58"/>
                  <a:pt x="352" y="58"/>
                  <a:pt x="361" y="67"/>
                </a:cubicBezTo>
                <a:cubicBezTo>
                  <a:pt x="371" y="76"/>
                  <a:pt x="371" y="92"/>
                  <a:pt x="361" y="101"/>
                </a:cubicBezTo>
                <a:close/>
              </a:path>
            </a:pathLst>
          </a:custGeom>
          <a:solidFill>
            <a:schemeClr val="tx1">
              <a:lumMod val="85000"/>
              <a:lumOff val="15000"/>
              <a:alpha val="60000"/>
            </a:schemeClr>
          </a:solidFill>
          <a:ln>
            <a:noFill/>
          </a:ln>
        </p:spPr>
        <p:txBody>
          <a:bodyPr anchor="t" anchorCtr="0" bIns="45720" compatLnSpc="1" lIns="91440" numCol="1" rIns="91440" tIns="45720" vert="horz" wrap="square"/>
          <a:lstStyle>
            <a:defPPr>
              <a:defRPr lang="zh-CN"/>
            </a:defPPr>
            <a:lvl1pPr algn="l" defTabSz="685800" eaLnBrk="1" hangingPunct="1" latinLnBrk="0" marL="0" rtl="0">
              <a:defRPr kern="1200" sz="1350">
                <a:solidFill>
                  <a:schemeClr val="tx1"/>
                </a:solidFill>
                <a:latin typeface="+mn-lt"/>
                <a:ea typeface="+mn-ea"/>
                <a:cs typeface="+mn-cs"/>
              </a:defRPr>
            </a:lvl1pPr>
            <a:lvl2pPr algn="l" defTabSz="685800" eaLnBrk="1" hangingPunct="1" latinLnBrk="0" marL="342900" rtl="0">
              <a:defRPr kern="1200" sz="1350">
                <a:solidFill>
                  <a:schemeClr val="tx1"/>
                </a:solidFill>
                <a:latin typeface="+mn-lt"/>
                <a:ea typeface="+mn-ea"/>
                <a:cs typeface="+mn-cs"/>
              </a:defRPr>
            </a:lvl2pPr>
            <a:lvl3pPr algn="l" defTabSz="685800" eaLnBrk="1" hangingPunct="1" latinLnBrk="0" marL="685800" rtl="0">
              <a:defRPr kern="1200" sz="1350">
                <a:solidFill>
                  <a:schemeClr val="tx1"/>
                </a:solidFill>
                <a:latin typeface="+mn-lt"/>
                <a:ea typeface="+mn-ea"/>
                <a:cs typeface="+mn-cs"/>
              </a:defRPr>
            </a:lvl3pPr>
            <a:lvl4pPr algn="l" defTabSz="685800" eaLnBrk="1" hangingPunct="1" latinLnBrk="0" marL="1028700" rtl="0">
              <a:defRPr kern="1200" sz="1350">
                <a:solidFill>
                  <a:schemeClr val="tx1"/>
                </a:solidFill>
                <a:latin typeface="+mn-lt"/>
                <a:ea typeface="+mn-ea"/>
                <a:cs typeface="+mn-cs"/>
              </a:defRPr>
            </a:lvl4pPr>
            <a:lvl5pPr algn="l" defTabSz="685800" eaLnBrk="1" hangingPunct="1" latinLnBrk="0" marL="1371600" rtl="0">
              <a:defRPr kern="1200" sz="1350">
                <a:solidFill>
                  <a:schemeClr val="tx1"/>
                </a:solidFill>
                <a:latin typeface="+mn-lt"/>
                <a:ea typeface="+mn-ea"/>
                <a:cs typeface="+mn-cs"/>
              </a:defRPr>
            </a:lvl5pPr>
            <a:lvl6pPr algn="l" defTabSz="685800" eaLnBrk="1" hangingPunct="1" latinLnBrk="0" marL="1714500" rtl="0">
              <a:defRPr kern="1200" sz="1350">
                <a:solidFill>
                  <a:schemeClr val="tx1"/>
                </a:solidFill>
                <a:latin typeface="+mn-lt"/>
                <a:ea typeface="+mn-ea"/>
                <a:cs typeface="+mn-cs"/>
              </a:defRPr>
            </a:lvl6pPr>
            <a:lvl7pPr algn="l" defTabSz="685800" eaLnBrk="1" hangingPunct="1" latinLnBrk="0" marL="2057400" rtl="0">
              <a:defRPr kern="1200" sz="1350">
                <a:solidFill>
                  <a:schemeClr val="tx1"/>
                </a:solidFill>
                <a:latin typeface="+mn-lt"/>
                <a:ea typeface="+mn-ea"/>
                <a:cs typeface="+mn-cs"/>
              </a:defRPr>
            </a:lvl7pPr>
            <a:lvl8pPr algn="l" defTabSz="685800" eaLnBrk="1" hangingPunct="1" latinLnBrk="0" marL="2400300" rtl="0">
              <a:defRPr kern="1200" sz="1350">
                <a:solidFill>
                  <a:schemeClr val="tx1"/>
                </a:solidFill>
                <a:latin typeface="+mn-lt"/>
                <a:ea typeface="+mn-ea"/>
                <a:cs typeface="+mn-cs"/>
              </a:defRPr>
            </a:lvl8pPr>
            <a:lvl9pPr algn="l" defTabSz="685800" eaLnBrk="1" hangingPunct="1" latinLnBrk="0" marL="2743200" rtl="0">
              <a:defRPr kern="1200" sz="1350">
                <a:solidFill>
                  <a:schemeClr val="tx1"/>
                </a:solidFill>
                <a:latin typeface="+mn-lt"/>
                <a:ea typeface="+mn-ea"/>
                <a:cs typeface="+mn-cs"/>
              </a:defRPr>
            </a:lvl9pPr>
          </a:lstStyle>
          <a:p>
            <a:pPr defTabSz="914400" eaLnBrk="0" fontAlgn="base" hangingPunct="0">
              <a:spcBef>
                <a:spcPct val="0"/>
              </a:spcBef>
              <a:spcAft>
                <a:spcPct val="0"/>
              </a:spcAft>
            </a:pPr>
            <a:endParaRPr altLang="en-US" lang="zh-CN" sz="1800">
              <a:solidFill>
                <a:prstClr val="black"/>
              </a:solidFill>
              <a:latin charset="0" panose="020b0604020202020204" pitchFamily="34" typeface="Arial"/>
              <a:ea charset="-122" panose="020b0503020204020204" pitchFamily="34" typeface="微软雅黑"/>
              <a:sym charset="0" panose="020b0604020202020204" pitchFamily="34" typeface="Arial"/>
            </a:endParaRPr>
          </a:p>
        </p:txBody>
      </p:sp>
      <p:sp>
        <p:nvSpPr>
          <p:cNvPr id="13" name="Freeform 8"/>
          <p:cNvSpPr>
            <a:spLocks noEditPoints="1"/>
          </p:cNvSpPr>
          <p:nvPr/>
        </p:nvSpPr>
        <p:spPr bwMode="auto">
          <a:xfrm>
            <a:off x="3971072" y="2385746"/>
            <a:ext cx="1674953" cy="1919441"/>
          </a:xfrm>
          <a:custGeom>
            <a:gdLst>
              <a:gd fmla="*/ 572 w 696" name="T0"/>
              <a:gd fmla="*/ 225 h 797" name="T1"/>
              <a:gd fmla="*/ 572 w 696" name="T2"/>
              <a:gd fmla="*/ 673 h 797" name="T3"/>
              <a:gd fmla="*/ 123 w 696" name="T4"/>
              <a:gd fmla="*/ 673 h 797" name="T5"/>
              <a:gd fmla="*/ 123 w 696" name="T6"/>
              <a:gd fmla="*/ 225 h 797" name="T7"/>
              <a:gd fmla="*/ 348 w 696" name="T8"/>
              <a:gd fmla="*/ 0 h 797" name="T9"/>
              <a:gd fmla="*/ 572 w 696" name="T10"/>
              <a:gd fmla="*/ 225 h 797" name="T11"/>
              <a:gd fmla="*/ 334 w 696" name="T12"/>
              <a:gd fmla="*/ 101 h 797" name="T13"/>
              <a:gd fmla="*/ 368 w 696" name="T14"/>
              <a:gd fmla="*/ 101 h 797" name="T15"/>
              <a:gd fmla="*/ 368 w 696" name="T16"/>
              <a:gd fmla="*/ 68 h 797" name="T17"/>
              <a:gd fmla="*/ 334 w 696" name="T18"/>
              <a:gd fmla="*/ 68 h 797" name="T19"/>
              <a:gd fmla="*/ 334 w 696" name="T20"/>
              <a:gd fmla="*/ 101 h 797"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797" w="696">
                <a:moveTo>
                  <a:pt x="572" y="225"/>
                </a:moveTo>
                <a:cubicBezTo>
                  <a:pt x="696" y="348"/>
                  <a:pt x="696" y="549"/>
                  <a:pt x="572" y="673"/>
                </a:cubicBezTo>
                <a:cubicBezTo>
                  <a:pt x="448" y="797"/>
                  <a:pt x="247" y="797"/>
                  <a:pt x="123" y="673"/>
                </a:cubicBezTo>
                <a:cubicBezTo>
                  <a:pt x="0" y="549"/>
                  <a:pt x="0" y="348"/>
                  <a:pt x="123" y="225"/>
                </a:cubicBezTo>
                <a:cubicBezTo>
                  <a:pt x="348" y="0"/>
                  <a:pt x="348" y="0"/>
                  <a:pt x="348" y="0"/>
                </a:cubicBezTo>
                <a:lnTo>
                  <a:pt x="572" y="225"/>
                </a:lnTo>
                <a:close/>
                <a:moveTo>
                  <a:pt x="334" y="101"/>
                </a:moveTo>
                <a:cubicBezTo>
                  <a:pt x="343" y="111"/>
                  <a:pt x="358" y="111"/>
                  <a:pt x="368" y="101"/>
                </a:cubicBezTo>
                <a:cubicBezTo>
                  <a:pt x="377" y="92"/>
                  <a:pt x="377" y="77"/>
                  <a:pt x="368" y="68"/>
                </a:cubicBezTo>
                <a:cubicBezTo>
                  <a:pt x="359" y="58"/>
                  <a:pt x="343" y="58"/>
                  <a:pt x="334" y="68"/>
                </a:cubicBezTo>
                <a:cubicBezTo>
                  <a:pt x="325" y="77"/>
                  <a:pt x="325" y="92"/>
                  <a:pt x="334" y="101"/>
                </a:cubicBezTo>
                <a:close/>
              </a:path>
            </a:pathLst>
          </a:custGeom>
          <a:solidFill>
            <a:schemeClr val="tx1">
              <a:lumMod val="85000"/>
              <a:lumOff val="15000"/>
              <a:alpha val="70000"/>
            </a:schemeClr>
          </a:solidFill>
          <a:ln>
            <a:noFill/>
          </a:ln>
        </p:spPr>
        <p:txBody>
          <a:bodyPr anchor="t" anchorCtr="0" bIns="45720" compatLnSpc="1" lIns="91440" numCol="1" rIns="91440" tIns="45720" vert="horz" wrap="square"/>
          <a:lstStyle>
            <a:defPPr>
              <a:defRPr lang="zh-CN"/>
            </a:defPPr>
            <a:lvl1pPr algn="l" defTabSz="685800" eaLnBrk="1" hangingPunct="1" latinLnBrk="0" marL="0" rtl="0">
              <a:defRPr kern="1200" sz="1350">
                <a:solidFill>
                  <a:schemeClr val="tx1"/>
                </a:solidFill>
                <a:latin typeface="+mn-lt"/>
                <a:ea typeface="+mn-ea"/>
                <a:cs typeface="+mn-cs"/>
              </a:defRPr>
            </a:lvl1pPr>
            <a:lvl2pPr algn="l" defTabSz="685800" eaLnBrk="1" hangingPunct="1" latinLnBrk="0" marL="342900" rtl="0">
              <a:defRPr kern="1200" sz="1350">
                <a:solidFill>
                  <a:schemeClr val="tx1"/>
                </a:solidFill>
                <a:latin typeface="+mn-lt"/>
                <a:ea typeface="+mn-ea"/>
                <a:cs typeface="+mn-cs"/>
              </a:defRPr>
            </a:lvl2pPr>
            <a:lvl3pPr algn="l" defTabSz="685800" eaLnBrk="1" hangingPunct="1" latinLnBrk="0" marL="685800" rtl="0">
              <a:defRPr kern="1200" sz="1350">
                <a:solidFill>
                  <a:schemeClr val="tx1"/>
                </a:solidFill>
                <a:latin typeface="+mn-lt"/>
                <a:ea typeface="+mn-ea"/>
                <a:cs typeface="+mn-cs"/>
              </a:defRPr>
            </a:lvl3pPr>
            <a:lvl4pPr algn="l" defTabSz="685800" eaLnBrk="1" hangingPunct="1" latinLnBrk="0" marL="1028700" rtl="0">
              <a:defRPr kern="1200" sz="1350">
                <a:solidFill>
                  <a:schemeClr val="tx1"/>
                </a:solidFill>
                <a:latin typeface="+mn-lt"/>
                <a:ea typeface="+mn-ea"/>
                <a:cs typeface="+mn-cs"/>
              </a:defRPr>
            </a:lvl4pPr>
            <a:lvl5pPr algn="l" defTabSz="685800" eaLnBrk="1" hangingPunct="1" latinLnBrk="0" marL="1371600" rtl="0">
              <a:defRPr kern="1200" sz="1350">
                <a:solidFill>
                  <a:schemeClr val="tx1"/>
                </a:solidFill>
                <a:latin typeface="+mn-lt"/>
                <a:ea typeface="+mn-ea"/>
                <a:cs typeface="+mn-cs"/>
              </a:defRPr>
            </a:lvl5pPr>
            <a:lvl6pPr algn="l" defTabSz="685800" eaLnBrk="1" hangingPunct="1" latinLnBrk="0" marL="1714500" rtl="0">
              <a:defRPr kern="1200" sz="1350">
                <a:solidFill>
                  <a:schemeClr val="tx1"/>
                </a:solidFill>
                <a:latin typeface="+mn-lt"/>
                <a:ea typeface="+mn-ea"/>
                <a:cs typeface="+mn-cs"/>
              </a:defRPr>
            </a:lvl6pPr>
            <a:lvl7pPr algn="l" defTabSz="685800" eaLnBrk="1" hangingPunct="1" latinLnBrk="0" marL="2057400" rtl="0">
              <a:defRPr kern="1200" sz="1350">
                <a:solidFill>
                  <a:schemeClr val="tx1"/>
                </a:solidFill>
                <a:latin typeface="+mn-lt"/>
                <a:ea typeface="+mn-ea"/>
                <a:cs typeface="+mn-cs"/>
              </a:defRPr>
            </a:lvl7pPr>
            <a:lvl8pPr algn="l" defTabSz="685800" eaLnBrk="1" hangingPunct="1" latinLnBrk="0" marL="2400300" rtl="0">
              <a:defRPr kern="1200" sz="1350">
                <a:solidFill>
                  <a:schemeClr val="tx1"/>
                </a:solidFill>
                <a:latin typeface="+mn-lt"/>
                <a:ea typeface="+mn-ea"/>
                <a:cs typeface="+mn-cs"/>
              </a:defRPr>
            </a:lvl8pPr>
            <a:lvl9pPr algn="l" defTabSz="685800" eaLnBrk="1" hangingPunct="1" latinLnBrk="0" marL="2743200" rtl="0">
              <a:defRPr kern="1200" sz="1350">
                <a:solidFill>
                  <a:schemeClr val="tx1"/>
                </a:solidFill>
                <a:latin typeface="+mn-lt"/>
                <a:ea typeface="+mn-ea"/>
                <a:cs typeface="+mn-cs"/>
              </a:defRPr>
            </a:lvl9pPr>
          </a:lstStyle>
          <a:p>
            <a:pPr defTabSz="914400" eaLnBrk="0" fontAlgn="base" hangingPunct="0">
              <a:spcBef>
                <a:spcPct val="0"/>
              </a:spcBef>
              <a:spcAft>
                <a:spcPct val="0"/>
              </a:spcAft>
            </a:pPr>
            <a:endParaRPr altLang="en-US" lang="zh-CN" sz="1800">
              <a:solidFill>
                <a:prstClr val="black"/>
              </a:solidFill>
              <a:latin charset="0" panose="020b0604020202020204" pitchFamily="34" typeface="Arial"/>
              <a:ea charset="-122" panose="020b0503020204020204" pitchFamily="34" typeface="微软雅黑"/>
              <a:sym charset="0" panose="020b0604020202020204" pitchFamily="34" typeface="Arial"/>
            </a:endParaRPr>
          </a:p>
        </p:txBody>
      </p:sp>
      <p:sp>
        <p:nvSpPr>
          <p:cNvPr id="20" name="Freeform 5"/>
          <p:cNvSpPr>
            <a:spLocks noEditPoints="1"/>
          </p:cNvSpPr>
          <p:nvPr/>
        </p:nvSpPr>
        <p:spPr bwMode="auto">
          <a:xfrm>
            <a:off x="6495158" y="3180370"/>
            <a:ext cx="1672808" cy="1917295"/>
          </a:xfrm>
          <a:custGeom>
            <a:gdLst>
              <a:gd fmla="*/ 572 w 696" name="T0"/>
              <a:gd fmla="*/ 224 h 796" name="T1"/>
              <a:gd fmla="*/ 572 w 696" name="T2"/>
              <a:gd fmla="*/ 672 h 796" name="T3"/>
              <a:gd fmla="*/ 124 w 696" name="T4"/>
              <a:gd fmla="*/ 672 h 796" name="T5"/>
              <a:gd fmla="*/ 124 w 696" name="T6"/>
              <a:gd fmla="*/ 224 h 796" name="T7"/>
              <a:gd fmla="*/ 348 w 696" name="T8"/>
              <a:gd fmla="*/ 0 h 796" name="T9"/>
              <a:gd fmla="*/ 572 w 696" name="T10"/>
              <a:gd fmla="*/ 224 h 796" name="T11"/>
              <a:gd fmla="*/ 334 w 696" name="T12"/>
              <a:gd fmla="*/ 101 h 796" name="T13"/>
              <a:gd fmla="*/ 368 w 696" name="T14"/>
              <a:gd fmla="*/ 101 h 796" name="T15"/>
              <a:gd fmla="*/ 368 w 696" name="T16"/>
              <a:gd fmla="*/ 67 h 796" name="T17"/>
              <a:gd fmla="*/ 334 w 696" name="T18"/>
              <a:gd fmla="*/ 67 h 796" name="T19"/>
              <a:gd fmla="*/ 334 w 696" name="T20"/>
              <a:gd fmla="*/ 101 h 796"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796" w="696">
                <a:moveTo>
                  <a:pt x="572" y="224"/>
                </a:moveTo>
                <a:cubicBezTo>
                  <a:pt x="696" y="348"/>
                  <a:pt x="696" y="548"/>
                  <a:pt x="572" y="672"/>
                </a:cubicBezTo>
                <a:cubicBezTo>
                  <a:pt x="448" y="796"/>
                  <a:pt x="247" y="796"/>
                  <a:pt x="124" y="672"/>
                </a:cubicBezTo>
                <a:cubicBezTo>
                  <a:pt x="0" y="548"/>
                  <a:pt x="0" y="348"/>
                  <a:pt x="124" y="224"/>
                </a:cubicBezTo>
                <a:cubicBezTo>
                  <a:pt x="348" y="0"/>
                  <a:pt x="348" y="0"/>
                  <a:pt x="348" y="0"/>
                </a:cubicBezTo>
                <a:lnTo>
                  <a:pt x="572" y="224"/>
                </a:lnTo>
                <a:close/>
                <a:moveTo>
                  <a:pt x="334" y="101"/>
                </a:moveTo>
                <a:cubicBezTo>
                  <a:pt x="343" y="110"/>
                  <a:pt x="359" y="110"/>
                  <a:pt x="368" y="101"/>
                </a:cubicBezTo>
                <a:cubicBezTo>
                  <a:pt x="377" y="91"/>
                  <a:pt x="377" y="76"/>
                  <a:pt x="368" y="67"/>
                </a:cubicBezTo>
                <a:cubicBezTo>
                  <a:pt x="359" y="57"/>
                  <a:pt x="343" y="57"/>
                  <a:pt x="334" y="67"/>
                </a:cubicBezTo>
                <a:cubicBezTo>
                  <a:pt x="325" y="76"/>
                  <a:pt x="325" y="91"/>
                  <a:pt x="334" y="101"/>
                </a:cubicBezTo>
                <a:close/>
              </a:path>
            </a:pathLst>
          </a:custGeom>
          <a:solidFill>
            <a:schemeClr val="tx1">
              <a:lumMod val="85000"/>
              <a:lumOff val="15000"/>
              <a:alpha val="80000"/>
            </a:schemeClr>
          </a:solidFill>
          <a:ln>
            <a:noFill/>
          </a:ln>
        </p:spPr>
        <p:txBody>
          <a:bodyPr anchor="t" anchorCtr="0" bIns="45720" compatLnSpc="1" lIns="91440" numCol="1" rIns="91440" tIns="45720" vert="horz" wrap="square"/>
          <a:lstStyle>
            <a:defPPr>
              <a:defRPr lang="zh-CN"/>
            </a:defPPr>
            <a:lvl1pPr algn="l" defTabSz="685800" eaLnBrk="1" hangingPunct="1" latinLnBrk="0" marL="0" rtl="0">
              <a:defRPr kern="1200" sz="1350">
                <a:solidFill>
                  <a:schemeClr val="tx1"/>
                </a:solidFill>
                <a:latin typeface="+mn-lt"/>
                <a:ea typeface="+mn-ea"/>
                <a:cs typeface="+mn-cs"/>
              </a:defRPr>
            </a:lvl1pPr>
            <a:lvl2pPr algn="l" defTabSz="685800" eaLnBrk="1" hangingPunct="1" latinLnBrk="0" marL="342900" rtl="0">
              <a:defRPr kern="1200" sz="1350">
                <a:solidFill>
                  <a:schemeClr val="tx1"/>
                </a:solidFill>
                <a:latin typeface="+mn-lt"/>
                <a:ea typeface="+mn-ea"/>
                <a:cs typeface="+mn-cs"/>
              </a:defRPr>
            </a:lvl2pPr>
            <a:lvl3pPr algn="l" defTabSz="685800" eaLnBrk="1" hangingPunct="1" latinLnBrk="0" marL="685800" rtl="0">
              <a:defRPr kern="1200" sz="1350">
                <a:solidFill>
                  <a:schemeClr val="tx1"/>
                </a:solidFill>
                <a:latin typeface="+mn-lt"/>
                <a:ea typeface="+mn-ea"/>
                <a:cs typeface="+mn-cs"/>
              </a:defRPr>
            </a:lvl3pPr>
            <a:lvl4pPr algn="l" defTabSz="685800" eaLnBrk="1" hangingPunct="1" latinLnBrk="0" marL="1028700" rtl="0">
              <a:defRPr kern="1200" sz="1350">
                <a:solidFill>
                  <a:schemeClr val="tx1"/>
                </a:solidFill>
                <a:latin typeface="+mn-lt"/>
                <a:ea typeface="+mn-ea"/>
                <a:cs typeface="+mn-cs"/>
              </a:defRPr>
            </a:lvl4pPr>
            <a:lvl5pPr algn="l" defTabSz="685800" eaLnBrk="1" hangingPunct="1" latinLnBrk="0" marL="1371600" rtl="0">
              <a:defRPr kern="1200" sz="1350">
                <a:solidFill>
                  <a:schemeClr val="tx1"/>
                </a:solidFill>
                <a:latin typeface="+mn-lt"/>
                <a:ea typeface="+mn-ea"/>
                <a:cs typeface="+mn-cs"/>
              </a:defRPr>
            </a:lvl5pPr>
            <a:lvl6pPr algn="l" defTabSz="685800" eaLnBrk="1" hangingPunct="1" latinLnBrk="0" marL="1714500" rtl="0">
              <a:defRPr kern="1200" sz="1350">
                <a:solidFill>
                  <a:schemeClr val="tx1"/>
                </a:solidFill>
                <a:latin typeface="+mn-lt"/>
                <a:ea typeface="+mn-ea"/>
                <a:cs typeface="+mn-cs"/>
              </a:defRPr>
            </a:lvl6pPr>
            <a:lvl7pPr algn="l" defTabSz="685800" eaLnBrk="1" hangingPunct="1" latinLnBrk="0" marL="2057400" rtl="0">
              <a:defRPr kern="1200" sz="1350">
                <a:solidFill>
                  <a:schemeClr val="tx1"/>
                </a:solidFill>
                <a:latin typeface="+mn-lt"/>
                <a:ea typeface="+mn-ea"/>
                <a:cs typeface="+mn-cs"/>
              </a:defRPr>
            </a:lvl7pPr>
            <a:lvl8pPr algn="l" defTabSz="685800" eaLnBrk="1" hangingPunct="1" latinLnBrk="0" marL="2400300" rtl="0">
              <a:defRPr kern="1200" sz="1350">
                <a:solidFill>
                  <a:schemeClr val="tx1"/>
                </a:solidFill>
                <a:latin typeface="+mn-lt"/>
                <a:ea typeface="+mn-ea"/>
                <a:cs typeface="+mn-cs"/>
              </a:defRPr>
            </a:lvl8pPr>
            <a:lvl9pPr algn="l" defTabSz="685800" eaLnBrk="1" hangingPunct="1" latinLnBrk="0" marL="2743200" rtl="0">
              <a:defRPr kern="1200" sz="1350">
                <a:solidFill>
                  <a:schemeClr val="tx1"/>
                </a:solidFill>
                <a:latin typeface="+mn-lt"/>
                <a:ea typeface="+mn-ea"/>
                <a:cs typeface="+mn-cs"/>
              </a:defRPr>
            </a:lvl9pPr>
          </a:lstStyle>
          <a:p>
            <a:pPr defTabSz="914400" eaLnBrk="0" fontAlgn="base" hangingPunct="0">
              <a:spcBef>
                <a:spcPct val="0"/>
              </a:spcBef>
              <a:spcAft>
                <a:spcPct val="0"/>
              </a:spcAft>
            </a:pPr>
            <a:endParaRPr altLang="en-US" lang="zh-CN" sz="1800">
              <a:solidFill>
                <a:prstClr val="black"/>
              </a:solidFill>
              <a:latin charset="0" panose="020b0604020202020204" pitchFamily="34" typeface="Arial"/>
              <a:ea charset="-122" panose="020b0503020204020204" pitchFamily="34" typeface="微软雅黑"/>
              <a:sym charset="0" panose="020b0604020202020204" pitchFamily="34" typeface="Arial"/>
            </a:endParaRPr>
          </a:p>
        </p:txBody>
      </p:sp>
      <p:sp>
        <p:nvSpPr>
          <p:cNvPr id="27" name="Freeform 6"/>
          <p:cNvSpPr>
            <a:spLocks noEditPoints="1"/>
          </p:cNvSpPr>
          <p:nvPr/>
        </p:nvSpPr>
        <p:spPr bwMode="auto">
          <a:xfrm>
            <a:off x="9041765" y="2385746"/>
            <a:ext cx="1674953" cy="1919441"/>
          </a:xfrm>
          <a:custGeom>
            <a:gdLst>
              <a:gd fmla="*/ 124 w 696" name="T0"/>
              <a:gd fmla="*/ 224 h 797" name="T1"/>
              <a:gd fmla="*/ 124 w 696" name="T2"/>
              <a:gd fmla="*/ 673 h 797" name="T3"/>
              <a:gd fmla="*/ 572 w 696" name="T4"/>
              <a:gd fmla="*/ 673 h 797" name="T5"/>
              <a:gd fmla="*/ 572 w 696" name="T6"/>
              <a:gd fmla="*/ 224 h 797" name="T7"/>
              <a:gd fmla="*/ 348 w 696" name="T8"/>
              <a:gd fmla="*/ 0 h 797" name="T9"/>
              <a:gd fmla="*/ 124 w 696" name="T10"/>
              <a:gd fmla="*/ 224 h 797" name="T11"/>
              <a:gd fmla="*/ 362 w 696" name="T12"/>
              <a:gd fmla="*/ 101 h 797" name="T13"/>
              <a:gd fmla="*/ 328 w 696" name="T14"/>
              <a:gd fmla="*/ 101 h 797" name="T15"/>
              <a:gd fmla="*/ 328 w 696" name="T16"/>
              <a:gd fmla="*/ 67 h 797" name="T17"/>
              <a:gd fmla="*/ 361 w 696" name="T18"/>
              <a:gd fmla="*/ 67 h 797" name="T19"/>
              <a:gd fmla="*/ 362 w 696" name="T20"/>
              <a:gd fmla="*/ 101 h 797"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797" w="696">
                <a:moveTo>
                  <a:pt x="124" y="224"/>
                </a:moveTo>
                <a:cubicBezTo>
                  <a:pt x="0" y="348"/>
                  <a:pt x="0" y="549"/>
                  <a:pt x="124" y="673"/>
                </a:cubicBezTo>
                <a:cubicBezTo>
                  <a:pt x="247" y="797"/>
                  <a:pt x="448" y="797"/>
                  <a:pt x="572" y="673"/>
                </a:cubicBezTo>
                <a:cubicBezTo>
                  <a:pt x="696" y="549"/>
                  <a:pt x="696" y="348"/>
                  <a:pt x="572" y="224"/>
                </a:cubicBezTo>
                <a:cubicBezTo>
                  <a:pt x="348" y="0"/>
                  <a:pt x="348" y="0"/>
                  <a:pt x="348" y="0"/>
                </a:cubicBezTo>
                <a:lnTo>
                  <a:pt x="124" y="224"/>
                </a:lnTo>
                <a:close/>
                <a:moveTo>
                  <a:pt x="362" y="101"/>
                </a:moveTo>
                <a:cubicBezTo>
                  <a:pt x="352" y="110"/>
                  <a:pt x="337" y="110"/>
                  <a:pt x="328" y="101"/>
                </a:cubicBezTo>
                <a:cubicBezTo>
                  <a:pt x="318" y="92"/>
                  <a:pt x="318" y="77"/>
                  <a:pt x="328" y="67"/>
                </a:cubicBezTo>
                <a:cubicBezTo>
                  <a:pt x="337" y="58"/>
                  <a:pt x="352" y="58"/>
                  <a:pt x="361" y="67"/>
                </a:cubicBezTo>
                <a:cubicBezTo>
                  <a:pt x="371" y="77"/>
                  <a:pt x="371" y="92"/>
                  <a:pt x="362" y="101"/>
                </a:cubicBezTo>
                <a:close/>
              </a:path>
            </a:pathLst>
          </a:custGeom>
          <a:solidFill>
            <a:schemeClr val="tx1">
              <a:lumMod val="75000"/>
              <a:lumOff val="25000"/>
            </a:schemeClr>
          </a:solidFill>
          <a:ln>
            <a:noFill/>
          </a:ln>
        </p:spPr>
        <p:txBody>
          <a:bodyPr anchor="t" anchorCtr="0" bIns="45720" compatLnSpc="1" lIns="91440" numCol="1" rIns="91440" tIns="45720" vert="horz" wrap="square"/>
          <a:lstStyle>
            <a:defPPr>
              <a:defRPr lang="zh-CN"/>
            </a:defPPr>
            <a:lvl1pPr algn="l" defTabSz="685800" eaLnBrk="1" hangingPunct="1" latinLnBrk="0" marL="0" rtl="0">
              <a:defRPr kern="1200" sz="1350">
                <a:solidFill>
                  <a:schemeClr val="tx1"/>
                </a:solidFill>
                <a:latin typeface="+mn-lt"/>
                <a:ea typeface="+mn-ea"/>
                <a:cs typeface="+mn-cs"/>
              </a:defRPr>
            </a:lvl1pPr>
            <a:lvl2pPr algn="l" defTabSz="685800" eaLnBrk="1" hangingPunct="1" latinLnBrk="0" marL="342900" rtl="0">
              <a:defRPr kern="1200" sz="1350">
                <a:solidFill>
                  <a:schemeClr val="tx1"/>
                </a:solidFill>
                <a:latin typeface="+mn-lt"/>
                <a:ea typeface="+mn-ea"/>
                <a:cs typeface="+mn-cs"/>
              </a:defRPr>
            </a:lvl2pPr>
            <a:lvl3pPr algn="l" defTabSz="685800" eaLnBrk="1" hangingPunct="1" latinLnBrk="0" marL="685800" rtl="0">
              <a:defRPr kern="1200" sz="1350">
                <a:solidFill>
                  <a:schemeClr val="tx1"/>
                </a:solidFill>
                <a:latin typeface="+mn-lt"/>
                <a:ea typeface="+mn-ea"/>
                <a:cs typeface="+mn-cs"/>
              </a:defRPr>
            </a:lvl3pPr>
            <a:lvl4pPr algn="l" defTabSz="685800" eaLnBrk="1" hangingPunct="1" latinLnBrk="0" marL="1028700" rtl="0">
              <a:defRPr kern="1200" sz="1350">
                <a:solidFill>
                  <a:schemeClr val="tx1"/>
                </a:solidFill>
                <a:latin typeface="+mn-lt"/>
                <a:ea typeface="+mn-ea"/>
                <a:cs typeface="+mn-cs"/>
              </a:defRPr>
            </a:lvl4pPr>
            <a:lvl5pPr algn="l" defTabSz="685800" eaLnBrk="1" hangingPunct="1" latinLnBrk="0" marL="1371600" rtl="0">
              <a:defRPr kern="1200" sz="1350">
                <a:solidFill>
                  <a:schemeClr val="tx1"/>
                </a:solidFill>
                <a:latin typeface="+mn-lt"/>
                <a:ea typeface="+mn-ea"/>
                <a:cs typeface="+mn-cs"/>
              </a:defRPr>
            </a:lvl5pPr>
            <a:lvl6pPr algn="l" defTabSz="685800" eaLnBrk="1" hangingPunct="1" latinLnBrk="0" marL="1714500" rtl="0">
              <a:defRPr kern="1200" sz="1350">
                <a:solidFill>
                  <a:schemeClr val="tx1"/>
                </a:solidFill>
                <a:latin typeface="+mn-lt"/>
                <a:ea typeface="+mn-ea"/>
                <a:cs typeface="+mn-cs"/>
              </a:defRPr>
            </a:lvl6pPr>
            <a:lvl7pPr algn="l" defTabSz="685800" eaLnBrk="1" hangingPunct="1" latinLnBrk="0" marL="2057400" rtl="0">
              <a:defRPr kern="1200" sz="1350">
                <a:solidFill>
                  <a:schemeClr val="tx1"/>
                </a:solidFill>
                <a:latin typeface="+mn-lt"/>
                <a:ea typeface="+mn-ea"/>
                <a:cs typeface="+mn-cs"/>
              </a:defRPr>
            </a:lvl7pPr>
            <a:lvl8pPr algn="l" defTabSz="685800" eaLnBrk="1" hangingPunct="1" latinLnBrk="0" marL="2400300" rtl="0">
              <a:defRPr kern="1200" sz="1350">
                <a:solidFill>
                  <a:schemeClr val="tx1"/>
                </a:solidFill>
                <a:latin typeface="+mn-lt"/>
                <a:ea typeface="+mn-ea"/>
                <a:cs typeface="+mn-cs"/>
              </a:defRPr>
            </a:lvl8pPr>
            <a:lvl9pPr algn="l" defTabSz="685800" eaLnBrk="1" hangingPunct="1" latinLnBrk="0" marL="2743200" rtl="0">
              <a:defRPr kern="1200" sz="1350">
                <a:solidFill>
                  <a:schemeClr val="tx1"/>
                </a:solidFill>
                <a:latin typeface="+mn-lt"/>
                <a:ea typeface="+mn-ea"/>
                <a:cs typeface="+mn-cs"/>
              </a:defRPr>
            </a:lvl9pPr>
          </a:lstStyle>
          <a:p>
            <a:pPr defTabSz="914400" eaLnBrk="0" fontAlgn="base" hangingPunct="0">
              <a:spcBef>
                <a:spcPct val="0"/>
              </a:spcBef>
              <a:spcAft>
                <a:spcPct val="0"/>
              </a:spcAft>
            </a:pPr>
            <a:endParaRPr altLang="en-US" lang="zh-CN" sz="1800">
              <a:solidFill>
                <a:prstClr val="black"/>
              </a:solidFill>
              <a:latin charset="0" panose="020b0604020202020204" pitchFamily="34" typeface="Arial"/>
              <a:ea charset="-122" panose="020b0503020204020204" pitchFamily="34" typeface="微软雅黑"/>
              <a:sym charset="0" panose="020b0604020202020204" pitchFamily="34" typeface="Arial"/>
            </a:endParaRPr>
          </a:p>
        </p:txBody>
      </p:sp>
      <p:sp>
        <p:nvSpPr>
          <p:cNvPr id="37" name="TextBox 24"/>
          <p:cNvSpPr txBox="1"/>
          <p:nvPr/>
        </p:nvSpPr>
        <p:spPr>
          <a:xfrm>
            <a:off x="1938734" y="3116531"/>
            <a:ext cx="1097280" cy="640080"/>
          </a:xfrm>
          <a:prstGeom prst="rect">
            <a:avLst/>
          </a:prstGeom>
          <a:noFill/>
        </p:spPr>
        <p:txBody>
          <a:bodyPr rtlCol="0" wrap="none">
            <a:spAutoFit/>
          </a:bodyPr>
          <a:lstStyle/>
          <a:p>
            <a:r>
              <a:rPr lang="en-US" sz="3600">
                <a:solidFill>
                  <a:schemeClr val="bg1"/>
                </a:solidFill>
                <a:latin charset="0" panose="020b0604020202020204" pitchFamily="34" typeface="Arial"/>
                <a:ea charset="-122" panose="020b0503020204020204" pitchFamily="34" typeface="微软雅黑"/>
                <a:sym charset="0" panose="020b0604020202020204" pitchFamily="34" typeface="Arial"/>
              </a:rPr>
              <a:t>85%</a:t>
            </a:r>
          </a:p>
        </p:txBody>
      </p:sp>
      <p:sp>
        <p:nvSpPr>
          <p:cNvPr id="38" name="TextBox 27"/>
          <p:cNvSpPr txBox="1"/>
          <p:nvPr/>
        </p:nvSpPr>
        <p:spPr>
          <a:xfrm>
            <a:off x="4340900" y="3177467"/>
            <a:ext cx="1097280" cy="640080"/>
          </a:xfrm>
          <a:prstGeom prst="rect">
            <a:avLst/>
          </a:prstGeom>
          <a:noFill/>
        </p:spPr>
        <p:txBody>
          <a:bodyPr rtlCol="0" wrap="none">
            <a:spAutoFit/>
          </a:bodyPr>
          <a:lstStyle/>
          <a:p>
            <a:r>
              <a:rPr lang="en-US" sz="3600">
                <a:solidFill>
                  <a:schemeClr val="bg1"/>
                </a:solidFill>
                <a:latin charset="0" panose="020b0604020202020204" pitchFamily="34" typeface="Arial"/>
                <a:ea charset="-122" panose="020b0503020204020204" pitchFamily="34" typeface="微软雅黑"/>
                <a:sym charset="0" panose="020b0604020202020204" pitchFamily="34" typeface="Arial"/>
              </a:rPr>
              <a:t>73%</a:t>
            </a:r>
          </a:p>
        </p:txBody>
      </p:sp>
      <p:sp>
        <p:nvSpPr>
          <p:cNvPr id="39" name="TextBox 28"/>
          <p:cNvSpPr txBox="1"/>
          <p:nvPr/>
        </p:nvSpPr>
        <p:spPr>
          <a:xfrm>
            <a:off x="6866115" y="3949655"/>
            <a:ext cx="1097280" cy="640080"/>
          </a:xfrm>
          <a:prstGeom prst="rect">
            <a:avLst/>
          </a:prstGeom>
          <a:noFill/>
        </p:spPr>
        <p:txBody>
          <a:bodyPr rtlCol="0" wrap="none">
            <a:spAutoFit/>
          </a:bodyPr>
          <a:lstStyle/>
          <a:p>
            <a:r>
              <a:rPr lang="en-US" sz="3600">
                <a:solidFill>
                  <a:schemeClr val="bg1"/>
                </a:solidFill>
                <a:latin charset="0" panose="020b0604020202020204" pitchFamily="34" typeface="Arial"/>
                <a:ea charset="-122" panose="020b0503020204020204" pitchFamily="34" typeface="微软雅黑"/>
                <a:sym charset="0" panose="020b0604020202020204" pitchFamily="34" typeface="Arial"/>
              </a:rPr>
              <a:t>78%</a:t>
            </a:r>
          </a:p>
        </p:txBody>
      </p:sp>
      <p:sp>
        <p:nvSpPr>
          <p:cNvPr id="40" name="TextBox 29"/>
          <p:cNvSpPr txBox="1"/>
          <p:nvPr/>
        </p:nvSpPr>
        <p:spPr>
          <a:xfrm>
            <a:off x="9431566" y="3156023"/>
            <a:ext cx="1097280" cy="640080"/>
          </a:xfrm>
          <a:prstGeom prst="rect">
            <a:avLst/>
          </a:prstGeom>
          <a:noFill/>
        </p:spPr>
        <p:txBody>
          <a:bodyPr rtlCol="0" wrap="none">
            <a:spAutoFit/>
          </a:bodyPr>
          <a:lstStyle/>
          <a:p>
            <a:r>
              <a:rPr lang="en-US" sz="3600">
                <a:solidFill>
                  <a:schemeClr val="bg1"/>
                </a:solidFill>
                <a:latin charset="0" panose="020b0604020202020204" pitchFamily="34" typeface="Arial"/>
                <a:ea charset="-122" panose="020b0503020204020204" pitchFamily="34" typeface="微软雅黑"/>
                <a:sym charset="0" panose="020b0604020202020204" pitchFamily="34" typeface="Arial"/>
              </a:rPr>
              <a:t>90%</a:t>
            </a:r>
          </a:p>
        </p:txBody>
      </p:sp>
      <p:pic>
        <p:nvPicPr>
          <p:cNvPr id="36" name="图片 35"/>
          <p:cNvPicPr>
            <a:picLocks noChangeAspect="1"/>
          </p:cNvPicPr>
          <p:nvPr/>
        </p:nvPicPr>
        <p:blipFill>
          <a:blip r:embed="rId3">
            <a:extLst>
              <a:ext uri="{28A0092B-C50C-407E-A947-70E740481C1C}">
                <a14:useLocalDpi val="0"/>
              </a:ext>
            </a:extLst>
          </a:blip>
          <a:stretch>
            <a:fillRect/>
          </a:stretch>
        </p:blipFill>
        <p:spPr>
          <a:xfrm flipV="1">
            <a:off x="-60960" y="1310977"/>
            <a:ext cx="11562080" cy="2285272"/>
          </a:xfrm>
          <a:prstGeom prst="rect">
            <a:avLst/>
          </a:prstGeom>
        </p:spPr>
      </p:pic>
      <p:sp>
        <p:nvSpPr>
          <p:cNvPr id="53" name="Rectangle 23"/>
          <p:cNvSpPr/>
          <p:nvPr/>
        </p:nvSpPr>
        <p:spPr>
          <a:xfrm>
            <a:off x="1436483" y="5175653"/>
            <a:ext cx="2027367" cy="777240"/>
          </a:xfrm>
          <a:prstGeom prst="rect">
            <a:avLst/>
          </a:prstGeom>
        </p:spPr>
        <p:txBody>
          <a:bodyPr wrap="square">
            <a:spAutoFit/>
          </a:bodyPr>
          <a:lstStyle/>
          <a:p>
            <a:pPr>
              <a:defRPr/>
            </a:pPr>
            <a:r>
              <a:rPr altLang="zh-CN" lang="en-US" noProof="1" sz="900">
                <a:solidFill>
                  <a:schemeClr val="tx1">
                    <a:lumMod val="50000"/>
                    <a:lumOff val="50000"/>
                  </a:schemeClr>
                </a:solidFill>
                <a:latin charset="0" panose="020b0604020202020204" pitchFamily="34" typeface="Arial"/>
                <a:ea charset="-122" panose="020b0503020204020204" pitchFamily="34" typeface="微软雅黑"/>
                <a:cs charset="0" panose="020b0606030504020204" pitchFamily="34" typeface="Open Sans"/>
                <a:sym charset="0" panose="020b0604020202020204" pitchFamily="34" typeface="Arial"/>
              </a:rPr>
              <a:t>Lorem ipsum dolor sit amet, consectetuer adipiscing elit, sed diam nonummy nibh euismod tincidunt ut laoreet dolore magna aliquam erat volutpat.</a:t>
            </a:r>
          </a:p>
        </p:txBody>
      </p:sp>
      <p:sp>
        <p:nvSpPr>
          <p:cNvPr id="54" name="文本框 53"/>
          <p:cNvSpPr txBox="1"/>
          <p:nvPr/>
        </p:nvSpPr>
        <p:spPr>
          <a:xfrm>
            <a:off x="1820738" y="4734640"/>
            <a:ext cx="1719840" cy="365760"/>
          </a:xfrm>
          <a:prstGeom prst="rect">
            <a:avLst/>
          </a:prstGeom>
          <a:noFill/>
        </p:spPr>
        <p:txBody>
          <a:bodyPr rtlCol="0" wrap="square">
            <a:spAutoFit/>
          </a:bodyPr>
          <a:lstStyle/>
          <a:p>
            <a:r>
              <a:rPr altLang="zh-CN" b="1" lang="en-US">
                <a:solidFill>
                  <a:schemeClr val="tx1">
                    <a:lumMod val="85000"/>
                    <a:lumOff val="15000"/>
                  </a:schemeClr>
                </a:solidFill>
                <a:latin charset="0" panose="020b0604020202020204" pitchFamily="34" typeface="Arial"/>
                <a:ea charset="-122" panose="020b0503020204020204" pitchFamily="34" typeface="微软雅黑"/>
                <a:cs charset="0" panose="020b0606030504020204" pitchFamily="34" typeface="Open Sans"/>
                <a:sym charset="0" panose="020b0604020202020204" pitchFamily="34" typeface="Arial"/>
              </a:rPr>
              <a:t>TITLE 01</a:t>
            </a:r>
          </a:p>
        </p:txBody>
      </p:sp>
      <p:sp>
        <p:nvSpPr>
          <p:cNvPr id="55" name="Rectangle 23"/>
          <p:cNvSpPr/>
          <p:nvPr/>
        </p:nvSpPr>
        <p:spPr>
          <a:xfrm>
            <a:off x="3820449" y="4924045"/>
            <a:ext cx="2027367" cy="777240"/>
          </a:xfrm>
          <a:prstGeom prst="rect">
            <a:avLst/>
          </a:prstGeom>
        </p:spPr>
        <p:txBody>
          <a:bodyPr wrap="square">
            <a:spAutoFit/>
          </a:bodyPr>
          <a:lstStyle/>
          <a:p>
            <a:pPr>
              <a:defRPr/>
            </a:pPr>
            <a:r>
              <a:rPr altLang="zh-CN" lang="en-US" noProof="1" sz="900">
                <a:solidFill>
                  <a:schemeClr val="tx1">
                    <a:lumMod val="50000"/>
                    <a:lumOff val="50000"/>
                  </a:schemeClr>
                </a:solidFill>
                <a:latin charset="0" panose="020b0604020202020204" pitchFamily="34" typeface="Arial"/>
                <a:ea charset="-122" panose="020b0503020204020204" pitchFamily="34" typeface="微软雅黑"/>
                <a:cs charset="0" panose="020b0606030504020204" pitchFamily="34" typeface="Open Sans"/>
                <a:sym charset="0" panose="020b0604020202020204" pitchFamily="34" typeface="Arial"/>
              </a:rPr>
              <a:t>Lorem ipsum dolor sit amet, consectetuer adipiscing elit, sed diam nonummy nibh euismod tincidunt ut laoreet dolore magna aliquam erat volutpat.</a:t>
            </a:r>
          </a:p>
        </p:txBody>
      </p:sp>
      <p:sp>
        <p:nvSpPr>
          <p:cNvPr id="56" name="文本框 55"/>
          <p:cNvSpPr txBox="1"/>
          <p:nvPr/>
        </p:nvSpPr>
        <p:spPr>
          <a:xfrm>
            <a:off x="4204704" y="4483031"/>
            <a:ext cx="1719840" cy="365760"/>
          </a:xfrm>
          <a:prstGeom prst="rect">
            <a:avLst/>
          </a:prstGeom>
          <a:noFill/>
        </p:spPr>
        <p:txBody>
          <a:bodyPr rtlCol="0" wrap="square">
            <a:spAutoFit/>
          </a:bodyPr>
          <a:lstStyle/>
          <a:p>
            <a:r>
              <a:rPr altLang="zh-CN" b="1" lang="en-US">
                <a:solidFill>
                  <a:schemeClr val="tx1">
                    <a:lumMod val="85000"/>
                    <a:lumOff val="15000"/>
                  </a:schemeClr>
                </a:solidFill>
                <a:latin charset="0" panose="020b0604020202020204" pitchFamily="34" typeface="Arial"/>
                <a:ea charset="-122" panose="020b0503020204020204" pitchFamily="34" typeface="微软雅黑"/>
                <a:cs charset="0" panose="020b0606030504020204" pitchFamily="34" typeface="Open Sans"/>
                <a:sym charset="0" panose="020b0604020202020204" pitchFamily="34" typeface="Arial"/>
              </a:rPr>
              <a:t>TITLE 01</a:t>
            </a:r>
          </a:p>
        </p:txBody>
      </p:sp>
      <p:sp>
        <p:nvSpPr>
          <p:cNvPr id="57" name="Rectangle 23"/>
          <p:cNvSpPr/>
          <p:nvPr/>
        </p:nvSpPr>
        <p:spPr>
          <a:xfrm>
            <a:off x="6334085" y="5683484"/>
            <a:ext cx="2027367" cy="777240"/>
          </a:xfrm>
          <a:prstGeom prst="rect">
            <a:avLst/>
          </a:prstGeom>
        </p:spPr>
        <p:txBody>
          <a:bodyPr wrap="square">
            <a:spAutoFit/>
          </a:bodyPr>
          <a:lstStyle/>
          <a:p>
            <a:pPr>
              <a:defRPr/>
            </a:pPr>
            <a:r>
              <a:rPr altLang="zh-CN" lang="en-US" noProof="1" sz="900">
                <a:solidFill>
                  <a:schemeClr val="tx1">
                    <a:lumMod val="50000"/>
                    <a:lumOff val="50000"/>
                  </a:schemeClr>
                </a:solidFill>
                <a:latin charset="0" panose="020b0604020202020204" pitchFamily="34" typeface="Arial"/>
                <a:ea charset="-122" panose="020b0503020204020204" pitchFamily="34" typeface="微软雅黑"/>
                <a:cs charset="0" panose="020b0606030504020204" pitchFamily="34" typeface="Open Sans"/>
                <a:sym charset="0" panose="020b0604020202020204" pitchFamily="34" typeface="Arial"/>
              </a:rPr>
              <a:t>Lorem ipsum dolor sit amet, consectetuer adipiscing elit, sed diam nonummy nibh euismod tincidunt ut laoreet dolore magna aliquam erat volutpat.</a:t>
            </a:r>
          </a:p>
        </p:txBody>
      </p:sp>
      <p:sp>
        <p:nvSpPr>
          <p:cNvPr id="58" name="文本框 57"/>
          <p:cNvSpPr txBox="1"/>
          <p:nvPr/>
        </p:nvSpPr>
        <p:spPr>
          <a:xfrm>
            <a:off x="6718340" y="5242471"/>
            <a:ext cx="1719840" cy="365760"/>
          </a:xfrm>
          <a:prstGeom prst="rect">
            <a:avLst/>
          </a:prstGeom>
          <a:noFill/>
        </p:spPr>
        <p:txBody>
          <a:bodyPr rtlCol="0" wrap="square">
            <a:spAutoFit/>
          </a:bodyPr>
          <a:lstStyle/>
          <a:p>
            <a:r>
              <a:rPr altLang="zh-CN" b="1" lang="en-US">
                <a:solidFill>
                  <a:schemeClr val="tx1">
                    <a:lumMod val="85000"/>
                    <a:lumOff val="15000"/>
                  </a:schemeClr>
                </a:solidFill>
                <a:latin charset="0" panose="020b0604020202020204" pitchFamily="34" typeface="Arial"/>
                <a:ea charset="-122" panose="020b0503020204020204" pitchFamily="34" typeface="微软雅黑"/>
                <a:cs charset="0" panose="020b0606030504020204" pitchFamily="34" typeface="Open Sans"/>
                <a:sym charset="0" panose="020b0604020202020204" pitchFamily="34" typeface="Arial"/>
              </a:rPr>
              <a:t>TITLE 01</a:t>
            </a:r>
          </a:p>
        </p:txBody>
      </p:sp>
      <p:sp>
        <p:nvSpPr>
          <p:cNvPr id="59" name="Rectangle 23"/>
          <p:cNvSpPr/>
          <p:nvPr/>
        </p:nvSpPr>
        <p:spPr>
          <a:xfrm>
            <a:off x="9038489" y="4991128"/>
            <a:ext cx="2027367" cy="777240"/>
          </a:xfrm>
          <a:prstGeom prst="rect">
            <a:avLst/>
          </a:prstGeom>
        </p:spPr>
        <p:txBody>
          <a:bodyPr wrap="square">
            <a:spAutoFit/>
          </a:bodyPr>
          <a:lstStyle/>
          <a:p>
            <a:pPr>
              <a:defRPr/>
            </a:pPr>
            <a:r>
              <a:rPr altLang="zh-CN" lang="en-US" noProof="1" sz="900">
                <a:solidFill>
                  <a:schemeClr val="tx1">
                    <a:lumMod val="50000"/>
                    <a:lumOff val="50000"/>
                  </a:schemeClr>
                </a:solidFill>
                <a:latin charset="0" panose="020b0604020202020204" pitchFamily="34" typeface="Arial"/>
                <a:ea charset="-122" panose="020b0503020204020204" pitchFamily="34" typeface="微软雅黑"/>
                <a:cs charset="0" panose="020b0606030504020204" pitchFamily="34" typeface="Open Sans"/>
                <a:sym charset="0" panose="020b0604020202020204" pitchFamily="34" typeface="Arial"/>
              </a:rPr>
              <a:t>Lorem ipsum dolor sit amet, consectetuer adipiscing elit, sed diam nonummy nibh euismod tincidunt ut laoreet dolore magna aliquam erat volutpat.</a:t>
            </a:r>
          </a:p>
        </p:txBody>
      </p:sp>
      <p:sp>
        <p:nvSpPr>
          <p:cNvPr id="60" name="文本框 59"/>
          <p:cNvSpPr txBox="1"/>
          <p:nvPr/>
        </p:nvSpPr>
        <p:spPr>
          <a:xfrm>
            <a:off x="9422746" y="4550115"/>
            <a:ext cx="1719840" cy="365760"/>
          </a:xfrm>
          <a:prstGeom prst="rect">
            <a:avLst/>
          </a:prstGeom>
          <a:noFill/>
        </p:spPr>
        <p:txBody>
          <a:bodyPr rtlCol="0" wrap="square">
            <a:spAutoFit/>
          </a:bodyPr>
          <a:lstStyle/>
          <a:p>
            <a:r>
              <a:rPr altLang="zh-CN" b="1" lang="en-US">
                <a:solidFill>
                  <a:schemeClr val="tx1">
                    <a:lumMod val="85000"/>
                    <a:lumOff val="15000"/>
                  </a:schemeClr>
                </a:solidFill>
                <a:latin charset="0" panose="020b0604020202020204" pitchFamily="34" typeface="Arial"/>
                <a:ea charset="-122" panose="020b0503020204020204" pitchFamily="34" typeface="微软雅黑"/>
                <a:cs charset="0" panose="020b0606030504020204" pitchFamily="34" typeface="Open Sans"/>
                <a:sym charset="0" panose="020b0604020202020204" pitchFamily="34" typeface="Arial"/>
              </a:rPr>
              <a:t>TITLE 01</a:t>
            </a:r>
          </a:p>
        </p:txBody>
      </p:sp>
      <p:sp>
        <p:nvSpPr>
          <p:cNvPr id="61" name="文本框 60"/>
          <p:cNvSpPr txBox="1"/>
          <p:nvPr/>
        </p:nvSpPr>
        <p:spPr>
          <a:xfrm>
            <a:off x="2208514" y="324061"/>
            <a:ext cx="2810347" cy="274320"/>
          </a:xfrm>
          <a:prstGeom prst="rect">
            <a:avLst/>
          </a:prstGeom>
          <a:noFill/>
        </p:spPr>
        <p:txBody>
          <a:bodyPr rtlCol="0" wrap="square">
            <a:spAutoFit/>
          </a:bodyPr>
          <a:lstStyle/>
          <a:p>
            <a:r>
              <a:rPr altLang="en-US" b="1" lang="zh-CN" sz="1200">
                <a:latin charset="0" panose="020b0604020202020204" pitchFamily="34" typeface="Arial"/>
                <a:ea charset="-122" panose="020b0503020204020204" pitchFamily="34" typeface="微软雅黑"/>
                <a:sym charset="0" panose="020b0604020202020204" pitchFamily="34" typeface="Arial"/>
              </a:rPr>
              <a:t>ADD YOUR TEXT HERE</a:t>
            </a:r>
          </a:p>
        </p:txBody>
      </p:sp>
      <p:sp>
        <p:nvSpPr>
          <p:cNvPr id="62" name="文本框 61"/>
          <p:cNvSpPr txBox="1"/>
          <p:nvPr/>
        </p:nvSpPr>
        <p:spPr>
          <a:xfrm>
            <a:off x="397246" y="246333"/>
            <a:ext cx="1480322" cy="365760"/>
          </a:xfrm>
          <a:prstGeom prst="rect">
            <a:avLst/>
          </a:prstGeom>
          <a:noFill/>
        </p:spPr>
        <p:txBody>
          <a:bodyPr rtlCol="0" wrap="square">
            <a:spAutoFit/>
          </a:bodyPr>
          <a:lstStyle/>
          <a:p>
            <a:r>
              <a:rPr altLang="en-US" lang="zh-CN" spc="300">
                <a:solidFill>
                  <a:schemeClr val="bg1"/>
                </a:solidFill>
                <a:latin charset="0" panose="020b0604020202020204" pitchFamily="34" typeface="Arial"/>
                <a:ea charset="-122" panose="020b0503020204020204" pitchFamily="34" typeface="微软雅黑"/>
                <a:sym charset="0" panose="020b0604020202020204" pitchFamily="34" typeface="Arial"/>
              </a:rPr>
              <a:t>添加标题</a:t>
            </a:r>
          </a:p>
        </p:txBody>
      </p:sp>
    </p:spTree>
    <p:extLst>
      <p:ext uri="{BB962C8B-B14F-4D97-AF65-F5344CB8AC3E}">
        <p14:creationId val="2679623983"/>
      </p:ext>
    </p:extLst>
  </p:cSld>
  <p:clrMapOvr>
    <a:masterClrMapping/>
  </p:clrMapOvr>
  <p:transition spd="slow">
    <p:randomBar dir="vert"/>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53" presetSubtype="0">
                                  <p:stCondLst>
                                    <p:cond delay="0"/>
                                  </p:stCondLst>
                                  <p:iterate type="lt">
                                    <p:tmPct val="10000"/>
                                  </p:iterate>
                                  <p:childTnLst>
                                    <p:set>
                                      <p:cBhvr>
                                        <p:cTn dur="1" fill="hold" id="6">
                                          <p:stCondLst>
                                            <p:cond delay="0"/>
                                          </p:stCondLst>
                                        </p:cTn>
                                        <p:tgtEl>
                                          <p:spTgt spid="62"/>
                                        </p:tgtEl>
                                        <p:attrNameLst>
                                          <p:attrName>style.visibility</p:attrName>
                                        </p:attrNameLst>
                                      </p:cBhvr>
                                      <p:to>
                                        <p:strVal val="visible"/>
                                      </p:to>
                                    </p:set>
                                    <p:anim calcmode="lin" valueType="num">
                                      <p:cBhvr>
                                        <p:cTn dur="500" fill="hold" id="7"/>
                                        <p:tgtEl>
                                          <p:spTgt spid="62"/>
                                        </p:tgtEl>
                                        <p:attrNameLst>
                                          <p:attrName>ppt_w</p:attrName>
                                        </p:attrNameLst>
                                      </p:cBhvr>
                                      <p:tavLst>
                                        <p:tav tm="0">
                                          <p:val>
                                            <p:fltVal val="0"/>
                                          </p:val>
                                        </p:tav>
                                        <p:tav tm="100000">
                                          <p:val>
                                            <p:strVal val="#ppt_w"/>
                                          </p:val>
                                        </p:tav>
                                      </p:tavLst>
                                    </p:anim>
                                    <p:anim calcmode="lin" valueType="num">
                                      <p:cBhvr>
                                        <p:cTn dur="500" fill="hold" id="8"/>
                                        <p:tgtEl>
                                          <p:spTgt spid="62"/>
                                        </p:tgtEl>
                                        <p:attrNameLst>
                                          <p:attrName>ppt_h</p:attrName>
                                        </p:attrNameLst>
                                      </p:cBhvr>
                                      <p:tavLst>
                                        <p:tav tm="0">
                                          <p:val>
                                            <p:fltVal val="0"/>
                                          </p:val>
                                        </p:tav>
                                        <p:tav tm="100000">
                                          <p:val>
                                            <p:strVal val="#ppt_h"/>
                                          </p:val>
                                        </p:tav>
                                      </p:tavLst>
                                    </p:anim>
                                    <p:animEffect filter="fade" transition="in">
                                      <p:cBhvr>
                                        <p:cTn dur="500" id="9"/>
                                        <p:tgtEl>
                                          <p:spTgt spid="62"/>
                                        </p:tgtEl>
                                      </p:cBhvr>
                                    </p:animEffect>
                                  </p:childTnLst>
                                </p:cTn>
                              </p:par>
                              <p:par>
                                <p:cTn fill="hold" grpId="0" id="10" nodeType="withEffect" presetClass="entr" presetID="53" presetSubtype="0">
                                  <p:stCondLst>
                                    <p:cond delay="250"/>
                                  </p:stCondLst>
                                  <p:iterate type="lt">
                                    <p:tmPct val="10000"/>
                                  </p:iterate>
                                  <p:childTnLst>
                                    <p:set>
                                      <p:cBhvr>
                                        <p:cTn dur="1" fill="hold" id="11">
                                          <p:stCondLst>
                                            <p:cond delay="0"/>
                                          </p:stCondLst>
                                        </p:cTn>
                                        <p:tgtEl>
                                          <p:spTgt spid="61"/>
                                        </p:tgtEl>
                                        <p:attrNameLst>
                                          <p:attrName>style.visibility</p:attrName>
                                        </p:attrNameLst>
                                      </p:cBhvr>
                                      <p:to>
                                        <p:strVal val="visible"/>
                                      </p:to>
                                    </p:set>
                                    <p:anim calcmode="lin" valueType="num">
                                      <p:cBhvr>
                                        <p:cTn dur="500" fill="hold" id="12"/>
                                        <p:tgtEl>
                                          <p:spTgt spid="61"/>
                                        </p:tgtEl>
                                        <p:attrNameLst>
                                          <p:attrName>ppt_w</p:attrName>
                                        </p:attrNameLst>
                                      </p:cBhvr>
                                      <p:tavLst>
                                        <p:tav tm="0">
                                          <p:val>
                                            <p:fltVal val="0"/>
                                          </p:val>
                                        </p:tav>
                                        <p:tav tm="100000">
                                          <p:val>
                                            <p:strVal val="#ppt_w"/>
                                          </p:val>
                                        </p:tav>
                                      </p:tavLst>
                                    </p:anim>
                                    <p:anim calcmode="lin" valueType="num">
                                      <p:cBhvr>
                                        <p:cTn dur="500" fill="hold" id="13"/>
                                        <p:tgtEl>
                                          <p:spTgt spid="61"/>
                                        </p:tgtEl>
                                        <p:attrNameLst>
                                          <p:attrName>ppt_h</p:attrName>
                                        </p:attrNameLst>
                                      </p:cBhvr>
                                      <p:tavLst>
                                        <p:tav tm="0">
                                          <p:val>
                                            <p:fltVal val="0"/>
                                          </p:val>
                                        </p:tav>
                                        <p:tav tm="100000">
                                          <p:val>
                                            <p:strVal val="#ppt_h"/>
                                          </p:val>
                                        </p:tav>
                                      </p:tavLst>
                                    </p:anim>
                                    <p:animEffect filter="fade" transition="in">
                                      <p:cBhvr>
                                        <p:cTn dur="500" id="14"/>
                                        <p:tgtEl>
                                          <p:spTgt spid="61"/>
                                        </p:tgtEl>
                                      </p:cBhvr>
                                    </p:animEffect>
                                  </p:childTnLst>
                                </p:cTn>
                              </p:par>
                              <p:par>
                                <p:cTn fill="hold" id="15" nodeType="withEffect" presetClass="entr" presetID="17" presetSubtype="1">
                                  <p:stCondLst>
                                    <p:cond delay="750"/>
                                  </p:stCondLst>
                                  <p:childTnLst>
                                    <p:set>
                                      <p:cBhvr>
                                        <p:cTn dur="1" fill="hold" id="16">
                                          <p:stCondLst>
                                            <p:cond delay="0"/>
                                          </p:stCondLst>
                                        </p:cTn>
                                        <p:tgtEl>
                                          <p:spTgt spid="36"/>
                                        </p:tgtEl>
                                        <p:attrNameLst>
                                          <p:attrName>style.visibility</p:attrName>
                                        </p:attrNameLst>
                                      </p:cBhvr>
                                      <p:to>
                                        <p:strVal val="visible"/>
                                      </p:to>
                                    </p:set>
                                    <p:anim calcmode="lin" valueType="num">
                                      <p:cBhvr>
                                        <p:cTn dur="500" fill="hold" id="17"/>
                                        <p:tgtEl>
                                          <p:spTgt spid="36"/>
                                        </p:tgtEl>
                                        <p:attrNameLst>
                                          <p:attrName>ppt_x</p:attrName>
                                        </p:attrNameLst>
                                      </p:cBhvr>
                                      <p:tavLst>
                                        <p:tav tm="0">
                                          <p:val>
                                            <p:strVal val="#ppt_x"/>
                                          </p:val>
                                        </p:tav>
                                        <p:tav tm="100000">
                                          <p:val>
                                            <p:strVal val="#ppt_x"/>
                                          </p:val>
                                        </p:tav>
                                      </p:tavLst>
                                    </p:anim>
                                    <p:anim calcmode="lin" valueType="num">
                                      <p:cBhvr>
                                        <p:cTn dur="500" fill="hold" id="18"/>
                                        <p:tgtEl>
                                          <p:spTgt spid="36"/>
                                        </p:tgtEl>
                                        <p:attrNameLst>
                                          <p:attrName>ppt_y</p:attrName>
                                        </p:attrNameLst>
                                      </p:cBhvr>
                                      <p:tavLst>
                                        <p:tav tm="0">
                                          <p:val>
                                            <p:strVal val="#ppt_y-#ppt_h/2"/>
                                          </p:val>
                                        </p:tav>
                                        <p:tav tm="100000">
                                          <p:val>
                                            <p:strVal val="#ppt_y"/>
                                          </p:val>
                                        </p:tav>
                                      </p:tavLst>
                                    </p:anim>
                                    <p:anim calcmode="lin" valueType="num">
                                      <p:cBhvr>
                                        <p:cTn dur="500" fill="hold" id="19"/>
                                        <p:tgtEl>
                                          <p:spTgt spid="36"/>
                                        </p:tgtEl>
                                        <p:attrNameLst>
                                          <p:attrName>ppt_w</p:attrName>
                                        </p:attrNameLst>
                                      </p:cBhvr>
                                      <p:tavLst>
                                        <p:tav tm="0">
                                          <p:val>
                                            <p:strVal val="#ppt_w"/>
                                          </p:val>
                                        </p:tav>
                                        <p:tav tm="100000">
                                          <p:val>
                                            <p:strVal val="#ppt_w"/>
                                          </p:val>
                                        </p:tav>
                                      </p:tavLst>
                                    </p:anim>
                                    <p:anim calcmode="lin" valueType="num">
                                      <p:cBhvr>
                                        <p:cTn dur="500" fill="hold" id="20"/>
                                        <p:tgtEl>
                                          <p:spTgt spid="36"/>
                                        </p:tgtEl>
                                        <p:attrNameLst>
                                          <p:attrName>ppt_h</p:attrName>
                                        </p:attrNameLst>
                                      </p:cBhvr>
                                      <p:tavLst>
                                        <p:tav tm="0">
                                          <p:val>
                                            <p:fltVal val="0"/>
                                          </p:val>
                                        </p:tav>
                                        <p:tav tm="100000">
                                          <p:val>
                                            <p:strVal val="#ppt_h"/>
                                          </p:val>
                                        </p:tav>
                                      </p:tavLst>
                                    </p:anim>
                                  </p:childTnLst>
                                </p:cTn>
                              </p:par>
                            </p:childTnLst>
                          </p:cTn>
                        </p:par>
                        <p:par>
                          <p:cTn fill="hold" id="21" nodeType="afterGroup">
                            <p:stCondLst>
                              <p:cond delay="1250"/>
                            </p:stCondLst>
                            <p:childTnLst>
                              <p:par>
                                <p:cTn fill="hold" grpId="0" id="22" nodeType="afterEffect" presetClass="entr" presetID="37" presetSubtype="0">
                                  <p:stCondLst>
                                    <p:cond delay="0"/>
                                  </p:stCondLst>
                                  <p:childTnLst>
                                    <p:set>
                                      <p:cBhvr>
                                        <p:cTn dur="1" fill="hold" id="23">
                                          <p:stCondLst>
                                            <p:cond delay="0"/>
                                          </p:stCondLst>
                                        </p:cTn>
                                        <p:tgtEl>
                                          <p:spTgt spid="10"/>
                                        </p:tgtEl>
                                        <p:attrNameLst>
                                          <p:attrName>style.visibility</p:attrName>
                                        </p:attrNameLst>
                                      </p:cBhvr>
                                      <p:to>
                                        <p:strVal val="visible"/>
                                      </p:to>
                                    </p:set>
                                    <p:animEffect filter="fade" transition="in">
                                      <p:cBhvr>
                                        <p:cTn dur="1000" id="24"/>
                                        <p:tgtEl>
                                          <p:spTgt spid="10"/>
                                        </p:tgtEl>
                                      </p:cBhvr>
                                    </p:animEffect>
                                    <p:anim calcmode="lin" valueType="num">
                                      <p:cBhvr>
                                        <p:cTn dur="1000" fill="hold" id="25"/>
                                        <p:tgtEl>
                                          <p:spTgt spid="10"/>
                                        </p:tgtEl>
                                        <p:attrNameLst>
                                          <p:attrName>ppt_x</p:attrName>
                                        </p:attrNameLst>
                                      </p:cBhvr>
                                      <p:tavLst>
                                        <p:tav tm="0">
                                          <p:val>
                                            <p:strVal val="#ppt_x"/>
                                          </p:val>
                                        </p:tav>
                                        <p:tav tm="100000">
                                          <p:val>
                                            <p:strVal val="#ppt_x"/>
                                          </p:val>
                                        </p:tav>
                                      </p:tavLst>
                                    </p:anim>
                                    <p:anim calcmode="lin" valueType="num">
                                      <p:cBhvr>
                                        <p:cTn decel="100000" dur="900" fill="hold" id="26"/>
                                        <p:tgtEl>
                                          <p:spTgt spid="10"/>
                                        </p:tgtEl>
                                        <p:attrNameLst>
                                          <p:attrName>ppt_y</p:attrName>
                                        </p:attrNameLst>
                                      </p:cBhvr>
                                      <p:tavLst>
                                        <p:tav tm="0">
                                          <p:val>
                                            <p:strVal val="#ppt_y+1"/>
                                          </p:val>
                                        </p:tav>
                                        <p:tav tm="100000">
                                          <p:val>
                                            <p:strVal val="#ppt_y-.03"/>
                                          </p:val>
                                        </p:tav>
                                      </p:tavLst>
                                    </p:anim>
                                    <p:anim calcmode="lin" valueType="num">
                                      <p:cBhvr>
                                        <p:cTn accel="100000" dur="100" fill="hold" id="27">
                                          <p:stCondLst>
                                            <p:cond delay="900"/>
                                          </p:stCondLst>
                                        </p:cTn>
                                        <p:tgtEl>
                                          <p:spTgt spid="10"/>
                                        </p:tgtEl>
                                        <p:attrNameLst>
                                          <p:attrName>ppt_y</p:attrName>
                                        </p:attrNameLst>
                                      </p:cBhvr>
                                      <p:tavLst>
                                        <p:tav tm="0">
                                          <p:val>
                                            <p:strVal val="#ppt_y-.03"/>
                                          </p:val>
                                        </p:tav>
                                        <p:tav tm="100000">
                                          <p:val>
                                            <p:strVal val="#ppt_y"/>
                                          </p:val>
                                        </p:tav>
                                      </p:tavLst>
                                    </p:anim>
                                  </p:childTnLst>
                                </p:cTn>
                              </p:par>
                              <p:par>
                                <p:cTn fill="hold" grpId="0" id="28" nodeType="withEffect" presetClass="entr" presetID="37" presetSubtype="0">
                                  <p:stCondLst>
                                    <p:cond delay="0"/>
                                  </p:stCondLst>
                                  <p:childTnLst>
                                    <p:set>
                                      <p:cBhvr>
                                        <p:cTn dur="1" fill="hold" id="29">
                                          <p:stCondLst>
                                            <p:cond delay="0"/>
                                          </p:stCondLst>
                                        </p:cTn>
                                        <p:tgtEl>
                                          <p:spTgt spid="13"/>
                                        </p:tgtEl>
                                        <p:attrNameLst>
                                          <p:attrName>style.visibility</p:attrName>
                                        </p:attrNameLst>
                                      </p:cBhvr>
                                      <p:to>
                                        <p:strVal val="visible"/>
                                      </p:to>
                                    </p:set>
                                    <p:animEffect filter="fade" transition="in">
                                      <p:cBhvr>
                                        <p:cTn dur="1000" id="30"/>
                                        <p:tgtEl>
                                          <p:spTgt spid="13"/>
                                        </p:tgtEl>
                                      </p:cBhvr>
                                    </p:animEffect>
                                    <p:anim calcmode="lin" valueType="num">
                                      <p:cBhvr>
                                        <p:cTn dur="1000" fill="hold" id="31"/>
                                        <p:tgtEl>
                                          <p:spTgt spid="13"/>
                                        </p:tgtEl>
                                        <p:attrNameLst>
                                          <p:attrName>ppt_x</p:attrName>
                                        </p:attrNameLst>
                                      </p:cBhvr>
                                      <p:tavLst>
                                        <p:tav tm="0">
                                          <p:val>
                                            <p:strVal val="#ppt_x"/>
                                          </p:val>
                                        </p:tav>
                                        <p:tav tm="100000">
                                          <p:val>
                                            <p:strVal val="#ppt_x"/>
                                          </p:val>
                                        </p:tav>
                                      </p:tavLst>
                                    </p:anim>
                                    <p:anim calcmode="lin" valueType="num">
                                      <p:cBhvr>
                                        <p:cTn decel="100000" dur="900" fill="hold" id="32"/>
                                        <p:tgtEl>
                                          <p:spTgt spid="13"/>
                                        </p:tgtEl>
                                        <p:attrNameLst>
                                          <p:attrName>ppt_y</p:attrName>
                                        </p:attrNameLst>
                                      </p:cBhvr>
                                      <p:tavLst>
                                        <p:tav tm="0">
                                          <p:val>
                                            <p:strVal val="#ppt_y+1"/>
                                          </p:val>
                                        </p:tav>
                                        <p:tav tm="100000">
                                          <p:val>
                                            <p:strVal val="#ppt_y-.03"/>
                                          </p:val>
                                        </p:tav>
                                      </p:tavLst>
                                    </p:anim>
                                    <p:anim calcmode="lin" valueType="num">
                                      <p:cBhvr>
                                        <p:cTn accel="100000" dur="100" fill="hold" id="33">
                                          <p:stCondLst>
                                            <p:cond delay="900"/>
                                          </p:stCondLst>
                                        </p:cTn>
                                        <p:tgtEl>
                                          <p:spTgt spid="13"/>
                                        </p:tgtEl>
                                        <p:attrNameLst>
                                          <p:attrName>ppt_y</p:attrName>
                                        </p:attrNameLst>
                                      </p:cBhvr>
                                      <p:tavLst>
                                        <p:tav tm="0">
                                          <p:val>
                                            <p:strVal val="#ppt_y-.03"/>
                                          </p:val>
                                        </p:tav>
                                        <p:tav tm="100000">
                                          <p:val>
                                            <p:strVal val="#ppt_y"/>
                                          </p:val>
                                        </p:tav>
                                      </p:tavLst>
                                    </p:anim>
                                  </p:childTnLst>
                                </p:cTn>
                              </p:par>
                              <p:par>
                                <p:cTn fill="hold" grpId="0" id="34" nodeType="withEffect" presetClass="entr" presetID="37" presetSubtype="0">
                                  <p:stCondLst>
                                    <p:cond delay="0"/>
                                  </p:stCondLst>
                                  <p:childTnLst>
                                    <p:set>
                                      <p:cBhvr>
                                        <p:cTn dur="1" fill="hold" id="35">
                                          <p:stCondLst>
                                            <p:cond delay="0"/>
                                          </p:stCondLst>
                                        </p:cTn>
                                        <p:tgtEl>
                                          <p:spTgt spid="20"/>
                                        </p:tgtEl>
                                        <p:attrNameLst>
                                          <p:attrName>style.visibility</p:attrName>
                                        </p:attrNameLst>
                                      </p:cBhvr>
                                      <p:to>
                                        <p:strVal val="visible"/>
                                      </p:to>
                                    </p:set>
                                    <p:animEffect filter="fade" transition="in">
                                      <p:cBhvr>
                                        <p:cTn dur="1000" id="36"/>
                                        <p:tgtEl>
                                          <p:spTgt spid="20"/>
                                        </p:tgtEl>
                                      </p:cBhvr>
                                    </p:animEffect>
                                    <p:anim calcmode="lin" valueType="num">
                                      <p:cBhvr>
                                        <p:cTn dur="1000" fill="hold" id="37"/>
                                        <p:tgtEl>
                                          <p:spTgt spid="20"/>
                                        </p:tgtEl>
                                        <p:attrNameLst>
                                          <p:attrName>ppt_x</p:attrName>
                                        </p:attrNameLst>
                                      </p:cBhvr>
                                      <p:tavLst>
                                        <p:tav tm="0">
                                          <p:val>
                                            <p:strVal val="#ppt_x"/>
                                          </p:val>
                                        </p:tav>
                                        <p:tav tm="100000">
                                          <p:val>
                                            <p:strVal val="#ppt_x"/>
                                          </p:val>
                                        </p:tav>
                                      </p:tavLst>
                                    </p:anim>
                                    <p:anim calcmode="lin" valueType="num">
                                      <p:cBhvr>
                                        <p:cTn decel="100000" dur="900" fill="hold" id="38"/>
                                        <p:tgtEl>
                                          <p:spTgt spid="20"/>
                                        </p:tgtEl>
                                        <p:attrNameLst>
                                          <p:attrName>ppt_y</p:attrName>
                                        </p:attrNameLst>
                                      </p:cBhvr>
                                      <p:tavLst>
                                        <p:tav tm="0">
                                          <p:val>
                                            <p:strVal val="#ppt_y+1"/>
                                          </p:val>
                                        </p:tav>
                                        <p:tav tm="100000">
                                          <p:val>
                                            <p:strVal val="#ppt_y-.03"/>
                                          </p:val>
                                        </p:tav>
                                      </p:tavLst>
                                    </p:anim>
                                    <p:anim calcmode="lin" valueType="num">
                                      <p:cBhvr>
                                        <p:cTn accel="100000" dur="100" fill="hold" id="39">
                                          <p:stCondLst>
                                            <p:cond delay="900"/>
                                          </p:stCondLst>
                                        </p:cTn>
                                        <p:tgtEl>
                                          <p:spTgt spid="20"/>
                                        </p:tgtEl>
                                        <p:attrNameLst>
                                          <p:attrName>ppt_y</p:attrName>
                                        </p:attrNameLst>
                                      </p:cBhvr>
                                      <p:tavLst>
                                        <p:tav tm="0">
                                          <p:val>
                                            <p:strVal val="#ppt_y-.03"/>
                                          </p:val>
                                        </p:tav>
                                        <p:tav tm="100000">
                                          <p:val>
                                            <p:strVal val="#ppt_y"/>
                                          </p:val>
                                        </p:tav>
                                      </p:tavLst>
                                    </p:anim>
                                  </p:childTnLst>
                                </p:cTn>
                              </p:par>
                              <p:par>
                                <p:cTn fill="hold" grpId="0" id="40" nodeType="withEffect" presetClass="entr" presetID="37" presetSubtype="0">
                                  <p:stCondLst>
                                    <p:cond delay="0"/>
                                  </p:stCondLst>
                                  <p:childTnLst>
                                    <p:set>
                                      <p:cBhvr>
                                        <p:cTn dur="1" fill="hold" id="41">
                                          <p:stCondLst>
                                            <p:cond delay="0"/>
                                          </p:stCondLst>
                                        </p:cTn>
                                        <p:tgtEl>
                                          <p:spTgt spid="27"/>
                                        </p:tgtEl>
                                        <p:attrNameLst>
                                          <p:attrName>style.visibility</p:attrName>
                                        </p:attrNameLst>
                                      </p:cBhvr>
                                      <p:to>
                                        <p:strVal val="visible"/>
                                      </p:to>
                                    </p:set>
                                    <p:animEffect filter="fade" transition="in">
                                      <p:cBhvr>
                                        <p:cTn dur="1000" id="42"/>
                                        <p:tgtEl>
                                          <p:spTgt spid="27"/>
                                        </p:tgtEl>
                                      </p:cBhvr>
                                    </p:animEffect>
                                    <p:anim calcmode="lin" valueType="num">
                                      <p:cBhvr>
                                        <p:cTn dur="1000" fill="hold" id="43"/>
                                        <p:tgtEl>
                                          <p:spTgt spid="27"/>
                                        </p:tgtEl>
                                        <p:attrNameLst>
                                          <p:attrName>ppt_x</p:attrName>
                                        </p:attrNameLst>
                                      </p:cBhvr>
                                      <p:tavLst>
                                        <p:tav tm="0">
                                          <p:val>
                                            <p:strVal val="#ppt_x"/>
                                          </p:val>
                                        </p:tav>
                                        <p:tav tm="100000">
                                          <p:val>
                                            <p:strVal val="#ppt_x"/>
                                          </p:val>
                                        </p:tav>
                                      </p:tavLst>
                                    </p:anim>
                                    <p:anim calcmode="lin" valueType="num">
                                      <p:cBhvr>
                                        <p:cTn decel="100000" dur="900" fill="hold" id="44"/>
                                        <p:tgtEl>
                                          <p:spTgt spid="27"/>
                                        </p:tgtEl>
                                        <p:attrNameLst>
                                          <p:attrName>ppt_y</p:attrName>
                                        </p:attrNameLst>
                                      </p:cBhvr>
                                      <p:tavLst>
                                        <p:tav tm="0">
                                          <p:val>
                                            <p:strVal val="#ppt_y+1"/>
                                          </p:val>
                                        </p:tav>
                                        <p:tav tm="100000">
                                          <p:val>
                                            <p:strVal val="#ppt_y-.03"/>
                                          </p:val>
                                        </p:tav>
                                      </p:tavLst>
                                    </p:anim>
                                    <p:anim calcmode="lin" valueType="num">
                                      <p:cBhvr>
                                        <p:cTn accel="100000" dur="100" fill="hold" id="45">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fill="hold" id="46" nodeType="afterGroup">
                            <p:stCondLst>
                              <p:cond delay="2250"/>
                            </p:stCondLst>
                            <p:childTnLst>
                              <p:par>
                                <p:cTn fill="hold" grpId="0" id="47" nodeType="afterEffect" presetClass="entr" presetID="53" presetSubtype="0">
                                  <p:stCondLst>
                                    <p:cond delay="0"/>
                                  </p:stCondLst>
                                  <p:childTnLst>
                                    <p:set>
                                      <p:cBhvr>
                                        <p:cTn dur="1" fill="hold" id="48">
                                          <p:stCondLst>
                                            <p:cond delay="0"/>
                                          </p:stCondLst>
                                        </p:cTn>
                                        <p:tgtEl>
                                          <p:spTgt spid="37"/>
                                        </p:tgtEl>
                                        <p:attrNameLst>
                                          <p:attrName>style.visibility</p:attrName>
                                        </p:attrNameLst>
                                      </p:cBhvr>
                                      <p:to>
                                        <p:strVal val="visible"/>
                                      </p:to>
                                    </p:set>
                                    <p:anim calcmode="lin" valueType="num">
                                      <p:cBhvr>
                                        <p:cTn dur="500" fill="hold" id="49"/>
                                        <p:tgtEl>
                                          <p:spTgt spid="37"/>
                                        </p:tgtEl>
                                        <p:attrNameLst>
                                          <p:attrName>ppt_w</p:attrName>
                                        </p:attrNameLst>
                                      </p:cBhvr>
                                      <p:tavLst>
                                        <p:tav tm="0">
                                          <p:val>
                                            <p:fltVal val="0"/>
                                          </p:val>
                                        </p:tav>
                                        <p:tav tm="100000">
                                          <p:val>
                                            <p:strVal val="#ppt_w"/>
                                          </p:val>
                                        </p:tav>
                                      </p:tavLst>
                                    </p:anim>
                                    <p:anim calcmode="lin" valueType="num">
                                      <p:cBhvr>
                                        <p:cTn dur="500" fill="hold" id="50"/>
                                        <p:tgtEl>
                                          <p:spTgt spid="37"/>
                                        </p:tgtEl>
                                        <p:attrNameLst>
                                          <p:attrName>ppt_h</p:attrName>
                                        </p:attrNameLst>
                                      </p:cBhvr>
                                      <p:tavLst>
                                        <p:tav tm="0">
                                          <p:val>
                                            <p:fltVal val="0"/>
                                          </p:val>
                                        </p:tav>
                                        <p:tav tm="100000">
                                          <p:val>
                                            <p:strVal val="#ppt_h"/>
                                          </p:val>
                                        </p:tav>
                                      </p:tavLst>
                                    </p:anim>
                                    <p:animEffect filter="fade" transition="in">
                                      <p:cBhvr>
                                        <p:cTn dur="500" id="51"/>
                                        <p:tgtEl>
                                          <p:spTgt spid="37"/>
                                        </p:tgtEl>
                                      </p:cBhvr>
                                    </p:animEffect>
                                  </p:childTnLst>
                                </p:cTn>
                              </p:par>
                              <p:par>
                                <p:cTn fill="hold" grpId="0" id="52" nodeType="withEffect" presetClass="entr" presetID="53" presetSubtype="0">
                                  <p:stCondLst>
                                    <p:cond delay="0"/>
                                  </p:stCondLst>
                                  <p:childTnLst>
                                    <p:set>
                                      <p:cBhvr>
                                        <p:cTn dur="1" fill="hold" id="53">
                                          <p:stCondLst>
                                            <p:cond delay="0"/>
                                          </p:stCondLst>
                                        </p:cTn>
                                        <p:tgtEl>
                                          <p:spTgt spid="38"/>
                                        </p:tgtEl>
                                        <p:attrNameLst>
                                          <p:attrName>style.visibility</p:attrName>
                                        </p:attrNameLst>
                                      </p:cBhvr>
                                      <p:to>
                                        <p:strVal val="visible"/>
                                      </p:to>
                                    </p:set>
                                    <p:anim calcmode="lin" valueType="num">
                                      <p:cBhvr>
                                        <p:cTn dur="500" fill="hold" id="54"/>
                                        <p:tgtEl>
                                          <p:spTgt spid="38"/>
                                        </p:tgtEl>
                                        <p:attrNameLst>
                                          <p:attrName>ppt_w</p:attrName>
                                        </p:attrNameLst>
                                      </p:cBhvr>
                                      <p:tavLst>
                                        <p:tav tm="0">
                                          <p:val>
                                            <p:fltVal val="0"/>
                                          </p:val>
                                        </p:tav>
                                        <p:tav tm="100000">
                                          <p:val>
                                            <p:strVal val="#ppt_w"/>
                                          </p:val>
                                        </p:tav>
                                      </p:tavLst>
                                    </p:anim>
                                    <p:anim calcmode="lin" valueType="num">
                                      <p:cBhvr>
                                        <p:cTn dur="500" fill="hold" id="55"/>
                                        <p:tgtEl>
                                          <p:spTgt spid="38"/>
                                        </p:tgtEl>
                                        <p:attrNameLst>
                                          <p:attrName>ppt_h</p:attrName>
                                        </p:attrNameLst>
                                      </p:cBhvr>
                                      <p:tavLst>
                                        <p:tav tm="0">
                                          <p:val>
                                            <p:fltVal val="0"/>
                                          </p:val>
                                        </p:tav>
                                        <p:tav tm="100000">
                                          <p:val>
                                            <p:strVal val="#ppt_h"/>
                                          </p:val>
                                        </p:tav>
                                      </p:tavLst>
                                    </p:anim>
                                    <p:animEffect filter="fade" transition="in">
                                      <p:cBhvr>
                                        <p:cTn dur="500" id="56"/>
                                        <p:tgtEl>
                                          <p:spTgt spid="38"/>
                                        </p:tgtEl>
                                      </p:cBhvr>
                                    </p:animEffect>
                                  </p:childTnLst>
                                </p:cTn>
                              </p:par>
                              <p:par>
                                <p:cTn fill="hold" grpId="0" id="57" nodeType="withEffect" presetClass="entr" presetID="53" presetSubtype="0">
                                  <p:stCondLst>
                                    <p:cond delay="0"/>
                                  </p:stCondLst>
                                  <p:childTnLst>
                                    <p:set>
                                      <p:cBhvr>
                                        <p:cTn dur="1" fill="hold" id="58">
                                          <p:stCondLst>
                                            <p:cond delay="0"/>
                                          </p:stCondLst>
                                        </p:cTn>
                                        <p:tgtEl>
                                          <p:spTgt spid="39"/>
                                        </p:tgtEl>
                                        <p:attrNameLst>
                                          <p:attrName>style.visibility</p:attrName>
                                        </p:attrNameLst>
                                      </p:cBhvr>
                                      <p:to>
                                        <p:strVal val="visible"/>
                                      </p:to>
                                    </p:set>
                                    <p:anim calcmode="lin" valueType="num">
                                      <p:cBhvr>
                                        <p:cTn dur="500" fill="hold" id="59"/>
                                        <p:tgtEl>
                                          <p:spTgt spid="39"/>
                                        </p:tgtEl>
                                        <p:attrNameLst>
                                          <p:attrName>ppt_w</p:attrName>
                                        </p:attrNameLst>
                                      </p:cBhvr>
                                      <p:tavLst>
                                        <p:tav tm="0">
                                          <p:val>
                                            <p:fltVal val="0"/>
                                          </p:val>
                                        </p:tav>
                                        <p:tav tm="100000">
                                          <p:val>
                                            <p:strVal val="#ppt_w"/>
                                          </p:val>
                                        </p:tav>
                                      </p:tavLst>
                                    </p:anim>
                                    <p:anim calcmode="lin" valueType="num">
                                      <p:cBhvr>
                                        <p:cTn dur="500" fill="hold" id="60"/>
                                        <p:tgtEl>
                                          <p:spTgt spid="39"/>
                                        </p:tgtEl>
                                        <p:attrNameLst>
                                          <p:attrName>ppt_h</p:attrName>
                                        </p:attrNameLst>
                                      </p:cBhvr>
                                      <p:tavLst>
                                        <p:tav tm="0">
                                          <p:val>
                                            <p:fltVal val="0"/>
                                          </p:val>
                                        </p:tav>
                                        <p:tav tm="100000">
                                          <p:val>
                                            <p:strVal val="#ppt_h"/>
                                          </p:val>
                                        </p:tav>
                                      </p:tavLst>
                                    </p:anim>
                                    <p:animEffect filter="fade" transition="in">
                                      <p:cBhvr>
                                        <p:cTn dur="500" id="61"/>
                                        <p:tgtEl>
                                          <p:spTgt spid="39"/>
                                        </p:tgtEl>
                                      </p:cBhvr>
                                    </p:animEffect>
                                  </p:childTnLst>
                                </p:cTn>
                              </p:par>
                              <p:par>
                                <p:cTn fill="hold" grpId="0" id="62" nodeType="withEffect" presetClass="entr" presetID="53" presetSubtype="0">
                                  <p:stCondLst>
                                    <p:cond delay="0"/>
                                  </p:stCondLst>
                                  <p:childTnLst>
                                    <p:set>
                                      <p:cBhvr>
                                        <p:cTn dur="1" fill="hold" id="63">
                                          <p:stCondLst>
                                            <p:cond delay="0"/>
                                          </p:stCondLst>
                                        </p:cTn>
                                        <p:tgtEl>
                                          <p:spTgt spid="40"/>
                                        </p:tgtEl>
                                        <p:attrNameLst>
                                          <p:attrName>style.visibility</p:attrName>
                                        </p:attrNameLst>
                                      </p:cBhvr>
                                      <p:to>
                                        <p:strVal val="visible"/>
                                      </p:to>
                                    </p:set>
                                    <p:anim calcmode="lin" valueType="num">
                                      <p:cBhvr>
                                        <p:cTn dur="500" fill="hold" id="64"/>
                                        <p:tgtEl>
                                          <p:spTgt spid="40"/>
                                        </p:tgtEl>
                                        <p:attrNameLst>
                                          <p:attrName>ppt_w</p:attrName>
                                        </p:attrNameLst>
                                      </p:cBhvr>
                                      <p:tavLst>
                                        <p:tav tm="0">
                                          <p:val>
                                            <p:fltVal val="0"/>
                                          </p:val>
                                        </p:tav>
                                        <p:tav tm="100000">
                                          <p:val>
                                            <p:strVal val="#ppt_w"/>
                                          </p:val>
                                        </p:tav>
                                      </p:tavLst>
                                    </p:anim>
                                    <p:anim calcmode="lin" valueType="num">
                                      <p:cBhvr>
                                        <p:cTn dur="500" fill="hold" id="65"/>
                                        <p:tgtEl>
                                          <p:spTgt spid="40"/>
                                        </p:tgtEl>
                                        <p:attrNameLst>
                                          <p:attrName>ppt_h</p:attrName>
                                        </p:attrNameLst>
                                      </p:cBhvr>
                                      <p:tavLst>
                                        <p:tav tm="0">
                                          <p:val>
                                            <p:fltVal val="0"/>
                                          </p:val>
                                        </p:tav>
                                        <p:tav tm="100000">
                                          <p:val>
                                            <p:strVal val="#ppt_h"/>
                                          </p:val>
                                        </p:tav>
                                      </p:tavLst>
                                    </p:anim>
                                    <p:animEffect filter="fade" transition="in">
                                      <p:cBhvr>
                                        <p:cTn dur="500" id="66"/>
                                        <p:tgtEl>
                                          <p:spTgt spid="40"/>
                                        </p:tgtEl>
                                      </p:cBhvr>
                                    </p:animEffect>
                                  </p:childTnLst>
                                </p:cTn>
                              </p:par>
                            </p:childTnLst>
                          </p:cTn>
                        </p:par>
                        <p:par>
                          <p:cTn fill="hold" id="67" nodeType="afterGroup">
                            <p:stCondLst>
                              <p:cond delay="2750"/>
                            </p:stCondLst>
                            <p:childTnLst>
                              <p:par>
                                <p:cTn fill="hold" grpId="0" id="68" nodeType="afterEffect" presetClass="entr" presetID="47" presetSubtype="0">
                                  <p:stCondLst>
                                    <p:cond delay="0"/>
                                  </p:stCondLst>
                                  <p:childTnLst>
                                    <p:set>
                                      <p:cBhvr>
                                        <p:cTn dur="1" fill="hold" id="69">
                                          <p:stCondLst>
                                            <p:cond delay="0"/>
                                          </p:stCondLst>
                                        </p:cTn>
                                        <p:tgtEl>
                                          <p:spTgt spid="54"/>
                                        </p:tgtEl>
                                        <p:attrNameLst>
                                          <p:attrName>style.visibility</p:attrName>
                                        </p:attrNameLst>
                                      </p:cBhvr>
                                      <p:to>
                                        <p:strVal val="visible"/>
                                      </p:to>
                                    </p:set>
                                    <p:animEffect filter="fade" transition="in">
                                      <p:cBhvr>
                                        <p:cTn dur="1000" id="70"/>
                                        <p:tgtEl>
                                          <p:spTgt spid="54"/>
                                        </p:tgtEl>
                                      </p:cBhvr>
                                    </p:animEffect>
                                    <p:anim calcmode="lin" valueType="num">
                                      <p:cBhvr>
                                        <p:cTn dur="1000" fill="hold" id="71"/>
                                        <p:tgtEl>
                                          <p:spTgt spid="54"/>
                                        </p:tgtEl>
                                        <p:attrNameLst>
                                          <p:attrName>ppt_x</p:attrName>
                                        </p:attrNameLst>
                                      </p:cBhvr>
                                      <p:tavLst>
                                        <p:tav tm="0">
                                          <p:val>
                                            <p:strVal val="#ppt_x"/>
                                          </p:val>
                                        </p:tav>
                                        <p:tav tm="100000">
                                          <p:val>
                                            <p:strVal val="#ppt_x"/>
                                          </p:val>
                                        </p:tav>
                                      </p:tavLst>
                                    </p:anim>
                                    <p:anim calcmode="lin" valueType="num">
                                      <p:cBhvr>
                                        <p:cTn dur="1000" fill="hold" id="72"/>
                                        <p:tgtEl>
                                          <p:spTgt spid="54"/>
                                        </p:tgtEl>
                                        <p:attrNameLst>
                                          <p:attrName>ppt_y</p:attrName>
                                        </p:attrNameLst>
                                      </p:cBhvr>
                                      <p:tavLst>
                                        <p:tav tm="0">
                                          <p:val>
                                            <p:strVal val="#ppt_y-.1"/>
                                          </p:val>
                                        </p:tav>
                                        <p:tav tm="100000">
                                          <p:val>
                                            <p:strVal val="#ppt_y"/>
                                          </p:val>
                                        </p:tav>
                                      </p:tavLst>
                                    </p:anim>
                                  </p:childTnLst>
                                </p:cTn>
                              </p:par>
                              <p:par>
                                <p:cTn fill="hold" grpId="0" id="73" nodeType="withEffect" presetClass="entr" presetID="47" presetSubtype="0">
                                  <p:stCondLst>
                                    <p:cond delay="0"/>
                                  </p:stCondLst>
                                  <p:childTnLst>
                                    <p:set>
                                      <p:cBhvr>
                                        <p:cTn dur="1" fill="hold" id="74">
                                          <p:stCondLst>
                                            <p:cond delay="0"/>
                                          </p:stCondLst>
                                        </p:cTn>
                                        <p:tgtEl>
                                          <p:spTgt spid="53"/>
                                        </p:tgtEl>
                                        <p:attrNameLst>
                                          <p:attrName>style.visibility</p:attrName>
                                        </p:attrNameLst>
                                      </p:cBhvr>
                                      <p:to>
                                        <p:strVal val="visible"/>
                                      </p:to>
                                    </p:set>
                                    <p:animEffect filter="fade" transition="in">
                                      <p:cBhvr>
                                        <p:cTn dur="1000" id="75"/>
                                        <p:tgtEl>
                                          <p:spTgt spid="53"/>
                                        </p:tgtEl>
                                      </p:cBhvr>
                                    </p:animEffect>
                                    <p:anim calcmode="lin" valueType="num">
                                      <p:cBhvr>
                                        <p:cTn dur="1000" fill="hold" id="76"/>
                                        <p:tgtEl>
                                          <p:spTgt spid="53"/>
                                        </p:tgtEl>
                                        <p:attrNameLst>
                                          <p:attrName>ppt_x</p:attrName>
                                        </p:attrNameLst>
                                      </p:cBhvr>
                                      <p:tavLst>
                                        <p:tav tm="0">
                                          <p:val>
                                            <p:strVal val="#ppt_x"/>
                                          </p:val>
                                        </p:tav>
                                        <p:tav tm="100000">
                                          <p:val>
                                            <p:strVal val="#ppt_x"/>
                                          </p:val>
                                        </p:tav>
                                      </p:tavLst>
                                    </p:anim>
                                    <p:anim calcmode="lin" valueType="num">
                                      <p:cBhvr>
                                        <p:cTn dur="1000" fill="hold" id="77"/>
                                        <p:tgtEl>
                                          <p:spTgt spid="53"/>
                                        </p:tgtEl>
                                        <p:attrNameLst>
                                          <p:attrName>ppt_y</p:attrName>
                                        </p:attrNameLst>
                                      </p:cBhvr>
                                      <p:tavLst>
                                        <p:tav tm="0">
                                          <p:val>
                                            <p:strVal val="#ppt_y-.1"/>
                                          </p:val>
                                        </p:tav>
                                        <p:tav tm="100000">
                                          <p:val>
                                            <p:strVal val="#ppt_y"/>
                                          </p:val>
                                        </p:tav>
                                      </p:tavLst>
                                    </p:anim>
                                  </p:childTnLst>
                                </p:cTn>
                              </p:par>
                              <p:par>
                                <p:cTn fill="hold" grpId="0" id="78" nodeType="withEffect" presetClass="entr" presetID="47" presetSubtype="0">
                                  <p:stCondLst>
                                    <p:cond delay="0"/>
                                  </p:stCondLst>
                                  <p:childTnLst>
                                    <p:set>
                                      <p:cBhvr>
                                        <p:cTn dur="1" fill="hold" id="79">
                                          <p:stCondLst>
                                            <p:cond delay="0"/>
                                          </p:stCondLst>
                                        </p:cTn>
                                        <p:tgtEl>
                                          <p:spTgt spid="56"/>
                                        </p:tgtEl>
                                        <p:attrNameLst>
                                          <p:attrName>style.visibility</p:attrName>
                                        </p:attrNameLst>
                                      </p:cBhvr>
                                      <p:to>
                                        <p:strVal val="visible"/>
                                      </p:to>
                                    </p:set>
                                    <p:animEffect filter="fade" transition="in">
                                      <p:cBhvr>
                                        <p:cTn dur="1000" id="80"/>
                                        <p:tgtEl>
                                          <p:spTgt spid="56"/>
                                        </p:tgtEl>
                                      </p:cBhvr>
                                    </p:animEffect>
                                    <p:anim calcmode="lin" valueType="num">
                                      <p:cBhvr>
                                        <p:cTn dur="1000" fill="hold" id="81"/>
                                        <p:tgtEl>
                                          <p:spTgt spid="56"/>
                                        </p:tgtEl>
                                        <p:attrNameLst>
                                          <p:attrName>ppt_x</p:attrName>
                                        </p:attrNameLst>
                                      </p:cBhvr>
                                      <p:tavLst>
                                        <p:tav tm="0">
                                          <p:val>
                                            <p:strVal val="#ppt_x"/>
                                          </p:val>
                                        </p:tav>
                                        <p:tav tm="100000">
                                          <p:val>
                                            <p:strVal val="#ppt_x"/>
                                          </p:val>
                                        </p:tav>
                                      </p:tavLst>
                                    </p:anim>
                                    <p:anim calcmode="lin" valueType="num">
                                      <p:cBhvr>
                                        <p:cTn dur="1000" fill="hold" id="82"/>
                                        <p:tgtEl>
                                          <p:spTgt spid="56"/>
                                        </p:tgtEl>
                                        <p:attrNameLst>
                                          <p:attrName>ppt_y</p:attrName>
                                        </p:attrNameLst>
                                      </p:cBhvr>
                                      <p:tavLst>
                                        <p:tav tm="0">
                                          <p:val>
                                            <p:strVal val="#ppt_y-.1"/>
                                          </p:val>
                                        </p:tav>
                                        <p:tav tm="100000">
                                          <p:val>
                                            <p:strVal val="#ppt_y"/>
                                          </p:val>
                                        </p:tav>
                                      </p:tavLst>
                                    </p:anim>
                                  </p:childTnLst>
                                </p:cTn>
                              </p:par>
                              <p:par>
                                <p:cTn fill="hold" grpId="0" id="83" nodeType="withEffect" presetClass="entr" presetID="47" presetSubtype="0">
                                  <p:stCondLst>
                                    <p:cond delay="0"/>
                                  </p:stCondLst>
                                  <p:childTnLst>
                                    <p:set>
                                      <p:cBhvr>
                                        <p:cTn dur="1" fill="hold" id="84">
                                          <p:stCondLst>
                                            <p:cond delay="0"/>
                                          </p:stCondLst>
                                        </p:cTn>
                                        <p:tgtEl>
                                          <p:spTgt spid="55"/>
                                        </p:tgtEl>
                                        <p:attrNameLst>
                                          <p:attrName>style.visibility</p:attrName>
                                        </p:attrNameLst>
                                      </p:cBhvr>
                                      <p:to>
                                        <p:strVal val="visible"/>
                                      </p:to>
                                    </p:set>
                                    <p:animEffect filter="fade" transition="in">
                                      <p:cBhvr>
                                        <p:cTn dur="1000" id="85"/>
                                        <p:tgtEl>
                                          <p:spTgt spid="55"/>
                                        </p:tgtEl>
                                      </p:cBhvr>
                                    </p:animEffect>
                                    <p:anim calcmode="lin" valueType="num">
                                      <p:cBhvr>
                                        <p:cTn dur="1000" fill="hold" id="86"/>
                                        <p:tgtEl>
                                          <p:spTgt spid="55"/>
                                        </p:tgtEl>
                                        <p:attrNameLst>
                                          <p:attrName>ppt_x</p:attrName>
                                        </p:attrNameLst>
                                      </p:cBhvr>
                                      <p:tavLst>
                                        <p:tav tm="0">
                                          <p:val>
                                            <p:strVal val="#ppt_x"/>
                                          </p:val>
                                        </p:tav>
                                        <p:tav tm="100000">
                                          <p:val>
                                            <p:strVal val="#ppt_x"/>
                                          </p:val>
                                        </p:tav>
                                      </p:tavLst>
                                    </p:anim>
                                    <p:anim calcmode="lin" valueType="num">
                                      <p:cBhvr>
                                        <p:cTn dur="1000" fill="hold" id="87"/>
                                        <p:tgtEl>
                                          <p:spTgt spid="55"/>
                                        </p:tgtEl>
                                        <p:attrNameLst>
                                          <p:attrName>ppt_y</p:attrName>
                                        </p:attrNameLst>
                                      </p:cBhvr>
                                      <p:tavLst>
                                        <p:tav tm="0">
                                          <p:val>
                                            <p:strVal val="#ppt_y-.1"/>
                                          </p:val>
                                        </p:tav>
                                        <p:tav tm="100000">
                                          <p:val>
                                            <p:strVal val="#ppt_y"/>
                                          </p:val>
                                        </p:tav>
                                      </p:tavLst>
                                    </p:anim>
                                  </p:childTnLst>
                                </p:cTn>
                              </p:par>
                              <p:par>
                                <p:cTn fill="hold" grpId="0" id="88" nodeType="withEffect" presetClass="entr" presetID="47" presetSubtype="0">
                                  <p:stCondLst>
                                    <p:cond delay="0"/>
                                  </p:stCondLst>
                                  <p:childTnLst>
                                    <p:set>
                                      <p:cBhvr>
                                        <p:cTn dur="1" fill="hold" id="89">
                                          <p:stCondLst>
                                            <p:cond delay="0"/>
                                          </p:stCondLst>
                                        </p:cTn>
                                        <p:tgtEl>
                                          <p:spTgt spid="58"/>
                                        </p:tgtEl>
                                        <p:attrNameLst>
                                          <p:attrName>style.visibility</p:attrName>
                                        </p:attrNameLst>
                                      </p:cBhvr>
                                      <p:to>
                                        <p:strVal val="visible"/>
                                      </p:to>
                                    </p:set>
                                    <p:animEffect filter="fade" transition="in">
                                      <p:cBhvr>
                                        <p:cTn dur="1000" id="90"/>
                                        <p:tgtEl>
                                          <p:spTgt spid="58"/>
                                        </p:tgtEl>
                                      </p:cBhvr>
                                    </p:animEffect>
                                    <p:anim calcmode="lin" valueType="num">
                                      <p:cBhvr>
                                        <p:cTn dur="1000" fill="hold" id="91"/>
                                        <p:tgtEl>
                                          <p:spTgt spid="58"/>
                                        </p:tgtEl>
                                        <p:attrNameLst>
                                          <p:attrName>ppt_x</p:attrName>
                                        </p:attrNameLst>
                                      </p:cBhvr>
                                      <p:tavLst>
                                        <p:tav tm="0">
                                          <p:val>
                                            <p:strVal val="#ppt_x"/>
                                          </p:val>
                                        </p:tav>
                                        <p:tav tm="100000">
                                          <p:val>
                                            <p:strVal val="#ppt_x"/>
                                          </p:val>
                                        </p:tav>
                                      </p:tavLst>
                                    </p:anim>
                                    <p:anim calcmode="lin" valueType="num">
                                      <p:cBhvr>
                                        <p:cTn dur="1000" fill="hold" id="92"/>
                                        <p:tgtEl>
                                          <p:spTgt spid="58"/>
                                        </p:tgtEl>
                                        <p:attrNameLst>
                                          <p:attrName>ppt_y</p:attrName>
                                        </p:attrNameLst>
                                      </p:cBhvr>
                                      <p:tavLst>
                                        <p:tav tm="0">
                                          <p:val>
                                            <p:strVal val="#ppt_y-.1"/>
                                          </p:val>
                                        </p:tav>
                                        <p:tav tm="100000">
                                          <p:val>
                                            <p:strVal val="#ppt_y"/>
                                          </p:val>
                                        </p:tav>
                                      </p:tavLst>
                                    </p:anim>
                                  </p:childTnLst>
                                </p:cTn>
                              </p:par>
                              <p:par>
                                <p:cTn fill="hold" grpId="0" id="93" nodeType="withEffect" presetClass="entr" presetID="47" presetSubtype="0">
                                  <p:stCondLst>
                                    <p:cond delay="0"/>
                                  </p:stCondLst>
                                  <p:childTnLst>
                                    <p:set>
                                      <p:cBhvr>
                                        <p:cTn dur="1" fill="hold" id="94">
                                          <p:stCondLst>
                                            <p:cond delay="0"/>
                                          </p:stCondLst>
                                        </p:cTn>
                                        <p:tgtEl>
                                          <p:spTgt spid="57"/>
                                        </p:tgtEl>
                                        <p:attrNameLst>
                                          <p:attrName>style.visibility</p:attrName>
                                        </p:attrNameLst>
                                      </p:cBhvr>
                                      <p:to>
                                        <p:strVal val="visible"/>
                                      </p:to>
                                    </p:set>
                                    <p:animEffect filter="fade" transition="in">
                                      <p:cBhvr>
                                        <p:cTn dur="1000" id="95"/>
                                        <p:tgtEl>
                                          <p:spTgt spid="57"/>
                                        </p:tgtEl>
                                      </p:cBhvr>
                                    </p:animEffect>
                                    <p:anim calcmode="lin" valueType="num">
                                      <p:cBhvr>
                                        <p:cTn dur="1000" fill="hold" id="96"/>
                                        <p:tgtEl>
                                          <p:spTgt spid="57"/>
                                        </p:tgtEl>
                                        <p:attrNameLst>
                                          <p:attrName>ppt_x</p:attrName>
                                        </p:attrNameLst>
                                      </p:cBhvr>
                                      <p:tavLst>
                                        <p:tav tm="0">
                                          <p:val>
                                            <p:strVal val="#ppt_x"/>
                                          </p:val>
                                        </p:tav>
                                        <p:tav tm="100000">
                                          <p:val>
                                            <p:strVal val="#ppt_x"/>
                                          </p:val>
                                        </p:tav>
                                      </p:tavLst>
                                    </p:anim>
                                    <p:anim calcmode="lin" valueType="num">
                                      <p:cBhvr>
                                        <p:cTn dur="1000" fill="hold" id="97"/>
                                        <p:tgtEl>
                                          <p:spTgt spid="57"/>
                                        </p:tgtEl>
                                        <p:attrNameLst>
                                          <p:attrName>ppt_y</p:attrName>
                                        </p:attrNameLst>
                                      </p:cBhvr>
                                      <p:tavLst>
                                        <p:tav tm="0">
                                          <p:val>
                                            <p:strVal val="#ppt_y-.1"/>
                                          </p:val>
                                        </p:tav>
                                        <p:tav tm="100000">
                                          <p:val>
                                            <p:strVal val="#ppt_y"/>
                                          </p:val>
                                        </p:tav>
                                      </p:tavLst>
                                    </p:anim>
                                  </p:childTnLst>
                                </p:cTn>
                              </p:par>
                              <p:par>
                                <p:cTn fill="hold" grpId="0" id="98" nodeType="withEffect" presetClass="entr" presetID="47" presetSubtype="0">
                                  <p:stCondLst>
                                    <p:cond delay="0"/>
                                  </p:stCondLst>
                                  <p:childTnLst>
                                    <p:set>
                                      <p:cBhvr>
                                        <p:cTn dur="1" fill="hold" id="99">
                                          <p:stCondLst>
                                            <p:cond delay="0"/>
                                          </p:stCondLst>
                                        </p:cTn>
                                        <p:tgtEl>
                                          <p:spTgt spid="60"/>
                                        </p:tgtEl>
                                        <p:attrNameLst>
                                          <p:attrName>style.visibility</p:attrName>
                                        </p:attrNameLst>
                                      </p:cBhvr>
                                      <p:to>
                                        <p:strVal val="visible"/>
                                      </p:to>
                                    </p:set>
                                    <p:animEffect filter="fade" transition="in">
                                      <p:cBhvr>
                                        <p:cTn dur="1000" id="100"/>
                                        <p:tgtEl>
                                          <p:spTgt spid="60"/>
                                        </p:tgtEl>
                                      </p:cBhvr>
                                    </p:animEffect>
                                    <p:anim calcmode="lin" valueType="num">
                                      <p:cBhvr>
                                        <p:cTn dur="1000" fill="hold" id="101"/>
                                        <p:tgtEl>
                                          <p:spTgt spid="60"/>
                                        </p:tgtEl>
                                        <p:attrNameLst>
                                          <p:attrName>ppt_x</p:attrName>
                                        </p:attrNameLst>
                                      </p:cBhvr>
                                      <p:tavLst>
                                        <p:tav tm="0">
                                          <p:val>
                                            <p:strVal val="#ppt_x"/>
                                          </p:val>
                                        </p:tav>
                                        <p:tav tm="100000">
                                          <p:val>
                                            <p:strVal val="#ppt_x"/>
                                          </p:val>
                                        </p:tav>
                                      </p:tavLst>
                                    </p:anim>
                                    <p:anim calcmode="lin" valueType="num">
                                      <p:cBhvr>
                                        <p:cTn dur="1000" fill="hold" id="102"/>
                                        <p:tgtEl>
                                          <p:spTgt spid="60"/>
                                        </p:tgtEl>
                                        <p:attrNameLst>
                                          <p:attrName>ppt_y</p:attrName>
                                        </p:attrNameLst>
                                      </p:cBhvr>
                                      <p:tavLst>
                                        <p:tav tm="0">
                                          <p:val>
                                            <p:strVal val="#ppt_y-.1"/>
                                          </p:val>
                                        </p:tav>
                                        <p:tav tm="100000">
                                          <p:val>
                                            <p:strVal val="#ppt_y"/>
                                          </p:val>
                                        </p:tav>
                                      </p:tavLst>
                                    </p:anim>
                                  </p:childTnLst>
                                </p:cTn>
                              </p:par>
                              <p:par>
                                <p:cTn fill="hold" grpId="0" id="103" nodeType="withEffect" presetClass="entr" presetID="47" presetSubtype="0">
                                  <p:stCondLst>
                                    <p:cond delay="0"/>
                                  </p:stCondLst>
                                  <p:childTnLst>
                                    <p:set>
                                      <p:cBhvr>
                                        <p:cTn dur="1" fill="hold" id="104">
                                          <p:stCondLst>
                                            <p:cond delay="0"/>
                                          </p:stCondLst>
                                        </p:cTn>
                                        <p:tgtEl>
                                          <p:spTgt spid="59"/>
                                        </p:tgtEl>
                                        <p:attrNameLst>
                                          <p:attrName>style.visibility</p:attrName>
                                        </p:attrNameLst>
                                      </p:cBhvr>
                                      <p:to>
                                        <p:strVal val="visible"/>
                                      </p:to>
                                    </p:set>
                                    <p:animEffect filter="fade" transition="in">
                                      <p:cBhvr>
                                        <p:cTn dur="1000" id="105"/>
                                        <p:tgtEl>
                                          <p:spTgt spid="59"/>
                                        </p:tgtEl>
                                      </p:cBhvr>
                                    </p:animEffect>
                                    <p:anim calcmode="lin" valueType="num">
                                      <p:cBhvr>
                                        <p:cTn dur="1000" fill="hold" id="106"/>
                                        <p:tgtEl>
                                          <p:spTgt spid="59"/>
                                        </p:tgtEl>
                                        <p:attrNameLst>
                                          <p:attrName>ppt_x</p:attrName>
                                        </p:attrNameLst>
                                      </p:cBhvr>
                                      <p:tavLst>
                                        <p:tav tm="0">
                                          <p:val>
                                            <p:strVal val="#ppt_x"/>
                                          </p:val>
                                        </p:tav>
                                        <p:tav tm="100000">
                                          <p:val>
                                            <p:strVal val="#ppt_x"/>
                                          </p:val>
                                        </p:tav>
                                      </p:tavLst>
                                    </p:anim>
                                    <p:anim calcmode="lin" valueType="num">
                                      <p:cBhvr>
                                        <p:cTn dur="1000" fill="hold" id="107"/>
                                        <p:tgtEl>
                                          <p:spTgt spid="59"/>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0"/>
      <p:bldP grpId="0" spid="13"/>
      <p:bldP grpId="0" spid="20"/>
      <p:bldP grpId="0" spid="27"/>
      <p:bldP grpId="0" spid="37"/>
      <p:bldP grpId="0" spid="38"/>
      <p:bldP grpId="0" spid="39"/>
      <p:bldP grpId="0" spid="40"/>
      <p:bldP grpId="0" spid="53"/>
      <p:bldP grpId="0" spid="54"/>
      <p:bldP grpId="0" spid="55"/>
      <p:bldP grpId="0" spid="56"/>
      <p:bldP grpId="0" spid="57"/>
      <p:bldP grpId="0" spid="58"/>
      <p:bldP grpId="0" spid="59"/>
      <p:bldP grpId="0" spid="60"/>
      <p:bldP grpId="0" spid="61"/>
      <p:bldP grpId="0" spid="62"/>
    </p:bldLst>
  </p:timing>
</p:sld>
</file>

<file path=ppt/slides/slide2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dpi="0" rotWithShape="1">
          <a:blip r:embed="rId5">
            <a:alphaModFix amt="25000"/>
            <a:lum/>
          </a:blip>
          <a:stretch>
            <a:fillRect b="-128000" t="-128000"/>
          </a:stretch>
        </a:blipFill>
        <a:effectLst/>
      </p:bgPr>
    </p:bg>
    <p:spTree>
      <p:nvGrpSpPr>
        <p:cNvPr id="1" name=""/>
        <p:cNvGrpSpPr/>
        <p:nvPr/>
      </p:nvGrpSpPr>
      <p:grpSpPr>
        <a:xfrm>
          <a:off x="0" y="0"/>
          <a:ext cx="0" cy="0"/>
        </a:xfrm>
      </p:grpSpPr>
      <p:sp>
        <p:nvSpPr>
          <p:cNvPr id="26" name="直角三角形 25"/>
          <p:cNvSpPr/>
          <p:nvPr/>
        </p:nvSpPr>
        <p:spPr>
          <a:xfrm rot="16200000">
            <a:off x="6474691" y="1140691"/>
            <a:ext cx="5717309" cy="5717309"/>
          </a:xfrm>
          <a:prstGeom prst="rtTriangle">
            <a:avLst/>
          </a:prstGeom>
          <a:solidFill>
            <a:schemeClr val="tx1">
              <a:lumMod val="95000"/>
              <a:lumOff val="5000"/>
            </a:schemeClr>
          </a:solid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0" panose="020b0604020202020204" pitchFamily="34" typeface="Arial"/>
              <a:ea charset="-122" panose="020b0503020204020204" pitchFamily="34" typeface="微软雅黑"/>
              <a:sym charset="0" panose="020b0604020202020204" pitchFamily="34" typeface="Arial"/>
            </a:endParaRPr>
          </a:p>
        </p:txBody>
      </p:sp>
      <p:pic>
        <p:nvPicPr>
          <p:cNvPr descr="iPhone6_mockup_front_white.png" id="22" name="Picture 46"/>
          <p:cNvPicPr>
            <a:picLocks noChangeAspect="1"/>
          </p:cNvPicPr>
          <p:nvPr/>
        </p:nvPicPr>
        <p:blipFill>
          <a:blip r:embed="rId3">
            <a:extLst>
              <a:ext uri="{28A0092B-C50C-407E-A947-70E740481C1C}">
                <a14:useLocalDpi val="0"/>
              </a:ext>
            </a:extLst>
          </a:blip>
          <a:stretch>
            <a:fillRect/>
          </a:stretch>
        </p:blipFill>
        <p:spPr>
          <a:xfrm>
            <a:off x="7847079" y="1284073"/>
            <a:ext cx="3172020" cy="4961621"/>
          </a:xfrm>
          <a:prstGeom prst="rect">
            <a:avLst/>
          </a:prstGeom>
        </p:spPr>
      </p:pic>
      <p:sp>
        <p:nvSpPr>
          <p:cNvPr id="24" name="矩形 23"/>
          <p:cNvSpPr/>
          <p:nvPr/>
        </p:nvSpPr>
        <p:spPr>
          <a:xfrm>
            <a:off x="1266825" y="1117934"/>
            <a:ext cx="4880975" cy="1737360"/>
          </a:xfrm>
          <a:prstGeom prst="rect">
            <a:avLst/>
          </a:prstGeom>
        </p:spPr>
        <p:txBody>
          <a:bodyPr wrap="square">
            <a:spAutoFit/>
          </a:bodyPr>
          <a:lstStyle/>
          <a:p>
            <a:pPr>
              <a:lnSpc>
                <a:spcPct val="150000"/>
              </a:lnSpc>
            </a:pPr>
            <a:r>
              <a:rPr altLang="zh-CN" b="1" lang="en-US" sz="3600">
                <a:solidFill>
                  <a:schemeClr val="tx1">
                    <a:lumMod val="85000"/>
                    <a:lumOff val="15000"/>
                  </a:schemeClr>
                </a:solidFill>
                <a:latin charset="0" panose="020b0604020202020204" pitchFamily="34" typeface="Arial"/>
                <a:ea charset="-122" panose="020b0503020204020204" pitchFamily="34" typeface="微软雅黑"/>
                <a:cs charset="0" panose="020b0606030504020204" pitchFamily="34" typeface="Open Sans"/>
                <a:sym charset="0" panose="020b0604020202020204" pitchFamily="34" typeface="Arial"/>
              </a:rPr>
              <a:t>PICTURE ON SLIDE </a:t>
            </a:r>
          </a:p>
          <a:p>
            <a:pPr>
              <a:lnSpc>
                <a:spcPct val="150000"/>
              </a:lnSpc>
            </a:pPr>
            <a:r>
              <a:rPr altLang="zh-CN" b="1" lang="en-US" sz="3600">
                <a:solidFill>
                  <a:schemeClr val="tx1">
                    <a:lumMod val="85000"/>
                    <a:lumOff val="15000"/>
                  </a:schemeClr>
                </a:solidFill>
                <a:latin charset="0" panose="020b0604020202020204" pitchFamily="34" typeface="Arial"/>
                <a:ea charset="-122" panose="020b0503020204020204" pitchFamily="34" typeface="微软雅黑"/>
                <a:cs charset="0" panose="020b0606030504020204" pitchFamily="34" typeface="Open Sans"/>
                <a:sym charset="0" panose="020b0604020202020204" pitchFamily="34" typeface="Arial"/>
              </a:rPr>
              <a:t>RIGHT POSITION</a:t>
            </a:r>
          </a:p>
        </p:txBody>
      </p:sp>
      <p:sp>
        <p:nvSpPr>
          <p:cNvPr id="25" name="矩形 24"/>
          <p:cNvSpPr/>
          <p:nvPr/>
        </p:nvSpPr>
        <p:spPr>
          <a:xfrm>
            <a:off x="1266825" y="3051155"/>
            <a:ext cx="4880975" cy="1291590"/>
          </a:xfrm>
          <a:prstGeom prst="rect">
            <a:avLst/>
          </a:prstGeom>
        </p:spPr>
        <p:txBody>
          <a:bodyPr wrap="square">
            <a:spAutoFit/>
          </a:bodyPr>
          <a:lstStyle/>
          <a:p>
            <a:pPr algn="just">
              <a:lnSpc>
                <a:spcPct val="150000"/>
              </a:lnSpc>
              <a:buClr>
                <a:srgbClr val="E24848"/>
              </a:buClr>
            </a:pPr>
            <a:r>
              <a:rPr altLang="zh-CN" lang="en-US" noProof="1" sz="1050">
                <a:solidFill>
                  <a:schemeClr val="tx1">
                    <a:lumMod val="50000"/>
                    <a:lumOff val="50000"/>
                  </a:schemeClr>
                </a:solidFill>
                <a:latin charset="0" panose="020b0604020202020204" pitchFamily="34" typeface="Arial"/>
                <a:ea charset="-122" panose="020b0503020204020204" pitchFamily="34" typeface="微软雅黑"/>
                <a:cs charset="0" panose="020b0604020202020204" pitchFamily="34" typeface="Arial"/>
                <a:sym charset="0" panose="020b0604020202020204" pitchFamily="34" typeface="Arial"/>
              </a:rPr>
              <a:t>Lorem ipsum dolor sit amet, consectetuer adipiscing elit, sed diam nonummy nibh euismod tincidunt ut laoreet dolore magna aliquam erat volutpat. Ut wisi enim ad minim veniam, quis nostrud exerci tation ullamcorper suscipit lobortis nisl ut aliquip ex ea commodo consequat. Duis autem vel eum iriure dolor in hendrerit in vulputate velit esse molestie consequat. </a:t>
            </a:r>
          </a:p>
        </p:txBody>
      </p:sp>
      <p:grpSp>
        <p:nvGrpSpPr>
          <p:cNvPr id="42" name="组合 41"/>
          <p:cNvGrpSpPr/>
          <p:nvPr/>
        </p:nvGrpSpPr>
        <p:grpSpPr>
          <a:xfrm>
            <a:off x="1378271" y="5536767"/>
            <a:ext cx="3821115" cy="400110"/>
            <a:chOff x="1378271" y="5536767"/>
            <a:chExt cx="3821115" cy="400110"/>
          </a:xfrm>
        </p:grpSpPr>
        <p:sp>
          <p:nvSpPr>
            <p:cNvPr id="37" name="Shape 2645"/>
            <p:cNvSpPr/>
            <p:nvPr/>
          </p:nvSpPr>
          <p:spPr>
            <a:xfrm>
              <a:off x="1378271" y="5608827"/>
              <a:ext cx="351987" cy="255991"/>
            </a:xfrm>
            <a:custGeom>
              <a:cxnLst>
                <a:cxn ang="0">
                  <a:pos x="wd2" y="hd2"/>
                </a:cxn>
                <a:cxn ang="5400000">
                  <a:pos x="wd2" y="hd2"/>
                </a:cxn>
                <a:cxn ang="10800000">
                  <a:pos x="wd2" y="hd2"/>
                </a:cxn>
                <a:cxn ang="16200000">
                  <a:pos x="wd2" y="hd2"/>
                </a:cxn>
              </a:cxnLst>
              <a:rect b="b" l="0" r="r" t="0"/>
              <a:pathLst>
                <a:path extrusionOk="0" h="21600" w="21600">
                  <a:moveTo>
                    <a:pt x="1408" y="20250"/>
                  </a:moveTo>
                  <a:lnTo>
                    <a:pt x="2740" y="17504"/>
                  </a:lnTo>
                  <a:cubicBezTo>
                    <a:pt x="2807" y="17526"/>
                    <a:pt x="2874" y="17550"/>
                    <a:pt x="2945" y="17550"/>
                  </a:cubicBezTo>
                  <a:lnTo>
                    <a:pt x="18655" y="17550"/>
                  </a:lnTo>
                  <a:cubicBezTo>
                    <a:pt x="18726" y="17550"/>
                    <a:pt x="18793" y="17526"/>
                    <a:pt x="18860" y="17504"/>
                  </a:cubicBezTo>
                  <a:lnTo>
                    <a:pt x="20192" y="20250"/>
                  </a:lnTo>
                  <a:cubicBezTo>
                    <a:pt x="20192" y="20250"/>
                    <a:pt x="1408" y="20250"/>
                    <a:pt x="1408" y="20250"/>
                  </a:cubicBezTo>
                  <a:close/>
                  <a:moveTo>
                    <a:pt x="2945" y="1350"/>
                  </a:moveTo>
                  <a:lnTo>
                    <a:pt x="18655" y="1350"/>
                  </a:lnTo>
                  <a:lnTo>
                    <a:pt x="18655" y="16200"/>
                  </a:lnTo>
                  <a:lnTo>
                    <a:pt x="2945" y="16200"/>
                  </a:lnTo>
                  <a:cubicBezTo>
                    <a:pt x="2945" y="16200"/>
                    <a:pt x="2945" y="1350"/>
                    <a:pt x="2945" y="1350"/>
                  </a:cubicBezTo>
                  <a:close/>
                  <a:moveTo>
                    <a:pt x="21510" y="20558"/>
                  </a:moveTo>
                  <a:lnTo>
                    <a:pt x="21518" y="20551"/>
                  </a:lnTo>
                  <a:lnTo>
                    <a:pt x="19591" y="16577"/>
                  </a:lnTo>
                  <a:cubicBezTo>
                    <a:pt x="19617" y="16457"/>
                    <a:pt x="19636" y="16332"/>
                    <a:pt x="19636" y="16200"/>
                  </a:cubicBezTo>
                  <a:lnTo>
                    <a:pt x="19636" y="1350"/>
                  </a:lnTo>
                  <a:cubicBezTo>
                    <a:pt x="19636" y="605"/>
                    <a:pt x="19197" y="0"/>
                    <a:pt x="18655" y="0"/>
                  </a:cubicBezTo>
                  <a:lnTo>
                    <a:pt x="2945" y="0"/>
                  </a:lnTo>
                  <a:cubicBezTo>
                    <a:pt x="2403" y="0"/>
                    <a:pt x="1964" y="605"/>
                    <a:pt x="1964" y="1350"/>
                  </a:cubicBezTo>
                  <a:lnTo>
                    <a:pt x="1964" y="16200"/>
                  </a:lnTo>
                  <a:cubicBezTo>
                    <a:pt x="1964" y="16332"/>
                    <a:pt x="1983" y="16457"/>
                    <a:pt x="2009" y="16577"/>
                  </a:cubicBezTo>
                  <a:lnTo>
                    <a:pt x="82" y="20551"/>
                  </a:lnTo>
                  <a:lnTo>
                    <a:pt x="90" y="20558"/>
                  </a:lnTo>
                  <a:cubicBezTo>
                    <a:pt x="38" y="20665"/>
                    <a:pt x="0" y="20787"/>
                    <a:pt x="0" y="20925"/>
                  </a:cubicBezTo>
                  <a:cubicBezTo>
                    <a:pt x="0" y="21298"/>
                    <a:pt x="220" y="21600"/>
                    <a:pt x="491" y="21600"/>
                  </a:cubicBezTo>
                  <a:lnTo>
                    <a:pt x="21109" y="21600"/>
                  </a:lnTo>
                  <a:cubicBezTo>
                    <a:pt x="21380" y="21600"/>
                    <a:pt x="21600" y="21298"/>
                    <a:pt x="21600" y="20925"/>
                  </a:cubicBezTo>
                  <a:cubicBezTo>
                    <a:pt x="21600" y="20787"/>
                    <a:pt x="21562" y="20665"/>
                    <a:pt x="21510" y="20558"/>
                  </a:cubicBezTo>
                </a:path>
              </a:pathLst>
            </a:custGeom>
            <a:solidFill>
              <a:schemeClr val="tx1">
                <a:lumMod val="85000"/>
                <a:lumOff val="15000"/>
              </a:schemeClr>
            </a:solidFill>
            <a:ln w="12700">
              <a:miter lim="400000"/>
            </a:ln>
          </p:spPr>
          <p:txBody>
            <a:bodyPr anchor="ctr" bIns="38090" lIns="38090" rIns="38090" tIns="38090"/>
            <a:lstStyle/>
            <a:p>
              <a:pPr defTabSz="457063">
                <a:defRPr cap="none" sz="3000">
                  <a:solidFill>
                    <a:srgbClr val="FFFFFF"/>
                  </a:solidFill>
                  <a:effectLst>
                    <a:outerShdw blurRad="38100" dir="5400000" dist="12700" rotWithShape="0">
                      <a:srgbClr val="000000">
                        <a:alpha val="50000"/>
                      </a:srgbClr>
                    </a:outerShdw>
                  </a:effectLst>
                  <a:latin typeface="Gill Sans"/>
                  <a:ea typeface="Gill Sans"/>
                  <a:cs typeface="Gill Sans"/>
                  <a:sym typeface="Gill Sans"/>
                </a:defRPr>
              </a:pPr>
              <a:endParaRPr sz="2999">
                <a:latin charset="0" panose="020b0604020202020204" pitchFamily="34" typeface="Arial"/>
                <a:ea charset="-122" panose="020b0503020204020204" pitchFamily="34" typeface="微软雅黑"/>
                <a:sym charset="0" panose="020b0604020202020204" pitchFamily="34" typeface="Arial"/>
              </a:endParaRPr>
            </a:p>
          </p:txBody>
        </p:sp>
        <p:sp>
          <p:nvSpPr>
            <p:cNvPr id="38" name="Rectangle 23"/>
            <p:cNvSpPr/>
            <p:nvPr/>
          </p:nvSpPr>
          <p:spPr>
            <a:xfrm>
              <a:off x="1837351" y="5536767"/>
              <a:ext cx="3362035" cy="396240"/>
            </a:xfrm>
            <a:prstGeom prst="rect">
              <a:avLst/>
            </a:prstGeom>
          </p:spPr>
          <p:txBody>
            <a:bodyPr wrap="square">
              <a:spAutoFit/>
            </a:bodyPr>
            <a:lstStyle/>
            <a:p>
              <a:pPr algn="just" eaLnBrk="1" fontAlgn="auto" hangingPunct="1">
                <a:spcBef>
                  <a:spcPct val="0"/>
                </a:spcBef>
                <a:spcAft>
                  <a:spcPct val="0"/>
                </a:spcAft>
                <a:defRPr/>
              </a:pPr>
              <a:r>
                <a:rPr lang="en-US" noProof="1" sz="1000">
                  <a:solidFill>
                    <a:schemeClr val="bg1">
                      <a:lumMod val="50000"/>
                    </a:schemeClr>
                  </a:solidFill>
                  <a:latin charset="0" panose="020b0604020202020204" pitchFamily="34" typeface="Arial"/>
                  <a:ea charset="-122" panose="020b0503020204020204" pitchFamily="34" typeface="微软雅黑"/>
                  <a:cs charset="0" panose="020b0606030504020204" pitchFamily="34" typeface="Open Sans"/>
                  <a:sym charset="0" panose="020b0604020202020204" pitchFamily="34" typeface="Arial"/>
                </a:rPr>
                <a:t>Lorem ipsum dolor sit amet, consectetur adipiscing elit. Nulla imperdiet volutpat dui at fermentum..</a:t>
              </a:r>
            </a:p>
          </p:txBody>
        </p:sp>
      </p:grpSp>
      <p:grpSp>
        <p:nvGrpSpPr>
          <p:cNvPr id="41" name="组合 40"/>
          <p:cNvGrpSpPr/>
          <p:nvPr/>
        </p:nvGrpSpPr>
        <p:grpSpPr>
          <a:xfrm>
            <a:off x="1409492" y="4876951"/>
            <a:ext cx="3789893" cy="400110"/>
            <a:chOff x="1409492" y="4876951"/>
            <a:chExt cx="3789893" cy="400110"/>
          </a:xfrm>
        </p:grpSpPr>
        <p:sp>
          <p:nvSpPr>
            <p:cNvPr id="39" name="Shape 2783"/>
            <p:cNvSpPr/>
            <p:nvPr/>
          </p:nvSpPr>
          <p:spPr>
            <a:xfrm>
              <a:off x="1409492" y="4906217"/>
              <a:ext cx="362452" cy="313027"/>
            </a:xfrm>
            <a:custGeom>
              <a:cxnLst>
                <a:cxn ang="0">
                  <a:pos x="wd2" y="hd2"/>
                </a:cxn>
                <a:cxn ang="5400000">
                  <a:pos x="wd2" y="hd2"/>
                </a:cxn>
                <a:cxn ang="10800000">
                  <a:pos x="wd2" y="hd2"/>
                </a:cxn>
                <a:cxn ang="16200000">
                  <a:pos x="wd2" y="hd2"/>
                </a:cxn>
              </a:cxnLst>
              <a:rect b="b" l="0" r="r" t="0"/>
              <a:pathLst>
                <a:path extrusionOk="0" h="21600" w="21600">
                  <a:moveTo>
                    <a:pt x="10800" y="15855"/>
                  </a:moveTo>
                  <a:lnTo>
                    <a:pt x="1633" y="10800"/>
                  </a:lnTo>
                  <a:lnTo>
                    <a:pt x="4615" y="9156"/>
                  </a:lnTo>
                  <a:lnTo>
                    <a:pt x="10589" y="12450"/>
                  </a:lnTo>
                  <a:lnTo>
                    <a:pt x="10591" y="12446"/>
                  </a:lnTo>
                  <a:cubicBezTo>
                    <a:pt x="10654" y="12482"/>
                    <a:pt x="10724" y="12505"/>
                    <a:pt x="10800" y="12505"/>
                  </a:cubicBezTo>
                  <a:cubicBezTo>
                    <a:pt x="10876" y="12505"/>
                    <a:pt x="10946" y="12482"/>
                    <a:pt x="11009" y="12446"/>
                  </a:cubicBezTo>
                  <a:lnTo>
                    <a:pt x="11011" y="12450"/>
                  </a:lnTo>
                  <a:lnTo>
                    <a:pt x="16985" y="9156"/>
                  </a:lnTo>
                  <a:lnTo>
                    <a:pt x="19967" y="10800"/>
                  </a:lnTo>
                  <a:cubicBezTo>
                    <a:pt x="19967" y="10800"/>
                    <a:pt x="10800" y="15855"/>
                    <a:pt x="10800" y="15855"/>
                  </a:cubicBezTo>
                  <a:close/>
                  <a:moveTo>
                    <a:pt x="19967" y="15347"/>
                  </a:moveTo>
                  <a:lnTo>
                    <a:pt x="10800" y="20402"/>
                  </a:lnTo>
                  <a:lnTo>
                    <a:pt x="1633" y="15347"/>
                  </a:lnTo>
                  <a:lnTo>
                    <a:pt x="4615" y="13703"/>
                  </a:lnTo>
                  <a:lnTo>
                    <a:pt x="10589" y="16997"/>
                  </a:lnTo>
                  <a:lnTo>
                    <a:pt x="10591" y="16994"/>
                  </a:lnTo>
                  <a:cubicBezTo>
                    <a:pt x="10654" y="17029"/>
                    <a:pt x="10724" y="17053"/>
                    <a:pt x="10800" y="17053"/>
                  </a:cubicBezTo>
                  <a:cubicBezTo>
                    <a:pt x="10876" y="17053"/>
                    <a:pt x="10946" y="17029"/>
                    <a:pt x="11009" y="16994"/>
                  </a:cubicBezTo>
                  <a:lnTo>
                    <a:pt x="11011" y="16997"/>
                  </a:lnTo>
                  <a:lnTo>
                    <a:pt x="16985" y="13703"/>
                  </a:lnTo>
                  <a:cubicBezTo>
                    <a:pt x="16985" y="13703"/>
                    <a:pt x="19967" y="15347"/>
                    <a:pt x="19967" y="15347"/>
                  </a:cubicBezTo>
                  <a:close/>
                  <a:moveTo>
                    <a:pt x="1633" y="6253"/>
                  </a:moveTo>
                  <a:lnTo>
                    <a:pt x="10800" y="1198"/>
                  </a:lnTo>
                  <a:lnTo>
                    <a:pt x="19967" y="6253"/>
                  </a:lnTo>
                  <a:lnTo>
                    <a:pt x="10800" y="11307"/>
                  </a:lnTo>
                  <a:cubicBezTo>
                    <a:pt x="10800" y="11307"/>
                    <a:pt x="1633" y="6253"/>
                    <a:pt x="1633" y="6253"/>
                  </a:cubicBezTo>
                  <a:close/>
                  <a:moveTo>
                    <a:pt x="21600" y="10800"/>
                  </a:moveTo>
                  <a:cubicBezTo>
                    <a:pt x="21600" y="10574"/>
                    <a:pt x="21484" y="10383"/>
                    <a:pt x="21319" y="10290"/>
                  </a:cubicBezTo>
                  <a:lnTo>
                    <a:pt x="21320" y="10287"/>
                  </a:lnTo>
                  <a:lnTo>
                    <a:pt x="18127" y="8526"/>
                  </a:lnTo>
                  <a:lnTo>
                    <a:pt x="21320" y="6766"/>
                  </a:lnTo>
                  <a:lnTo>
                    <a:pt x="21319" y="6762"/>
                  </a:lnTo>
                  <a:cubicBezTo>
                    <a:pt x="21484" y="6671"/>
                    <a:pt x="21600" y="6479"/>
                    <a:pt x="21600" y="6253"/>
                  </a:cubicBezTo>
                  <a:cubicBezTo>
                    <a:pt x="21600" y="6027"/>
                    <a:pt x="21484" y="5835"/>
                    <a:pt x="21319" y="5743"/>
                  </a:cubicBezTo>
                  <a:lnTo>
                    <a:pt x="21320" y="5740"/>
                  </a:lnTo>
                  <a:lnTo>
                    <a:pt x="11011" y="56"/>
                  </a:lnTo>
                  <a:lnTo>
                    <a:pt x="11009" y="59"/>
                  </a:lnTo>
                  <a:cubicBezTo>
                    <a:pt x="10946" y="23"/>
                    <a:pt x="10876" y="0"/>
                    <a:pt x="10800" y="0"/>
                  </a:cubicBezTo>
                  <a:cubicBezTo>
                    <a:pt x="10724" y="0"/>
                    <a:pt x="10654" y="23"/>
                    <a:pt x="10591" y="59"/>
                  </a:cubicBezTo>
                  <a:lnTo>
                    <a:pt x="10589" y="56"/>
                  </a:lnTo>
                  <a:lnTo>
                    <a:pt x="280" y="5740"/>
                  </a:lnTo>
                  <a:lnTo>
                    <a:pt x="281" y="5743"/>
                  </a:lnTo>
                  <a:cubicBezTo>
                    <a:pt x="116" y="5835"/>
                    <a:pt x="0" y="6027"/>
                    <a:pt x="0" y="6253"/>
                  </a:cubicBezTo>
                  <a:cubicBezTo>
                    <a:pt x="0" y="6479"/>
                    <a:pt x="116" y="6671"/>
                    <a:pt x="281" y="6762"/>
                  </a:cubicBezTo>
                  <a:lnTo>
                    <a:pt x="280" y="6766"/>
                  </a:lnTo>
                  <a:lnTo>
                    <a:pt x="3473" y="8526"/>
                  </a:lnTo>
                  <a:lnTo>
                    <a:pt x="280" y="10287"/>
                  </a:lnTo>
                  <a:lnTo>
                    <a:pt x="281" y="10290"/>
                  </a:lnTo>
                  <a:cubicBezTo>
                    <a:pt x="116" y="10383"/>
                    <a:pt x="0" y="10574"/>
                    <a:pt x="0" y="10800"/>
                  </a:cubicBezTo>
                  <a:cubicBezTo>
                    <a:pt x="0" y="11026"/>
                    <a:pt x="116" y="11218"/>
                    <a:pt x="281" y="11310"/>
                  </a:cubicBezTo>
                  <a:lnTo>
                    <a:pt x="280" y="11313"/>
                  </a:lnTo>
                  <a:lnTo>
                    <a:pt x="3473" y="13074"/>
                  </a:lnTo>
                  <a:lnTo>
                    <a:pt x="280" y="14834"/>
                  </a:lnTo>
                  <a:lnTo>
                    <a:pt x="281" y="14838"/>
                  </a:lnTo>
                  <a:cubicBezTo>
                    <a:pt x="116" y="14930"/>
                    <a:pt x="0" y="15121"/>
                    <a:pt x="0" y="15347"/>
                  </a:cubicBezTo>
                  <a:cubicBezTo>
                    <a:pt x="0" y="15574"/>
                    <a:pt x="116" y="15765"/>
                    <a:pt x="281" y="15857"/>
                  </a:cubicBezTo>
                  <a:lnTo>
                    <a:pt x="280" y="15860"/>
                  </a:lnTo>
                  <a:lnTo>
                    <a:pt x="10589" y="21544"/>
                  </a:lnTo>
                  <a:lnTo>
                    <a:pt x="10591" y="21541"/>
                  </a:lnTo>
                  <a:cubicBezTo>
                    <a:pt x="10654" y="21577"/>
                    <a:pt x="10724" y="21600"/>
                    <a:pt x="10800" y="21600"/>
                  </a:cubicBezTo>
                  <a:cubicBezTo>
                    <a:pt x="10876" y="21600"/>
                    <a:pt x="10946" y="21577"/>
                    <a:pt x="11009" y="21541"/>
                  </a:cubicBezTo>
                  <a:lnTo>
                    <a:pt x="11011" y="21544"/>
                  </a:lnTo>
                  <a:lnTo>
                    <a:pt x="21320" y="15860"/>
                  </a:lnTo>
                  <a:lnTo>
                    <a:pt x="21319" y="15857"/>
                  </a:lnTo>
                  <a:cubicBezTo>
                    <a:pt x="21484" y="15765"/>
                    <a:pt x="21600" y="15574"/>
                    <a:pt x="21600" y="15347"/>
                  </a:cubicBezTo>
                  <a:cubicBezTo>
                    <a:pt x="21600" y="15121"/>
                    <a:pt x="21484" y="14930"/>
                    <a:pt x="21319" y="14838"/>
                  </a:cubicBezTo>
                  <a:lnTo>
                    <a:pt x="21320" y="14834"/>
                  </a:lnTo>
                  <a:lnTo>
                    <a:pt x="18127" y="13074"/>
                  </a:lnTo>
                  <a:lnTo>
                    <a:pt x="21320" y="11313"/>
                  </a:lnTo>
                  <a:lnTo>
                    <a:pt x="21319" y="11310"/>
                  </a:lnTo>
                  <a:cubicBezTo>
                    <a:pt x="21484" y="11218"/>
                    <a:pt x="21600" y="11026"/>
                    <a:pt x="21600" y="10800"/>
                  </a:cubicBezTo>
                </a:path>
              </a:pathLst>
            </a:custGeom>
            <a:solidFill>
              <a:schemeClr val="tx1"/>
            </a:solidFill>
            <a:ln w="12700">
              <a:miter lim="400000"/>
            </a:ln>
          </p:spPr>
          <p:txBody>
            <a:bodyPr anchor="ctr" bIns="38090" lIns="38090" rIns="38090" tIns="38090"/>
            <a:lstStyle/>
            <a:p>
              <a:pPr defTabSz="457063">
                <a:defRPr cap="none" sz="3000">
                  <a:solidFill>
                    <a:srgbClr val="FFFFFF"/>
                  </a:solidFill>
                  <a:effectLst>
                    <a:outerShdw blurRad="38100" dir="5400000" dist="12700" rotWithShape="0">
                      <a:srgbClr val="000000">
                        <a:alpha val="50000"/>
                      </a:srgbClr>
                    </a:outerShdw>
                  </a:effectLst>
                  <a:latin typeface="Gill Sans"/>
                  <a:ea typeface="Gill Sans"/>
                  <a:cs typeface="Gill Sans"/>
                  <a:sym typeface="Gill Sans"/>
                </a:defRPr>
              </a:pPr>
              <a:endParaRPr sz="2999">
                <a:latin charset="0" panose="020b0604020202020204" pitchFamily="34" typeface="Arial"/>
                <a:ea charset="-122" panose="020b0503020204020204" pitchFamily="34" typeface="微软雅黑"/>
                <a:sym charset="0" panose="020b0604020202020204" pitchFamily="34" typeface="Arial"/>
              </a:endParaRPr>
            </a:p>
          </p:txBody>
        </p:sp>
        <p:sp>
          <p:nvSpPr>
            <p:cNvPr id="40" name="Rectangle 23"/>
            <p:cNvSpPr/>
            <p:nvPr/>
          </p:nvSpPr>
          <p:spPr>
            <a:xfrm>
              <a:off x="1837350" y="4876952"/>
              <a:ext cx="3362035" cy="396240"/>
            </a:xfrm>
            <a:prstGeom prst="rect">
              <a:avLst/>
            </a:prstGeom>
          </p:spPr>
          <p:txBody>
            <a:bodyPr wrap="square">
              <a:spAutoFit/>
            </a:bodyPr>
            <a:lstStyle/>
            <a:p>
              <a:pPr algn="just" eaLnBrk="1" fontAlgn="auto" hangingPunct="1">
                <a:spcBef>
                  <a:spcPct val="0"/>
                </a:spcBef>
                <a:spcAft>
                  <a:spcPct val="0"/>
                </a:spcAft>
                <a:defRPr/>
              </a:pPr>
              <a:r>
                <a:rPr lang="en-US" noProof="1" sz="1000">
                  <a:solidFill>
                    <a:schemeClr val="bg1">
                      <a:lumMod val="50000"/>
                    </a:schemeClr>
                  </a:solidFill>
                  <a:latin charset="0" panose="020b0604020202020204" pitchFamily="34" typeface="Arial"/>
                  <a:ea charset="-122" panose="020b0503020204020204" pitchFamily="34" typeface="微软雅黑"/>
                  <a:cs charset="0" panose="020b0606030504020204" pitchFamily="34" typeface="Open Sans"/>
                  <a:sym charset="0" panose="020b0604020202020204" pitchFamily="34" typeface="Arial"/>
                </a:rPr>
                <a:t>Lorem ipsum dolor sit amet, consectetur adipiscing elit. Nulla imperdiet volutpat dui at fermentum..</a:t>
              </a:r>
            </a:p>
          </p:txBody>
        </p:sp>
      </p:grpSp>
      <p:pic>
        <p:nvPicPr>
          <p:cNvPr id="2" name="图片 1"/>
          <p:cNvPicPr>
            <a:picLocks noChangeAspect="1"/>
          </p:cNvPicPr>
          <p:nvPr/>
        </p:nvPicPr>
        <p:blipFill>
          <a:blip r:embed="rId4">
            <a:extLst>
              <a:ext uri="{28A0092B-C50C-407E-A947-70E740481C1C}">
                <a14:useLocalDpi val="0"/>
              </a:ext>
            </a:extLst>
          </a:blip>
          <a:stretch>
            <a:fillRect/>
          </a:stretch>
        </p:blipFill>
        <p:spPr>
          <a:xfrm>
            <a:off x="8448974" y="1986523"/>
            <a:ext cx="1950132" cy="3479768"/>
          </a:xfrm>
          <a:prstGeom prst="rect">
            <a:avLst/>
          </a:prstGeom>
        </p:spPr>
      </p:pic>
      <p:sp>
        <p:nvSpPr>
          <p:cNvPr id="16" name="文本框 15"/>
          <p:cNvSpPr txBox="1"/>
          <p:nvPr/>
        </p:nvSpPr>
        <p:spPr>
          <a:xfrm>
            <a:off x="7085315" y="324061"/>
            <a:ext cx="2810347" cy="274320"/>
          </a:xfrm>
          <a:prstGeom prst="rect">
            <a:avLst/>
          </a:prstGeom>
          <a:noFill/>
        </p:spPr>
        <p:txBody>
          <a:bodyPr rtlCol="0" wrap="square">
            <a:spAutoFit/>
          </a:bodyPr>
          <a:lstStyle/>
          <a:p>
            <a:pPr algn="r"/>
            <a:r>
              <a:rPr altLang="en-US" b="1" lang="zh-CN" sz="1200">
                <a:latin charset="0" panose="020b0604020202020204" pitchFamily="34" typeface="Arial"/>
                <a:ea charset="-122" panose="020b0503020204020204" pitchFamily="34" typeface="微软雅黑"/>
                <a:sym charset="0" panose="020b0604020202020204" pitchFamily="34" typeface="Arial"/>
              </a:rPr>
              <a:t>ADD YOUR TEXT HERE</a:t>
            </a:r>
          </a:p>
        </p:txBody>
      </p:sp>
      <p:sp>
        <p:nvSpPr>
          <p:cNvPr id="17" name="文本框 16"/>
          <p:cNvSpPr txBox="1"/>
          <p:nvPr/>
        </p:nvSpPr>
        <p:spPr>
          <a:xfrm>
            <a:off x="10435323" y="261573"/>
            <a:ext cx="1548394" cy="365760"/>
          </a:xfrm>
          <a:prstGeom prst="rect">
            <a:avLst/>
          </a:prstGeom>
          <a:noFill/>
        </p:spPr>
        <p:txBody>
          <a:bodyPr rtlCol="0" wrap="square">
            <a:spAutoFit/>
          </a:bodyPr>
          <a:lstStyle/>
          <a:p>
            <a:pPr algn="ctr"/>
            <a:r>
              <a:rPr altLang="en-US" lang="zh-CN" spc="300">
                <a:solidFill>
                  <a:schemeClr val="bg1"/>
                </a:solidFill>
                <a:latin charset="0" panose="020b0604020202020204" pitchFamily="34" typeface="Arial"/>
                <a:ea charset="-122" panose="020b0503020204020204" pitchFamily="34" typeface="微软雅黑"/>
                <a:sym charset="0" panose="020b0604020202020204" pitchFamily="34" typeface="Arial"/>
              </a:rPr>
              <a:t>添加标题</a:t>
            </a:r>
          </a:p>
        </p:txBody>
      </p:sp>
    </p:spTree>
    <p:extLst>
      <p:ext uri="{BB962C8B-B14F-4D97-AF65-F5344CB8AC3E}">
        <p14:creationId val="3368533641"/>
      </p:ext>
    </p:extLst>
  </p:cSld>
  <p:clrMapOvr>
    <a:masterClrMapping/>
  </p:clrMapOvr>
  <p:transition spd="slow">
    <p:randomBar dir="vert"/>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53" presetSubtype="0">
                                  <p:stCondLst>
                                    <p:cond delay="0"/>
                                  </p:stCondLst>
                                  <p:iterate type="lt">
                                    <p:tmPct val="10000"/>
                                  </p:iterate>
                                  <p:childTnLst>
                                    <p:set>
                                      <p:cBhvr>
                                        <p:cTn dur="1" fill="hold" id="6">
                                          <p:stCondLst>
                                            <p:cond delay="0"/>
                                          </p:stCondLst>
                                        </p:cTn>
                                        <p:tgtEl>
                                          <p:spTgt spid="17"/>
                                        </p:tgtEl>
                                        <p:attrNameLst>
                                          <p:attrName>style.visibility</p:attrName>
                                        </p:attrNameLst>
                                      </p:cBhvr>
                                      <p:to>
                                        <p:strVal val="visible"/>
                                      </p:to>
                                    </p:set>
                                    <p:anim calcmode="lin" valueType="num">
                                      <p:cBhvr>
                                        <p:cTn dur="500" fill="hold" id="7"/>
                                        <p:tgtEl>
                                          <p:spTgt spid="17"/>
                                        </p:tgtEl>
                                        <p:attrNameLst>
                                          <p:attrName>ppt_w</p:attrName>
                                        </p:attrNameLst>
                                      </p:cBhvr>
                                      <p:tavLst>
                                        <p:tav tm="0">
                                          <p:val>
                                            <p:fltVal val="0"/>
                                          </p:val>
                                        </p:tav>
                                        <p:tav tm="100000">
                                          <p:val>
                                            <p:strVal val="#ppt_w"/>
                                          </p:val>
                                        </p:tav>
                                      </p:tavLst>
                                    </p:anim>
                                    <p:anim calcmode="lin" valueType="num">
                                      <p:cBhvr>
                                        <p:cTn dur="500" fill="hold" id="8"/>
                                        <p:tgtEl>
                                          <p:spTgt spid="17"/>
                                        </p:tgtEl>
                                        <p:attrNameLst>
                                          <p:attrName>ppt_h</p:attrName>
                                        </p:attrNameLst>
                                      </p:cBhvr>
                                      <p:tavLst>
                                        <p:tav tm="0">
                                          <p:val>
                                            <p:fltVal val="0"/>
                                          </p:val>
                                        </p:tav>
                                        <p:tav tm="100000">
                                          <p:val>
                                            <p:strVal val="#ppt_h"/>
                                          </p:val>
                                        </p:tav>
                                      </p:tavLst>
                                    </p:anim>
                                    <p:animEffect filter="fade" transition="in">
                                      <p:cBhvr>
                                        <p:cTn dur="500" id="9"/>
                                        <p:tgtEl>
                                          <p:spTgt spid="17"/>
                                        </p:tgtEl>
                                      </p:cBhvr>
                                    </p:animEffect>
                                  </p:childTnLst>
                                </p:cTn>
                              </p:par>
                              <p:par>
                                <p:cTn fill="hold" grpId="0" id="10" nodeType="withEffect" presetClass="entr" presetID="53" presetSubtype="0">
                                  <p:stCondLst>
                                    <p:cond delay="250"/>
                                  </p:stCondLst>
                                  <p:iterate type="lt">
                                    <p:tmPct val="10000"/>
                                  </p:iterate>
                                  <p:childTnLst>
                                    <p:set>
                                      <p:cBhvr>
                                        <p:cTn dur="1" fill="hold" id="11">
                                          <p:stCondLst>
                                            <p:cond delay="0"/>
                                          </p:stCondLst>
                                        </p:cTn>
                                        <p:tgtEl>
                                          <p:spTgt spid="16"/>
                                        </p:tgtEl>
                                        <p:attrNameLst>
                                          <p:attrName>style.visibility</p:attrName>
                                        </p:attrNameLst>
                                      </p:cBhvr>
                                      <p:to>
                                        <p:strVal val="visible"/>
                                      </p:to>
                                    </p:set>
                                    <p:anim calcmode="lin" valueType="num">
                                      <p:cBhvr>
                                        <p:cTn dur="500" fill="hold" id="12"/>
                                        <p:tgtEl>
                                          <p:spTgt spid="16"/>
                                        </p:tgtEl>
                                        <p:attrNameLst>
                                          <p:attrName>ppt_w</p:attrName>
                                        </p:attrNameLst>
                                      </p:cBhvr>
                                      <p:tavLst>
                                        <p:tav tm="0">
                                          <p:val>
                                            <p:fltVal val="0"/>
                                          </p:val>
                                        </p:tav>
                                        <p:tav tm="100000">
                                          <p:val>
                                            <p:strVal val="#ppt_w"/>
                                          </p:val>
                                        </p:tav>
                                      </p:tavLst>
                                    </p:anim>
                                    <p:anim calcmode="lin" valueType="num">
                                      <p:cBhvr>
                                        <p:cTn dur="500" fill="hold" id="13"/>
                                        <p:tgtEl>
                                          <p:spTgt spid="16"/>
                                        </p:tgtEl>
                                        <p:attrNameLst>
                                          <p:attrName>ppt_h</p:attrName>
                                        </p:attrNameLst>
                                      </p:cBhvr>
                                      <p:tavLst>
                                        <p:tav tm="0">
                                          <p:val>
                                            <p:fltVal val="0"/>
                                          </p:val>
                                        </p:tav>
                                        <p:tav tm="100000">
                                          <p:val>
                                            <p:strVal val="#ppt_h"/>
                                          </p:val>
                                        </p:tav>
                                      </p:tavLst>
                                    </p:anim>
                                    <p:animEffect filter="fade" transition="in">
                                      <p:cBhvr>
                                        <p:cTn dur="500" id="14"/>
                                        <p:tgtEl>
                                          <p:spTgt spid="16"/>
                                        </p:tgtEl>
                                      </p:cBhvr>
                                    </p:animEffect>
                                  </p:childTnLst>
                                </p:cTn>
                              </p:par>
                            </p:childTnLst>
                          </p:cTn>
                        </p:par>
                        <p:par>
                          <p:cTn fill="hold" id="15" nodeType="afterGroup">
                            <p:stCondLst>
                              <p:cond delay="750"/>
                            </p:stCondLst>
                            <p:childTnLst>
                              <p:par>
                                <p:cTn fill="hold" grpId="0" id="16" nodeType="afterEffect" presetClass="entr" presetID="53" presetSubtype="0">
                                  <p:stCondLst>
                                    <p:cond delay="0"/>
                                  </p:stCondLst>
                                  <p:iterate type="lt">
                                    <p:tmPct val="10000"/>
                                  </p:iterate>
                                  <p:childTnLst>
                                    <p:set>
                                      <p:cBhvr>
                                        <p:cTn dur="1" fill="hold" id="17">
                                          <p:stCondLst>
                                            <p:cond delay="0"/>
                                          </p:stCondLst>
                                        </p:cTn>
                                        <p:tgtEl>
                                          <p:spTgt spid="24"/>
                                        </p:tgtEl>
                                        <p:attrNameLst>
                                          <p:attrName>style.visibility</p:attrName>
                                        </p:attrNameLst>
                                      </p:cBhvr>
                                      <p:to>
                                        <p:strVal val="visible"/>
                                      </p:to>
                                    </p:set>
                                    <p:anim calcmode="lin" valueType="num">
                                      <p:cBhvr>
                                        <p:cTn dur="500" fill="hold" id="18"/>
                                        <p:tgtEl>
                                          <p:spTgt spid="24"/>
                                        </p:tgtEl>
                                        <p:attrNameLst>
                                          <p:attrName>ppt_w</p:attrName>
                                        </p:attrNameLst>
                                      </p:cBhvr>
                                      <p:tavLst>
                                        <p:tav tm="0">
                                          <p:val>
                                            <p:fltVal val="0"/>
                                          </p:val>
                                        </p:tav>
                                        <p:tav tm="100000">
                                          <p:val>
                                            <p:strVal val="#ppt_w"/>
                                          </p:val>
                                        </p:tav>
                                      </p:tavLst>
                                    </p:anim>
                                    <p:anim calcmode="lin" valueType="num">
                                      <p:cBhvr>
                                        <p:cTn dur="500" fill="hold" id="19"/>
                                        <p:tgtEl>
                                          <p:spTgt spid="24"/>
                                        </p:tgtEl>
                                        <p:attrNameLst>
                                          <p:attrName>ppt_h</p:attrName>
                                        </p:attrNameLst>
                                      </p:cBhvr>
                                      <p:tavLst>
                                        <p:tav tm="0">
                                          <p:val>
                                            <p:fltVal val="0"/>
                                          </p:val>
                                        </p:tav>
                                        <p:tav tm="100000">
                                          <p:val>
                                            <p:strVal val="#ppt_h"/>
                                          </p:val>
                                        </p:tav>
                                      </p:tavLst>
                                    </p:anim>
                                    <p:animEffect filter="fade" transition="in">
                                      <p:cBhvr>
                                        <p:cTn dur="500" id="20"/>
                                        <p:tgtEl>
                                          <p:spTgt spid="24"/>
                                        </p:tgtEl>
                                      </p:cBhvr>
                                    </p:animEffect>
                                  </p:childTnLst>
                                </p:cTn>
                              </p:par>
                            </p:childTnLst>
                          </p:cTn>
                        </p:par>
                        <p:par>
                          <p:cTn fill="hold" id="21" nodeType="afterGroup">
                            <p:stCondLst>
                              <p:cond delay="1250"/>
                            </p:stCondLst>
                            <p:childTnLst>
                              <p:par>
                                <p:cTn fill="hold" grpId="0" id="22" nodeType="afterEffect" presetClass="entr" presetID="42" presetSubtype="0">
                                  <p:stCondLst>
                                    <p:cond delay="0"/>
                                  </p:stCondLst>
                                  <p:childTnLst>
                                    <p:set>
                                      <p:cBhvr>
                                        <p:cTn dur="1" fill="hold" id="23">
                                          <p:stCondLst>
                                            <p:cond delay="0"/>
                                          </p:stCondLst>
                                        </p:cTn>
                                        <p:tgtEl>
                                          <p:spTgt spid="25"/>
                                        </p:tgtEl>
                                        <p:attrNameLst>
                                          <p:attrName>style.visibility</p:attrName>
                                        </p:attrNameLst>
                                      </p:cBhvr>
                                      <p:to>
                                        <p:strVal val="visible"/>
                                      </p:to>
                                    </p:set>
                                    <p:animEffect filter="fade" transition="in">
                                      <p:cBhvr>
                                        <p:cTn dur="500" id="24"/>
                                        <p:tgtEl>
                                          <p:spTgt spid="25"/>
                                        </p:tgtEl>
                                      </p:cBhvr>
                                    </p:animEffect>
                                    <p:anim calcmode="lin" valueType="num">
                                      <p:cBhvr>
                                        <p:cTn dur="500" fill="hold" id="25"/>
                                        <p:tgtEl>
                                          <p:spTgt spid="25"/>
                                        </p:tgtEl>
                                        <p:attrNameLst>
                                          <p:attrName>ppt_x</p:attrName>
                                        </p:attrNameLst>
                                      </p:cBhvr>
                                      <p:tavLst>
                                        <p:tav tm="0">
                                          <p:val>
                                            <p:strVal val="#ppt_x"/>
                                          </p:val>
                                        </p:tav>
                                        <p:tav tm="100000">
                                          <p:val>
                                            <p:strVal val="#ppt_x"/>
                                          </p:val>
                                        </p:tav>
                                      </p:tavLst>
                                    </p:anim>
                                    <p:anim calcmode="lin" valueType="num">
                                      <p:cBhvr>
                                        <p:cTn dur="500" fill="hold" id="26"/>
                                        <p:tgtEl>
                                          <p:spTgt spid="25"/>
                                        </p:tgtEl>
                                        <p:attrNameLst>
                                          <p:attrName>ppt_y</p:attrName>
                                        </p:attrNameLst>
                                      </p:cBhvr>
                                      <p:tavLst>
                                        <p:tav tm="0">
                                          <p:val>
                                            <p:strVal val="#ppt_y+.1"/>
                                          </p:val>
                                        </p:tav>
                                        <p:tav tm="100000">
                                          <p:val>
                                            <p:strVal val="#ppt_y"/>
                                          </p:val>
                                        </p:tav>
                                      </p:tavLst>
                                    </p:anim>
                                  </p:childTnLst>
                                </p:cTn>
                              </p:par>
                              <p:par>
                                <p:cTn fill="hold" id="27" nodeType="withEffect" presetClass="entr" presetID="53" presetSubtype="0">
                                  <p:stCondLst>
                                    <p:cond delay="0"/>
                                  </p:stCondLst>
                                  <p:childTnLst>
                                    <p:set>
                                      <p:cBhvr>
                                        <p:cTn dur="1" fill="hold" id="28">
                                          <p:stCondLst>
                                            <p:cond delay="0"/>
                                          </p:stCondLst>
                                        </p:cTn>
                                        <p:tgtEl>
                                          <p:spTgt spid="41"/>
                                        </p:tgtEl>
                                        <p:attrNameLst>
                                          <p:attrName>style.visibility</p:attrName>
                                        </p:attrNameLst>
                                      </p:cBhvr>
                                      <p:to>
                                        <p:strVal val="visible"/>
                                      </p:to>
                                    </p:set>
                                    <p:anim calcmode="lin" valueType="num">
                                      <p:cBhvr>
                                        <p:cTn dur="500" fill="hold" id="29"/>
                                        <p:tgtEl>
                                          <p:spTgt spid="41"/>
                                        </p:tgtEl>
                                        <p:attrNameLst>
                                          <p:attrName>ppt_w</p:attrName>
                                        </p:attrNameLst>
                                      </p:cBhvr>
                                      <p:tavLst>
                                        <p:tav tm="0">
                                          <p:val>
                                            <p:fltVal val="0"/>
                                          </p:val>
                                        </p:tav>
                                        <p:tav tm="100000">
                                          <p:val>
                                            <p:strVal val="#ppt_w"/>
                                          </p:val>
                                        </p:tav>
                                      </p:tavLst>
                                    </p:anim>
                                    <p:anim calcmode="lin" valueType="num">
                                      <p:cBhvr>
                                        <p:cTn dur="500" fill="hold" id="30"/>
                                        <p:tgtEl>
                                          <p:spTgt spid="41"/>
                                        </p:tgtEl>
                                        <p:attrNameLst>
                                          <p:attrName>ppt_h</p:attrName>
                                        </p:attrNameLst>
                                      </p:cBhvr>
                                      <p:tavLst>
                                        <p:tav tm="0">
                                          <p:val>
                                            <p:fltVal val="0"/>
                                          </p:val>
                                        </p:tav>
                                        <p:tav tm="100000">
                                          <p:val>
                                            <p:strVal val="#ppt_h"/>
                                          </p:val>
                                        </p:tav>
                                      </p:tavLst>
                                    </p:anim>
                                    <p:animEffect filter="fade" transition="in">
                                      <p:cBhvr>
                                        <p:cTn dur="500" id="31"/>
                                        <p:tgtEl>
                                          <p:spTgt spid="41"/>
                                        </p:tgtEl>
                                      </p:cBhvr>
                                    </p:animEffect>
                                  </p:childTnLst>
                                </p:cTn>
                              </p:par>
                              <p:par>
                                <p:cTn fill="hold" id="32" nodeType="withEffect" presetClass="entr" presetID="53" presetSubtype="0">
                                  <p:stCondLst>
                                    <p:cond delay="0"/>
                                  </p:stCondLst>
                                  <p:childTnLst>
                                    <p:set>
                                      <p:cBhvr>
                                        <p:cTn dur="1" fill="hold" id="33">
                                          <p:stCondLst>
                                            <p:cond delay="0"/>
                                          </p:stCondLst>
                                        </p:cTn>
                                        <p:tgtEl>
                                          <p:spTgt spid="42"/>
                                        </p:tgtEl>
                                        <p:attrNameLst>
                                          <p:attrName>style.visibility</p:attrName>
                                        </p:attrNameLst>
                                      </p:cBhvr>
                                      <p:to>
                                        <p:strVal val="visible"/>
                                      </p:to>
                                    </p:set>
                                    <p:anim calcmode="lin" valueType="num">
                                      <p:cBhvr>
                                        <p:cTn dur="500" fill="hold" id="34"/>
                                        <p:tgtEl>
                                          <p:spTgt spid="42"/>
                                        </p:tgtEl>
                                        <p:attrNameLst>
                                          <p:attrName>ppt_w</p:attrName>
                                        </p:attrNameLst>
                                      </p:cBhvr>
                                      <p:tavLst>
                                        <p:tav tm="0">
                                          <p:val>
                                            <p:fltVal val="0"/>
                                          </p:val>
                                        </p:tav>
                                        <p:tav tm="100000">
                                          <p:val>
                                            <p:strVal val="#ppt_w"/>
                                          </p:val>
                                        </p:tav>
                                      </p:tavLst>
                                    </p:anim>
                                    <p:anim calcmode="lin" valueType="num">
                                      <p:cBhvr>
                                        <p:cTn dur="500" fill="hold" id="35"/>
                                        <p:tgtEl>
                                          <p:spTgt spid="42"/>
                                        </p:tgtEl>
                                        <p:attrNameLst>
                                          <p:attrName>ppt_h</p:attrName>
                                        </p:attrNameLst>
                                      </p:cBhvr>
                                      <p:tavLst>
                                        <p:tav tm="0">
                                          <p:val>
                                            <p:fltVal val="0"/>
                                          </p:val>
                                        </p:tav>
                                        <p:tav tm="100000">
                                          <p:val>
                                            <p:strVal val="#ppt_h"/>
                                          </p:val>
                                        </p:tav>
                                      </p:tavLst>
                                    </p:anim>
                                    <p:animEffect filter="fade" transition="in">
                                      <p:cBhvr>
                                        <p:cTn dur="500" id="36"/>
                                        <p:tgtEl>
                                          <p:spTgt spid="42"/>
                                        </p:tgtEl>
                                      </p:cBhvr>
                                    </p:animEffect>
                                  </p:childTnLst>
                                </p:cTn>
                              </p:par>
                              <p:par>
                                <p:cTn decel="100000" fill="hold" grpId="0" id="37" nodeType="withEffect" presetClass="entr" presetID="50" presetSubtype="0">
                                  <p:stCondLst>
                                    <p:cond delay="0"/>
                                  </p:stCondLst>
                                  <p:childTnLst>
                                    <p:set>
                                      <p:cBhvr>
                                        <p:cTn dur="1" fill="hold" id="38">
                                          <p:stCondLst>
                                            <p:cond delay="0"/>
                                          </p:stCondLst>
                                        </p:cTn>
                                        <p:tgtEl>
                                          <p:spTgt spid="26"/>
                                        </p:tgtEl>
                                        <p:attrNameLst>
                                          <p:attrName>style.visibility</p:attrName>
                                        </p:attrNameLst>
                                      </p:cBhvr>
                                      <p:to>
                                        <p:strVal val="visible"/>
                                      </p:to>
                                    </p:set>
                                    <p:anim calcmode="lin" valueType="num">
                                      <p:cBhvr>
                                        <p:cTn dur="1000" fill="hold" id="39"/>
                                        <p:tgtEl>
                                          <p:spTgt spid="26"/>
                                        </p:tgtEl>
                                        <p:attrNameLst>
                                          <p:attrName>ppt_w</p:attrName>
                                        </p:attrNameLst>
                                      </p:cBhvr>
                                      <p:tavLst>
                                        <p:tav tm="0">
                                          <p:val>
                                            <p:strVal val="#ppt_w+.3"/>
                                          </p:val>
                                        </p:tav>
                                        <p:tav tm="100000">
                                          <p:val>
                                            <p:strVal val="#ppt_w"/>
                                          </p:val>
                                        </p:tav>
                                      </p:tavLst>
                                    </p:anim>
                                    <p:anim calcmode="lin" valueType="num">
                                      <p:cBhvr>
                                        <p:cTn dur="1000" fill="hold" id="40"/>
                                        <p:tgtEl>
                                          <p:spTgt spid="26"/>
                                        </p:tgtEl>
                                        <p:attrNameLst>
                                          <p:attrName>ppt_h</p:attrName>
                                        </p:attrNameLst>
                                      </p:cBhvr>
                                      <p:tavLst>
                                        <p:tav tm="0">
                                          <p:val>
                                            <p:strVal val="#ppt_h"/>
                                          </p:val>
                                        </p:tav>
                                        <p:tav tm="100000">
                                          <p:val>
                                            <p:strVal val="#ppt_h"/>
                                          </p:val>
                                        </p:tav>
                                      </p:tavLst>
                                    </p:anim>
                                    <p:animEffect filter="fade" transition="in">
                                      <p:cBhvr>
                                        <p:cTn dur="1000" id="41"/>
                                        <p:tgtEl>
                                          <p:spTgt spid="26"/>
                                        </p:tgtEl>
                                      </p:cBhvr>
                                    </p:animEffect>
                                  </p:childTnLst>
                                </p:cTn>
                              </p:par>
                            </p:childTnLst>
                          </p:cTn>
                        </p:par>
                        <p:par>
                          <p:cTn fill="hold" id="42" nodeType="afterGroup">
                            <p:stCondLst>
                              <p:cond delay="2250"/>
                            </p:stCondLst>
                            <p:childTnLst>
                              <p:par>
                                <p:cTn fill="hold" id="43" nodeType="afterEffect" presetClass="entr" presetID="42" presetSubtype="0">
                                  <p:stCondLst>
                                    <p:cond delay="0"/>
                                  </p:stCondLst>
                                  <p:childTnLst>
                                    <p:set>
                                      <p:cBhvr>
                                        <p:cTn dur="1" fill="hold" id="44">
                                          <p:stCondLst>
                                            <p:cond delay="0"/>
                                          </p:stCondLst>
                                        </p:cTn>
                                        <p:tgtEl>
                                          <p:spTgt spid="22"/>
                                        </p:tgtEl>
                                        <p:attrNameLst>
                                          <p:attrName>style.visibility</p:attrName>
                                        </p:attrNameLst>
                                      </p:cBhvr>
                                      <p:to>
                                        <p:strVal val="visible"/>
                                      </p:to>
                                    </p:set>
                                    <p:animEffect filter="fade" transition="in">
                                      <p:cBhvr>
                                        <p:cTn dur="500" id="45"/>
                                        <p:tgtEl>
                                          <p:spTgt spid="22"/>
                                        </p:tgtEl>
                                      </p:cBhvr>
                                    </p:animEffect>
                                    <p:anim calcmode="lin" valueType="num">
                                      <p:cBhvr>
                                        <p:cTn dur="500" fill="hold" id="46"/>
                                        <p:tgtEl>
                                          <p:spTgt spid="22"/>
                                        </p:tgtEl>
                                        <p:attrNameLst>
                                          <p:attrName>ppt_x</p:attrName>
                                        </p:attrNameLst>
                                      </p:cBhvr>
                                      <p:tavLst>
                                        <p:tav tm="0">
                                          <p:val>
                                            <p:strVal val="#ppt_x"/>
                                          </p:val>
                                        </p:tav>
                                        <p:tav tm="100000">
                                          <p:val>
                                            <p:strVal val="#ppt_x"/>
                                          </p:val>
                                        </p:tav>
                                      </p:tavLst>
                                    </p:anim>
                                    <p:anim calcmode="lin" valueType="num">
                                      <p:cBhvr>
                                        <p:cTn dur="500" fill="hold" id="47"/>
                                        <p:tgtEl>
                                          <p:spTgt spid="22"/>
                                        </p:tgtEl>
                                        <p:attrNameLst>
                                          <p:attrName>ppt_y</p:attrName>
                                        </p:attrNameLst>
                                      </p:cBhvr>
                                      <p:tavLst>
                                        <p:tav tm="0">
                                          <p:val>
                                            <p:strVal val="#ppt_y+.1"/>
                                          </p:val>
                                        </p:tav>
                                        <p:tav tm="100000">
                                          <p:val>
                                            <p:strVal val="#ppt_y"/>
                                          </p:val>
                                        </p:tav>
                                      </p:tavLst>
                                    </p:anim>
                                  </p:childTnLst>
                                </p:cTn>
                              </p:par>
                            </p:childTnLst>
                          </p:cTn>
                        </p:par>
                        <p:par>
                          <p:cTn fill="hold" id="48" nodeType="afterGroup">
                            <p:stCondLst>
                              <p:cond delay="2750"/>
                            </p:stCondLst>
                            <p:childTnLst>
                              <p:par>
                                <p:cTn fill="hold" id="49" nodeType="afterEffect" presetClass="entr" presetID="14" presetSubtype="10">
                                  <p:stCondLst>
                                    <p:cond delay="0"/>
                                  </p:stCondLst>
                                  <p:childTnLst>
                                    <p:set>
                                      <p:cBhvr>
                                        <p:cTn dur="1" fill="hold" id="50">
                                          <p:stCondLst>
                                            <p:cond delay="0"/>
                                          </p:stCondLst>
                                        </p:cTn>
                                        <p:tgtEl>
                                          <p:spTgt spid="2"/>
                                        </p:tgtEl>
                                        <p:attrNameLst>
                                          <p:attrName>style.visibility</p:attrName>
                                        </p:attrNameLst>
                                      </p:cBhvr>
                                      <p:to>
                                        <p:strVal val="visible"/>
                                      </p:to>
                                    </p:set>
                                    <p:animEffect filter="randombar(horizontal)" transition="in">
                                      <p:cBhvr>
                                        <p:cTn dur="500" id="51"/>
                                        <p:tgtEl>
                                          <p:spTgt spid="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6"/>
      <p:bldP grpId="0" spid="24"/>
      <p:bldP grpId="0" spid="25"/>
      <p:bldP grpId="0" spid="16"/>
      <p:bldP grpId="0" spid="17"/>
    </p:bldLst>
  </p:timing>
</p:sld>
</file>

<file path=ppt/slides/slide2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dpi="0" rotWithShape="1">
          <a:blip r:embed="rId5">
            <a:alphaModFix amt="25000"/>
            <a:lum/>
          </a:blip>
          <a:stretch>
            <a:fillRect b="-128000" t="-128000"/>
          </a:stretch>
        </a:blipFill>
        <a:effectLst/>
      </p:bgPr>
    </p:bg>
    <p:spTree>
      <p:nvGrpSpPr>
        <p:cNvPr id="1" name=""/>
        <p:cNvGrpSpPr/>
        <p:nvPr/>
      </p:nvGrpSpPr>
      <p:grpSpPr>
        <a:xfrm>
          <a:off x="0" y="0"/>
          <a:ext cx="0" cy="0"/>
        </a:xfrm>
      </p:grpSpPr>
      <p:pic>
        <p:nvPicPr>
          <p:cNvPr id="12" name="图片占位符 11"/>
          <p:cNvPicPr>
            <a:picLocks noChangeAspect="1" noGrp="1"/>
          </p:cNvPicPr>
          <p:nvPr>
            <p:ph idx="11" sz="quarter" type="pic"/>
          </p:nvPr>
        </p:nvPicPr>
        <p:blipFill>
          <a:blip r:embed="rId3">
            <a:extLst>
              <a:ext uri="{28A0092B-C50C-407E-A947-70E740481C1C}">
                <a14:useLocalDpi val="0"/>
              </a:ext>
            </a:extLst>
          </a:blip>
          <a:stretch>
            <a:fillRect/>
          </a:stretch>
        </p:blipFill>
        <p:spPr>
          <a:xfrm>
            <a:off x="2951544" y="2290"/>
            <a:ext cx="9240456" cy="6853419"/>
          </a:xfrm>
          <a:prstGeom prst="rect">
            <a:avLst/>
          </a:prstGeom>
        </p:spPr>
      </p:pic>
      <p:pic>
        <p:nvPicPr>
          <p:cNvPr id="24" name="图片 23"/>
          <p:cNvPicPr>
            <a:picLocks noChangeAspect="1"/>
          </p:cNvPicPr>
          <p:nvPr/>
        </p:nvPicPr>
        <p:blipFill>
          <a:blip r:embed="rId4">
            <a:extLst>
              <a:ext uri="{28A0092B-C50C-407E-A947-70E740481C1C}">
                <a14:useLocalDpi val="0"/>
              </a:ext>
            </a:extLst>
          </a:blip>
          <a:stretch>
            <a:fillRect/>
          </a:stretch>
        </p:blipFill>
        <p:spPr>
          <a:xfrm>
            <a:off x="0" y="-1"/>
            <a:ext cx="6385560" cy="6858000"/>
          </a:xfrm>
          <a:prstGeom prst="rect">
            <a:avLst/>
          </a:prstGeom>
        </p:spPr>
      </p:pic>
      <p:sp>
        <p:nvSpPr>
          <p:cNvPr id="25" name="矩形 24"/>
          <p:cNvSpPr/>
          <p:nvPr/>
        </p:nvSpPr>
        <p:spPr>
          <a:xfrm>
            <a:off x="1385171" y="2920356"/>
            <a:ext cx="3074729" cy="2011680"/>
          </a:xfrm>
          <a:prstGeom prst="rect">
            <a:avLst/>
          </a:prstGeom>
        </p:spPr>
        <p:txBody>
          <a:bodyPr wrap="square">
            <a:spAutoFit/>
          </a:bodyPr>
          <a:lstStyle/>
          <a:p>
            <a:pPr>
              <a:lnSpc>
                <a:spcPct val="150000"/>
              </a:lnSpc>
            </a:pPr>
            <a:r>
              <a:rPr altLang="zh-CN" lang="en-US" sz="1400">
                <a:latin charset="0" panose="020b0604020202020204" pitchFamily="34" typeface="Arial"/>
                <a:ea charset="-122" panose="020b0503020204020204" pitchFamily="34" typeface="微软雅黑"/>
                <a:sym charset="0" panose="020b0604020202020204" pitchFamily="34" typeface="Arial"/>
              </a:rPr>
              <a:t>Black and white, simple and elegant style, let business reporting came more fashionable ~ collocation magazine layout style, the overall simple fashion, generous layout, making work</a:t>
            </a:r>
          </a:p>
        </p:txBody>
      </p:sp>
      <p:sp>
        <p:nvSpPr>
          <p:cNvPr id="26" name="矩形 25"/>
          <p:cNvSpPr/>
          <p:nvPr/>
        </p:nvSpPr>
        <p:spPr>
          <a:xfrm>
            <a:off x="821803" y="1960100"/>
            <a:ext cx="2386239" cy="336933"/>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solidFill>
                <a:schemeClr val="tx1">
                  <a:lumMod val="75000"/>
                  <a:lumOff val="25000"/>
                </a:schemeClr>
              </a:solidFill>
              <a:latin charset="0" panose="020b0604020202020204" pitchFamily="34" typeface="Arial"/>
              <a:ea charset="-122" panose="020b0503020204020204" pitchFamily="34" typeface="微软雅黑"/>
              <a:sym charset="0" panose="020b0604020202020204" pitchFamily="34" typeface="Arial"/>
            </a:endParaRPr>
          </a:p>
        </p:txBody>
      </p:sp>
      <p:sp>
        <p:nvSpPr>
          <p:cNvPr id="27" name="Rectangle 70"/>
          <p:cNvSpPr>
            <a:spLocks noChangeArrowheads="1"/>
          </p:cNvSpPr>
          <p:nvPr/>
        </p:nvSpPr>
        <p:spPr bwMode="auto">
          <a:xfrm>
            <a:off x="1385171" y="1927403"/>
            <a:ext cx="1634499"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defTabSz="912813">
              <a:lnSpc>
                <a:spcPct val="90000"/>
              </a:lnSpc>
              <a:spcBef>
                <a:spcPts val="1000"/>
              </a:spcBef>
              <a:buFont charset="0" panose="020b0604020202020204" pitchFamily="34" typeface="Arial"/>
              <a:buChar char="•"/>
              <a:defRPr sz="2800">
                <a:solidFill>
                  <a:srgbClr val="595959"/>
                </a:solidFill>
                <a:latin charset="0" panose="020f0302020204030204" pitchFamily="34" typeface="Calibri Light"/>
                <a:cs charset="0" pitchFamily="2" typeface="Roboto Light"/>
              </a:defRPr>
            </a:lvl1pPr>
            <a:lvl2pPr defTabSz="912813" indent="-285750" marL="742950">
              <a:lnSpc>
                <a:spcPct val="90000"/>
              </a:lnSpc>
              <a:spcBef>
                <a:spcPts val="500"/>
              </a:spcBef>
              <a:buFont charset="0" panose="020b0604020202020204" pitchFamily="34" typeface="Arial"/>
              <a:buChar char="•"/>
              <a:defRPr sz="2400">
                <a:solidFill>
                  <a:srgbClr val="595959"/>
                </a:solidFill>
                <a:latin charset="0" panose="020f0302020204030204" pitchFamily="34" typeface="Calibri Light"/>
                <a:cs charset="0" pitchFamily="2" typeface="Roboto Light"/>
              </a:defRPr>
            </a:lvl2pPr>
            <a:lvl3pPr defTabSz="912813" indent="-228600" marL="1143000">
              <a:lnSpc>
                <a:spcPct val="90000"/>
              </a:lnSpc>
              <a:spcBef>
                <a:spcPts val="500"/>
              </a:spcBef>
              <a:buFont charset="0" panose="020b0604020202020204" pitchFamily="34" typeface="Arial"/>
              <a:buChar char="•"/>
              <a:defRPr sz="2000">
                <a:solidFill>
                  <a:srgbClr val="595959"/>
                </a:solidFill>
                <a:latin charset="0" panose="020f0302020204030204" pitchFamily="34" typeface="Calibri Light"/>
                <a:cs charset="0" pitchFamily="2" typeface="Roboto Light"/>
              </a:defRPr>
            </a:lvl3pPr>
            <a:lvl4pPr defTabSz="912813" indent="-228600" marL="1600200">
              <a:lnSpc>
                <a:spcPct val="90000"/>
              </a:lnSpc>
              <a:spcBef>
                <a:spcPts val="500"/>
              </a:spcBef>
              <a:buFont charset="0" panose="020b0604020202020204" pitchFamily="34" typeface="Arial"/>
              <a:buChar char="•"/>
              <a:defRPr sz="2000">
                <a:solidFill>
                  <a:srgbClr val="595959"/>
                </a:solidFill>
                <a:latin charset="0" panose="020f0302020204030204" pitchFamily="34" typeface="Calibri Light"/>
                <a:cs charset="0" pitchFamily="2" typeface="Roboto Light"/>
              </a:defRPr>
            </a:lvl4pPr>
            <a:lvl5pPr defTabSz="912813" indent="-228600" marL="2057400">
              <a:lnSpc>
                <a:spcPct val="90000"/>
              </a:lnSpc>
              <a:spcBef>
                <a:spcPts val="500"/>
              </a:spcBef>
              <a:buFont charset="0" panose="020b0604020202020204" pitchFamily="34" typeface="Arial"/>
              <a:buChar char="•"/>
              <a:defRPr sz="2000">
                <a:solidFill>
                  <a:srgbClr val="595959"/>
                </a:solidFill>
                <a:latin charset="0" panose="020f0302020204030204" pitchFamily="34" typeface="Calibri Light"/>
                <a:cs charset="0" pitchFamily="2" typeface="Roboto Light"/>
              </a:defRPr>
            </a:lvl5pPr>
            <a:lvl6pPr defTabSz="912813" eaLnBrk="0" fontAlgn="base" hangingPunct="0" indent="-228600" marL="2514600">
              <a:lnSpc>
                <a:spcPct val="90000"/>
              </a:lnSpc>
              <a:spcBef>
                <a:spcPts val="500"/>
              </a:spcBef>
              <a:spcAft>
                <a:spcPct val="0"/>
              </a:spcAft>
              <a:buFont charset="0" panose="020b0604020202020204" pitchFamily="34" typeface="Arial"/>
              <a:buChar char="•"/>
              <a:defRPr sz="2000">
                <a:solidFill>
                  <a:srgbClr val="595959"/>
                </a:solidFill>
                <a:latin charset="0" panose="020f0302020204030204" pitchFamily="34" typeface="Calibri Light"/>
                <a:cs charset="0" pitchFamily="2" typeface="Roboto Light"/>
              </a:defRPr>
            </a:lvl6pPr>
            <a:lvl7pPr defTabSz="912813" eaLnBrk="0" fontAlgn="base" hangingPunct="0" indent="-228600" marL="2971800">
              <a:lnSpc>
                <a:spcPct val="90000"/>
              </a:lnSpc>
              <a:spcBef>
                <a:spcPts val="500"/>
              </a:spcBef>
              <a:spcAft>
                <a:spcPct val="0"/>
              </a:spcAft>
              <a:buFont charset="0" panose="020b0604020202020204" pitchFamily="34" typeface="Arial"/>
              <a:buChar char="•"/>
              <a:defRPr sz="2000">
                <a:solidFill>
                  <a:srgbClr val="595959"/>
                </a:solidFill>
                <a:latin charset="0" panose="020f0302020204030204" pitchFamily="34" typeface="Calibri Light"/>
                <a:cs charset="0" pitchFamily="2" typeface="Roboto Light"/>
              </a:defRPr>
            </a:lvl7pPr>
            <a:lvl8pPr defTabSz="912813" eaLnBrk="0" fontAlgn="base" hangingPunct="0" indent="-228600" marL="3429000">
              <a:lnSpc>
                <a:spcPct val="90000"/>
              </a:lnSpc>
              <a:spcBef>
                <a:spcPts val="500"/>
              </a:spcBef>
              <a:spcAft>
                <a:spcPct val="0"/>
              </a:spcAft>
              <a:buFont charset="0" panose="020b0604020202020204" pitchFamily="34" typeface="Arial"/>
              <a:buChar char="•"/>
              <a:defRPr sz="2000">
                <a:solidFill>
                  <a:srgbClr val="595959"/>
                </a:solidFill>
                <a:latin charset="0" panose="020f0302020204030204" pitchFamily="34" typeface="Calibri Light"/>
                <a:cs charset="0" pitchFamily="2" typeface="Roboto Light"/>
              </a:defRPr>
            </a:lvl8pPr>
            <a:lvl9pPr defTabSz="912813" eaLnBrk="0" fontAlgn="base" hangingPunct="0" indent="-228600" marL="3886200">
              <a:lnSpc>
                <a:spcPct val="90000"/>
              </a:lnSpc>
              <a:spcBef>
                <a:spcPts val="500"/>
              </a:spcBef>
              <a:spcAft>
                <a:spcPct val="0"/>
              </a:spcAft>
              <a:buFont charset="0" panose="020b0604020202020204" pitchFamily="34" typeface="Arial"/>
              <a:buChar char="•"/>
              <a:defRPr sz="2000">
                <a:solidFill>
                  <a:srgbClr val="595959"/>
                </a:solidFill>
                <a:latin charset="0" panose="020f0302020204030204" pitchFamily="34" typeface="Calibri Light"/>
                <a:cs charset="0" pitchFamily="2" typeface="Roboto Light"/>
              </a:defRPr>
            </a:lvl9pPr>
          </a:lstStyle>
          <a:p>
            <a:pPr eaLnBrk="1" hangingPunct="1">
              <a:lnSpc>
                <a:spcPct val="100000"/>
              </a:lnSpc>
              <a:spcBef>
                <a:spcPct val="0"/>
              </a:spcBef>
              <a:buFontTx/>
              <a:buNone/>
            </a:pPr>
            <a:r>
              <a:rPr altLang="en-US" lang="zh-CN" noProof="1" spc="600" sz="2000">
                <a:solidFill>
                  <a:schemeClr val="bg1"/>
                </a:solidFill>
                <a:latin charset="0" panose="020b0604020202020204" pitchFamily="34" typeface="Arial"/>
                <a:ea charset="-122" panose="020b0503020204020204" pitchFamily="34" typeface="微软雅黑"/>
                <a:cs charset="0" panose="020b0606030504020204" pitchFamily="34" typeface="Open Sans"/>
                <a:sym charset="0" panose="020b0604020202020204" pitchFamily="34" typeface="Arial"/>
              </a:rPr>
              <a:t>结束语</a:t>
            </a:r>
          </a:p>
        </p:txBody>
      </p:sp>
    </p:spTree>
    <p:extLst>
      <p:ext uri="{BB962C8B-B14F-4D97-AF65-F5344CB8AC3E}">
        <p14:creationId val="944787185"/>
      </p:ext>
    </p:extLst>
  </p:cSld>
  <p:clrMapOvr>
    <a:masterClrMapping/>
  </p:clrMapOvr>
  <p:transition spd="slow">
    <p:randomBar dir="vert"/>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8">
                                  <p:stCondLst>
                                    <p:cond delay="0"/>
                                  </p:stCondLst>
                                  <p:childTnLst>
                                    <p:set>
                                      <p:cBhvr>
                                        <p:cTn dur="1" fill="hold" id="6">
                                          <p:stCondLst>
                                            <p:cond delay="0"/>
                                          </p:stCondLst>
                                        </p:cTn>
                                        <p:tgtEl>
                                          <p:spTgt spid="26"/>
                                        </p:tgtEl>
                                        <p:attrNameLst>
                                          <p:attrName>style.visibility</p:attrName>
                                        </p:attrNameLst>
                                      </p:cBhvr>
                                      <p:to>
                                        <p:strVal val="visible"/>
                                      </p:to>
                                    </p:set>
                                    <p:animEffect filter="wipe(left)" transition="in">
                                      <p:cBhvr>
                                        <p:cTn dur="500" id="7"/>
                                        <p:tgtEl>
                                          <p:spTgt spid="26"/>
                                        </p:tgtEl>
                                      </p:cBhvr>
                                    </p:animEffect>
                                  </p:childTnLst>
                                </p:cTn>
                              </p:par>
                              <p:par>
                                <p:cTn fill="hold" grpId="0" id="8" nodeType="withEffect" presetClass="entr" presetID="53" presetSubtype="0">
                                  <p:stCondLst>
                                    <p:cond delay="250"/>
                                  </p:stCondLst>
                                  <p:iterate type="lt">
                                    <p:tmPct val="10000"/>
                                  </p:iterate>
                                  <p:childTnLst>
                                    <p:set>
                                      <p:cBhvr>
                                        <p:cTn dur="1" fill="hold" id="9">
                                          <p:stCondLst>
                                            <p:cond delay="0"/>
                                          </p:stCondLst>
                                        </p:cTn>
                                        <p:tgtEl>
                                          <p:spTgt spid="27"/>
                                        </p:tgtEl>
                                        <p:attrNameLst>
                                          <p:attrName>style.visibility</p:attrName>
                                        </p:attrNameLst>
                                      </p:cBhvr>
                                      <p:to>
                                        <p:strVal val="visible"/>
                                      </p:to>
                                    </p:set>
                                    <p:anim calcmode="lin" valueType="num">
                                      <p:cBhvr>
                                        <p:cTn dur="500" fill="hold" id="10"/>
                                        <p:tgtEl>
                                          <p:spTgt spid="27"/>
                                        </p:tgtEl>
                                        <p:attrNameLst>
                                          <p:attrName>ppt_w</p:attrName>
                                        </p:attrNameLst>
                                      </p:cBhvr>
                                      <p:tavLst>
                                        <p:tav tm="0">
                                          <p:val>
                                            <p:fltVal val="0"/>
                                          </p:val>
                                        </p:tav>
                                        <p:tav tm="100000">
                                          <p:val>
                                            <p:strVal val="#ppt_w"/>
                                          </p:val>
                                        </p:tav>
                                      </p:tavLst>
                                    </p:anim>
                                    <p:anim calcmode="lin" valueType="num">
                                      <p:cBhvr>
                                        <p:cTn dur="500" fill="hold" id="11"/>
                                        <p:tgtEl>
                                          <p:spTgt spid="27"/>
                                        </p:tgtEl>
                                        <p:attrNameLst>
                                          <p:attrName>ppt_h</p:attrName>
                                        </p:attrNameLst>
                                      </p:cBhvr>
                                      <p:tavLst>
                                        <p:tav tm="0">
                                          <p:val>
                                            <p:fltVal val="0"/>
                                          </p:val>
                                        </p:tav>
                                        <p:tav tm="100000">
                                          <p:val>
                                            <p:strVal val="#ppt_h"/>
                                          </p:val>
                                        </p:tav>
                                      </p:tavLst>
                                    </p:anim>
                                    <p:animEffect filter="fade" transition="in">
                                      <p:cBhvr>
                                        <p:cTn dur="500" id="12"/>
                                        <p:tgtEl>
                                          <p:spTgt spid="27"/>
                                        </p:tgtEl>
                                      </p:cBhvr>
                                    </p:animEffect>
                                  </p:childTnLst>
                                </p:cTn>
                              </p:par>
                              <p:par>
                                <p:cTn fill="hold" grpId="0" id="13" nodeType="withEffect" presetClass="entr" presetID="53" presetSubtype="0">
                                  <p:stCondLst>
                                    <p:cond delay="500"/>
                                  </p:stCondLst>
                                  <p:iterate type="lt">
                                    <p:tmPct val="10000"/>
                                  </p:iterate>
                                  <p:childTnLst>
                                    <p:set>
                                      <p:cBhvr>
                                        <p:cTn dur="1" fill="hold" id="14">
                                          <p:stCondLst>
                                            <p:cond delay="0"/>
                                          </p:stCondLst>
                                        </p:cTn>
                                        <p:tgtEl>
                                          <p:spTgt spid="25"/>
                                        </p:tgtEl>
                                        <p:attrNameLst>
                                          <p:attrName>style.visibility</p:attrName>
                                        </p:attrNameLst>
                                      </p:cBhvr>
                                      <p:to>
                                        <p:strVal val="visible"/>
                                      </p:to>
                                    </p:set>
                                    <p:anim calcmode="lin" valueType="num">
                                      <p:cBhvr>
                                        <p:cTn dur="250" fill="hold" id="15"/>
                                        <p:tgtEl>
                                          <p:spTgt spid="25"/>
                                        </p:tgtEl>
                                        <p:attrNameLst>
                                          <p:attrName>ppt_w</p:attrName>
                                        </p:attrNameLst>
                                      </p:cBhvr>
                                      <p:tavLst>
                                        <p:tav tm="0">
                                          <p:val>
                                            <p:fltVal val="0"/>
                                          </p:val>
                                        </p:tav>
                                        <p:tav tm="100000">
                                          <p:val>
                                            <p:strVal val="#ppt_w"/>
                                          </p:val>
                                        </p:tav>
                                      </p:tavLst>
                                    </p:anim>
                                    <p:anim calcmode="lin" valueType="num">
                                      <p:cBhvr>
                                        <p:cTn dur="250" fill="hold" id="16"/>
                                        <p:tgtEl>
                                          <p:spTgt spid="25"/>
                                        </p:tgtEl>
                                        <p:attrNameLst>
                                          <p:attrName>ppt_h</p:attrName>
                                        </p:attrNameLst>
                                      </p:cBhvr>
                                      <p:tavLst>
                                        <p:tav tm="0">
                                          <p:val>
                                            <p:fltVal val="0"/>
                                          </p:val>
                                        </p:tav>
                                        <p:tav tm="100000">
                                          <p:val>
                                            <p:strVal val="#ppt_h"/>
                                          </p:val>
                                        </p:tav>
                                      </p:tavLst>
                                    </p:anim>
                                    <p:animEffect filter="fade" transition="in">
                                      <p:cBhvr>
                                        <p:cTn dur="250" id="17"/>
                                        <p:tgtEl>
                                          <p:spTgt spid="2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5"/>
      <p:bldP grpId="0" spid="26"/>
      <p:bldP grpId="0" spid="27"/>
    </p:bldLst>
  </p:timing>
</p:sld>
</file>

<file path=ppt/slides/slide2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dpi="0" rotWithShape="1">
          <a:blip r:embed="rId3">
            <a:alphaModFix amt="25000"/>
            <a:lum/>
          </a:blip>
          <a:stretch>
            <a:fillRect b="-128000" t="-128000"/>
          </a:stretch>
        </a:blipFill>
        <a:effectLst/>
      </p:bgPr>
    </p:bg>
    <p:spTree>
      <p:nvGrpSpPr>
        <p:cNvPr id="1" name=""/>
        <p:cNvGrpSpPr/>
        <p:nvPr/>
      </p:nvGrpSpPr>
      <p:grpSpPr>
        <a:xfrm>
          <a:off x="0" y="0"/>
          <a:ext cx="0" cy="0"/>
        </a:xfrm>
      </p:grpSpPr>
      <p:sp>
        <p:nvSpPr>
          <p:cNvPr id="7" name="文本框 6"/>
          <p:cNvSpPr txBox="1"/>
          <p:nvPr/>
        </p:nvSpPr>
        <p:spPr>
          <a:xfrm>
            <a:off x="906494" y="3018792"/>
            <a:ext cx="7141381" cy="914400"/>
          </a:xfrm>
          <a:prstGeom prst="rect">
            <a:avLst/>
          </a:prstGeom>
          <a:noFill/>
        </p:spPr>
        <p:txBody>
          <a:bodyPr rtlCol="0" vert="horz" wrap="square">
            <a:spAutoFit/>
          </a:bodyPr>
          <a:lstStyle/>
          <a:p>
            <a:r>
              <a:rPr altLang="en-US" lang="zh-CN" smtClean="0" spc="1200" sz="5400">
                <a:solidFill>
                  <a:schemeClr val="tx1">
                    <a:lumMod val="85000"/>
                    <a:lumOff val="15000"/>
                  </a:schemeClr>
                </a:solidFill>
                <a:latin charset="0" panose="020b0604020202020204" pitchFamily="34" typeface="Arial"/>
                <a:ea charset="-122" panose="020b0503020204020204" pitchFamily="34" typeface="微软雅黑"/>
                <a:cs charset="0" panose="020b0606030504020204" pitchFamily="34" typeface="Open Sans"/>
                <a:sym charset="0" panose="020b0604020202020204" pitchFamily="34" typeface="Arial"/>
              </a:rPr>
              <a:t>感谢一路有你</a:t>
            </a:r>
          </a:p>
        </p:txBody>
      </p:sp>
      <p:sp>
        <p:nvSpPr>
          <p:cNvPr id="8" name="矩形 7"/>
          <p:cNvSpPr/>
          <p:nvPr/>
        </p:nvSpPr>
        <p:spPr>
          <a:xfrm>
            <a:off x="1196842" y="4408893"/>
            <a:ext cx="74376" cy="198080"/>
          </a:xfrm>
          <a:prstGeom prst="rect">
            <a:avLst/>
          </a:prstGeom>
          <a:solidFill>
            <a:schemeClr val="bg1">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sz="2000">
              <a:solidFill>
                <a:schemeClr val="bg1">
                  <a:lumMod val="50000"/>
                </a:schemeClr>
              </a:solidFill>
              <a:latin charset="0" panose="020b0604020202020204" pitchFamily="34" typeface="Arial"/>
              <a:ea charset="-122" panose="020b0503020204020204" pitchFamily="34" typeface="微软雅黑"/>
              <a:sym charset="0" panose="020b0604020202020204" pitchFamily="34" typeface="Arial"/>
            </a:endParaRPr>
          </a:p>
        </p:txBody>
      </p:sp>
      <p:sp>
        <p:nvSpPr>
          <p:cNvPr id="9" name="文本框 8"/>
          <p:cNvSpPr txBox="1"/>
          <p:nvPr/>
        </p:nvSpPr>
        <p:spPr>
          <a:xfrm>
            <a:off x="1365747" y="4301930"/>
            <a:ext cx="6853220" cy="365760"/>
          </a:xfrm>
          <a:prstGeom prst="rect">
            <a:avLst/>
          </a:prstGeom>
          <a:noFill/>
        </p:spPr>
        <p:txBody>
          <a:bodyPr rtlCol="0" wrap="square">
            <a:spAutoFit/>
          </a:bodyPr>
          <a:lstStyle/>
          <a:p>
            <a:r>
              <a:rPr altLang="zh-CN" lang="en-US">
                <a:solidFill>
                  <a:schemeClr val="bg1">
                    <a:lumMod val="50000"/>
                  </a:schemeClr>
                </a:solidFill>
                <a:latin charset="0" panose="020b0604020202020204" pitchFamily="34" typeface="Arial"/>
                <a:ea charset="-122" panose="020b0503020204020204" pitchFamily="34" typeface="微软雅黑"/>
                <a:sym charset="0" panose="020b0604020202020204" pitchFamily="34" typeface="Arial"/>
              </a:rPr>
              <a:t>Black and white, simple and elegant style</a:t>
            </a:r>
          </a:p>
        </p:txBody>
      </p:sp>
      <p:cxnSp>
        <p:nvCxnSpPr>
          <p:cNvPr id="12" name="直接连接符 11"/>
          <p:cNvCxnSpPr/>
          <p:nvPr/>
        </p:nvCxnSpPr>
        <p:spPr>
          <a:xfrm flipH="1">
            <a:off x="1041721" y="4139591"/>
            <a:ext cx="6486839" cy="0"/>
          </a:xfrm>
          <a:prstGeom prst="line">
            <a:avLst/>
          </a:prstGeom>
          <a:ln>
            <a:prstDash val="dash"/>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val="4206242840"/>
      </p:ext>
    </p:extLst>
  </p:cSld>
  <p:clrMapOvr>
    <a:masterClrMapping/>
  </p:clrMapOvr>
  <p:transition spd="slow">
    <p:randomBar dir="vert"/>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53" presetSubtype="0">
                                  <p:stCondLst>
                                    <p:cond delay="0"/>
                                  </p:stCondLst>
                                  <p:iterate type="lt">
                                    <p:tmPct val="10000"/>
                                  </p:iterate>
                                  <p:childTnLst>
                                    <p:set>
                                      <p:cBhvr>
                                        <p:cTn dur="1" fill="hold" id="6">
                                          <p:stCondLst>
                                            <p:cond delay="0"/>
                                          </p:stCondLst>
                                        </p:cTn>
                                        <p:tgtEl>
                                          <p:spTgt spid="7"/>
                                        </p:tgtEl>
                                        <p:attrNameLst>
                                          <p:attrName>style.visibility</p:attrName>
                                        </p:attrNameLst>
                                      </p:cBhvr>
                                      <p:to>
                                        <p:strVal val="visible"/>
                                      </p:to>
                                    </p:set>
                                    <p:anim calcmode="lin" valueType="num">
                                      <p:cBhvr>
                                        <p:cTn dur="1000" fill="hold" id="7"/>
                                        <p:tgtEl>
                                          <p:spTgt spid="7"/>
                                        </p:tgtEl>
                                        <p:attrNameLst>
                                          <p:attrName>ppt_w</p:attrName>
                                        </p:attrNameLst>
                                      </p:cBhvr>
                                      <p:tavLst>
                                        <p:tav tm="0">
                                          <p:val>
                                            <p:fltVal val="0"/>
                                          </p:val>
                                        </p:tav>
                                        <p:tav tm="100000">
                                          <p:val>
                                            <p:strVal val="#ppt_w"/>
                                          </p:val>
                                        </p:tav>
                                      </p:tavLst>
                                    </p:anim>
                                    <p:anim calcmode="lin" valueType="num">
                                      <p:cBhvr>
                                        <p:cTn dur="1000" fill="hold" id="8"/>
                                        <p:tgtEl>
                                          <p:spTgt spid="7"/>
                                        </p:tgtEl>
                                        <p:attrNameLst>
                                          <p:attrName>ppt_h</p:attrName>
                                        </p:attrNameLst>
                                      </p:cBhvr>
                                      <p:tavLst>
                                        <p:tav tm="0">
                                          <p:val>
                                            <p:fltVal val="0"/>
                                          </p:val>
                                        </p:tav>
                                        <p:tav tm="100000">
                                          <p:val>
                                            <p:strVal val="#ppt_h"/>
                                          </p:val>
                                        </p:tav>
                                      </p:tavLst>
                                    </p:anim>
                                    <p:animEffect filter="fade" transition="in">
                                      <p:cBhvr>
                                        <p:cTn dur="1000" id="9"/>
                                        <p:tgtEl>
                                          <p:spTgt spid="7"/>
                                        </p:tgtEl>
                                      </p:cBhvr>
                                    </p:animEffect>
                                  </p:childTnLst>
                                </p:cTn>
                              </p:par>
                              <p:par>
                                <p:cTn fill="hold" id="10" nodeType="withEffect" presetClass="entr" presetID="22" presetSubtype="2">
                                  <p:stCondLst>
                                    <p:cond delay="500"/>
                                  </p:stCondLst>
                                  <p:childTnLst>
                                    <p:set>
                                      <p:cBhvr>
                                        <p:cTn dur="1" fill="hold" id="11">
                                          <p:stCondLst>
                                            <p:cond delay="0"/>
                                          </p:stCondLst>
                                        </p:cTn>
                                        <p:tgtEl>
                                          <p:spTgt spid="12"/>
                                        </p:tgtEl>
                                        <p:attrNameLst>
                                          <p:attrName>style.visibility</p:attrName>
                                        </p:attrNameLst>
                                      </p:cBhvr>
                                      <p:to>
                                        <p:strVal val="visible"/>
                                      </p:to>
                                    </p:set>
                                    <p:animEffect filter="wipe(right)" transition="in">
                                      <p:cBhvr>
                                        <p:cTn dur="500" id="12"/>
                                        <p:tgtEl>
                                          <p:spTgt spid="12"/>
                                        </p:tgtEl>
                                      </p:cBhvr>
                                    </p:animEffect>
                                  </p:childTnLst>
                                </p:cTn>
                              </p:par>
                            </p:childTnLst>
                          </p:cTn>
                        </p:par>
                        <p:par>
                          <p:cTn fill="hold" id="13" nodeType="afterGroup">
                            <p:stCondLst>
                              <p:cond delay="1000"/>
                            </p:stCondLst>
                            <p:childTnLst>
                              <p:par>
                                <p:cTn fill="hold" grpId="0" id="14" nodeType="afterEffect" presetClass="entr" presetID="17" presetSubtype="1">
                                  <p:stCondLst>
                                    <p:cond delay="0"/>
                                  </p:stCondLst>
                                  <p:childTnLst>
                                    <p:set>
                                      <p:cBhvr>
                                        <p:cTn dur="1" fill="hold" id="15">
                                          <p:stCondLst>
                                            <p:cond delay="0"/>
                                          </p:stCondLst>
                                        </p:cTn>
                                        <p:tgtEl>
                                          <p:spTgt spid="8"/>
                                        </p:tgtEl>
                                        <p:attrNameLst>
                                          <p:attrName>style.visibility</p:attrName>
                                        </p:attrNameLst>
                                      </p:cBhvr>
                                      <p:to>
                                        <p:strVal val="visible"/>
                                      </p:to>
                                    </p:set>
                                    <p:anim calcmode="lin" valueType="num">
                                      <p:cBhvr>
                                        <p:cTn dur="750" fill="hold" id="16"/>
                                        <p:tgtEl>
                                          <p:spTgt spid="8"/>
                                        </p:tgtEl>
                                        <p:attrNameLst>
                                          <p:attrName>ppt_x</p:attrName>
                                        </p:attrNameLst>
                                      </p:cBhvr>
                                      <p:tavLst>
                                        <p:tav tm="0">
                                          <p:val>
                                            <p:strVal val="#ppt_x"/>
                                          </p:val>
                                        </p:tav>
                                        <p:tav tm="100000">
                                          <p:val>
                                            <p:strVal val="#ppt_x"/>
                                          </p:val>
                                        </p:tav>
                                      </p:tavLst>
                                    </p:anim>
                                    <p:anim calcmode="lin" valueType="num">
                                      <p:cBhvr>
                                        <p:cTn dur="750" fill="hold" id="17"/>
                                        <p:tgtEl>
                                          <p:spTgt spid="8"/>
                                        </p:tgtEl>
                                        <p:attrNameLst>
                                          <p:attrName>ppt_y</p:attrName>
                                        </p:attrNameLst>
                                      </p:cBhvr>
                                      <p:tavLst>
                                        <p:tav tm="0">
                                          <p:val>
                                            <p:strVal val="#ppt_y-#ppt_h/2"/>
                                          </p:val>
                                        </p:tav>
                                        <p:tav tm="100000">
                                          <p:val>
                                            <p:strVal val="#ppt_y"/>
                                          </p:val>
                                        </p:tav>
                                      </p:tavLst>
                                    </p:anim>
                                    <p:anim calcmode="lin" valueType="num">
                                      <p:cBhvr>
                                        <p:cTn dur="750" fill="hold" id="18"/>
                                        <p:tgtEl>
                                          <p:spTgt spid="8"/>
                                        </p:tgtEl>
                                        <p:attrNameLst>
                                          <p:attrName>ppt_w</p:attrName>
                                        </p:attrNameLst>
                                      </p:cBhvr>
                                      <p:tavLst>
                                        <p:tav tm="0">
                                          <p:val>
                                            <p:strVal val="#ppt_w"/>
                                          </p:val>
                                        </p:tav>
                                        <p:tav tm="100000">
                                          <p:val>
                                            <p:strVal val="#ppt_w"/>
                                          </p:val>
                                        </p:tav>
                                      </p:tavLst>
                                    </p:anim>
                                    <p:anim calcmode="lin" valueType="num">
                                      <p:cBhvr>
                                        <p:cTn dur="750" fill="hold" id="19"/>
                                        <p:tgtEl>
                                          <p:spTgt spid="8"/>
                                        </p:tgtEl>
                                        <p:attrNameLst>
                                          <p:attrName>ppt_h</p:attrName>
                                        </p:attrNameLst>
                                      </p:cBhvr>
                                      <p:tavLst>
                                        <p:tav tm="0">
                                          <p:val>
                                            <p:fltVal val="0"/>
                                          </p:val>
                                        </p:tav>
                                        <p:tav tm="100000">
                                          <p:val>
                                            <p:strVal val="#ppt_h"/>
                                          </p:val>
                                        </p:tav>
                                      </p:tavLst>
                                    </p:anim>
                                  </p:childTnLst>
                                </p:cTn>
                              </p:par>
                              <p:par>
                                <p:cTn fill="hold" grpId="0" id="20" nodeType="withEffect" presetClass="entr" presetID="22" presetSubtype="8">
                                  <p:stCondLst>
                                    <p:cond delay="550"/>
                                  </p:stCondLst>
                                  <p:childTnLst>
                                    <p:set>
                                      <p:cBhvr>
                                        <p:cTn dur="1" fill="hold" id="21">
                                          <p:stCondLst>
                                            <p:cond delay="0"/>
                                          </p:stCondLst>
                                        </p:cTn>
                                        <p:tgtEl>
                                          <p:spTgt spid="9"/>
                                        </p:tgtEl>
                                        <p:attrNameLst>
                                          <p:attrName>style.visibility</p:attrName>
                                        </p:attrNameLst>
                                      </p:cBhvr>
                                      <p:to>
                                        <p:strVal val="visible"/>
                                      </p:to>
                                    </p:set>
                                    <p:animEffect filter="wipe(left)" transition="in">
                                      <p:cBhvr>
                                        <p:cTn dur="750" id="22"/>
                                        <p:tgtEl>
                                          <p:spTgt spid="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7"/>
      <p:bldP grpId="0" spid="8"/>
      <p:bldP grpId="0" spid="9"/>
    </p:bldLst>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dpi="0" rotWithShape="1">
          <a:blip r:embed="rId3">
            <a:alphaModFix amt="25000"/>
            <a:lum/>
          </a:blip>
          <a:stretch>
            <a:fillRect b="-128000" t="-128000"/>
          </a:stretch>
        </a:blipFill>
        <a:effectLst/>
      </p:bgPr>
    </p:bg>
    <p:spTree>
      <p:nvGrpSpPr>
        <p:cNvPr id="1" name=""/>
        <p:cNvGrpSpPr/>
        <p:nvPr/>
      </p:nvGrpSpPr>
      <p:grpSpPr>
        <a:xfrm>
          <a:off x="0" y="0"/>
          <a:ext cx="0" cy="0"/>
        </a:xfrm>
      </p:grpSpPr>
      <p:sp>
        <p:nvSpPr>
          <p:cNvPr id="44" name="文本框 43"/>
          <p:cNvSpPr txBox="1"/>
          <p:nvPr/>
        </p:nvSpPr>
        <p:spPr>
          <a:xfrm>
            <a:off x="4944618" y="742827"/>
            <a:ext cx="3429762" cy="1066800"/>
          </a:xfrm>
          <a:prstGeom prst="rect">
            <a:avLst/>
          </a:prstGeom>
          <a:noFill/>
        </p:spPr>
        <p:txBody>
          <a:bodyPr rtlCol="0" wrap="square">
            <a:spAutoFit/>
          </a:bodyPr>
          <a:lstStyle/>
          <a:p>
            <a:r>
              <a:rPr altLang="en-US" lang="zh-CN" spc="300" sz="3200">
                <a:solidFill>
                  <a:schemeClr val="tx1">
                    <a:lumMod val="95000"/>
                    <a:lumOff val="5000"/>
                  </a:schemeClr>
                </a:solidFill>
                <a:latin charset="0" panose="020b0604020202020204" pitchFamily="34" typeface="Arial"/>
                <a:ea charset="-122" panose="020b0503020204020204" pitchFamily="34" typeface="微软雅黑"/>
                <a:sym charset="0" panose="020b0604020202020204" pitchFamily="34" typeface="Arial"/>
              </a:rPr>
              <a:t>目录 CONTENTS</a:t>
            </a:r>
          </a:p>
        </p:txBody>
      </p:sp>
      <p:cxnSp>
        <p:nvCxnSpPr>
          <p:cNvPr id="43" name="直接连接符 42"/>
          <p:cNvCxnSpPr/>
          <p:nvPr/>
        </p:nvCxnSpPr>
        <p:spPr>
          <a:xfrm flipV="1">
            <a:off x="6096000" y="1353778"/>
            <a:ext cx="1980000" cy="2285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1" name="椭圆 20"/>
          <p:cNvSpPr/>
          <p:nvPr/>
        </p:nvSpPr>
        <p:spPr>
          <a:xfrm>
            <a:off x="1465789" y="2927860"/>
            <a:ext cx="385200" cy="385200"/>
          </a:xfrm>
          <a:prstGeom prst="ellipse">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latin charset="0" panose="020b0604020202020204" pitchFamily="34" typeface="Arial"/>
              <a:ea charset="-122" panose="020b0503020204020204" pitchFamily="34" typeface="微软雅黑"/>
              <a:sym charset="0" panose="020b0604020202020204" pitchFamily="34" typeface="Arial"/>
            </a:endParaRPr>
          </a:p>
        </p:txBody>
      </p:sp>
      <p:sp>
        <p:nvSpPr>
          <p:cNvPr id="22" name="文本框 21"/>
          <p:cNvSpPr txBox="1"/>
          <p:nvPr/>
        </p:nvSpPr>
        <p:spPr>
          <a:xfrm>
            <a:off x="1400375" y="2788107"/>
            <a:ext cx="465455" cy="701040"/>
          </a:xfrm>
          <a:prstGeom prst="rect">
            <a:avLst/>
          </a:prstGeom>
          <a:noFill/>
        </p:spPr>
        <p:txBody>
          <a:bodyPr rtlCol="0" wrap="none">
            <a:spAutoFit/>
          </a:bodyPr>
          <a:lstStyle/>
          <a:p>
            <a:r>
              <a:rPr altLang="zh-CN" lang="en-US" sz="4000">
                <a:solidFill>
                  <a:schemeClr val="bg1"/>
                </a:solidFill>
                <a:latin charset="0" panose="020b0604020202020204" pitchFamily="34" typeface="Arial"/>
                <a:ea charset="-122" panose="020b0503020204020204" pitchFamily="34" typeface="微软雅黑"/>
                <a:cs charset="0" panose="020b0604020202020204" pitchFamily="34" typeface="Arial"/>
                <a:sym charset="0" panose="020b0604020202020204" pitchFamily="34" typeface="Arial"/>
              </a:rPr>
              <a:t>1</a:t>
            </a:r>
          </a:p>
        </p:txBody>
      </p:sp>
      <p:sp>
        <p:nvSpPr>
          <p:cNvPr id="23" name="Rectangle 70"/>
          <p:cNvSpPr>
            <a:spLocks noChangeArrowheads="1"/>
          </p:cNvSpPr>
          <p:nvPr/>
        </p:nvSpPr>
        <p:spPr bwMode="auto">
          <a:xfrm>
            <a:off x="899000" y="2137812"/>
            <a:ext cx="1621222"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defTabSz="912813">
              <a:lnSpc>
                <a:spcPct val="90000"/>
              </a:lnSpc>
              <a:spcBef>
                <a:spcPts val="1000"/>
              </a:spcBef>
              <a:buFont charset="0" panose="020b0604020202020204" pitchFamily="34" typeface="Arial"/>
              <a:buChar char="•"/>
              <a:defRPr sz="2800">
                <a:solidFill>
                  <a:srgbClr val="595959"/>
                </a:solidFill>
                <a:latin charset="0" panose="020f0302020204030204" pitchFamily="34" typeface="Calibri Light"/>
                <a:cs charset="0" pitchFamily="2" typeface="Roboto Light"/>
              </a:defRPr>
            </a:lvl1pPr>
            <a:lvl2pPr defTabSz="912813" indent="-285750" marL="742950">
              <a:lnSpc>
                <a:spcPct val="90000"/>
              </a:lnSpc>
              <a:spcBef>
                <a:spcPts val="500"/>
              </a:spcBef>
              <a:buFont charset="0" panose="020b0604020202020204" pitchFamily="34" typeface="Arial"/>
              <a:buChar char="•"/>
              <a:defRPr sz="2400">
                <a:solidFill>
                  <a:srgbClr val="595959"/>
                </a:solidFill>
                <a:latin charset="0" panose="020f0302020204030204" pitchFamily="34" typeface="Calibri Light"/>
                <a:cs charset="0" pitchFamily="2" typeface="Roboto Light"/>
              </a:defRPr>
            </a:lvl2pPr>
            <a:lvl3pPr defTabSz="912813" indent="-228600" marL="1143000">
              <a:lnSpc>
                <a:spcPct val="90000"/>
              </a:lnSpc>
              <a:spcBef>
                <a:spcPts val="500"/>
              </a:spcBef>
              <a:buFont charset="0" panose="020b0604020202020204" pitchFamily="34" typeface="Arial"/>
              <a:buChar char="•"/>
              <a:defRPr sz="2000">
                <a:solidFill>
                  <a:srgbClr val="595959"/>
                </a:solidFill>
                <a:latin charset="0" panose="020f0302020204030204" pitchFamily="34" typeface="Calibri Light"/>
                <a:cs charset="0" pitchFamily="2" typeface="Roboto Light"/>
              </a:defRPr>
            </a:lvl3pPr>
            <a:lvl4pPr defTabSz="912813" indent="-228600" marL="1600200">
              <a:lnSpc>
                <a:spcPct val="90000"/>
              </a:lnSpc>
              <a:spcBef>
                <a:spcPts val="500"/>
              </a:spcBef>
              <a:buFont charset="0" panose="020b0604020202020204" pitchFamily="34" typeface="Arial"/>
              <a:buChar char="•"/>
              <a:defRPr sz="2000">
                <a:solidFill>
                  <a:srgbClr val="595959"/>
                </a:solidFill>
                <a:latin charset="0" panose="020f0302020204030204" pitchFamily="34" typeface="Calibri Light"/>
                <a:cs charset="0" pitchFamily="2" typeface="Roboto Light"/>
              </a:defRPr>
            </a:lvl4pPr>
            <a:lvl5pPr defTabSz="912813" indent="-228600" marL="2057400">
              <a:lnSpc>
                <a:spcPct val="90000"/>
              </a:lnSpc>
              <a:spcBef>
                <a:spcPts val="500"/>
              </a:spcBef>
              <a:buFont charset="0" panose="020b0604020202020204" pitchFamily="34" typeface="Arial"/>
              <a:buChar char="•"/>
              <a:defRPr sz="2000">
                <a:solidFill>
                  <a:srgbClr val="595959"/>
                </a:solidFill>
                <a:latin charset="0" panose="020f0302020204030204" pitchFamily="34" typeface="Calibri Light"/>
                <a:cs charset="0" pitchFamily="2" typeface="Roboto Light"/>
              </a:defRPr>
            </a:lvl5pPr>
            <a:lvl6pPr defTabSz="912813" eaLnBrk="0" fontAlgn="base" hangingPunct="0" indent="-228600" marL="2514600">
              <a:lnSpc>
                <a:spcPct val="90000"/>
              </a:lnSpc>
              <a:spcBef>
                <a:spcPts val="500"/>
              </a:spcBef>
              <a:spcAft>
                <a:spcPct val="0"/>
              </a:spcAft>
              <a:buFont charset="0" panose="020b0604020202020204" pitchFamily="34" typeface="Arial"/>
              <a:buChar char="•"/>
              <a:defRPr sz="2000">
                <a:solidFill>
                  <a:srgbClr val="595959"/>
                </a:solidFill>
                <a:latin charset="0" panose="020f0302020204030204" pitchFamily="34" typeface="Calibri Light"/>
                <a:cs charset="0" pitchFamily="2" typeface="Roboto Light"/>
              </a:defRPr>
            </a:lvl6pPr>
            <a:lvl7pPr defTabSz="912813" eaLnBrk="0" fontAlgn="base" hangingPunct="0" indent="-228600" marL="2971800">
              <a:lnSpc>
                <a:spcPct val="90000"/>
              </a:lnSpc>
              <a:spcBef>
                <a:spcPts val="500"/>
              </a:spcBef>
              <a:spcAft>
                <a:spcPct val="0"/>
              </a:spcAft>
              <a:buFont charset="0" panose="020b0604020202020204" pitchFamily="34" typeface="Arial"/>
              <a:buChar char="•"/>
              <a:defRPr sz="2000">
                <a:solidFill>
                  <a:srgbClr val="595959"/>
                </a:solidFill>
                <a:latin charset="0" panose="020f0302020204030204" pitchFamily="34" typeface="Calibri Light"/>
                <a:cs charset="0" pitchFamily="2" typeface="Roboto Light"/>
              </a:defRPr>
            </a:lvl7pPr>
            <a:lvl8pPr defTabSz="912813" eaLnBrk="0" fontAlgn="base" hangingPunct="0" indent="-228600" marL="3429000">
              <a:lnSpc>
                <a:spcPct val="90000"/>
              </a:lnSpc>
              <a:spcBef>
                <a:spcPts val="500"/>
              </a:spcBef>
              <a:spcAft>
                <a:spcPct val="0"/>
              </a:spcAft>
              <a:buFont charset="0" panose="020b0604020202020204" pitchFamily="34" typeface="Arial"/>
              <a:buChar char="•"/>
              <a:defRPr sz="2000">
                <a:solidFill>
                  <a:srgbClr val="595959"/>
                </a:solidFill>
                <a:latin charset="0" panose="020f0302020204030204" pitchFamily="34" typeface="Calibri Light"/>
                <a:cs charset="0" pitchFamily="2" typeface="Roboto Light"/>
              </a:defRPr>
            </a:lvl8pPr>
            <a:lvl9pPr defTabSz="912813" eaLnBrk="0" fontAlgn="base" hangingPunct="0" indent="-228600" marL="3886200">
              <a:lnSpc>
                <a:spcPct val="90000"/>
              </a:lnSpc>
              <a:spcBef>
                <a:spcPts val="500"/>
              </a:spcBef>
              <a:spcAft>
                <a:spcPct val="0"/>
              </a:spcAft>
              <a:buFont charset="0" panose="020b0604020202020204" pitchFamily="34" typeface="Arial"/>
              <a:buChar char="•"/>
              <a:defRPr sz="2000">
                <a:solidFill>
                  <a:srgbClr val="595959"/>
                </a:solidFill>
                <a:latin charset="0" panose="020f0302020204030204" pitchFamily="34" typeface="Calibri Light"/>
                <a:cs charset="0" pitchFamily="2" typeface="Roboto Light"/>
              </a:defRPr>
            </a:lvl9pPr>
          </a:lstStyle>
          <a:p>
            <a:pPr algn="ctr">
              <a:lnSpc>
                <a:spcPct val="100000"/>
              </a:lnSpc>
              <a:spcBef>
                <a:spcPct val="0"/>
              </a:spcBef>
              <a:buNone/>
            </a:pPr>
            <a:r>
              <a:rPr altLang="en-US" lang="zh-CN" noProof="1" spc="600" sz="1600">
                <a:solidFill>
                  <a:schemeClr val="tx1">
                    <a:lumMod val="85000"/>
                    <a:lumOff val="15000"/>
                  </a:schemeClr>
                </a:solidFill>
                <a:latin charset="0" panose="020b0604020202020204" pitchFamily="34" typeface="Arial"/>
                <a:ea charset="-122" panose="020b0503020204020204" pitchFamily="34" typeface="微软雅黑"/>
                <a:cs charset="0" panose="020b0606030504020204" pitchFamily="34" typeface="Open Sans"/>
                <a:sym charset="0" panose="020b0604020202020204" pitchFamily="34" typeface="Arial"/>
              </a:rPr>
              <a:t>添加标题</a:t>
            </a:r>
          </a:p>
        </p:txBody>
      </p:sp>
      <p:sp>
        <p:nvSpPr>
          <p:cNvPr id="24" name="Rectangle 23"/>
          <p:cNvSpPr/>
          <p:nvPr/>
        </p:nvSpPr>
        <p:spPr>
          <a:xfrm>
            <a:off x="786872" y="2476366"/>
            <a:ext cx="2208198" cy="396240"/>
          </a:xfrm>
          <a:prstGeom prst="rect">
            <a:avLst/>
          </a:prstGeom>
        </p:spPr>
        <p:txBody>
          <a:bodyPr wrap="square">
            <a:spAutoFit/>
          </a:bodyPr>
          <a:lstStyle/>
          <a:p>
            <a:pPr eaLnBrk="1" fontAlgn="auto" hangingPunct="1">
              <a:spcBef>
                <a:spcPct val="0"/>
              </a:spcBef>
              <a:spcAft>
                <a:spcPct val="0"/>
              </a:spcAft>
              <a:defRPr/>
            </a:pPr>
            <a:r>
              <a:rPr lang="en-US" noProof="1" sz="1000">
                <a:solidFill>
                  <a:schemeClr val="bg1">
                    <a:lumMod val="65000"/>
                  </a:schemeClr>
                </a:solidFill>
                <a:latin charset="0" panose="020b0604020202020204" pitchFamily="34" typeface="Arial"/>
                <a:ea charset="-122" panose="020b0503020204020204" pitchFamily="34" typeface="微软雅黑"/>
                <a:sym charset="0" panose="020b0604020202020204" pitchFamily="34" typeface="Arial"/>
              </a:rPr>
              <a:t>Lorem ipsum dolor sit amet, consectetur adipiscing elit. </a:t>
            </a:r>
          </a:p>
        </p:txBody>
      </p:sp>
      <p:sp>
        <p:nvSpPr>
          <p:cNvPr id="25" name="椭圆 24"/>
          <p:cNvSpPr/>
          <p:nvPr/>
        </p:nvSpPr>
        <p:spPr>
          <a:xfrm>
            <a:off x="2819217" y="4888044"/>
            <a:ext cx="385200" cy="385200"/>
          </a:xfrm>
          <a:prstGeom prst="ellipse">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latin charset="0" panose="020b0604020202020204" pitchFamily="34" typeface="Arial"/>
              <a:ea charset="-122" panose="020b0503020204020204" pitchFamily="34" typeface="微软雅黑"/>
              <a:sym charset="0" panose="020b0604020202020204" pitchFamily="34" typeface="Arial"/>
            </a:endParaRPr>
          </a:p>
        </p:txBody>
      </p:sp>
      <p:sp>
        <p:nvSpPr>
          <p:cNvPr id="26" name="文本框 25"/>
          <p:cNvSpPr txBox="1"/>
          <p:nvPr/>
        </p:nvSpPr>
        <p:spPr>
          <a:xfrm>
            <a:off x="2776817" y="4780159"/>
            <a:ext cx="465455" cy="701040"/>
          </a:xfrm>
          <a:prstGeom prst="rect">
            <a:avLst/>
          </a:prstGeom>
          <a:noFill/>
        </p:spPr>
        <p:txBody>
          <a:bodyPr rtlCol="0" wrap="none">
            <a:spAutoFit/>
          </a:bodyPr>
          <a:lstStyle/>
          <a:p>
            <a:r>
              <a:rPr altLang="zh-CN" lang="en-US" sz="4000">
                <a:solidFill>
                  <a:schemeClr val="bg1"/>
                </a:solidFill>
                <a:latin charset="0" panose="020b0604020202020204" pitchFamily="34" typeface="Arial"/>
                <a:ea charset="-122" panose="020b0503020204020204" pitchFamily="34" typeface="微软雅黑"/>
                <a:cs charset="0" panose="020b0604020202020204" pitchFamily="34" typeface="Arial"/>
                <a:sym charset="0" panose="020b0604020202020204" pitchFamily="34" typeface="Arial"/>
              </a:rPr>
              <a:t>2</a:t>
            </a:r>
          </a:p>
        </p:txBody>
      </p:sp>
      <p:sp>
        <p:nvSpPr>
          <p:cNvPr id="27" name="Rectangle 70"/>
          <p:cNvSpPr>
            <a:spLocks noChangeArrowheads="1"/>
          </p:cNvSpPr>
          <p:nvPr/>
        </p:nvSpPr>
        <p:spPr bwMode="auto">
          <a:xfrm>
            <a:off x="2316987" y="5345996"/>
            <a:ext cx="1462885"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defTabSz="912813">
              <a:lnSpc>
                <a:spcPct val="90000"/>
              </a:lnSpc>
              <a:spcBef>
                <a:spcPts val="1000"/>
              </a:spcBef>
              <a:buFont charset="0" panose="020b0604020202020204" pitchFamily="34" typeface="Arial"/>
              <a:buChar char="•"/>
              <a:defRPr sz="2800">
                <a:solidFill>
                  <a:srgbClr val="595959"/>
                </a:solidFill>
                <a:latin charset="0" panose="020f0302020204030204" pitchFamily="34" typeface="Calibri Light"/>
                <a:cs charset="0" pitchFamily="2" typeface="Roboto Light"/>
              </a:defRPr>
            </a:lvl1pPr>
            <a:lvl2pPr defTabSz="912813" indent="-285750" marL="742950">
              <a:lnSpc>
                <a:spcPct val="90000"/>
              </a:lnSpc>
              <a:spcBef>
                <a:spcPts val="500"/>
              </a:spcBef>
              <a:buFont charset="0" panose="020b0604020202020204" pitchFamily="34" typeface="Arial"/>
              <a:buChar char="•"/>
              <a:defRPr sz="2400">
                <a:solidFill>
                  <a:srgbClr val="595959"/>
                </a:solidFill>
                <a:latin charset="0" panose="020f0302020204030204" pitchFamily="34" typeface="Calibri Light"/>
                <a:cs charset="0" pitchFamily="2" typeface="Roboto Light"/>
              </a:defRPr>
            </a:lvl2pPr>
            <a:lvl3pPr defTabSz="912813" indent="-228600" marL="1143000">
              <a:lnSpc>
                <a:spcPct val="90000"/>
              </a:lnSpc>
              <a:spcBef>
                <a:spcPts val="500"/>
              </a:spcBef>
              <a:buFont charset="0" panose="020b0604020202020204" pitchFamily="34" typeface="Arial"/>
              <a:buChar char="•"/>
              <a:defRPr sz="2000">
                <a:solidFill>
                  <a:srgbClr val="595959"/>
                </a:solidFill>
                <a:latin charset="0" panose="020f0302020204030204" pitchFamily="34" typeface="Calibri Light"/>
                <a:cs charset="0" pitchFamily="2" typeface="Roboto Light"/>
              </a:defRPr>
            </a:lvl3pPr>
            <a:lvl4pPr defTabSz="912813" indent="-228600" marL="1600200">
              <a:lnSpc>
                <a:spcPct val="90000"/>
              </a:lnSpc>
              <a:spcBef>
                <a:spcPts val="500"/>
              </a:spcBef>
              <a:buFont charset="0" panose="020b0604020202020204" pitchFamily="34" typeface="Arial"/>
              <a:buChar char="•"/>
              <a:defRPr sz="2000">
                <a:solidFill>
                  <a:srgbClr val="595959"/>
                </a:solidFill>
                <a:latin charset="0" panose="020f0302020204030204" pitchFamily="34" typeface="Calibri Light"/>
                <a:cs charset="0" pitchFamily="2" typeface="Roboto Light"/>
              </a:defRPr>
            </a:lvl4pPr>
            <a:lvl5pPr defTabSz="912813" indent="-228600" marL="2057400">
              <a:lnSpc>
                <a:spcPct val="90000"/>
              </a:lnSpc>
              <a:spcBef>
                <a:spcPts val="500"/>
              </a:spcBef>
              <a:buFont charset="0" panose="020b0604020202020204" pitchFamily="34" typeface="Arial"/>
              <a:buChar char="•"/>
              <a:defRPr sz="2000">
                <a:solidFill>
                  <a:srgbClr val="595959"/>
                </a:solidFill>
                <a:latin charset="0" panose="020f0302020204030204" pitchFamily="34" typeface="Calibri Light"/>
                <a:cs charset="0" pitchFamily="2" typeface="Roboto Light"/>
              </a:defRPr>
            </a:lvl5pPr>
            <a:lvl6pPr defTabSz="912813" eaLnBrk="0" fontAlgn="base" hangingPunct="0" indent="-228600" marL="2514600">
              <a:lnSpc>
                <a:spcPct val="90000"/>
              </a:lnSpc>
              <a:spcBef>
                <a:spcPts val="500"/>
              </a:spcBef>
              <a:spcAft>
                <a:spcPct val="0"/>
              </a:spcAft>
              <a:buFont charset="0" panose="020b0604020202020204" pitchFamily="34" typeface="Arial"/>
              <a:buChar char="•"/>
              <a:defRPr sz="2000">
                <a:solidFill>
                  <a:srgbClr val="595959"/>
                </a:solidFill>
                <a:latin charset="0" panose="020f0302020204030204" pitchFamily="34" typeface="Calibri Light"/>
                <a:cs charset="0" pitchFamily="2" typeface="Roboto Light"/>
              </a:defRPr>
            </a:lvl6pPr>
            <a:lvl7pPr defTabSz="912813" eaLnBrk="0" fontAlgn="base" hangingPunct="0" indent="-228600" marL="2971800">
              <a:lnSpc>
                <a:spcPct val="90000"/>
              </a:lnSpc>
              <a:spcBef>
                <a:spcPts val="500"/>
              </a:spcBef>
              <a:spcAft>
                <a:spcPct val="0"/>
              </a:spcAft>
              <a:buFont charset="0" panose="020b0604020202020204" pitchFamily="34" typeface="Arial"/>
              <a:buChar char="•"/>
              <a:defRPr sz="2000">
                <a:solidFill>
                  <a:srgbClr val="595959"/>
                </a:solidFill>
                <a:latin charset="0" panose="020f0302020204030204" pitchFamily="34" typeface="Calibri Light"/>
                <a:cs charset="0" pitchFamily="2" typeface="Roboto Light"/>
              </a:defRPr>
            </a:lvl7pPr>
            <a:lvl8pPr defTabSz="912813" eaLnBrk="0" fontAlgn="base" hangingPunct="0" indent="-228600" marL="3429000">
              <a:lnSpc>
                <a:spcPct val="90000"/>
              </a:lnSpc>
              <a:spcBef>
                <a:spcPts val="500"/>
              </a:spcBef>
              <a:spcAft>
                <a:spcPct val="0"/>
              </a:spcAft>
              <a:buFont charset="0" panose="020b0604020202020204" pitchFamily="34" typeface="Arial"/>
              <a:buChar char="•"/>
              <a:defRPr sz="2000">
                <a:solidFill>
                  <a:srgbClr val="595959"/>
                </a:solidFill>
                <a:latin charset="0" panose="020f0302020204030204" pitchFamily="34" typeface="Calibri Light"/>
                <a:cs charset="0" pitchFamily="2" typeface="Roboto Light"/>
              </a:defRPr>
            </a:lvl8pPr>
            <a:lvl9pPr defTabSz="912813" eaLnBrk="0" fontAlgn="base" hangingPunct="0" indent="-228600" marL="3886200">
              <a:lnSpc>
                <a:spcPct val="90000"/>
              </a:lnSpc>
              <a:spcBef>
                <a:spcPts val="500"/>
              </a:spcBef>
              <a:spcAft>
                <a:spcPct val="0"/>
              </a:spcAft>
              <a:buFont charset="0" panose="020b0604020202020204" pitchFamily="34" typeface="Arial"/>
              <a:buChar char="•"/>
              <a:defRPr sz="2000">
                <a:solidFill>
                  <a:srgbClr val="595959"/>
                </a:solidFill>
                <a:latin charset="0" panose="020f0302020204030204" pitchFamily="34" typeface="Calibri Light"/>
                <a:cs charset="0" pitchFamily="2" typeface="Roboto Light"/>
              </a:defRPr>
            </a:lvl9pPr>
          </a:lstStyle>
          <a:p>
            <a:pPr algn="ctr">
              <a:lnSpc>
                <a:spcPct val="100000"/>
              </a:lnSpc>
              <a:spcBef>
                <a:spcPct val="0"/>
              </a:spcBef>
              <a:buNone/>
            </a:pPr>
            <a:r>
              <a:rPr altLang="en-US" lang="zh-CN" noProof="1" spc="300" sz="1600">
                <a:solidFill>
                  <a:schemeClr val="tx1">
                    <a:lumMod val="85000"/>
                    <a:lumOff val="15000"/>
                  </a:schemeClr>
                </a:solidFill>
                <a:latin charset="0" panose="020b0604020202020204" pitchFamily="34" typeface="Arial"/>
                <a:ea charset="-122" panose="020b0503020204020204" pitchFamily="34" typeface="微软雅黑"/>
                <a:cs charset="0" panose="020b0606030504020204" pitchFamily="34" typeface="Open Sans"/>
                <a:sym charset="0" panose="020b0604020202020204" pitchFamily="34" typeface="Arial"/>
              </a:rPr>
              <a:t>添加标题</a:t>
            </a:r>
          </a:p>
        </p:txBody>
      </p:sp>
      <p:sp>
        <p:nvSpPr>
          <p:cNvPr id="28" name="Rectangle 23"/>
          <p:cNvSpPr/>
          <p:nvPr/>
        </p:nvSpPr>
        <p:spPr>
          <a:xfrm>
            <a:off x="2256027" y="5661022"/>
            <a:ext cx="2227060" cy="396240"/>
          </a:xfrm>
          <a:prstGeom prst="rect">
            <a:avLst/>
          </a:prstGeom>
        </p:spPr>
        <p:txBody>
          <a:bodyPr wrap="square">
            <a:spAutoFit/>
          </a:bodyPr>
          <a:lstStyle/>
          <a:p>
            <a:pPr eaLnBrk="1" fontAlgn="auto" hangingPunct="1">
              <a:spcBef>
                <a:spcPct val="0"/>
              </a:spcBef>
              <a:spcAft>
                <a:spcPct val="0"/>
              </a:spcAft>
              <a:defRPr/>
            </a:pPr>
            <a:r>
              <a:rPr lang="en-US" noProof="1" sz="1000">
                <a:solidFill>
                  <a:schemeClr val="bg1">
                    <a:lumMod val="65000"/>
                  </a:schemeClr>
                </a:solidFill>
                <a:latin charset="0" panose="020b0604020202020204" pitchFamily="34" typeface="Arial"/>
                <a:ea charset="-122" panose="020b0503020204020204" pitchFamily="34" typeface="微软雅黑"/>
                <a:sym charset="0" panose="020b0604020202020204" pitchFamily="34" typeface="Arial"/>
              </a:rPr>
              <a:t>Lorem ipsum dolor sit amet, consectetur adipiscing elit. </a:t>
            </a:r>
          </a:p>
        </p:txBody>
      </p:sp>
      <p:sp>
        <p:nvSpPr>
          <p:cNvPr id="29" name="椭圆 28"/>
          <p:cNvSpPr/>
          <p:nvPr/>
        </p:nvSpPr>
        <p:spPr>
          <a:xfrm>
            <a:off x="5877045" y="3414046"/>
            <a:ext cx="385200" cy="385200"/>
          </a:xfrm>
          <a:prstGeom prst="ellipse">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latin charset="0" panose="020b0604020202020204" pitchFamily="34" typeface="Arial"/>
              <a:ea charset="-122" panose="020b0503020204020204" pitchFamily="34" typeface="微软雅黑"/>
              <a:sym charset="0" panose="020b0604020202020204" pitchFamily="34" typeface="Arial"/>
            </a:endParaRPr>
          </a:p>
        </p:txBody>
      </p:sp>
      <p:sp>
        <p:nvSpPr>
          <p:cNvPr id="30" name="文本框 29"/>
          <p:cNvSpPr txBox="1"/>
          <p:nvPr/>
        </p:nvSpPr>
        <p:spPr>
          <a:xfrm>
            <a:off x="5831202" y="3253402"/>
            <a:ext cx="290501" cy="701040"/>
          </a:xfrm>
          <a:prstGeom prst="rect">
            <a:avLst/>
          </a:prstGeom>
          <a:noFill/>
        </p:spPr>
        <p:txBody>
          <a:bodyPr rtlCol="0" wrap="square">
            <a:spAutoFit/>
          </a:bodyPr>
          <a:lstStyle/>
          <a:p>
            <a:r>
              <a:rPr altLang="zh-CN" lang="en-US" sz="4000">
                <a:solidFill>
                  <a:schemeClr val="bg1"/>
                </a:solidFill>
                <a:latin charset="0" panose="020b0604020202020204" pitchFamily="34" typeface="Arial"/>
                <a:ea charset="-122" panose="020b0503020204020204" pitchFamily="34" typeface="微软雅黑"/>
                <a:cs charset="0" panose="020b0604020202020204" pitchFamily="34" typeface="Arial"/>
                <a:sym charset="0" panose="020b0604020202020204" pitchFamily="34" typeface="Arial"/>
              </a:rPr>
              <a:t>3</a:t>
            </a:r>
          </a:p>
        </p:txBody>
      </p:sp>
      <p:sp>
        <p:nvSpPr>
          <p:cNvPr id="31" name="Rectangle 70"/>
          <p:cNvSpPr>
            <a:spLocks noChangeArrowheads="1"/>
          </p:cNvSpPr>
          <p:nvPr/>
        </p:nvSpPr>
        <p:spPr bwMode="auto">
          <a:xfrm>
            <a:off x="5337562" y="2546630"/>
            <a:ext cx="1522800"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defTabSz="912813">
              <a:lnSpc>
                <a:spcPct val="90000"/>
              </a:lnSpc>
              <a:spcBef>
                <a:spcPts val="1000"/>
              </a:spcBef>
              <a:buFont charset="0" panose="020b0604020202020204" pitchFamily="34" typeface="Arial"/>
              <a:buChar char="•"/>
              <a:defRPr sz="2800">
                <a:solidFill>
                  <a:srgbClr val="595959"/>
                </a:solidFill>
                <a:latin charset="0" panose="020f0302020204030204" pitchFamily="34" typeface="Calibri Light"/>
                <a:cs charset="0" pitchFamily="2" typeface="Roboto Light"/>
              </a:defRPr>
            </a:lvl1pPr>
            <a:lvl2pPr defTabSz="912813" indent="-285750" marL="742950">
              <a:lnSpc>
                <a:spcPct val="90000"/>
              </a:lnSpc>
              <a:spcBef>
                <a:spcPts val="500"/>
              </a:spcBef>
              <a:buFont charset="0" panose="020b0604020202020204" pitchFamily="34" typeface="Arial"/>
              <a:buChar char="•"/>
              <a:defRPr sz="2400">
                <a:solidFill>
                  <a:srgbClr val="595959"/>
                </a:solidFill>
                <a:latin charset="0" panose="020f0302020204030204" pitchFamily="34" typeface="Calibri Light"/>
                <a:cs charset="0" pitchFamily="2" typeface="Roboto Light"/>
              </a:defRPr>
            </a:lvl2pPr>
            <a:lvl3pPr defTabSz="912813" indent="-228600" marL="1143000">
              <a:lnSpc>
                <a:spcPct val="90000"/>
              </a:lnSpc>
              <a:spcBef>
                <a:spcPts val="500"/>
              </a:spcBef>
              <a:buFont charset="0" panose="020b0604020202020204" pitchFamily="34" typeface="Arial"/>
              <a:buChar char="•"/>
              <a:defRPr sz="2000">
                <a:solidFill>
                  <a:srgbClr val="595959"/>
                </a:solidFill>
                <a:latin charset="0" panose="020f0302020204030204" pitchFamily="34" typeface="Calibri Light"/>
                <a:cs charset="0" pitchFamily="2" typeface="Roboto Light"/>
              </a:defRPr>
            </a:lvl3pPr>
            <a:lvl4pPr defTabSz="912813" indent="-228600" marL="1600200">
              <a:lnSpc>
                <a:spcPct val="90000"/>
              </a:lnSpc>
              <a:spcBef>
                <a:spcPts val="500"/>
              </a:spcBef>
              <a:buFont charset="0" panose="020b0604020202020204" pitchFamily="34" typeface="Arial"/>
              <a:buChar char="•"/>
              <a:defRPr sz="2000">
                <a:solidFill>
                  <a:srgbClr val="595959"/>
                </a:solidFill>
                <a:latin charset="0" panose="020f0302020204030204" pitchFamily="34" typeface="Calibri Light"/>
                <a:cs charset="0" pitchFamily="2" typeface="Roboto Light"/>
              </a:defRPr>
            </a:lvl4pPr>
            <a:lvl5pPr defTabSz="912813" indent="-228600" marL="2057400">
              <a:lnSpc>
                <a:spcPct val="90000"/>
              </a:lnSpc>
              <a:spcBef>
                <a:spcPts val="500"/>
              </a:spcBef>
              <a:buFont charset="0" panose="020b0604020202020204" pitchFamily="34" typeface="Arial"/>
              <a:buChar char="•"/>
              <a:defRPr sz="2000">
                <a:solidFill>
                  <a:srgbClr val="595959"/>
                </a:solidFill>
                <a:latin charset="0" panose="020f0302020204030204" pitchFamily="34" typeface="Calibri Light"/>
                <a:cs charset="0" pitchFamily="2" typeface="Roboto Light"/>
              </a:defRPr>
            </a:lvl5pPr>
            <a:lvl6pPr defTabSz="912813" eaLnBrk="0" fontAlgn="base" hangingPunct="0" indent="-228600" marL="2514600">
              <a:lnSpc>
                <a:spcPct val="90000"/>
              </a:lnSpc>
              <a:spcBef>
                <a:spcPts val="500"/>
              </a:spcBef>
              <a:spcAft>
                <a:spcPct val="0"/>
              </a:spcAft>
              <a:buFont charset="0" panose="020b0604020202020204" pitchFamily="34" typeface="Arial"/>
              <a:buChar char="•"/>
              <a:defRPr sz="2000">
                <a:solidFill>
                  <a:srgbClr val="595959"/>
                </a:solidFill>
                <a:latin charset="0" panose="020f0302020204030204" pitchFamily="34" typeface="Calibri Light"/>
                <a:cs charset="0" pitchFamily="2" typeface="Roboto Light"/>
              </a:defRPr>
            </a:lvl6pPr>
            <a:lvl7pPr defTabSz="912813" eaLnBrk="0" fontAlgn="base" hangingPunct="0" indent="-228600" marL="2971800">
              <a:lnSpc>
                <a:spcPct val="90000"/>
              </a:lnSpc>
              <a:spcBef>
                <a:spcPts val="500"/>
              </a:spcBef>
              <a:spcAft>
                <a:spcPct val="0"/>
              </a:spcAft>
              <a:buFont charset="0" panose="020b0604020202020204" pitchFamily="34" typeface="Arial"/>
              <a:buChar char="•"/>
              <a:defRPr sz="2000">
                <a:solidFill>
                  <a:srgbClr val="595959"/>
                </a:solidFill>
                <a:latin charset="0" panose="020f0302020204030204" pitchFamily="34" typeface="Calibri Light"/>
                <a:cs charset="0" pitchFamily="2" typeface="Roboto Light"/>
              </a:defRPr>
            </a:lvl7pPr>
            <a:lvl8pPr defTabSz="912813" eaLnBrk="0" fontAlgn="base" hangingPunct="0" indent="-228600" marL="3429000">
              <a:lnSpc>
                <a:spcPct val="90000"/>
              </a:lnSpc>
              <a:spcBef>
                <a:spcPts val="500"/>
              </a:spcBef>
              <a:spcAft>
                <a:spcPct val="0"/>
              </a:spcAft>
              <a:buFont charset="0" panose="020b0604020202020204" pitchFamily="34" typeface="Arial"/>
              <a:buChar char="•"/>
              <a:defRPr sz="2000">
                <a:solidFill>
                  <a:srgbClr val="595959"/>
                </a:solidFill>
                <a:latin charset="0" panose="020f0302020204030204" pitchFamily="34" typeface="Calibri Light"/>
                <a:cs charset="0" pitchFamily="2" typeface="Roboto Light"/>
              </a:defRPr>
            </a:lvl8pPr>
            <a:lvl9pPr defTabSz="912813" eaLnBrk="0" fontAlgn="base" hangingPunct="0" indent="-228600" marL="3886200">
              <a:lnSpc>
                <a:spcPct val="90000"/>
              </a:lnSpc>
              <a:spcBef>
                <a:spcPts val="500"/>
              </a:spcBef>
              <a:spcAft>
                <a:spcPct val="0"/>
              </a:spcAft>
              <a:buFont charset="0" panose="020b0604020202020204" pitchFamily="34" typeface="Arial"/>
              <a:buChar char="•"/>
              <a:defRPr sz="2000">
                <a:solidFill>
                  <a:srgbClr val="595959"/>
                </a:solidFill>
                <a:latin charset="0" panose="020f0302020204030204" pitchFamily="34" typeface="Calibri Light"/>
                <a:cs charset="0" pitchFamily="2" typeface="Roboto Light"/>
              </a:defRPr>
            </a:lvl9pPr>
          </a:lstStyle>
          <a:p>
            <a:pPr algn="ctr">
              <a:lnSpc>
                <a:spcPct val="100000"/>
              </a:lnSpc>
              <a:spcBef>
                <a:spcPct val="0"/>
              </a:spcBef>
              <a:buNone/>
            </a:pPr>
            <a:r>
              <a:rPr altLang="en-US" lang="zh-CN" noProof="1" spc="300" sz="1600">
                <a:solidFill>
                  <a:schemeClr val="tx1">
                    <a:lumMod val="85000"/>
                    <a:lumOff val="15000"/>
                  </a:schemeClr>
                </a:solidFill>
                <a:latin charset="0" panose="020b0604020202020204" pitchFamily="34" typeface="Arial"/>
                <a:ea charset="-122" panose="020b0503020204020204" pitchFamily="34" typeface="微软雅黑"/>
                <a:cs charset="0" panose="020b0606030504020204" pitchFamily="34" typeface="Open Sans"/>
                <a:sym charset="0" panose="020b0604020202020204" pitchFamily="34" typeface="Arial"/>
              </a:rPr>
              <a:t>添加标题</a:t>
            </a:r>
          </a:p>
        </p:txBody>
      </p:sp>
      <p:sp>
        <p:nvSpPr>
          <p:cNvPr id="32" name="Rectangle 23"/>
          <p:cNvSpPr/>
          <p:nvPr/>
        </p:nvSpPr>
        <p:spPr>
          <a:xfrm>
            <a:off x="5242493" y="2890938"/>
            <a:ext cx="1973228" cy="396240"/>
          </a:xfrm>
          <a:prstGeom prst="rect">
            <a:avLst/>
          </a:prstGeom>
        </p:spPr>
        <p:txBody>
          <a:bodyPr wrap="square">
            <a:spAutoFit/>
          </a:bodyPr>
          <a:lstStyle/>
          <a:p>
            <a:pPr eaLnBrk="1" fontAlgn="auto" hangingPunct="1">
              <a:spcBef>
                <a:spcPct val="0"/>
              </a:spcBef>
              <a:spcAft>
                <a:spcPct val="0"/>
              </a:spcAft>
              <a:defRPr/>
            </a:pPr>
            <a:r>
              <a:rPr lang="en-US" noProof="1" sz="1000">
                <a:solidFill>
                  <a:schemeClr val="bg1">
                    <a:lumMod val="65000"/>
                  </a:schemeClr>
                </a:solidFill>
                <a:latin charset="0" panose="020b0604020202020204" pitchFamily="34" typeface="Arial"/>
                <a:ea charset="-122" panose="020b0503020204020204" pitchFamily="34" typeface="微软雅黑"/>
                <a:sym charset="0" panose="020b0604020202020204" pitchFamily="34" typeface="Arial"/>
              </a:rPr>
              <a:t>Lorem ipsum dolor sit amet, consectetur adipiscing elit. </a:t>
            </a:r>
          </a:p>
        </p:txBody>
      </p:sp>
      <p:sp>
        <p:nvSpPr>
          <p:cNvPr id="33" name="椭圆 32"/>
          <p:cNvSpPr/>
          <p:nvPr/>
        </p:nvSpPr>
        <p:spPr>
          <a:xfrm>
            <a:off x="8988530" y="4668788"/>
            <a:ext cx="385258" cy="385258"/>
          </a:xfrm>
          <a:prstGeom prst="ellipse">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latin charset="0" panose="020b0604020202020204" pitchFamily="34" typeface="Arial"/>
              <a:ea charset="-122" panose="020b0503020204020204" pitchFamily="34" typeface="微软雅黑"/>
              <a:sym charset="0" panose="020b0604020202020204" pitchFamily="34" typeface="Arial"/>
            </a:endParaRPr>
          </a:p>
        </p:txBody>
      </p:sp>
      <p:sp>
        <p:nvSpPr>
          <p:cNvPr id="34" name="文本框 33"/>
          <p:cNvSpPr txBox="1"/>
          <p:nvPr/>
        </p:nvSpPr>
        <p:spPr>
          <a:xfrm>
            <a:off x="8967482" y="4580598"/>
            <a:ext cx="465455" cy="701040"/>
          </a:xfrm>
          <a:prstGeom prst="rect">
            <a:avLst/>
          </a:prstGeom>
          <a:noFill/>
        </p:spPr>
        <p:txBody>
          <a:bodyPr rtlCol="0" wrap="none">
            <a:spAutoFit/>
          </a:bodyPr>
          <a:lstStyle/>
          <a:p>
            <a:pPr algn="ctr"/>
            <a:r>
              <a:rPr altLang="zh-CN" lang="en-US" sz="4000">
                <a:solidFill>
                  <a:schemeClr val="bg1"/>
                </a:solidFill>
                <a:latin charset="0" panose="020b0604020202020204" pitchFamily="34" typeface="Arial"/>
                <a:ea charset="-122" panose="020b0503020204020204" pitchFamily="34" typeface="微软雅黑"/>
                <a:cs charset="0" panose="020b0604020202020204" pitchFamily="34" typeface="Arial"/>
                <a:sym charset="0" panose="020b0604020202020204" pitchFamily="34" typeface="Arial"/>
              </a:rPr>
              <a:t>4</a:t>
            </a:r>
          </a:p>
        </p:txBody>
      </p:sp>
      <p:sp>
        <p:nvSpPr>
          <p:cNvPr id="35" name="Rectangle 70"/>
          <p:cNvSpPr>
            <a:spLocks noChangeArrowheads="1"/>
          </p:cNvSpPr>
          <p:nvPr/>
        </p:nvSpPr>
        <p:spPr bwMode="auto">
          <a:xfrm>
            <a:off x="8562781" y="5179861"/>
            <a:ext cx="1333579"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defTabSz="912813">
              <a:lnSpc>
                <a:spcPct val="90000"/>
              </a:lnSpc>
              <a:spcBef>
                <a:spcPts val="1000"/>
              </a:spcBef>
              <a:buFont charset="0" panose="020b0604020202020204" pitchFamily="34" typeface="Arial"/>
              <a:buChar char="•"/>
              <a:defRPr sz="2800">
                <a:solidFill>
                  <a:srgbClr val="595959"/>
                </a:solidFill>
                <a:latin charset="0" panose="020f0302020204030204" pitchFamily="34" typeface="Calibri Light"/>
                <a:cs charset="0" pitchFamily="2" typeface="Roboto Light"/>
              </a:defRPr>
            </a:lvl1pPr>
            <a:lvl2pPr defTabSz="912813" indent="-285750" marL="742950">
              <a:lnSpc>
                <a:spcPct val="90000"/>
              </a:lnSpc>
              <a:spcBef>
                <a:spcPts val="500"/>
              </a:spcBef>
              <a:buFont charset="0" panose="020b0604020202020204" pitchFamily="34" typeface="Arial"/>
              <a:buChar char="•"/>
              <a:defRPr sz="2400">
                <a:solidFill>
                  <a:srgbClr val="595959"/>
                </a:solidFill>
                <a:latin charset="0" panose="020f0302020204030204" pitchFamily="34" typeface="Calibri Light"/>
                <a:cs charset="0" pitchFamily="2" typeface="Roboto Light"/>
              </a:defRPr>
            </a:lvl2pPr>
            <a:lvl3pPr defTabSz="912813" indent="-228600" marL="1143000">
              <a:lnSpc>
                <a:spcPct val="90000"/>
              </a:lnSpc>
              <a:spcBef>
                <a:spcPts val="500"/>
              </a:spcBef>
              <a:buFont charset="0" panose="020b0604020202020204" pitchFamily="34" typeface="Arial"/>
              <a:buChar char="•"/>
              <a:defRPr sz="2000">
                <a:solidFill>
                  <a:srgbClr val="595959"/>
                </a:solidFill>
                <a:latin charset="0" panose="020f0302020204030204" pitchFamily="34" typeface="Calibri Light"/>
                <a:cs charset="0" pitchFamily="2" typeface="Roboto Light"/>
              </a:defRPr>
            </a:lvl3pPr>
            <a:lvl4pPr defTabSz="912813" indent="-228600" marL="1600200">
              <a:lnSpc>
                <a:spcPct val="90000"/>
              </a:lnSpc>
              <a:spcBef>
                <a:spcPts val="500"/>
              </a:spcBef>
              <a:buFont charset="0" panose="020b0604020202020204" pitchFamily="34" typeface="Arial"/>
              <a:buChar char="•"/>
              <a:defRPr sz="2000">
                <a:solidFill>
                  <a:srgbClr val="595959"/>
                </a:solidFill>
                <a:latin charset="0" panose="020f0302020204030204" pitchFamily="34" typeface="Calibri Light"/>
                <a:cs charset="0" pitchFamily="2" typeface="Roboto Light"/>
              </a:defRPr>
            </a:lvl4pPr>
            <a:lvl5pPr defTabSz="912813" indent="-228600" marL="2057400">
              <a:lnSpc>
                <a:spcPct val="90000"/>
              </a:lnSpc>
              <a:spcBef>
                <a:spcPts val="500"/>
              </a:spcBef>
              <a:buFont charset="0" panose="020b0604020202020204" pitchFamily="34" typeface="Arial"/>
              <a:buChar char="•"/>
              <a:defRPr sz="2000">
                <a:solidFill>
                  <a:srgbClr val="595959"/>
                </a:solidFill>
                <a:latin charset="0" panose="020f0302020204030204" pitchFamily="34" typeface="Calibri Light"/>
                <a:cs charset="0" pitchFamily="2" typeface="Roboto Light"/>
              </a:defRPr>
            </a:lvl5pPr>
            <a:lvl6pPr defTabSz="912813" eaLnBrk="0" fontAlgn="base" hangingPunct="0" indent="-228600" marL="2514600">
              <a:lnSpc>
                <a:spcPct val="90000"/>
              </a:lnSpc>
              <a:spcBef>
                <a:spcPts val="500"/>
              </a:spcBef>
              <a:spcAft>
                <a:spcPct val="0"/>
              </a:spcAft>
              <a:buFont charset="0" panose="020b0604020202020204" pitchFamily="34" typeface="Arial"/>
              <a:buChar char="•"/>
              <a:defRPr sz="2000">
                <a:solidFill>
                  <a:srgbClr val="595959"/>
                </a:solidFill>
                <a:latin charset="0" panose="020f0302020204030204" pitchFamily="34" typeface="Calibri Light"/>
                <a:cs charset="0" pitchFamily="2" typeface="Roboto Light"/>
              </a:defRPr>
            </a:lvl6pPr>
            <a:lvl7pPr defTabSz="912813" eaLnBrk="0" fontAlgn="base" hangingPunct="0" indent="-228600" marL="2971800">
              <a:lnSpc>
                <a:spcPct val="90000"/>
              </a:lnSpc>
              <a:spcBef>
                <a:spcPts val="500"/>
              </a:spcBef>
              <a:spcAft>
                <a:spcPct val="0"/>
              </a:spcAft>
              <a:buFont charset="0" panose="020b0604020202020204" pitchFamily="34" typeface="Arial"/>
              <a:buChar char="•"/>
              <a:defRPr sz="2000">
                <a:solidFill>
                  <a:srgbClr val="595959"/>
                </a:solidFill>
                <a:latin charset="0" panose="020f0302020204030204" pitchFamily="34" typeface="Calibri Light"/>
                <a:cs charset="0" pitchFamily="2" typeface="Roboto Light"/>
              </a:defRPr>
            </a:lvl7pPr>
            <a:lvl8pPr defTabSz="912813" eaLnBrk="0" fontAlgn="base" hangingPunct="0" indent="-228600" marL="3429000">
              <a:lnSpc>
                <a:spcPct val="90000"/>
              </a:lnSpc>
              <a:spcBef>
                <a:spcPts val="500"/>
              </a:spcBef>
              <a:spcAft>
                <a:spcPct val="0"/>
              </a:spcAft>
              <a:buFont charset="0" panose="020b0604020202020204" pitchFamily="34" typeface="Arial"/>
              <a:buChar char="•"/>
              <a:defRPr sz="2000">
                <a:solidFill>
                  <a:srgbClr val="595959"/>
                </a:solidFill>
                <a:latin charset="0" panose="020f0302020204030204" pitchFamily="34" typeface="Calibri Light"/>
                <a:cs charset="0" pitchFamily="2" typeface="Roboto Light"/>
              </a:defRPr>
            </a:lvl8pPr>
            <a:lvl9pPr defTabSz="912813" eaLnBrk="0" fontAlgn="base" hangingPunct="0" indent="-228600" marL="3886200">
              <a:lnSpc>
                <a:spcPct val="90000"/>
              </a:lnSpc>
              <a:spcBef>
                <a:spcPts val="500"/>
              </a:spcBef>
              <a:spcAft>
                <a:spcPct val="0"/>
              </a:spcAft>
              <a:buFont charset="0" panose="020b0604020202020204" pitchFamily="34" typeface="Arial"/>
              <a:buChar char="•"/>
              <a:defRPr sz="2000">
                <a:solidFill>
                  <a:srgbClr val="595959"/>
                </a:solidFill>
                <a:latin charset="0" panose="020f0302020204030204" pitchFamily="34" typeface="Calibri Light"/>
                <a:cs charset="0" pitchFamily="2" typeface="Roboto Light"/>
              </a:defRPr>
            </a:lvl9pPr>
          </a:lstStyle>
          <a:p>
            <a:pPr algn="ctr">
              <a:lnSpc>
                <a:spcPct val="100000"/>
              </a:lnSpc>
              <a:spcBef>
                <a:spcPct val="0"/>
              </a:spcBef>
              <a:buNone/>
            </a:pPr>
            <a:r>
              <a:rPr altLang="en-US" lang="zh-CN" noProof="1" spc="300" sz="1600">
                <a:solidFill>
                  <a:schemeClr val="tx1">
                    <a:lumMod val="85000"/>
                    <a:lumOff val="15000"/>
                  </a:schemeClr>
                </a:solidFill>
                <a:latin charset="0" panose="020b0604020202020204" pitchFamily="34" typeface="Arial"/>
                <a:ea charset="-122" panose="020b0503020204020204" pitchFamily="34" typeface="微软雅黑"/>
                <a:cs charset="0" panose="020b0606030504020204" pitchFamily="34" typeface="Open Sans"/>
                <a:sym charset="0" panose="020b0604020202020204" pitchFamily="34" typeface="Arial"/>
              </a:rPr>
              <a:t>添加标题</a:t>
            </a:r>
          </a:p>
        </p:txBody>
      </p:sp>
      <p:sp>
        <p:nvSpPr>
          <p:cNvPr id="36" name="Rectangle 23"/>
          <p:cNvSpPr/>
          <p:nvPr/>
        </p:nvSpPr>
        <p:spPr>
          <a:xfrm>
            <a:off x="8435729" y="5515273"/>
            <a:ext cx="2092402" cy="396240"/>
          </a:xfrm>
          <a:prstGeom prst="rect">
            <a:avLst/>
          </a:prstGeom>
        </p:spPr>
        <p:txBody>
          <a:bodyPr wrap="square">
            <a:spAutoFit/>
          </a:bodyPr>
          <a:lstStyle/>
          <a:p>
            <a:pPr eaLnBrk="1" fontAlgn="auto" hangingPunct="1">
              <a:spcBef>
                <a:spcPct val="0"/>
              </a:spcBef>
              <a:spcAft>
                <a:spcPct val="0"/>
              </a:spcAft>
              <a:defRPr/>
            </a:pPr>
            <a:r>
              <a:rPr lang="en-US" noProof="1" sz="1000">
                <a:solidFill>
                  <a:schemeClr val="bg1">
                    <a:lumMod val="65000"/>
                  </a:schemeClr>
                </a:solidFill>
                <a:latin charset="0" panose="020b0604020202020204" pitchFamily="34" typeface="Arial"/>
                <a:ea charset="-122" panose="020b0503020204020204" pitchFamily="34" typeface="微软雅黑"/>
                <a:sym charset="0" panose="020b0604020202020204" pitchFamily="34" typeface="Arial"/>
              </a:rPr>
              <a:t>Lorem ipsum dolor sit amet, consectetur adipiscing elit. </a:t>
            </a:r>
          </a:p>
        </p:txBody>
      </p:sp>
      <p:cxnSp>
        <p:nvCxnSpPr>
          <p:cNvPr id="38" name="直接连接符 37"/>
          <p:cNvCxnSpPr/>
          <p:nvPr/>
        </p:nvCxnSpPr>
        <p:spPr>
          <a:xfrm flipV="1">
            <a:off x="4116000" y="1360622"/>
            <a:ext cx="1980000" cy="2285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9" name="矩形 38"/>
          <p:cNvSpPr/>
          <p:nvPr/>
        </p:nvSpPr>
        <p:spPr>
          <a:xfrm>
            <a:off x="5376000" y="1350462"/>
            <a:ext cx="1440000" cy="45719"/>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0" panose="020b0604020202020204" pitchFamily="34" typeface="Arial"/>
              <a:ea charset="-122" panose="020b0503020204020204" pitchFamily="34" typeface="微软雅黑"/>
              <a:sym charset="0" panose="020b0604020202020204" pitchFamily="34" typeface="Arial"/>
            </a:endParaRPr>
          </a:p>
        </p:txBody>
      </p:sp>
      <p:sp>
        <p:nvSpPr>
          <p:cNvPr id="55" name="椭圆 54"/>
          <p:cNvSpPr/>
          <p:nvPr/>
        </p:nvSpPr>
        <p:spPr>
          <a:xfrm>
            <a:off x="10470255" y="2994231"/>
            <a:ext cx="385200" cy="385200"/>
          </a:xfrm>
          <a:prstGeom prst="ellipse">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latin charset="0" panose="020b0604020202020204" pitchFamily="34" typeface="Arial"/>
              <a:ea charset="-122" panose="020b0503020204020204" pitchFamily="34" typeface="微软雅黑"/>
              <a:sym charset="0" panose="020b0604020202020204" pitchFamily="34" typeface="Arial"/>
            </a:endParaRPr>
          </a:p>
        </p:txBody>
      </p:sp>
      <p:sp>
        <p:nvSpPr>
          <p:cNvPr id="56" name="文本框 55"/>
          <p:cNvSpPr txBox="1"/>
          <p:nvPr/>
        </p:nvSpPr>
        <p:spPr>
          <a:xfrm>
            <a:off x="10427854" y="2886346"/>
            <a:ext cx="465455" cy="701040"/>
          </a:xfrm>
          <a:prstGeom prst="rect">
            <a:avLst/>
          </a:prstGeom>
          <a:noFill/>
        </p:spPr>
        <p:txBody>
          <a:bodyPr rtlCol="0" wrap="none">
            <a:spAutoFit/>
          </a:bodyPr>
          <a:lstStyle/>
          <a:p>
            <a:r>
              <a:rPr altLang="zh-CN" lang="en-US" sz="4000">
                <a:solidFill>
                  <a:schemeClr val="bg1"/>
                </a:solidFill>
                <a:latin charset="0" panose="020b0604020202020204" pitchFamily="34" typeface="Arial"/>
                <a:ea charset="-122" panose="020b0503020204020204" pitchFamily="34" typeface="微软雅黑"/>
                <a:cs charset="0" panose="020b0604020202020204" pitchFamily="34" typeface="Arial"/>
                <a:sym charset="0" panose="020b0604020202020204" pitchFamily="34" typeface="Arial"/>
              </a:rPr>
              <a:t>5</a:t>
            </a:r>
          </a:p>
        </p:txBody>
      </p:sp>
      <p:sp>
        <p:nvSpPr>
          <p:cNvPr id="57" name="Rectangle 70"/>
          <p:cNvSpPr>
            <a:spLocks noChangeArrowheads="1"/>
          </p:cNvSpPr>
          <p:nvPr/>
        </p:nvSpPr>
        <p:spPr bwMode="auto">
          <a:xfrm>
            <a:off x="9838486" y="2215151"/>
            <a:ext cx="1462885"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defTabSz="912813">
              <a:lnSpc>
                <a:spcPct val="90000"/>
              </a:lnSpc>
              <a:spcBef>
                <a:spcPts val="1000"/>
              </a:spcBef>
              <a:buFont charset="0" panose="020b0604020202020204" pitchFamily="34" typeface="Arial"/>
              <a:buChar char="•"/>
              <a:defRPr sz="2800">
                <a:solidFill>
                  <a:srgbClr val="595959"/>
                </a:solidFill>
                <a:latin charset="0" panose="020f0302020204030204" pitchFamily="34" typeface="Calibri Light"/>
                <a:cs charset="0" pitchFamily="2" typeface="Roboto Light"/>
              </a:defRPr>
            </a:lvl1pPr>
            <a:lvl2pPr defTabSz="912813" indent="-285750" marL="742950">
              <a:lnSpc>
                <a:spcPct val="90000"/>
              </a:lnSpc>
              <a:spcBef>
                <a:spcPts val="500"/>
              </a:spcBef>
              <a:buFont charset="0" panose="020b0604020202020204" pitchFamily="34" typeface="Arial"/>
              <a:buChar char="•"/>
              <a:defRPr sz="2400">
                <a:solidFill>
                  <a:srgbClr val="595959"/>
                </a:solidFill>
                <a:latin charset="0" panose="020f0302020204030204" pitchFamily="34" typeface="Calibri Light"/>
                <a:cs charset="0" pitchFamily="2" typeface="Roboto Light"/>
              </a:defRPr>
            </a:lvl2pPr>
            <a:lvl3pPr defTabSz="912813" indent="-228600" marL="1143000">
              <a:lnSpc>
                <a:spcPct val="90000"/>
              </a:lnSpc>
              <a:spcBef>
                <a:spcPts val="500"/>
              </a:spcBef>
              <a:buFont charset="0" panose="020b0604020202020204" pitchFamily="34" typeface="Arial"/>
              <a:buChar char="•"/>
              <a:defRPr sz="2000">
                <a:solidFill>
                  <a:srgbClr val="595959"/>
                </a:solidFill>
                <a:latin charset="0" panose="020f0302020204030204" pitchFamily="34" typeface="Calibri Light"/>
                <a:cs charset="0" pitchFamily="2" typeface="Roboto Light"/>
              </a:defRPr>
            </a:lvl3pPr>
            <a:lvl4pPr defTabSz="912813" indent="-228600" marL="1600200">
              <a:lnSpc>
                <a:spcPct val="90000"/>
              </a:lnSpc>
              <a:spcBef>
                <a:spcPts val="500"/>
              </a:spcBef>
              <a:buFont charset="0" panose="020b0604020202020204" pitchFamily="34" typeface="Arial"/>
              <a:buChar char="•"/>
              <a:defRPr sz="2000">
                <a:solidFill>
                  <a:srgbClr val="595959"/>
                </a:solidFill>
                <a:latin charset="0" panose="020f0302020204030204" pitchFamily="34" typeface="Calibri Light"/>
                <a:cs charset="0" pitchFamily="2" typeface="Roboto Light"/>
              </a:defRPr>
            </a:lvl4pPr>
            <a:lvl5pPr defTabSz="912813" indent="-228600" marL="2057400">
              <a:lnSpc>
                <a:spcPct val="90000"/>
              </a:lnSpc>
              <a:spcBef>
                <a:spcPts val="500"/>
              </a:spcBef>
              <a:buFont charset="0" panose="020b0604020202020204" pitchFamily="34" typeface="Arial"/>
              <a:buChar char="•"/>
              <a:defRPr sz="2000">
                <a:solidFill>
                  <a:srgbClr val="595959"/>
                </a:solidFill>
                <a:latin charset="0" panose="020f0302020204030204" pitchFamily="34" typeface="Calibri Light"/>
                <a:cs charset="0" pitchFamily="2" typeface="Roboto Light"/>
              </a:defRPr>
            </a:lvl5pPr>
            <a:lvl6pPr defTabSz="912813" eaLnBrk="0" fontAlgn="base" hangingPunct="0" indent="-228600" marL="2514600">
              <a:lnSpc>
                <a:spcPct val="90000"/>
              </a:lnSpc>
              <a:spcBef>
                <a:spcPts val="500"/>
              </a:spcBef>
              <a:spcAft>
                <a:spcPct val="0"/>
              </a:spcAft>
              <a:buFont charset="0" panose="020b0604020202020204" pitchFamily="34" typeface="Arial"/>
              <a:buChar char="•"/>
              <a:defRPr sz="2000">
                <a:solidFill>
                  <a:srgbClr val="595959"/>
                </a:solidFill>
                <a:latin charset="0" panose="020f0302020204030204" pitchFamily="34" typeface="Calibri Light"/>
                <a:cs charset="0" pitchFamily="2" typeface="Roboto Light"/>
              </a:defRPr>
            </a:lvl6pPr>
            <a:lvl7pPr defTabSz="912813" eaLnBrk="0" fontAlgn="base" hangingPunct="0" indent="-228600" marL="2971800">
              <a:lnSpc>
                <a:spcPct val="90000"/>
              </a:lnSpc>
              <a:spcBef>
                <a:spcPts val="500"/>
              </a:spcBef>
              <a:spcAft>
                <a:spcPct val="0"/>
              </a:spcAft>
              <a:buFont charset="0" panose="020b0604020202020204" pitchFamily="34" typeface="Arial"/>
              <a:buChar char="•"/>
              <a:defRPr sz="2000">
                <a:solidFill>
                  <a:srgbClr val="595959"/>
                </a:solidFill>
                <a:latin charset="0" panose="020f0302020204030204" pitchFamily="34" typeface="Calibri Light"/>
                <a:cs charset="0" pitchFamily="2" typeface="Roboto Light"/>
              </a:defRPr>
            </a:lvl7pPr>
            <a:lvl8pPr defTabSz="912813" eaLnBrk="0" fontAlgn="base" hangingPunct="0" indent="-228600" marL="3429000">
              <a:lnSpc>
                <a:spcPct val="90000"/>
              </a:lnSpc>
              <a:spcBef>
                <a:spcPts val="500"/>
              </a:spcBef>
              <a:spcAft>
                <a:spcPct val="0"/>
              </a:spcAft>
              <a:buFont charset="0" panose="020b0604020202020204" pitchFamily="34" typeface="Arial"/>
              <a:buChar char="•"/>
              <a:defRPr sz="2000">
                <a:solidFill>
                  <a:srgbClr val="595959"/>
                </a:solidFill>
                <a:latin charset="0" panose="020f0302020204030204" pitchFamily="34" typeface="Calibri Light"/>
                <a:cs charset="0" pitchFamily="2" typeface="Roboto Light"/>
              </a:defRPr>
            </a:lvl8pPr>
            <a:lvl9pPr defTabSz="912813" eaLnBrk="0" fontAlgn="base" hangingPunct="0" indent="-228600" marL="3886200">
              <a:lnSpc>
                <a:spcPct val="90000"/>
              </a:lnSpc>
              <a:spcBef>
                <a:spcPts val="500"/>
              </a:spcBef>
              <a:spcAft>
                <a:spcPct val="0"/>
              </a:spcAft>
              <a:buFont charset="0" panose="020b0604020202020204" pitchFamily="34" typeface="Arial"/>
              <a:buChar char="•"/>
              <a:defRPr sz="2000">
                <a:solidFill>
                  <a:srgbClr val="595959"/>
                </a:solidFill>
                <a:latin charset="0" panose="020f0302020204030204" pitchFamily="34" typeface="Calibri Light"/>
                <a:cs charset="0" pitchFamily="2" typeface="Roboto Light"/>
              </a:defRPr>
            </a:lvl9pPr>
          </a:lstStyle>
          <a:p>
            <a:pPr algn="ctr">
              <a:lnSpc>
                <a:spcPct val="100000"/>
              </a:lnSpc>
              <a:spcBef>
                <a:spcPct val="0"/>
              </a:spcBef>
              <a:buNone/>
            </a:pPr>
            <a:r>
              <a:rPr altLang="en-US" lang="zh-CN" noProof="1" spc="300" sz="1600">
                <a:solidFill>
                  <a:schemeClr val="tx1">
                    <a:lumMod val="85000"/>
                    <a:lumOff val="15000"/>
                  </a:schemeClr>
                </a:solidFill>
                <a:latin charset="0" panose="020b0604020202020204" pitchFamily="34" typeface="Arial"/>
                <a:ea charset="-122" panose="020b0503020204020204" pitchFamily="34" typeface="微软雅黑"/>
                <a:cs charset="0" panose="020b0606030504020204" pitchFamily="34" typeface="Open Sans"/>
                <a:sym charset="0" panose="020b0604020202020204" pitchFamily="34" typeface="Arial"/>
              </a:rPr>
              <a:t>添加标题</a:t>
            </a:r>
          </a:p>
        </p:txBody>
      </p:sp>
      <p:sp>
        <p:nvSpPr>
          <p:cNvPr id="58" name="Rectangle 23"/>
          <p:cNvSpPr/>
          <p:nvPr/>
        </p:nvSpPr>
        <p:spPr>
          <a:xfrm>
            <a:off x="9777526" y="2530177"/>
            <a:ext cx="1841237" cy="396240"/>
          </a:xfrm>
          <a:prstGeom prst="rect">
            <a:avLst/>
          </a:prstGeom>
        </p:spPr>
        <p:txBody>
          <a:bodyPr wrap="square">
            <a:spAutoFit/>
          </a:bodyPr>
          <a:lstStyle/>
          <a:p>
            <a:pPr eaLnBrk="1" fontAlgn="auto" hangingPunct="1">
              <a:spcBef>
                <a:spcPct val="0"/>
              </a:spcBef>
              <a:spcAft>
                <a:spcPct val="0"/>
              </a:spcAft>
              <a:defRPr/>
            </a:pPr>
            <a:r>
              <a:rPr lang="en-US" noProof="1" sz="1000">
                <a:solidFill>
                  <a:schemeClr val="bg1">
                    <a:lumMod val="65000"/>
                  </a:schemeClr>
                </a:solidFill>
                <a:latin charset="0" panose="020b0604020202020204" pitchFamily="34" typeface="Arial"/>
                <a:ea charset="-122" panose="020b0503020204020204" pitchFamily="34" typeface="微软雅黑"/>
                <a:sym charset="0" panose="020b0604020202020204" pitchFamily="34" typeface="Arial"/>
              </a:rPr>
              <a:t>Lorem ipsum dolor sit amet, consectetur adipiscing elit. </a:t>
            </a:r>
          </a:p>
        </p:txBody>
      </p:sp>
    </p:spTree>
    <p:extLst>
      <p:ext uri="{BB962C8B-B14F-4D97-AF65-F5344CB8AC3E}">
        <p14:creationId val="3441378518"/>
      </p:ext>
    </p:extLst>
  </p:cSld>
  <p:clrMapOvr>
    <a:masterClrMapping/>
  </p:clrMapOvr>
  <p:transition spd="slow">
    <p:randomBar dir="vert"/>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2" presetSubtype="2">
                                  <p:stCondLst>
                                    <p:cond delay="0"/>
                                  </p:stCondLst>
                                  <p:childTnLst>
                                    <p:set>
                                      <p:cBhvr>
                                        <p:cTn dur="1" fill="hold" id="6">
                                          <p:stCondLst>
                                            <p:cond delay="0"/>
                                          </p:stCondLst>
                                        </p:cTn>
                                        <p:tgtEl>
                                          <p:spTgt spid="43"/>
                                        </p:tgtEl>
                                        <p:attrNameLst>
                                          <p:attrName>style.visibility</p:attrName>
                                        </p:attrNameLst>
                                      </p:cBhvr>
                                      <p:to>
                                        <p:strVal val="visible"/>
                                      </p:to>
                                    </p:set>
                                    <p:animEffect filter="wipe(right)" transition="in">
                                      <p:cBhvr>
                                        <p:cTn dur="500" id="7"/>
                                        <p:tgtEl>
                                          <p:spTgt spid="43"/>
                                        </p:tgtEl>
                                      </p:cBhvr>
                                    </p:animEffect>
                                  </p:childTnLst>
                                </p:cTn>
                              </p:par>
                              <p:par>
                                <p:cTn fill="hold" id="8" nodeType="withEffect" presetClass="exit" presetID="22" presetSubtype="2">
                                  <p:stCondLst>
                                    <p:cond delay="200"/>
                                  </p:stCondLst>
                                  <p:childTnLst>
                                    <p:animEffect filter="wipe(right)" transition="out">
                                      <p:cBhvr>
                                        <p:cTn dur="500" id="9"/>
                                        <p:tgtEl>
                                          <p:spTgt spid="43"/>
                                        </p:tgtEl>
                                      </p:cBhvr>
                                    </p:animEffect>
                                    <p:set>
                                      <p:cBhvr>
                                        <p:cTn dur="1" fill="hold" id="10">
                                          <p:stCondLst>
                                            <p:cond delay="499"/>
                                          </p:stCondLst>
                                        </p:cTn>
                                        <p:tgtEl>
                                          <p:spTgt spid="43"/>
                                        </p:tgtEl>
                                        <p:attrNameLst>
                                          <p:attrName>style.visibility</p:attrName>
                                        </p:attrNameLst>
                                      </p:cBhvr>
                                      <p:to>
                                        <p:strVal val="hidden"/>
                                      </p:to>
                                    </p:set>
                                  </p:childTnLst>
                                </p:cTn>
                              </p:par>
                              <p:par>
                                <p:cTn fill="hold" id="11" nodeType="withEffect" presetClass="entr" presetID="22" presetSubtype="8">
                                  <p:stCondLst>
                                    <p:cond delay="0"/>
                                  </p:stCondLst>
                                  <p:childTnLst>
                                    <p:set>
                                      <p:cBhvr>
                                        <p:cTn dur="1" fill="hold" id="12">
                                          <p:stCondLst>
                                            <p:cond delay="0"/>
                                          </p:stCondLst>
                                        </p:cTn>
                                        <p:tgtEl>
                                          <p:spTgt spid="38"/>
                                        </p:tgtEl>
                                        <p:attrNameLst>
                                          <p:attrName>style.visibility</p:attrName>
                                        </p:attrNameLst>
                                      </p:cBhvr>
                                      <p:to>
                                        <p:strVal val="visible"/>
                                      </p:to>
                                    </p:set>
                                    <p:animEffect filter="wipe(left)" transition="in">
                                      <p:cBhvr>
                                        <p:cTn dur="500" id="13"/>
                                        <p:tgtEl>
                                          <p:spTgt spid="38"/>
                                        </p:tgtEl>
                                      </p:cBhvr>
                                    </p:animEffect>
                                  </p:childTnLst>
                                </p:cTn>
                              </p:par>
                              <p:par>
                                <p:cTn fill="hold" id="14" nodeType="withEffect" presetClass="exit" presetID="22" presetSubtype="8">
                                  <p:stCondLst>
                                    <p:cond delay="200"/>
                                  </p:stCondLst>
                                  <p:childTnLst>
                                    <p:animEffect filter="wipe(left)" transition="out">
                                      <p:cBhvr>
                                        <p:cTn dur="500" id="15"/>
                                        <p:tgtEl>
                                          <p:spTgt spid="38"/>
                                        </p:tgtEl>
                                      </p:cBhvr>
                                    </p:animEffect>
                                    <p:set>
                                      <p:cBhvr>
                                        <p:cTn dur="1" fill="hold" id="16">
                                          <p:stCondLst>
                                            <p:cond delay="499"/>
                                          </p:stCondLst>
                                        </p:cTn>
                                        <p:tgtEl>
                                          <p:spTgt spid="38"/>
                                        </p:tgtEl>
                                        <p:attrNameLst>
                                          <p:attrName>style.visibility</p:attrName>
                                        </p:attrNameLst>
                                      </p:cBhvr>
                                      <p:to>
                                        <p:strVal val="hidden"/>
                                      </p:to>
                                    </p:set>
                                  </p:childTnLst>
                                </p:cTn>
                              </p:par>
                              <p:par>
                                <p:cTn fill="hold" grpId="0" id="17" nodeType="withEffect" presetClass="entr" presetID="53" presetSubtype="0">
                                  <p:stCondLst>
                                    <p:cond delay="200"/>
                                  </p:stCondLst>
                                  <p:iterate type="lt">
                                    <p:tmPct val="10000"/>
                                  </p:iterate>
                                  <p:childTnLst>
                                    <p:set>
                                      <p:cBhvr>
                                        <p:cTn dur="1" fill="hold" id="18">
                                          <p:stCondLst>
                                            <p:cond delay="0"/>
                                          </p:stCondLst>
                                        </p:cTn>
                                        <p:tgtEl>
                                          <p:spTgt spid="44"/>
                                        </p:tgtEl>
                                        <p:attrNameLst>
                                          <p:attrName>style.visibility</p:attrName>
                                        </p:attrNameLst>
                                      </p:cBhvr>
                                      <p:to>
                                        <p:strVal val="visible"/>
                                      </p:to>
                                    </p:set>
                                    <p:anim calcmode="lin" valueType="num">
                                      <p:cBhvr>
                                        <p:cTn dur="500" fill="hold" id="19"/>
                                        <p:tgtEl>
                                          <p:spTgt spid="44"/>
                                        </p:tgtEl>
                                        <p:attrNameLst>
                                          <p:attrName>ppt_w</p:attrName>
                                        </p:attrNameLst>
                                      </p:cBhvr>
                                      <p:tavLst>
                                        <p:tav tm="0">
                                          <p:val>
                                            <p:fltVal val="0"/>
                                          </p:val>
                                        </p:tav>
                                        <p:tav tm="100000">
                                          <p:val>
                                            <p:strVal val="#ppt_w"/>
                                          </p:val>
                                        </p:tav>
                                      </p:tavLst>
                                    </p:anim>
                                    <p:anim calcmode="lin" valueType="num">
                                      <p:cBhvr>
                                        <p:cTn dur="500" fill="hold" id="20"/>
                                        <p:tgtEl>
                                          <p:spTgt spid="44"/>
                                        </p:tgtEl>
                                        <p:attrNameLst>
                                          <p:attrName>ppt_h</p:attrName>
                                        </p:attrNameLst>
                                      </p:cBhvr>
                                      <p:tavLst>
                                        <p:tav tm="0">
                                          <p:val>
                                            <p:fltVal val="0"/>
                                          </p:val>
                                        </p:tav>
                                        <p:tav tm="100000">
                                          <p:val>
                                            <p:strVal val="#ppt_h"/>
                                          </p:val>
                                        </p:tav>
                                      </p:tavLst>
                                    </p:anim>
                                    <p:animEffect filter="fade" transition="in">
                                      <p:cBhvr>
                                        <p:cTn dur="500" id="21"/>
                                        <p:tgtEl>
                                          <p:spTgt spid="44"/>
                                        </p:tgtEl>
                                      </p:cBhvr>
                                    </p:animEffect>
                                  </p:childTnLst>
                                </p:cTn>
                              </p:par>
                            </p:childTnLst>
                          </p:cTn>
                        </p:par>
                        <p:par>
                          <p:cTn fill="hold" id="22" nodeType="afterGroup">
                            <p:stCondLst>
                              <p:cond delay="700"/>
                            </p:stCondLst>
                            <p:childTnLst>
                              <p:par>
                                <p:cTn fill="hold" grpId="0" id="23" nodeType="afterEffect" presetClass="entr" presetID="18" presetSubtype="12">
                                  <p:stCondLst>
                                    <p:cond delay="0"/>
                                  </p:stCondLst>
                                  <p:childTnLst>
                                    <p:set>
                                      <p:cBhvr>
                                        <p:cTn dur="1" fill="hold" id="24">
                                          <p:stCondLst>
                                            <p:cond delay="0"/>
                                          </p:stCondLst>
                                        </p:cTn>
                                        <p:tgtEl>
                                          <p:spTgt spid="21"/>
                                        </p:tgtEl>
                                        <p:attrNameLst>
                                          <p:attrName>style.visibility</p:attrName>
                                        </p:attrNameLst>
                                      </p:cBhvr>
                                      <p:to>
                                        <p:strVal val="visible"/>
                                      </p:to>
                                    </p:set>
                                    <p:animEffect filter="strips(downLeft)" transition="in">
                                      <p:cBhvr>
                                        <p:cTn dur="500" id="25"/>
                                        <p:tgtEl>
                                          <p:spTgt spid="21"/>
                                        </p:tgtEl>
                                      </p:cBhvr>
                                    </p:animEffect>
                                  </p:childTnLst>
                                </p:cTn>
                              </p:par>
                              <p:par>
                                <p:cTn fill="hold" grpId="0" id="26" nodeType="withEffect" presetClass="entr" presetID="53" presetSubtype="0">
                                  <p:stCondLst>
                                    <p:cond delay="0"/>
                                  </p:stCondLst>
                                  <p:childTnLst>
                                    <p:set>
                                      <p:cBhvr>
                                        <p:cTn dur="1" fill="hold" id="27">
                                          <p:stCondLst>
                                            <p:cond delay="0"/>
                                          </p:stCondLst>
                                        </p:cTn>
                                        <p:tgtEl>
                                          <p:spTgt spid="22"/>
                                        </p:tgtEl>
                                        <p:attrNameLst>
                                          <p:attrName>style.visibility</p:attrName>
                                        </p:attrNameLst>
                                      </p:cBhvr>
                                      <p:to>
                                        <p:strVal val="visible"/>
                                      </p:to>
                                    </p:set>
                                    <p:anim calcmode="lin" valueType="num">
                                      <p:cBhvr>
                                        <p:cTn dur="500" fill="hold" id="28"/>
                                        <p:tgtEl>
                                          <p:spTgt spid="22"/>
                                        </p:tgtEl>
                                        <p:attrNameLst>
                                          <p:attrName>ppt_w</p:attrName>
                                        </p:attrNameLst>
                                      </p:cBhvr>
                                      <p:tavLst>
                                        <p:tav tm="0">
                                          <p:val>
                                            <p:fltVal val="0"/>
                                          </p:val>
                                        </p:tav>
                                        <p:tav tm="100000">
                                          <p:val>
                                            <p:strVal val="#ppt_w"/>
                                          </p:val>
                                        </p:tav>
                                      </p:tavLst>
                                    </p:anim>
                                    <p:anim calcmode="lin" valueType="num">
                                      <p:cBhvr>
                                        <p:cTn dur="500" fill="hold" id="29"/>
                                        <p:tgtEl>
                                          <p:spTgt spid="22"/>
                                        </p:tgtEl>
                                        <p:attrNameLst>
                                          <p:attrName>ppt_h</p:attrName>
                                        </p:attrNameLst>
                                      </p:cBhvr>
                                      <p:tavLst>
                                        <p:tav tm="0">
                                          <p:val>
                                            <p:fltVal val="0"/>
                                          </p:val>
                                        </p:tav>
                                        <p:tav tm="100000">
                                          <p:val>
                                            <p:strVal val="#ppt_h"/>
                                          </p:val>
                                        </p:tav>
                                      </p:tavLst>
                                    </p:anim>
                                    <p:animEffect filter="fade" transition="in">
                                      <p:cBhvr>
                                        <p:cTn dur="500" id="30"/>
                                        <p:tgtEl>
                                          <p:spTgt spid="22"/>
                                        </p:tgtEl>
                                      </p:cBhvr>
                                    </p:animEffect>
                                  </p:childTnLst>
                                </p:cTn>
                              </p:par>
                            </p:childTnLst>
                          </p:cTn>
                        </p:par>
                        <p:par>
                          <p:cTn fill="hold" id="31" nodeType="afterGroup">
                            <p:stCondLst>
                              <p:cond delay="1200"/>
                            </p:stCondLst>
                            <p:childTnLst>
                              <p:par>
                                <p:cTn fill="hold" grpId="0" id="32" nodeType="afterEffect" presetClass="entr" presetID="47" presetSubtype="0">
                                  <p:stCondLst>
                                    <p:cond delay="0"/>
                                  </p:stCondLst>
                                  <p:iterate type="lt">
                                    <p:tmPct val="10000"/>
                                  </p:iterate>
                                  <p:childTnLst>
                                    <p:set>
                                      <p:cBhvr>
                                        <p:cTn dur="1" fill="hold" id="33">
                                          <p:stCondLst>
                                            <p:cond delay="0"/>
                                          </p:stCondLst>
                                        </p:cTn>
                                        <p:tgtEl>
                                          <p:spTgt spid="23">
                                            <p:txEl>
                                              <p:pRg end="0" st="0"/>
                                            </p:txEl>
                                          </p:spTgt>
                                        </p:tgtEl>
                                        <p:attrNameLst>
                                          <p:attrName>style.visibility</p:attrName>
                                        </p:attrNameLst>
                                      </p:cBhvr>
                                      <p:to>
                                        <p:strVal val="visible"/>
                                      </p:to>
                                    </p:set>
                                    <p:animEffect filter="fade" transition="in">
                                      <p:cBhvr>
                                        <p:cTn dur="250" id="34"/>
                                        <p:tgtEl>
                                          <p:spTgt spid="23">
                                            <p:txEl>
                                              <p:pRg end="0" st="0"/>
                                            </p:txEl>
                                          </p:spTgt>
                                        </p:tgtEl>
                                      </p:cBhvr>
                                    </p:animEffect>
                                    <p:anim calcmode="lin" valueType="num">
                                      <p:cBhvr>
                                        <p:cTn dur="250" fill="hold" id="35"/>
                                        <p:tgtEl>
                                          <p:spTgt spid="23">
                                            <p:txEl>
                                              <p:pRg end="0" st="0"/>
                                            </p:txEl>
                                          </p:spTgt>
                                        </p:tgtEl>
                                        <p:attrNameLst>
                                          <p:attrName>ppt_x</p:attrName>
                                        </p:attrNameLst>
                                      </p:cBhvr>
                                      <p:tavLst>
                                        <p:tav tm="0">
                                          <p:val>
                                            <p:strVal val="#ppt_x"/>
                                          </p:val>
                                        </p:tav>
                                        <p:tav tm="100000">
                                          <p:val>
                                            <p:strVal val="#ppt_x"/>
                                          </p:val>
                                        </p:tav>
                                      </p:tavLst>
                                    </p:anim>
                                    <p:anim calcmode="lin" valueType="num">
                                      <p:cBhvr>
                                        <p:cTn dur="250" fill="hold" id="36"/>
                                        <p:tgtEl>
                                          <p:spTgt spid="23">
                                            <p:txEl>
                                              <p:pRg end="0" st="0"/>
                                            </p:txEl>
                                          </p:spTgt>
                                        </p:tgtEl>
                                        <p:attrNameLst>
                                          <p:attrName>ppt_y</p:attrName>
                                        </p:attrNameLst>
                                      </p:cBhvr>
                                      <p:tavLst>
                                        <p:tav tm="0">
                                          <p:val>
                                            <p:strVal val="#ppt_y-.1"/>
                                          </p:val>
                                        </p:tav>
                                        <p:tav tm="100000">
                                          <p:val>
                                            <p:strVal val="#ppt_y"/>
                                          </p:val>
                                        </p:tav>
                                      </p:tavLst>
                                    </p:anim>
                                  </p:childTnLst>
                                </p:cTn>
                              </p:par>
                            </p:childTnLst>
                          </p:cTn>
                        </p:par>
                        <p:par>
                          <p:cTn fill="hold" id="37" nodeType="afterGroup">
                            <p:stCondLst>
                              <p:cond delay="1450"/>
                            </p:stCondLst>
                            <p:childTnLst>
                              <p:par>
                                <p:cTn fill="hold" grpId="0" id="38" nodeType="afterEffect" presetClass="entr" presetID="22" presetSubtype="8">
                                  <p:stCondLst>
                                    <p:cond delay="0"/>
                                  </p:stCondLst>
                                  <p:childTnLst>
                                    <p:set>
                                      <p:cBhvr>
                                        <p:cTn dur="1" fill="hold" id="39">
                                          <p:stCondLst>
                                            <p:cond delay="0"/>
                                          </p:stCondLst>
                                        </p:cTn>
                                        <p:tgtEl>
                                          <p:spTgt spid="24"/>
                                        </p:tgtEl>
                                        <p:attrNameLst>
                                          <p:attrName>style.visibility</p:attrName>
                                        </p:attrNameLst>
                                      </p:cBhvr>
                                      <p:to>
                                        <p:strVal val="visible"/>
                                      </p:to>
                                    </p:set>
                                    <p:animEffect filter="wipe(left)" transition="in">
                                      <p:cBhvr>
                                        <p:cTn dur="500" id="40"/>
                                        <p:tgtEl>
                                          <p:spTgt spid="24"/>
                                        </p:tgtEl>
                                      </p:cBhvr>
                                    </p:animEffect>
                                  </p:childTnLst>
                                </p:cTn>
                              </p:par>
                            </p:childTnLst>
                          </p:cTn>
                        </p:par>
                        <p:par>
                          <p:cTn fill="hold" id="41" nodeType="afterGroup">
                            <p:stCondLst>
                              <p:cond delay="1950"/>
                            </p:stCondLst>
                            <p:childTnLst>
                              <p:par>
                                <p:cTn fill="hold" grpId="0" id="42" nodeType="afterEffect" presetClass="entr" presetID="18" presetSubtype="12">
                                  <p:stCondLst>
                                    <p:cond delay="0"/>
                                  </p:stCondLst>
                                  <p:childTnLst>
                                    <p:set>
                                      <p:cBhvr>
                                        <p:cTn dur="1" fill="hold" id="43">
                                          <p:stCondLst>
                                            <p:cond delay="0"/>
                                          </p:stCondLst>
                                        </p:cTn>
                                        <p:tgtEl>
                                          <p:spTgt spid="25"/>
                                        </p:tgtEl>
                                        <p:attrNameLst>
                                          <p:attrName>style.visibility</p:attrName>
                                        </p:attrNameLst>
                                      </p:cBhvr>
                                      <p:to>
                                        <p:strVal val="visible"/>
                                      </p:to>
                                    </p:set>
                                    <p:animEffect filter="strips(downLeft)" transition="in">
                                      <p:cBhvr>
                                        <p:cTn dur="500" id="44"/>
                                        <p:tgtEl>
                                          <p:spTgt spid="25"/>
                                        </p:tgtEl>
                                      </p:cBhvr>
                                    </p:animEffect>
                                  </p:childTnLst>
                                </p:cTn>
                              </p:par>
                              <p:par>
                                <p:cTn fill="hold" grpId="0" id="45" nodeType="withEffect" presetClass="entr" presetID="53" presetSubtype="0">
                                  <p:stCondLst>
                                    <p:cond delay="0"/>
                                  </p:stCondLst>
                                  <p:childTnLst>
                                    <p:set>
                                      <p:cBhvr>
                                        <p:cTn dur="1" fill="hold" id="46">
                                          <p:stCondLst>
                                            <p:cond delay="0"/>
                                          </p:stCondLst>
                                        </p:cTn>
                                        <p:tgtEl>
                                          <p:spTgt spid="26"/>
                                        </p:tgtEl>
                                        <p:attrNameLst>
                                          <p:attrName>style.visibility</p:attrName>
                                        </p:attrNameLst>
                                      </p:cBhvr>
                                      <p:to>
                                        <p:strVal val="visible"/>
                                      </p:to>
                                    </p:set>
                                    <p:anim calcmode="lin" valueType="num">
                                      <p:cBhvr>
                                        <p:cTn dur="500" fill="hold" id="47"/>
                                        <p:tgtEl>
                                          <p:spTgt spid="26"/>
                                        </p:tgtEl>
                                        <p:attrNameLst>
                                          <p:attrName>ppt_w</p:attrName>
                                        </p:attrNameLst>
                                      </p:cBhvr>
                                      <p:tavLst>
                                        <p:tav tm="0">
                                          <p:val>
                                            <p:fltVal val="0"/>
                                          </p:val>
                                        </p:tav>
                                        <p:tav tm="100000">
                                          <p:val>
                                            <p:strVal val="#ppt_w"/>
                                          </p:val>
                                        </p:tav>
                                      </p:tavLst>
                                    </p:anim>
                                    <p:anim calcmode="lin" valueType="num">
                                      <p:cBhvr>
                                        <p:cTn dur="500" fill="hold" id="48"/>
                                        <p:tgtEl>
                                          <p:spTgt spid="26"/>
                                        </p:tgtEl>
                                        <p:attrNameLst>
                                          <p:attrName>ppt_h</p:attrName>
                                        </p:attrNameLst>
                                      </p:cBhvr>
                                      <p:tavLst>
                                        <p:tav tm="0">
                                          <p:val>
                                            <p:fltVal val="0"/>
                                          </p:val>
                                        </p:tav>
                                        <p:tav tm="100000">
                                          <p:val>
                                            <p:strVal val="#ppt_h"/>
                                          </p:val>
                                        </p:tav>
                                      </p:tavLst>
                                    </p:anim>
                                    <p:animEffect filter="fade" transition="in">
                                      <p:cBhvr>
                                        <p:cTn dur="500" id="49"/>
                                        <p:tgtEl>
                                          <p:spTgt spid="26"/>
                                        </p:tgtEl>
                                      </p:cBhvr>
                                    </p:animEffect>
                                  </p:childTnLst>
                                </p:cTn>
                              </p:par>
                            </p:childTnLst>
                          </p:cTn>
                        </p:par>
                        <p:par>
                          <p:cTn fill="hold" id="50" nodeType="afterGroup">
                            <p:stCondLst>
                              <p:cond delay="2450"/>
                            </p:stCondLst>
                            <p:childTnLst>
                              <p:par>
                                <p:cTn fill="hold" grpId="0" id="51" nodeType="afterEffect" presetClass="entr" presetID="47" presetSubtype="0">
                                  <p:stCondLst>
                                    <p:cond delay="0"/>
                                  </p:stCondLst>
                                  <p:iterate type="lt">
                                    <p:tmPct val="10000"/>
                                  </p:iterate>
                                  <p:childTnLst>
                                    <p:set>
                                      <p:cBhvr>
                                        <p:cTn dur="1" fill="hold" id="52">
                                          <p:stCondLst>
                                            <p:cond delay="0"/>
                                          </p:stCondLst>
                                        </p:cTn>
                                        <p:tgtEl>
                                          <p:spTgt spid="27">
                                            <p:txEl>
                                              <p:pRg end="0" st="0"/>
                                            </p:txEl>
                                          </p:spTgt>
                                        </p:tgtEl>
                                        <p:attrNameLst>
                                          <p:attrName>style.visibility</p:attrName>
                                        </p:attrNameLst>
                                      </p:cBhvr>
                                      <p:to>
                                        <p:strVal val="visible"/>
                                      </p:to>
                                    </p:set>
                                    <p:animEffect filter="fade" transition="in">
                                      <p:cBhvr>
                                        <p:cTn dur="250" id="53"/>
                                        <p:tgtEl>
                                          <p:spTgt spid="27">
                                            <p:txEl>
                                              <p:pRg end="0" st="0"/>
                                            </p:txEl>
                                          </p:spTgt>
                                        </p:tgtEl>
                                      </p:cBhvr>
                                    </p:animEffect>
                                    <p:anim calcmode="lin" valueType="num">
                                      <p:cBhvr>
                                        <p:cTn dur="250" fill="hold" id="54"/>
                                        <p:tgtEl>
                                          <p:spTgt spid="27">
                                            <p:txEl>
                                              <p:pRg end="0" st="0"/>
                                            </p:txEl>
                                          </p:spTgt>
                                        </p:tgtEl>
                                        <p:attrNameLst>
                                          <p:attrName>ppt_x</p:attrName>
                                        </p:attrNameLst>
                                      </p:cBhvr>
                                      <p:tavLst>
                                        <p:tav tm="0">
                                          <p:val>
                                            <p:strVal val="#ppt_x"/>
                                          </p:val>
                                        </p:tav>
                                        <p:tav tm="100000">
                                          <p:val>
                                            <p:strVal val="#ppt_x"/>
                                          </p:val>
                                        </p:tav>
                                      </p:tavLst>
                                    </p:anim>
                                    <p:anim calcmode="lin" valueType="num">
                                      <p:cBhvr>
                                        <p:cTn dur="250" fill="hold" id="55"/>
                                        <p:tgtEl>
                                          <p:spTgt spid="27">
                                            <p:txEl>
                                              <p:pRg end="0" st="0"/>
                                            </p:txEl>
                                          </p:spTgt>
                                        </p:tgtEl>
                                        <p:attrNameLst>
                                          <p:attrName>ppt_y</p:attrName>
                                        </p:attrNameLst>
                                      </p:cBhvr>
                                      <p:tavLst>
                                        <p:tav tm="0">
                                          <p:val>
                                            <p:strVal val="#ppt_y-.1"/>
                                          </p:val>
                                        </p:tav>
                                        <p:tav tm="100000">
                                          <p:val>
                                            <p:strVal val="#ppt_y"/>
                                          </p:val>
                                        </p:tav>
                                      </p:tavLst>
                                    </p:anim>
                                  </p:childTnLst>
                                </p:cTn>
                              </p:par>
                            </p:childTnLst>
                          </p:cTn>
                        </p:par>
                        <p:par>
                          <p:cTn fill="hold" id="56" nodeType="afterGroup">
                            <p:stCondLst>
                              <p:cond delay="2700"/>
                            </p:stCondLst>
                            <p:childTnLst>
                              <p:par>
                                <p:cTn fill="hold" grpId="0" id="57" nodeType="afterEffect" presetClass="entr" presetID="22" presetSubtype="8">
                                  <p:stCondLst>
                                    <p:cond delay="0"/>
                                  </p:stCondLst>
                                  <p:childTnLst>
                                    <p:set>
                                      <p:cBhvr>
                                        <p:cTn dur="1" fill="hold" id="58">
                                          <p:stCondLst>
                                            <p:cond delay="0"/>
                                          </p:stCondLst>
                                        </p:cTn>
                                        <p:tgtEl>
                                          <p:spTgt spid="28"/>
                                        </p:tgtEl>
                                        <p:attrNameLst>
                                          <p:attrName>style.visibility</p:attrName>
                                        </p:attrNameLst>
                                      </p:cBhvr>
                                      <p:to>
                                        <p:strVal val="visible"/>
                                      </p:to>
                                    </p:set>
                                    <p:animEffect filter="wipe(left)" transition="in">
                                      <p:cBhvr>
                                        <p:cTn dur="500" id="59"/>
                                        <p:tgtEl>
                                          <p:spTgt spid="28"/>
                                        </p:tgtEl>
                                      </p:cBhvr>
                                    </p:animEffect>
                                  </p:childTnLst>
                                </p:cTn>
                              </p:par>
                            </p:childTnLst>
                          </p:cTn>
                        </p:par>
                        <p:par>
                          <p:cTn fill="hold" id="60" nodeType="afterGroup">
                            <p:stCondLst>
                              <p:cond delay="3200"/>
                            </p:stCondLst>
                            <p:childTnLst>
                              <p:par>
                                <p:cTn fill="hold" grpId="0" id="61" nodeType="afterEffect" presetClass="entr" presetID="18" presetSubtype="12">
                                  <p:stCondLst>
                                    <p:cond delay="0"/>
                                  </p:stCondLst>
                                  <p:childTnLst>
                                    <p:set>
                                      <p:cBhvr>
                                        <p:cTn dur="1" fill="hold" id="62">
                                          <p:stCondLst>
                                            <p:cond delay="0"/>
                                          </p:stCondLst>
                                        </p:cTn>
                                        <p:tgtEl>
                                          <p:spTgt spid="29"/>
                                        </p:tgtEl>
                                        <p:attrNameLst>
                                          <p:attrName>style.visibility</p:attrName>
                                        </p:attrNameLst>
                                      </p:cBhvr>
                                      <p:to>
                                        <p:strVal val="visible"/>
                                      </p:to>
                                    </p:set>
                                    <p:animEffect filter="strips(downLeft)" transition="in">
                                      <p:cBhvr>
                                        <p:cTn dur="500" id="63"/>
                                        <p:tgtEl>
                                          <p:spTgt spid="29"/>
                                        </p:tgtEl>
                                      </p:cBhvr>
                                    </p:animEffect>
                                  </p:childTnLst>
                                </p:cTn>
                              </p:par>
                              <p:par>
                                <p:cTn fill="hold" grpId="0" id="64" nodeType="withEffect" presetClass="entr" presetID="53" presetSubtype="0">
                                  <p:stCondLst>
                                    <p:cond delay="0"/>
                                  </p:stCondLst>
                                  <p:childTnLst>
                                    <p:set>
                                      <p:cBhvr>
                                        <p:cTn dur="1" fill="hold" id="65">
                                          <p:stCondLst>
                                            <p:cond delay="0"/>
                                          </p:stCondLst>
                                        </p:cTn>
                                        <p:tgtEl>
                                          <p:spTgt spid="30"/>
                                        </p:tgtEl>
                                        <p:attrNameLst>
                                          <p:attrName>style.visibility</p:attrName>
                                        </p:attrNameLst>
                                      </p:cBhvr>
                                      <p:to>
                                        <p:strVal val="visible"/>
                                      </p:to>
                                    </p:set>
                                    <p:anim calcmode="lin" valueType="num">
                                      <p:cBhvr>
                                        <p:cTn dur="500" fill="hold" id="66"/>
                                        <p:tgtEl>
                                          <p:spTgt spid="30"/>
                                        </p:tgtEl>
                                        <p:attrNameLst>
                                          <p:attrName>ppt_w</p:attrName>
                                        </p:attrNameLst>
                                      </p:cBhvr>
                                      <p:tavLst>
                                        <p:tav tm="0">
                                          <p:val>
                                            <p:fltVal val="0"/>
                                          </p:val>
                                        </p:tav>
                                        <p:tav tm="100000">
                                          <p:val>
                                            <p:strVal val="#ppt_w"/>
                                          </p:val>
                                        </p:tav>
                                      </p:tavLst>
                                    </p:anim>
                                    <p:anim calcmode="lin" valueType="num">
                                      <p:cBhvr>
                                        <p:cTn dur="500" fill="hold" id="67"/>
                                        <p:tgtEl>
                                          <p:spTgt spid="30"/>
                                        </p:tgtEl>
                                        <p:attrNameLst>
                                          <p:attrName>ppt_h</p:attrName>
                                        </p:attrNameLst>
                                      </p:cBhvr>
                                      <p:tavLst>
                                        <p:tav tm="0">
                                          <p:val>
                                            <p:fltVal val="0"/>
                                          </p:val>
                                        </p:tav>
                                        <p:tav tm="100000">
                                          <p:val>
                                            <p:strVal val="#ppt_h"/>
                                          </p:val>
                                        </p:tav>
                                      </p:tavLst>
                                    </p:anim>
                                    <p:animEffect filter="fade" transition="in">
                                      <p:cBhvr>
                                        <p:cTn dur="500" id="68"/>
                                        <p:tgtEl>
                                          <p:spTgt spid="30"/>
                                        </p:tgtEl>
                                      </p:cBhvr>
                                    </p:animEffect>
                                  </p:childTnLst>
                                </p:cTn>
                              </p:par>
                            </p:childTnLst>
                          </p:cTn>
                        </p:par>
                        <p:par>
                          <p:cTn fill="hold" id="69" nodeType="afterGroup">
                            <p:stCondLst>
                              <p:cond delay="3700"/>
                            </p:stCondLst>
                            <p:childTnLst>
                              <p:par>
                                <p:cTn fill="hold" grpId="0" id="70" nodeType="afterEffect" presetClass="entr" presetID="47" presetSubtype="0">
                                  <p:stCondLst>
                                    <p:cond delay="0"/>
                                  </p:stCondLst>
                                  <p:iterate type="lt">
                                    <p:tmPct val="10000"/>
                                  </p:iterate>
                                  <p:childTnLst>
                                    <p:set>
                                      <p:cBhvr>
                                        <p:cTn dur="1" fill="hold" id="71">
                                          <p:stCondLst>
                                            <p:cond delay="0"/>
                                          </p:stCondLst>
                                        </p:cTn>
                                        <p:tgtEl>
                                          <p:spTgt spid="31">
                                            <p:txEl>
                                              <p:pRg end="0" st="0"/>
                                            </p:txEl>
                                          </p:spTgt>
                                        </p:tgtEl>
                                        <p:attrNameLst>
                                          <p:attrName>style.visibility</p:attrName>
                                        </p:attrNameLst>
                                      </p:cBhvr>
                                      <p:to>
                                        <p:strVal val="visible"/>
                                      </p:to>
                                    </p:set>
                                    <p:animEffect filter="fade" transition="in">
                                      <p:cBhvr>
                                        <p:cTn dur="250" id="72"/>
                                        <p:tgtEl>
                                          <p:spTgt spid="31">
                                            <p:txEl>
                                              <p:pRg end="0" st="0"/>
                                            </p:txEl>
                                          </p:spTgt>
                                        </p:tgtEl>
                                      </p:cBhvr>
                                    </p:animEffect>
                                    <p:anim calcmode="lin" valueType="num">
                                      <p:cBhvr>
                                        <p:cTn dur="250" fill="hold" id="73"/>
                                        <p:tgtEl>
                                          <p:spTgt spid="31">
                                            <p:txEl>
                                              <p:pRg end="0" st="0"/>
                                            </p:txEl>
                                          </p:spTgt>
                                        </p:tgtEl>
                                        <p:attrNameLst>
                                          <p:attrName>ppt_x</p:attrName>
                                        </p:attrNameLst>
                                      </p:cBhvr>
                                      <p:tavLst>
                                        <p:tav tm="0">
                                          <p:val>
                                            <p:strVal val="#ppt_x"/>
                                          </p:val>
                                        </p:tav>
                                        <p:tav tm="100000">
                                          <p:val>
                                            <p:strVal val="#ppt_x"/>
                                          </p:val>
                                        </p:tav>
                                      </p:tavLst>
                                    </p:anim>
                                    <p:anim calcmode="lin" valueType="num">
                                      <p:cBhvr>
                                        <p:cTn dur="250" fill="hold" id="74"/>
                                        <p:tgtEl>
                                          <p:spTgt spid="31">
                                            <p:txEl>
                                              <p:pRg end="0" st="0"/>
                                            </p:txEl>
                                          </p:spTgt>
                                        </p:tgtEl>
                                        <p:attrNameLst>
                                          <p:attrName>ppt_y</p:attrName>
                                        </p:attrNameLst>
                                      </p:cBhvr>
                                      <p:tavLst>
                                        <p:tav tm="0">
                                          <p:val>
                                            <p:strVal val="#ppt_y-.1"/>
                                          </p:val>
                                        </p:tav>
                                        <p:tav tm="100000">
                                          <p:val>
                                            <p:strVal val="#ppt_y"/>
                                          </p:val>
                                        </p:tav>
                                      </p:tavLst>
                                    </p:anim>
                                  </p:childTnLst>
                                </p:cTn>
                              </p:par>
                            </p:childTnLst>
                          </p:cTn>
                        </p:par>
                        <p:par>
                          <p:cTn fill="hold" id="75" nodeType="afterGroup">
                            <p:stCondLst>
                              <p:cond delay="3950"/>
                            </p:stCondLst>
                            <p:childTnLst>
                              <p:par>
                                <p:cTn fill="hold" grpId="0" id="76" nodeType="afterEffect" presetClass="entr" presetID="22" presetSubtype="8">
                                  <p:stCondLst>
                                    <p:cond delay="0"/>
                                  </p:stCondLst>
                                  <p:childTnLst>
                                    <p:set>
                                      <p:cBhvr>
                                        <p:cTn dur="1" fill="hold" id="77">
                                          <p:stCondLst>
                                            <p:cond delay="0"/>
                                          </p:stCondLst>
                                        </p:cTn>
                                        <p:tgtEl>
                                          <p:spTgt spid="32"/>
                                        </p:tgtEl>
                                        <p:attrNameLst>
                                          <p:attrName>style.visibility</p:attrName>
                                        </p:attrNameLst>
                                      </p:cBhvr>
                                      <p:to>
                                        <p:strVal val="visible"/>
                                      </p:to>
                                    </p:set>
                                    <p:animEffect filter="wipe(left)" transition="in">
                                      <p:cBhvr>
                                        <p:cTn dur="500" id="78"/>
                                        <p:tgtEl>
                                          <p:spTgt spid="32"/>
                                        </p:tgtEl>
                                      </p:cBhvr>
                                    </p:animEffect>
                                  </p:childTnLst>
                                </p:cTn>
                              </p:par>
                            </p:childTnLst>
                          </p:cTn>
                        </p:par>
                        <p:par>
                          <p:cTn fill="hold" id="79" nodeType="afterGroup">
                            <p:stCondLst>
                              <p:cond delay="4450"/>
                            </p:stCondLst>
                            <p:childTnLst>
                              <p:par>
                                <p:cTn fill="hold" grpId="0" id="80" nodeType="afterEffect" presetClass="entr" presetID="18" presetSubtype="12">
                                  <p:stCondLst>
                                    <p:cond delay="0"/>
                                  </p:stCondLst>
                                  <p:childTnLst>
                                    <p:set>
                                      <p:cBhvr>
                                        <p:cTn dur="1" fill="hold" id="81">
                                          <p:stCondLst>
                                            <p:cond delay="0"/>
                                          </p:stCondLst>
                                        </p:cTn>
                                        <p:tgtEl>
                                          <p:spTgt spid="33"/>
                                        </p:tgtEl>
                                        <p:attrNameLst>
                                          <p:attrName>style.visibility</p:attrName>
                                        </p:attrNameLst>
                                      </p:cBhvr>
                                      <p:to>
                                        <p:strVal val="visible"/>
                                      </p:to>
                                    </p:set>
                                    <p:animEffect filter="strips(downLeft)" transition="in">
                                      <p:cBhvr>
                                        <p:cTn dur="500" id="82"/>
                                        <p:tgtEl>
                                          <p:spTgt spid="33"/>
                                        </p:tgtEl>
                                      </p:cBhvr>
                                    </p:animEffect>
                                  </p:childTnLst>
                                </p:cTn>
                              </p:par>
                              <p:par>
                                <p:cTn fill="hold" grpId="0" id="83" nodeType="withEffect" presetClass="entr" presetID="53" presetSubtype="0">
                                  <p:stCondLst>
                                    <p:cond delay="0"/>
                                  </p:stCondLst>
                                  <p:childTnLst>
                                    <p:set>
                                      <p:cBhvr>
                                        <p:cTn dur="1" fill="hold" id="84">
                                          <p:stCondLst>
                                            <p:cond delay="0"/>
                                          </p:stCondLst>
                                        </p:cTn>
                                        <p:tgtEl>
                                          <p:spTgt spid="34"/>
                                        </p:tgtEl>
                                        <p:attrNameLst>
                                          <p:attrName>style.visibility</p:attrName>
                                        </p:attrNameLst>
                                      </p:cBhvr>
                                      <p:to>
                                        <p:strVal val="visible"/>
                                      </p:to>
                                    </p:set>
                                    <p:anim calcmode="lin" valueType="num">
                                      <p:cBhvr>
                                        <p:cTn dur="500" fill="hold" id="85"/>
                                        <p:tgtEl>
                                          <p:spTgt spid="34"/>
                                        </p:tgtEl>
                                        <p:attrNameLst>
                                          <p:attrName>ppt_w</p:attrName>
                                        </p:attrNameLst>
                                      </p:cBhvr>
                                      <p:tavLst>
                                        <p:tav tm="0">
                                          <p:val>
                                            <p:fltVal val="0"/>
                                          </p:val>
                                        </p:tav>
                                        <p:tav tm="100000">
                                          <p:val>
                                            <p:strVal val="#ppt_w"/>
                                          </p:val>
                                        </p:tav>
                                      </p:tavLst>
                                    </p:anim>
                                    <p:anim calcmode="lin" valueType="num">
                                      <p:cBhvr>
                                        <p:cTn dur="500" fill="hold" id="86"/>
                                        <p:tgtEl>
                                          <p:spTgt spid="34"/>
                                        </p:tgtEl>
                                        <p:attrNameLst>
                                          <p:attrName>ppt_h</p:attrName>
                                        </p:attrNameLst>
                                      </p:cBhvr>
                                      <p:tavLst>
                                        <p:tav tm="0">
                                          <p:val>
                                            <p:fltVal val="0"/>
                                          </p:val>
                                        </p:tav>
                                        <p:tav tm="100000">
                                          <p:val>
                                            <p:strVal val="#ppt_h"/>
                                          </p:val>
                                        </p:tav>
                                      </p:tavLst>
                                    </p:anim>
                                    <p:animEffect filter="fade" transition="in">
                                      <p:cBhvr>
                                        <p:cTn dur="500" id="87"/>
                                        <p:tgtEl>
                                          <p:spTgt spid="34"/>
                                        </p:tgtEl>
                                      </p:cBhvr>
                                    </p:animEffect>
                                  </p:childTnLst>
                                </p:cTn>
                              </p:par>
                            </p:childTnLst>
                          </p:cTn>
                        </p:par>
                        <p:par>
                          <p:cTn fill="hold" id="88" nodeType="afterGroup">
                            <p:stCondLst>
                              <p:cond delay="4950"/>
                            </p:stCondLst>
                            <p:childTnLst>
                              <p:par>
                                <p:cTn fill="hold" grpId="0" id="89" nodeType="afterEffect" presetClass="entr" presetID="47" presetSubtype="0">
                                  <p:stCondLst>
                                    <p:cond delay="0"/>
                                  </p:stCondLst>
                                  <p:iterate type="lt">
                                    <p:tmPct val="10000"/>
                                  </p:iterate>
                                  <p:childTnLst>
                                    <p:set>
                                      <p:cBhvr>
                                        <p:cTn dur="1" fill="hold" id="90">
                                          <p:stCondLst>
                                            <p:cond delay="0"/>
                                          </p:stCondLst>
                                        </p:cTn>
                                        <p:tgtEl>
                                          <p:spTgt spid="35">
                                            <p:txEl>
                                              <p:pRg end="0" st="0"/>
                                            </p:txEl>
                                          </p:spTgt>
                                        </p:tgtEl>
                                        <p:attrNameLst>
                                          <p:attrName>style.visibility</p:attrName>
                                        </p:attrNameLst>
                                      </p:cBhvr>
                                      <p:to>
                                        <p:strVal val="visible"/>
                                      </p:to>
                                    </p:set>
                                    <p:animEffect filter="fade" transition="in">
                                      <p:cBhvr>
                                        <p:cTn dur="250" id="91"/>
                                        <p:tgtEl>
                                          <p:spTgt spid="35">
                                            <p:txEl>
                                              <p:pRg end="0" st="0"/>
                                            </p:txEl>
                                          </p:spTgt>
                                        </p:tgtEl>
                                      </p:cBhvr>
                                    </p:animEffect>
                                    <p:anim calcmode="lin" valueType="num">
                                      <p:cBhvr>
                                        <p:cTn dur="250" fill="hold" id="92"/>
                                        <p:tgtEl>
                                          <p:spTgt spid="35">
                                            <p:txEl>
                                              <p:pRg end="0" st="0"/>
                                            </p:txEl>
                                          </p:spTgt>
                                        </p:tgtEl>
                                        <p:attrNameLst>
                                          <p:attrName>ppt_x</p:attrName>
                                        </p:attrNameLst>
                                      </p:cBhvr>
                                      <p:tavLst>
                                        <p:tav tm="0">
                                          <p:val>
                                            <p:strVal val="#ppt_x"/>
                                          </p:val>
                                        </p:tav>
                                        <p:tav tm="100000">
                                          <p:val>
                                            <p:strVal val="#ppt_x"/>
                                          </p:val>
                                        </p:tav>
                                      </p:tavLst>
                                    </p:anim>
                                    <p:anim calcmode="lin" valueType="num">
                                      <p:cBhvr>
                                        <p:cTn dur="250" fill="hold" id="93"/>
                                        <p:tgtEl>
                                          <p:spTgt spid="35">
                                            <p:txEl>
                                              <p:pRg end="0" st="0"/>
                                            </p:txEl>
                                          </p:spTgt>
                                        </p:tgtEl>
                                        <p:attrNameLst>
                                          <p:attrName>ppt_y</p:attrName>
                                        </p:attrNameLst>
                                      </p:cBhvr>
                                      <p:tavLst>
                                        <p:tav tm="0">
                                          <p:val>
                                            <p:strVal val="#ppt_y-.1"/>
                                          </p:val>
                                        </p:tav>
                                        <p:tav tm="100000">
                                          <p:val>
                                            <p:strVal val="#ppt_y"/>
                                          </p:val>
                                        </p:tav>
                                      </p:tavLst>
                                    </p:anim>
                                  </p:childTnLst>
                                </p:cTn>
                              </p:par>
                            </p:childTnLst>
                          </p:cTn>
                        </p:par>
                        <p:par>
                          <p:cTn fill="hold" id="94" nodeType="afterGroup">
                            <p:stCondLst>
                              <p:cond delay="5200"/>
                            </p:stCondLst>
                            <p:childTnLst>
                              <p:par>
                                <p:cTn fill="hold" grpId="0" id="95" nodeType="afterEffect" presetClass="entr" presetID="22" presetSubtype="8">
                                  <p:stCondLst>
                                    <p:cond delay="0"/>
                                  </p:stCondLst>
                                  <p:childTnLst>
                                    <p:set>
                                      <p:cBhvr>
                                        <p:cTn dur="1" fill="hold" id="96">
                                          <p:stCondLst>
                                            <p:cond delay="0"/>
                                          </p:stCondLst>
                                        </p:cTn>
                                        <p:tgtEl>
                                          <p:spTgt spid="36"/>
                                        </p:tgtEl>
                                        <p:attrNameLst>
                                          <p:attrName>style.visibility</p:attrName>
                                        </p:attrNameLst>
                                      </p:cBhvr>
                                      <p:to>
                                        <p:strVal val="visible"/>
                                      </p:to>
                                    </p:set>
                                    <p:animEffect filter="wipe(left)" transition="in">
                                      <p:cBhvr>
                                        <p:cTn dur="500" id="97"/>
                                        <p:tgtEl>
                                          <p:spTgt spid="36"/>
                                        </p:tgtEl>
                                      </p:cBhvr>
                                    </p:animEffect>
                                  </p:childTnLst>
                                </p:cTn>
                              </p:par>
                            </p:childTnLst>
                          </p:cTn>
                        </p:par>
                        <p:par>
                          <p:cTn fill="hold" id="98" nodeType="afterGroup">
                            <p:stCondLst>
                              <p:cond delay="5700"/>
                            </p:stCondLst>
                            <p:childTnLst>
                              <p:par>
                                <p:cTn fill="hold" grpId="0" id="99" nodeType="afterEffect" presetClass="entr" presetID="18" presetSubtype="12">
                                  <p:stCondLst>
                                    <p:cond delay="0"/>
                                  </p:stCondLst>
                                  <p:childTnLst>
                                    <p:set>
                                      <p:cBhvr>
                                        <p:cTn dur="1" fill="hold" id="100">
                                          <p:stCondLst>
                                            <p:cond delay="0"/>
                                          </p:stCondLst>
                                        </p:cTn>
                                        <p:tgtEl>
                                          <p:spTgt spid="55"/>
                                        </p:tgtEl>
                                        <p:attrNameLst>
                                          <p:attrName>style.visibility</p:attrName>
                                        </p:attrNameLst>
                                      </p:cBhvr>
                                      <p:to>
                                        <p:strVal val="visible"/>
                                      </p:to>
                                    </p:set>
                                    <p:animEffect filter="strips(downLeft)" transition="in">
                                      <p:cBhvr>
                                        <p:cTn dur="500" id="101"/>
                                        <p:tgtEl>
                                          <p:spTgt spid="55"/>
                                        </p:tgtEl>
                                      </p:cBhvr>
                                    </p:animEffect>
                                  </p:childTnLst>
                                </p:cTn>
                              </p:par>
                              <p:par>
                                <p:cTn fill="hold" grpId="0" id="102" nodeType="withEffect" presetClass="entr" presetID="53" presetSubtype="0">
                                  <p:stCondLst>
                                    <p:cond delay="0"/>
                                  </p:stCondLst>
                                  <p:childTnLst>
                                    <p:set>
                                      <p:cBhvr>
                                        <p:cTn dur="1" fill="hold" id="103">
                                          <p:stCondLst>
                                            <p:cond delay="0"/>
                                          </p:stCondLst>
                                        </p:cTn>
                                        <p:tgtEl>
                                          <p:spTgt spid="56"/>
                                        </p:tgtEl>
                                        <p:attrNameLst>
                                          <p:attrName>style.visibility</p:attrName>
                                        </p:attrNameLst>
                                      </p:cBhvr>
                                      <p:to>
                                        <p:strVal val="visible"/>
                                      </p:to>
                                    </p:set>
                                    <p:anim calcmode="lin" valueType="num">
                                      <p:cBhvr>
                                        <p:cTn dur="500" fill="hold" id="104"/>
                                        <p:tgtEl>
                                          <p:spTgt spid="56"/>
                                        </p:tgtEl>
                                        <p:attrNameLst>
                                          <p:attrName>ppt_w</p:attrName>
                                        </p:attrNameLst>
                                      </p:cBhvr>
                                      <p:tavLst>
                                        <p:tav tm="0">
                                          <p:val>
                                            <p:fltVal val="0"/>
                                          </p:val>
                                        </p:tav>
                                        <p:tav tm="100000">
                                          <p:val>
                                            <p:strVal val="#ppt_w"/>
                                          </p:val>
                                        </p:tav>
                                      </p:tavLst>
                                    </p:anim>
                                    <p:anim calcmode="lin" valueType="num">
                                      <p:cBhvr>
                                        <p:cTn dur="500" fill="hold" id="105"/>
                                        <p:tgtEl>
                                          <p:spTgt spid="56"/>
                                        </p:tgtEl>
                                        <p:attrNameLst>
                                          <p:attrName>ppt_h</p:attrName>
                                        </p:attrNameLst>
                                      </p:cBhvr>
                                      <p:tavLst>
                                        <p:tav tm="0">
                                          <p:val>
                                            <p:fltVal val="0"/>
                                          </p:val>
                                        </p:tav>
                                        <p:tav tm="100000">
                                          <p:val>
                                            <p:strVal val="#ppt_h"/>
                                          </p:val>
                                        </p:tav>
                                      </p:tavLst>
                                    </p:anim>
                                    <p:animEffect filter="fade" transition="in">
                                      <p:cBhvr>
                                        <p:cTn dur="500" id="106"/>
                                        <p:tgtEl>
                                          <p:spTgt spid="56"/>
                                        </p:tgtEl>
                                      </p:cBhvr>
                                    </p:animEffect>
                                  </p:childTnLst>
                                </p:cTn>
                              </p:par>
                            </p:childTnLst>
                          </p:cTn>
                        </p:par>
                        <p:par>
                          <p:cTn fill="hold" id="107" nodeType="afterGroup">
                            <p:stCondLst>
                              <p:cond delay="6200"/>
                            </p:stCondLst>
                            <p:childTnLst>
                              <p:par>
                                <p:cTn fill="hold" grpId="0" id="108" nodeType="afterEffect" presetClass="entr" presetID="47" presetSubtype="0">
                                  <p:stCondLst>
                                    <p:cond delay="0"/>
                                  </p:stCondLst>
                                  <p:iterate type="lt">
                                    <p:tmPct val="10000"/>
                                  </p:iterate>
                                  <p:childTnLst>
                                    <p:set>
                                      <p:cBhvr>
                                        <p:cTn dur="1" fill="hold" id="109">
                                          <p:stCondLst>
                                            <p:cond delay="0"/>
                                          </p:stCondLst>
                                        </p:cTn>
                                        <p:tgtEl>
                                          <p:spTgt spid="57">
                                            <p:txEl>
                                              <p:pRg end="0" st="0"/>
                                            </p:txEl>
                                          </p:spTgt>
                                        </p:tgtEl>
                                        <p:attrNameLst>
                                          <p:attrName>style.visibility</p:attrName>
                                        </p:attrNameLst>
                                      </p:cBhvr>
                                      <p:to>
                                        <p:strVal val="visible"/>
                                      </p:to>
                                    </p:set>
                                    <p:animEffect filter="fade" transition="in">
                                      <p:cBhvr>
                                        <p:cTn dur="250" id="110"/>
                                        <p:tgtEl>
                                          <p:spTgt spid="57">
                                            <p:txEl>
                                              <p:pRg end="0" st="0"/>
                                            </p:txEl>
                                          </p:spTgt>
                                        </p:tgtEl>
                                      </p:cBhvr>
                                    </p:animEffect>
                                    <p:anim calcmode="lin" valueType="num">
                                      <p:cBhvr>
                                        <p:cTn dur="250" fill="hold" id="111"/>
                                        <p:tgtEl>
                                          <p:spTgt spid="57">
                                            <p:txEl>
                                              <p:pRg end="0" st="0"/>
                                            </p:txEl>
                                          </p:spTgt>
                                        </p:tgtEl>
                                        <p:attrNameLst>
                                          <p:attrName>ppt_x</p:attrName>
                                        </p:attrNameLst>
                                      </p:cBhvr>
                                      <p:tavLst>
                                        <p:tav tm="0">
                                          <p:val>
                                            <p:strVal val="#ppt_x"/>
                                          </p:val>
                                        </p:tav>
                                        <p:tav tm="100000">
                                          <p:val>
                                            <p:strVal val="#ppt_x"/>
                                          </p:val>
                                        </p:tav>
                                      </p:tavLst>
                                    </p:anim>
                                    <p:anim calcmode="lin" valueType="num">
                                      <p:cBhvr>
                                        <p:cTn dur="250" fill="hold" id="112"/>
                                        <p:tgtEl>
                                          <p:spTgt spid="57">
                                            <p:txEl>
                                              <p:pRg end="0" st="0"/>
                                            </p:txEl>
                                          </p:spTgt>
                                        </p:tgtEl>
                                        <p:attrNameLst>
                                          <p:attrName>ppt_y</p:attrName>
                                        </p:attrNameLst>
                                      </p:cBhvr>
                                      <p:tavLst>
                                        <p:tav tm="0">
                                          <p:val>
                                            <p:strVal val="#ppt_y-.1"/>
                                          </p:val>
                                        </p:tav>
                                        <p:tav tm="100000">
                                          <p:val>
                                            <p:strVal val="#ppt_y"/>
                                          </p:val>
                                        </p:tav>
                                      </p:tavLst>
                                    </p:anim>
                                  </p:childTnLst>
                                </p:cTn>
                              </p:par>
                            </p:childTnLst>
                          </p:cTn>
                        </p:par>
                        <p:par>
                          <p:cTn fill="hold" id="113" nodeType="afterGroup">
                            <p:stCondLst>
                              <p:cond delay="6450"/>
                            </p:stCondLst>
                            <p:childTnLst>
                              <p:par>
                                <p:cTn fill="hold" grpId="0" id="114" nodeType="afterEffect" presetClass="entr" presetID="22" presetSubtype="8">
                                  <p:stCondLst>
                                    <p:cond delay="0"/>
                                  </p:stCondLst>
                                  <p:childTnLst>
                                    <p:set>
                                      <p:cBhvr>
                                        <p:cTn dur="1" fill="hold" id="115">
                                          <p:stCondLst>
                                            <p:cond delay="0"/>
                                          </p:stCondLst>
                                        </p:cTn>
                                        <p:tgtEl>
                                          <p:spTgt spid="58"/>
                                        </p:tgtEl>
                                        <p:attrNameLst>
                                          <p:attrName>style.visibility</p:attrName>
                                        </p:attrNameLst>
                                      </p:cBhvr>
                                      <p:to>
                                        <p:strVal val="visible"/>
                                      </p:to>
                                    </p:set>
                                    <p:animEffect filter="wipe(left)" transition="in">
                                      <p:cBhvr>
                                        <p:cTn dur="500" id="116"/>
                                        <p:tgtEl>
                                          <p:spTgt spid="5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4"/>
      <p:bldP grpId="0" spid="21"/>
      <p:bldP grpId="0" spid="22"/>
      <p:bldP build="p" grpId="0" spid="23"/>
      <p:bldP grpId="0" spid="24"/>
      <p:bldP grpId="0" spid="25"/>
      <p:bldP grpId="0" spid="26"/>
      <p:bldP build="p" grpId="0" spid="27"/>
      <p:bldP grpId="0" spid="28"/>
      <p:bldP grpId="0" spid="29"/>
      <p:bldP grpId="0" spid="30"/>
      <p:bldP build="p" grpId="0" spid="31"/>
      <p:bldP grpId="0" spid="32"/>
      <p:bldP grpId="0" spid="33"/>
      <p:bldP grpId="0" spid="34"/>
      <p:bldP build="p" grpId="0" spid="35"/>
      <p:bldP grpId="0" spid="36"/>
      <p:bldP grpId="0" spid="55"/>
      <p:bldP grpId="0" spid="56"/>
      <p:bldP build="p" grpId="0" spid="57"/>
      <p:bldP grpId="0" spid="58"/>
    </p:bldLst>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dpi="0" rotWithShape="1">
          <a:blip r:embed="rId3">
            <a:alphaModFix amt="25000"/>
            <a:lum/>
          </a:blip>
          <a:stretch>
            <a:fillRect b="-128000" t="-128000"/>
          </a:stretch>
        </a:blipFill>
        <a:effectLst/>
      </p:bgPr>
    </p:bg>
    <p:spTree>
      <p:nvGrpSpPr>
        <p:cNvPr id="1" name=""/>
        <p:cNvGrpSpPr/>
        <p:nvPr/>
      </p:nvGrpSpPr>
      <p:grpSpPr>
        <a:xfrm>
          <a:off x="0" y="0"/>
          <a:ext cx="0" cy="0"/>
        </a:xfrm>
      </p:grpSpPr>
      <p:sp>
        <p:nvSpPr>
          <p:cNvPr id="4" name="椭圆 3"/>
          <p:cNvSpPr>
            <a:spLocks noChangeAspect="1"/>
          </p:cNvSpPr>
          <p:nvPr/>
        </p:nvSpPr>
        <p:spPr>
          <a:xfrm>
            <a:off x="5523231" y="1605280"/>
            <a:ext cx="1260000" cy="1260000"/>
          </a:xfrm>
          <a:prstGeom prst="ellipse">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latin charset="0" panose="020b0604020202020204" pitchFamily="34" typeface="Arial"/>
              <a:ea charset="-122" panose="020b0503020204020204" pitchFamily="34" typeface="微软雅黑"/>
              <a:sym charset="0" panose="020b0604020202020204" pitchFamily="34" typeface="Arial"/>
            </a:endParaRPr>
          </a:p>
        </p:txBody>
      </p:sp>
      <p:sp>
        <p:nvSpPr>
          <p:cNvPr id="5" name="文本框 4"/>
          <p:cNvSpPr txBox="1"/>
          <p:nvPr/>
        </p:nvSpPr>
        <p:spPr>
          <a:xfrm>
            <a:off x="5587221" y="1541444"/>
            <a:ext cx="627017" cy="1844040"/>
          </a:xfrm>
          <a:prstGeom prst="rect">
            <a:avLst/>
          </a:prstGeom>
          <a:noFill/>
        </p:spPr>
        <p:txBody>
          <a:bodyPr rtlCol="0" wrap="square">
            <a:spAutoFit/>
          </a:bodyPr>
          <a:lstStyle/>
          <a:p>
            <a:r>
              <a:rPr altLang="zh-CN" lang="en-US" sz="11500">
                <a:solidFill>
                  <a:schemeClr val="bg1"/>
                </a:solidFill>
                <a:latin charset="0" panose="020b0604020202020204" pitchFamily="34" typeface="Arial"/>
                <a:ea charset="-122" panose="020b0503020204020204" pitchFamily="34" typeface="微软雅黑"/>
                <a:cs charset="0" panose="020b0604020202020204" pitchFamily="34" typeface="Arial"/>
                <a:sym charset="0" panose="020b0604020202020204" pitchFamily="34" typeface="Arial"/>
              </a:rPr>
              <a:t>1</a:t>
            </a:r>
          </a:p>
        </p:txBody>
      </p:sp>
      <p:pic>
        <p:nvPicPr>
          <p:cNvPr id="8" name="图片 7"/>
          <p:cNvPicPr>
            <a:picLocks noChangeAspect="1"/>
          </p:cNvPicPr>
          <p:nvPr/>
        </p:nvPicPr>
        <p:blipFill>
          <a:blip r:embed="rId2">
            <a:extLst>
              <a:ext uri="{28A0092B-C50C-407E-A947-70E740481C1C}">
                <a14:useLocalDpi val="0"/>
              </a:ext>
            </a:extLst>
          </a:blip>
          <a:stretch>
            <a:fillRect/>
          </a:stretch>
        </p:blipFill>
        <p:spPr>
          <a:xfrm rot="21428960">
            <a:off x="-287387" y="2533291"/>
            <a:ext cx="12993189" cy="2515008"/>
          </a:xfrm>
          <a:prstGeom prst="rect">
            <a:avLst/>
          </a:prstGeom>
        </p:spPr>
      </p:pic>
      <p:sp>
        <p:nvSpPr>
          <p:cNvPr id="9" name="矩形 8"/>
          <p:cNvSpPr/>
          <p:nvPr/>
        </p:nvSpPr>
        <p:spPr>
          <a:xfrm>
            <a:off x="2592160" y="4671906"/>
            <a:ext cx="7007680" cy="502920"/>
          </a:xfrm>
          <a:prstGeom prst="rect">
            <a:avLst/>
          </a:prstGeom>
          <a:solidFill>
            <a:schemeClr val="bg1">
              <a:alpha val="50000"/>
            </a:schemeClr>
          </a:solidFill>
        </p:spPr>
        <p:txBody>
          <a:bodyPr wrap="square">
            <a:spAutoFit/>
          </a:bodyPr>
          <a:lstStyle/>
          <a:p>
            <a:pPr algn="ctr">
              <a:lnSpc>
                <a:spcPct val="150000"/>
              </a:lnSpc>
              <a:spcBef>
                <a:spcPct val="0"/>
              </a:spcBef>
            </a:pPr>
            <a:r>
              <a:rPr altLang="zh-CN" kumimoji="1" lang="en-US">
                <a:solidFill>
                  <a:schemeClr val="tx1">
                    <a:lumMod val="85000"/>
                    <a:lumOff val="15000"/>
                  </a:schemeClr>
                </a:solidFill>
                <a:latin charset="0" panose="020b0604020202020204" pitchFamily="34" typeface="Arial"/>
                <a:ea charset="-122" panose="020b0503020204020204" pitchFamily="34" typeface="微软雅黑"/>
                <a:sym charset="0" panose="020b0604020202020204" pitchFamily="34" typeface="Arial"/>
              </a:rPr>
              <a:t>1-1 选题背景     1-2 研究意义     1-3 理论基础     1-4 贡献创新</a:t>
            </a:r>
          </a:p>
        </p:txBody>
      </p:sp>
      <p:sp>
        <p:nvSpPr>
          <p:cNvPr id="10" name="矩形 9"/>
          <p:cNvSpPr/>
          <p:nvPr/>
        </p:nvSpPr>
        <p:spPr>
          <a:xfrm>
            <a:off x="4785233" y="3353095"/>
            <a:ext cx="2621533" cy="822960"/>
          </a:xfrm>
          <a:prstGeom prst="rect">
            <a:avLst/>
          </a:prstGeom>
          <a:noFill/>
        </p:spPr>
        <p:txBody>
          <a:bodyPr rtlCol="0" vert="horz" wrap="square">
            <a:spAutoFit/>
          </a:bodyPr>
          <a:lstStyle/>
          <a:p>
            <a:pPr algn="ctr"/>
            <a:r>
              <a:rPr altLang="en-US" lang="zh-CN" sz="4800">
                <a:solidFill>
                  <a:schemeClr val="tx1">
                    <a:lumMod val="85000"/>
                    <a:lumOff val="15000"/>
                  </a:schemeClr>
                </a:solidFill>
                <a:latin charset="0" panose="020b0604020202020204" pitchFamily="34" typeface="Arial"/>
                <a:ea charset="-122" panose="020b0503020204020204" pitchFamily="34" typeface="微软雅黑"/>
                <a:cs charset="0" panose="020b0606030504020204" pitchFamily="34" typeface="Open Sans"/>
                <a:sym charset="0" panose="020b0604020202020204" pitchFamily="34" typeface="Arial"/>
              </a:rPr>
              <a:t>添加标题</a:t>
            </a:r>
          </a:p>
        </p:txBody>
      </p:sp>
    </p:spTree>
    <p:extLst>
      <p:ext uri="{BB962C8B-B14F-4D97-AF65-F5344CB8AC3E}">
        <p14:creationId val="2366311108"/>
      </p:ext>
    </p:extLst>
  </p:cSld>
  <p:clrMapOvr>
    <a:masterClrMapping/>
  </p:clrMapOvr>
  <p:transition spd="slow">
    <p:randomBar dir="vert"/>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37" presetSubtype="0">
                                  <p:stCondLst>
                                    <p:cond delay="0"/>
                                  </p:stCondLst>
                                  <p:childTnLst>
                                    <p:set>
                                      <p:cBhvr>
                                        <p:cTn dur="1" fill="hold" id="6">
                                          <p:stCondLst>
                                            <p:cond delay="0"/>
                                          </p:stCondLst>
                                        </p:cTn>
                                        <p:tgtEl>
                                          <p:spTgt spid="4"/>
                                        </p:tgtEl>
                                        <p:attrNameLst>
                                          <p:attrName>style.visibility</p:attrName>
                                        </p:attrNameLst>
                                      </p:cBhvr>
                                      <p:to>
                                        <p:strVal val="visible"/>
                                      </p:to>
                                    </p:set>
                                    <p:animEffect filter="fade" transition="in">
                                      <p:cBhvr>
                                        <p:cTn dur="1000" id="7"/>
                                        <p:tgtEl>
                                          <p:spTgt spid="4"/>
                                        </p:tgtEl>
                                      </p:cBhvr>
                                    </p:animEffect>
                                    <p:anim calcmode="lin" valueType="num">
                                      <p:cBhvr>
                                        <p:cTn dur="1000" fill="hold" id="8"/>
                                        <p:tgtEl>
                                          <p:spTgt spid="4"/>
                                        </p:tgtEl>
                                        <p:attrNameLst>
                                          <p:attrName>ppt_x</p:attrName>
                                        </p:attrNameLst>
                                      </p:cBhvr>
                                      <p:tavLst>
                                        <p:tav tm="0">
                                          <p:val>
                                            <p:strVal val="#ppt_x"/>
                                          </p:val>
                                        </p:tav>
                                        <p:tav tm="100000">
                                          <p:val>
                                            <p:strVal val="#ppt_x"/>
                                          </p:val>
                                        </p:tav>
                                      </p:tavLst>
                                    </p:anim>
                                    <p:anim calcmode="lin" valueType="num">
                                      <p:cBhvr>
                                        <p:cTn decel="100000" dur="900" fill="hold" id="9"/>
                                        <p:tgtEl>
                                          <p:spTgt spid="4"/>
                                        </p:tgtEl>
                                        <p:attrNameLst>
                                          <p:attrName>ppt_y</p:attrName>
                                        </p:attrNameLst>
                                      </p:cBhvr>
                                      <p:tavLst>
                                        <p:tav tm="0">
                                          <p:val>
                                            <p:strVal val="#ppt_y+1"/>
                                          </p:val>
                                        </p:tav>
                                        <p:tav tm="100000">
                                          <p:val>
                                            <p:strVal val="#ppt_y-.03"/>
                                          </p:val>
                                        </p:tav>
                                      </p:tavLst>
                                    </p:anim>
                                    <p:anim calcmode="lin" valueType="num">
                                      <p:cBhvr>
                                        <p:cTn accel="100000" dur="100" fill="hold" id="10">
                                          <p:stCondLst>
                                            <p:cond delay="900"/>
                                          </p:stCondLst>
                                        </p:cTn>
                                        <p:tgtEl>
                                          <p:spTgt spid="4"/>
                                        </p:tgtEl>
                                        <p:attrNameLst>
                                          <p:attrName>ppt_y</p:attrName>
                                        </p:attrNameLst>
                                      </p:cBhvr>
                                      <p:tavLst>
                                        <p:tav tm="0">
                                          <p:val>
                                            <p:strVal val="#ppt_y-.03"/>
                                          </p:val>
                                        </p:tav>
                                        <p:tav tm="100000">
                                          <p:val>
                                            <p:strVal val="#ppt_y"/>
                                          </p:val>
                                        </p:tav>
                                      </p:tavLst>
                                    </p:anim>
                                  </p:childTnLst>
                                </p:cTn>
                              </p:par>
                              <p:par>
                                <p:cTn fill="hold" grpId="0" id="11" nodeType="withEffect" presetClass="entr" presetID="37" presetSubtype="0">
                                  <p:stCondLst>
                                    <p:cond delay="100"/>
                                  </p:stCondLst>
                                  <p:childTnLst>
                                    <p:set>
                                      <p:cBhvr>
                                        <p:cTn dur="1" fill="hold" id="12">
                                          <p:stCondLst>
                                            <p:cond delay="0"/>
                                          </p:stCondLst>
                                        </p:cTn>
                                        <p:tgtEl>
                                          <p:spTgt spid="5"/>
                                        </p:tgtEl>
                                        <p:attrNameLst>
                                          <p:attrName>style.visibility</p:attrName>
                                        </p:attrNameLst>
                                      </p:cBhvr>
                                      <p:to>
                                        <p:strVal val="visible"/>
                                      </p:to>
                                    </p:set>
                                    <p:animEffect filter="fade" transition="in">
                                      <p:cBhvr>
                                        <p:cTn dur="1000" id="13"/>
                                        <p:tgtEl>
                                          <p:spTgt spid="5"/>
                                        </p:tgtEl>
                                      </p:cBhvr>
                                    </p:animEffect>
                                    <p:anim calcmode="lin" valueType="num">
                                      <p:cBhvr>
                                        <p:cTn dur="1000" fill="hold" id="14"/>
                                        <p:tgtEl>
                                          <p:spTgt spid="5"/>
                                        </p:tgtEl>
                                        <p:attrNameLst>
                                          <p:attrName>ppt_x</p:attrName>
                                        </p:attrNameLst>
                                      </p:cBhvr>
                                      <p:tavLst>
                                        <p:tav tm="0">
                                          <p:val>
                                            <p:strVal val="#ppt_x"/>
                                          </p:val>
                                        </p:tav>
                                        <p:tav tm="100000">
                                          <p:val>
                                            <p:strVal val="#ppt_x"/>
                                          </p:val>
                                        </p:tav>
                                      </p:tavLst>
                                    </p:anim>
                                    <p:anim calcmode="lin" valueType="num">
                                      <p:cBhvr>
                                        <p:cTn decel="100000" dur="900" fill="hold" id="15"/>
                                        <p:tgtEl>
                                          <p:spTgt spid="5"/>
                                        </p:tgtEl>
                                        <p:attrNameLst>
                                          <p:attrName>ppt_y</p:attrName>
                                        </p:attrNameLst>
                                      </p:cBhvr>
                                      <p:tavLst>
                                        <p:tav tm="0">
                                          <p:val>
                                            <p:strVal val="#ppt_y+1"/>
                                          </p:val>
                                        </p:tav>
                                        <p:tav tm="100000">
                                          <p:val>
                                            <p:strVal val="#ppt_y-.03"/>
                                          </p:val>
                                        </p:tav>
                                      </p:tavLst>
                                    </p:anim>
                                    <p:anim calcmode="lin" valueType="num">
                                      <p:cBhvr>
                                        <p:cTn accel="100000" dur="100" fill="hold" id="16">
                                          <p:stCondLst>
                                            <p:cond delay="900"/>
                                          </p:stCondLst>
                                        </p:cTn>
                                        <p:tgtEl>
                                          <p:spTgt spid="5"/>
                                        </p:tgtEl>
                                        <p:attrNameLst>
                                          <p:attrName>ppt_y</p:attrName>
                                        </p:attrNameLst>
                                      </p:cBhvr>
                                      <p:tavLst>
                                        <p:tav tm="0">
                                          <p:val>
                                            <p:strVal val="#ppt_y-.03"/>
                                          </p:val>
                                        </p:tav>
                                        <p:tav tm="100000">
                                          <p:val>
                                            <p:strVal val="#ppt_y"/>
                                          </p:val>
                                        </p:tav>
                                      </p:tavLst>
                                    </p:anim>
                                  </p:childTnLst>
                                </p:cTn>
                              </p:par>
                              <p:par>
                                <p:cTn fill="hold" id="17" nodeType="withEffect" presetClass="entr" presetID="16" presetSubtype="21">
                                  <p:stCondLst>
                                    <p:cond delay="750"/>
                                  </p:stCondLst>
                                  <p:childTnLst>
                                    <p:set>
                                      <p:cBhvr>
                                        <p:cTn dur="1" fill="hold" id="18">
                                          <p:stCondLst>
                                            <p:cond delay="0"/>
                                          </p:stCondLst>
                                        </p:cTn>
                                        <p:tgtEl>
                                          <p:spTgt spid="8"/>
                                        </p:tgtEl>
                                        <p:attrNameLst>
                                          <p:attrName>style.visibility</p:attrName>
                                        </p:attrNameLst>
                                      </p:cBhvr>
                                      <p:to>
                                        <p:strVal val="visible"/>
                                      </p:to>
                                    </p:set>
                                    <p:animEffect filter="barn(inVertical)" transition="in">
                                      <p:cBhvr>
                                        <p:cTn dur="500" id="19"/>
                                        <p:tgtEl>
                                          <p:spTgt spid="8"/>
                                        </p:tgtEl>
                                      </p:cBhvr>
                                    </p:animEffect>
                                  </p:childTnLst>
                                </p:cTn>
                              </p:par>
                            </p:childTnLst>
                          </p:cTn>
                        </p:par>
                        <p:par>
                          <p:cTn fill="hold" id="20" nodeType="afterGroup">
                            <p:stCondLst>
                              <p:cond delay="1250"/>
                            </p:stCondLst>
                            <p:childTnLst>
                              <p:par>
                                <p:cTn fill="hold" grpId="0" id="21" nodeType="afterEffect" presetClass="entr" presetID="53" presetSubtype="0">
                                  <p:stCondLst>
                                    <p:cond delay="0"/>
                                  </p:stCondLst>
                                  <p:iterate type="lt">
                                    <p:tmPct val="10000"/>
                                  </p:iterate>
                                  <p:childTnLst>
                                    <p:set>
                                      <p:cBhvr>
                                        <p:cTn dur="1" fill="hold" id="22">
                                          <p:stCondLst>
                                            <p:cond delay="0"/>
                                          </p:stCondLst>
                                        </p:cTn>
                                        <p:tgtEl>
                                          <p:spTgt spid="10"/>
                                        </p:tgtEl>
                                        <p:attrNameLst>
                                          <p:attrName>style.visibility</p:attrName>
                                        </p:attrNameLst>
                                      </p:cBhvr>
                                      <p:to>
                                        <p:strVal val="visible"/>
                                      </p:to>
                                    </p:set>
                                    <p:anim calcmode="lin" valueType="num">
                                      <p:cBhvr>
                                        <p:cTn dur="500" fill="hold" id="23"/>
                                        <p:tgtEl>
                                          <p:spTgt spid="10"/>
                                        </p:tgtEl>
                                        <p:attrNameLst>
                                          <p:attrName>ppt_w</p:attrName>
                                        </p:attrNameLst>
                                      </p:cBhvr>
                                      <p:tavLst>
                                        <p:tav tm="0">
                                          <p:val>
                                            <p:fltVal val="0"/>
                                          </p:val>
                                        </p:tav>
                                        <p:tav tm="100000">
                                          <p:val>
                                            <p:strVal val="#ppt_w"/>
                                          </p:val>
                                        </p:tav>
                                      </p:tavLst>
                                    </p:anim>
                                    <p:anim calcmode="lin" valueType="num">
                                      <p:cBhvr>
                                        <p:cTn dur="500" fill="hold" id="24"/>
                                        <p:tgtEl>
                                          <p:spTgt spid="10"/>
                                        </p:tgtEl>
                                        <p:attrNameLst>
                                          <p:attrName>ppt_h</p:attrName>
                                        </p:attrNameLst>
                                      </p:cBhvr>
                                      <p:tavLst>
                                        <p:tav tm="0">
                                          <p:val>
                                            <p:fltVal val="0"/>
                                          </p:val>
                                        </p:tav>
                                        <p:tav tm="100000">
                                          <p:val>
                                            <p:strVal val="#ppt_h"/>
                                          </p:val>
                                        </p:tav>
                                      </p:tavLst>
                                    </p:anim>
                                    <p:animEffect filter="fade" transition="in">
                                      <p:cBhvr>
                                        <p:cTn dur="500" id="25"/>
                                        <p:tgtEl>
                                          <p:spTgt spid="10"/>
                                        </p:tgtEl>
                                      </p:cBhvr>
                                    </p:animEffect>
                                  </p:childTnLst>
                                </p:cTn>
                              </p:par>
                            </p:childTnLst>
                          </p:cTn>
                        </p:par>
                        <p:par>
                          <p:cTn fill="hold" id="26" nodeType="afterGroup">
                            <p:stCondLst>
                              <p:cond delay="1750"/>
                            </p:stCondLst>
                            <p:childTnLst>
                              <p:par>
                                <p:cTn fill="hold" grpId="0" id="27" nodeType="afterEffect" presetClass="entr" presetID="22" presetSubtype="8">
                                  <p:stCondLst>
                                    <p:cond delay="0"/>
                                  </p:stCondLst>
                                  <p:childTnLst>
                                    <p:set>
                                      <p:cBhvr>
                                        <p:cTn dur="1" fill="hold" id="28">
                                          <p:stCondLst>
                                            <p:cond delay="0"/>
                                          </p:stCondLst>
                                        </p:cTn>
                                        <p:tgtEl>
                                          <p:spTgt spid="9"/>
                                        </p:tgtEl>
                                        <p:attrNameLst>
                                          <p:attrName>style.visibility</p:attrName>
                                        </p:attrNameLst>
                                      </p:cBhvr>
                                      <p:to>
                                        <p:strVal val="visible"/>
                                      </p:to>
                                    </p:set>
                                    <p:animEffect filter="wipe(left)" transition="in">
                                      <p:cBhvr>
                                        <p:cTn dur="500" id="29"/>
                                        <p:tgtEl>
                                          <p:spTgt spid="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5"/>
      <p:bldP grpId="0" spid="9"/>
      <p:bldP grpId="0" spid="10"/>
    </p:bldLst>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dpi="0" rotWithShape="1">
          <a:blip r:embed="rId4">
            <a:alphaModFix amt="25000"/>
            <a:lum/>
          </a:blip>
          <a:stretch>
            <a:fillRect b="-128000" t="-128000"/>
          </a:stretch>
        </a:blipFill>
        <a:effectLst/>
      </p:bgPr>
    </p:bg>
    <p:spTree>
      <p:nvGrpSpPr>
        <p:cNvPr id="1" name=""/>
        <p:cNvGrpSpPr/>
        <p:nvPr/>
      </p:nvGrpSpPr>
      <p:grpSpPr>
        <a:xfrm>
          <a:off x="0" y="0"/>
          <a:ext cx="0" cy="0"/>
        </a:xfrm>
      </p:grpSpPr>
      <p:cxnSp>
        <p:nvCxnSpPr>
          <p:cNvPr id="18" name="直接连接符 17"/>
          <p:cNvCxnSpPr/>
          <p:nvPr/>
        </p:nvCxnSpPr>
        <p:spPr>
          <a:xfrm flipH="1">
            <a:off x="5136381" y="2023872"/>
            <a:ext cx="0" cy="483412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2" name="组合 1"/>
          <p:cNvGrpSpPr>
            <a:grpSpLocks noChangeAspect="1"/>
          </p:cNvGrpSpPr>
          <p:nvPr/>
        </p:nvGrpSpPr>
        <p:grpSpPr>
          <a:xfrm>
            <a:off x="4786013" y="1805508"/>
            <a:ext cx="720000" cy="742089"/>
            <a:chOff x="4724972" y="1458268"/>
            <a:chExt cx="742579" cy="816111"/>
          </a:xfrm>
        </p:grpSpPr>
        <p:sp>
          <p:nvSpPr>
            <p:cNvPr id="6" name="菱形 5"/>
            <p:cNvSpPr/>
            <p:nvPr/>
          </p:nvSpPr>
          <p:spPr>
            <a:xfrm>
              <a:off x="4724972" y="1458268"/>
              <a:ext cx="742579" cy="789978"/>
            </a:xfrm>
            <a:prstGeom prst="diamond">
              <a:avLst/>
            </a:prstGeom>
            <a:solidFill>
              <a:schemeClr val="bg1"/>
            </a:solid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400">
                <a:latin charset="0" panose="020b0604020202020204" pitchFamily="34" typeface="Arial"/>
                <a:ea charset="-122" panose="020b0503020204020204" pitchFamily="34" typeface="微软雅黑"/>
                <a:sym charset="0" panose="020b0604020202020204" pitchFamily="34" typeface="Arial"/>
              </a:endParaRPr>
            </a:p>
          </p:txBody>
        </p:sp>
        <p:sp>
          <p:nvSpPr>
            <p:cNvPr id="7" name="Rectangle 22"/>
            <p:cNvSpPr>
              <a:spLocks noChangeArrowheads="1"/>
            </p:cNvSpPr>
            <p:nvPr/>
          </p:nvSpPr>
          <p:spPr bwMode="auto">
            <a:xfrm>
              <a:off x="4819195" y="1499647"/>
              <a:ext cx="414266" cy="77096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wrap="square">
              <a:spAutoFit/>
            </a:bodyPr>
            <a:lstStyle>
              <a:lvl1pPr defTabSz="912813">
                <a:lnSpc>
                  <a:spcPct val="90000"/>
                </a:lnSpc>
                <a:spcBef>
                  <a:spcPts val="1000"/>
                </a:spcBef>
                <a:buFont charset="0" panose="020b0604020202020204" pitchFamily="34" typeface="Arial"/>
                <a:buChar char="•"/>
                <a:defRPr sz="2800">
                  <a:solidFill>
                    <a:srgbClr val="595959"/>
                  </a:solidFill>
                  <a:latin charset="0" panose="020f0302020204030204" pitchFamily="34" typeface="Calibri Light"/>
                  <a:cs charset="0" pitchFamily="2" typeface="Roboto Light"/>
                </a:defRPr>
              </a:lvl1pPr>
              <a:lvl2pPr defTabSz="912813" indent="-285750" marL="742950">
                <a:lnSpc>
                  <a:spcPct val="90000"/>
                </a:lnSpc>
                <a:spcBef>
                  <a:spcPts val="500"/>
                </a:spcBef>
                <a:buFont charset="0" panose="020b0604020202020204" pitchFamily="34" typeface="Arial"/>
                <a:buChar char="•"/>
                <a:defRPr sz="2400">
                  <a:solidFill>
                    <a:srgbClr val="595959"/>
                  </a:solidFill>
                  <a:latin charset="0" panose="020f0302020204030204" pitchFamily="34" typeface="Calibri Light"/>
                  <a:cs charset="0" pitchFamily="2" typeface="Roboto Light"/>
                </a:defRPr>
              </a:lvl2pPr>
              <a:lvl3pPr defTabSz="912813" indent="-228600" marL="1143000">
                <a:lnSpc>
                  <a:spcPct val="90000"/>
                </a:lnSpc>
                <a:spcBef>
                  <a:spcPts val="500"/>
                </a:spcBef>
                <a:buFont charset="0" panose="020b0604020202020204" pitchFamily="34" typeface="Arial"/>
                <a:buChar char="•"/>
                <a:defRPr sz="2000">
                  <a:solidFill>
                    <a:srgbClr val="595959"/>
                  </a:solidFill>
                  <a:latin charset="0" panose="020f0302020204030204" pitchFamily="34" typeface="Calibri Light"/>
                  <a:cs charset="0" pitchFamily="2" typeface="Roboto Light"/>
                </a:defRPr>
              </a:lvl3pPr>
              <a:lvl4pPr defTabSz="912813" indent="-228600" marL="1600200">
                <a:lnSpc>
                  <a:spcPct val="90000"/>
                </a:lnSpc>
                <a:spcBef>
                  <a:spcPts val="500"/>
                </a:spcBef>
                <a:buFont charset="0" panose="020b0604020202020204" pitchFamily="34" typeface="Arial"/>
                <a:buChar char="•"/>
                <a:defRPr sz="2000">
                  <a:solidFill>
                    <a:srgbClr val="595959"/>
                  </a:solidFill>
                  <a:latin charset="0" panose="020f0302020204030204" pitchFamily="34" typeface="Calibri Light"/>
                  <a:cs charset="0" pitchFamily="2" typeface="Roboto Light"/>
                </a:defRPr>
              </a:lvl4pPr>
              <a:lvl5pPr defTabSz="912813" indent="-228600" marL="2057400">
                <a:lnSpc>
                  <a:spcPct val="90000"/>
                </a:lnSpc>
                <a:spcBef>
                  <a:spcPts val="500"/>
                </a:spcBef>
                <a:buFont charset="0" panose="020b0604020202020204" pitchFamily="34" typeface="Arial"/>
                <a:buChar char="•"/>
                <a:defRPr sz="2000">
                  <a:solidFill>
                    <a:srgbClr val="595959"/>
                  </a:solidFill>
                  <a:latin charset="0" panose="020f0302020204030204" pitchFamily="34" typeface="Calibri Light"/>
                  <a:cs charset="0" pitchFamily="2" typeface="Roboto Light"/>
                </a:defRPr>
              </a:lvl5pPr>
              <a:lvl6pPr defTabSz="912813" eaLnBrk="0" fontAlgn="base" hangingPunct="0" indent="-228600" marL="2514600">
                <a:lnSpc>
                  <a:spcPct val="90000"/>
                </a:lnSpc>
                <a:spcBef>
                  <a:spcPts val="500"/>
                </a:spcBef>
                <a:spcAft>
                  <a:spcPct val="0"/>
                </a:spcAft>
                <a:buFont charset="0" panose="020b0604020202020204" pitchFamily="34" typeface="Arial"/>
                <a:buChar char="•"/>
                <a:defRPr sz="2000">
                  <a:solidFill>
                    <a:srgbClr val="595959"/>
                  </a:solidFill>
                  <a:latin charset="0" panose="020f0302020204030204" pitchFamily="34" typeface="Calibri Light"/>
                  <a:cs charset="0" pitchFamily="2" typeface="Roboto Light"/>
                </a:defRPr>
              </a:lvl6pPr>
              <a:lvl7pPr defTabSz="912813" eaLnBrk="0" fontAlgn="base" hangingPunct="0" indent="-228600" marL="2971800">
                <a:lnSpc>
                  <a:spcPct val="90000"/>
                </a:lnSpc>
                <a:spcBef>
                  <a:spcPts val="500"/>
                </a:spcBef>
                <a:spcAft>
                  <a:spcPct val="0"/>
                </a:spcAft>
                <a:buFont charset="0" panose="020b0604020202020204" pitchFamily="34" typeface="Arial"/>
                <a:buChar char="•"/>
                <a:defRPr sz="2000">
                  <a:solidFill>
                    <a:srgbClr val="595959"/>
                  </a:solidFill>
                  <a:latin charset="0" panose="020f0302020204030204" pitchFamily="34" typeface="Calibri Light"/>
                  <a:cs charset="0" pitchFamily="2" typeface="Roboto Light"/>
                </a:defRPr>
              </a:lvl7pPr>
              <a:lvl8pPr defTabSz="912813" eaLnBrk="0" fontAlgn="base" hangingPunct="0" indent="-228600" marL="3429000">
                <a:lnSpc>
                  <a:spcPct val="90000"/>
                </a:lnSpc>
                <a:spcBef>
                  <a:spcPts val="500"/>
                </a:spcBef>
                <a:spcAft>
                  <a:spcPct val="0"/>
                </a:spcAft>
                <a:buFont charset="0" panose="020b0604020202020204" pitchFamily="34" typeface="Arial"/>
                <a:buChar char="•"/>
                <a:defRPr sz="2000">
                  <a:solidFill>
                    <a:srgbClr val="595959"/>
                  </a:solidFill>
                  <a:latin charset="0" panose="020f0302020204030204" pitchFamily="34" typeface="Calibri Light"/>
                  <a:cs charset="0" pitchFamily="2" typeface="Roboto Light"/>
                </a:defRPr>
              </a:lvl8pPr>
              <a:lvl9pPr defTabSz="912813" eaLnBrk="0" fontAlgn="base" hangingPunct="0" indent="-228600" marL="3886200">
                <a:lnSpc>
                  <a:spcPct val="90000"/>
                </a:lnSpc>
                <a:spcBef>
                  <a:spcPts val="500"/>
                </a:spcBef>
                <a:spcAft>
                  <a:spcPct val="0"/>
                </a:spcAft>
                <a:buFont charset="0" panose="020b0604020202020204" pitchFamily="34" typeface="Arial"/>
                <a:buChar char="•"/>
                <a:defRPr sz="2000">
                  <a:solidFill>
                    <a:srgbClr val="595959"/>
                  </a:solidFill>
                  <a:latin charset="0" panose="020f0302020204030204" pitchFamily="34" typeface="Calibri Light"/>
                  <a:cs charset="0" pitchFamily="2" typeface="Roboto Light"/>
                </a:defRPr>
              </a:lvl9pPr>
            </a:lstStyle>
            <a:p>
              <a:pPr eaLnBrk="1" hangingPunct="1">
                <a:lnSpc>
                  <a:spcPct val="100000"/>
                </a:lnSpc>
                <a:spcBef>
                  <a:spcPct val="0"/>
                </a:spcBef>
                <a:buFontTx/>
                <a:buNone/>
              </a:pPr>
              <a:r>
                <a:rPr altLang="zh-CN" lang="zh-CN" noProof="1" sz="4000">
                  <a:solidFill>
                    <a:schemeClr val="tx1">
                      <a:lumMod val="85000"/>
                      <a:lumOff val="15000"/>
                    </a:schemeClr>
                  </a:solidFill>
                  <a:latin charset="0" panose="020b0604020202020204" pitchFamily="34" typeface="Arial"/>
                  <a:ea charset="-122" panose="020b0503020204020204" pitchFamily="34" typeface="微软雅黑"/>
                  <a:cs charset="0" panose="020b0606030504020204" pitchFamily="34" typeface="Open Sans"/>
                  <a:sym charset="0" panose="020b0604020202020204" pitchFamily="34" typeface="Arial"/>
                </a:rPr>
                <a:t>1</a:t>
              </a:r>
            </a:p>
          </p:txBody>
        </p:sp>
      </p:grpSp>
      <p:grpSp>
        <p:nvGrpSpPr>
          <p:cNvPr id="3" name="组合 2"/>
          <p:cNvGrpSpPr>
            <a:grpSpLocks noChangeAspect="1"/>
          </p:cNvGrpSpPr>
          <p:nvPr/>
        </p:nvGrpSpPr>
        <p:grpSpPr>
          <a:xfrm>
            <a:off x="4773068" y="3389040"/>
            <a:ext cx="720000" cy="720000"/>
            <a:chOff x="4714013" y="3041801"/>
            <a:chExt cx="846000" cy="846000"/>
          </a:xfrm>
        </p:grpSpPr>
        <p:sp>
          <p:nvSpPr>
            <p:cNvPr id="8" name="菱形 7"/>
            <p:cNvSpPr/>
            <p:nvPr/>
          </p:nvSpPr>
          <p:spPr>
            <a:xfrm>
              <a:off x="4714013" y="3041801"/>
              <a:ext cx="846000" cy="846000"/>
            </a:xfrm>
            <a:prstGeom prst="diamond">
              <a:avLst/>
            </a:prstGeom>
            <a:solidFill>
              <a:schemeClr val="bg1"/>
            </a:solid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400">
                <a:latin charset="0" panose="020b0604020202020204" pitchFamily="34" typeface="Arial"/>
                <a:ea charset="-122" panose="020b0503020204020204" pitchFamily="34" typeface="微软雅黑"/>
                <a:sym charset="0" panose="020b0604020202020204" pitchFamily="34" typeface="Arial"/>
              </a:endParaRPr>
            </a:p>
          </p:txBody>
        </p:sp>
        <p:sp>
          <p:nvSpPr>
            <p:cNvPr id="9" name="Rectangle 22"/>
            <p:cNvSpPr>
              <a:spLocks noChangeArrowheads="1"/>
            </p:cNvSpPr>
            <p:nvPr/>
          </p:nvSpPr>
          <p:spPr bwMode="auto">
            <a:xfrm>
              <a:off x="4853274" y="3056802"/>
              <a:ext cx="414266" cy="82372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wrap="square">
              <a:spAutoFit/>
            </a:bodyPr>
            <a:lstStyle>
              <a:lvl1pPr defTabSz="912813">
                <a:lnSpc>
                  <a:spcPct val="90000"/>
                </a:lnSpc>
                <a:spcBef>
                  <a:spcPts val="1000"/>
                </a:spcBef>
                <a:buFont charset="0" panose="020b0604020202020204" pitchFamily="34" typeface="Arial"/>
                <a:buChar char="•"/>
                <a:defRPr sz="2800">
                  <a:solidFill>
                    <a:srgbClr val="595959"/>
                  </a:solidFill>
                  <a:latin charset="0" panose="020f0302020204030204" pitchFamily="34" typeface="Calibri Light"/>
                  <a:cs charset="0" pitchFamily="2" typeface="Roboto Light"/>
                </a:defRPr>
              </a:lvl1pPr>
              <a:lvl2pPr defTabSz="912813" indent="-285750" marL="742950">
                <a:lnSpc>
                  <a:spcPct val="90000"/>
                </a:lnSpc>
                <a:spcBef>
                  <a:spcPts val="500"/>
                </a:spcBef>
                <a:buFont charset="0" panose="020b0604020202020204" pitchFamily="34" typeface="Arial"/>
                <a:buChar char="•"/>
                <a:defRPr sz="2400">
                  <a:solidFill>
                    <a:srgbClr val="595959"/>
                  </a:solidFill>
                  <a:latin charset="0" panose="020f0302020204030204" pitchFamily="34" typeface="Calibri Light"/>
                  <a:cs charset="0" pitchFamily="2" typeface="Roboto Light"/>
                </a:defRPr>
              </a:lvl2pPr>
              <a:lvl3pPr defTabSz="912813" indent="-228600" marL="1143000">
                <a:lnSpc>
                  <a:spcPct val="90000"/>
                </a:lnSpc>
                <a:spcBef>
                  <a:spcPts val="500"/>
                </a:spcBef>
                <a:buFont charset="0" panose="020b0604020202020204" pitchFamily="34" typeface="Arial"/>
                <a:buChar char="•"/>
                <a:defRPr sz="2000">
                  <a:solidFill>
                    <a:srgbClr val="595959"/>
                  </a:solidFill>
                  <a:latin charset="0" panose="020f0302020204030204" pitchFamily="34" typeface="Calibri Light"/>
                  <a:cs charset="0" pitchFamily="2" typeface="Roboto Light"/>
                </a:defRPr>
              </a:lvl3pPr>
              <a:lvl4pPr defTabSz="912813" indent="-228600" marL="1600200">
                <a:lnSpc>
                  <a:spcPct val="90000"/>
                </a:lnSpc>
                <a:spcBef>
                  <a:spcPts val="500"/>
                </a:spcBef>
                <a:buFont charset="0" panose="020b0604020202020204" pitchFamily="34" typeface="Arial"/>
                <a:buChar char="•"/>
                <a:defRPr sz="2000">
                  <a:solidFill>
                    <a:srgbClr val="595959"/>
                  </a:solidFill>
                  <a:latin charset="0" panose="020f0302020204030204" pitchFamily="34" typeface="Calibri Light"/>
                  <a:cs charset="0" pitchFamily="2" typeface="Roboto Light"/>
                </a:defRPr>
              </a:lvl4pPr>
              <a:lvl5pPr defTabSz="912813" indent="-228600" marL="2057400">
                <a:lnSpc>
                  <a:spcPct val="90000"/>
                </a:lnSpc>
                <a:spcBef>
                  <a:spcPts val="500"/>
                </a:spcBef>
                <a:buFont charset="0" panose="020b0604020202020204" pitchFamily="34" typeface="Arial"/>
                <a:buChar char="•"/>
                <a:defRPr sz="2000">
                  <a:solidFill>
                    <a:srgbClr val="595959"/>
                  </a:solidFill>
                  <a:latin charset="0" panose="020f0302020204030204" pitchFamily="34" typeface="Calibri Light"/>
                  <a:cs charset="0" pitchFamily="2" typeface="Roboto Light"/>
                </a:defRPr>
              </a:lvl5pPr>
              <a:lvl6pPr defTabSz="912813" eaLnBrk="0" fontAlgn="base" hangingPunct="0" indent="-228600" marL="2514600">
                <a:lnSpc>
                  <a:spcPct val="90000"/>
                </a:lnSpc>
                <a:spcBef>
                  <a:spcPts val="500"/>
                </a:spcBef>
                <a:spcAft>
                  <a:spcPct val="0"/>
                </a:spcAft>
                <a:buFont charset="0" panose="020b0604020202020204" pitchFamily="34" typeface="Arial"/>
                <a:buChar char="•"/>
                <a:defRPr sz="2000">
                  <a:solidFill>
                    <a:srgbClr val="595959"/>
                  </a:solidFill>
                  <a:latin charset="0" panose="020f0302020204030204" pitchFamily="34" typeface="Calibri Light"/>
                  <a:cs charset="0" pitchFamily="2" typeface="Roboto Light"/>
                </a:defRPr>
              </a:lvl6pPr>
              <a:lvl7pPr defTabSz="912813" eaLnBrk="0" fontAlgn="base" hangingPunct="0" indent="-228600" marL="2971800">
                <a:lnSpc>
                  <a:spcPct val="90000"/>
                </a:lnSpc>
                <a:spcBef>
                  <a:spcPts val="500"/>
                </a:spcBef>
                <a:spcAft>
                  <a:spcPct val="0"/>
                </a:spcAft>
                <a:buFont charset="0" panose="020b0604020202020204" pitchFamily="34" typeface="Arial"/>
                <a:buChar char="•"/>
                <a:defRPr sz="2000">
                  <a:solidFill>
                    <a:srgbClr val="595959"/>
                  </a:solidFill>
                  <a:latin charset="0" panose="020f0302020204030204" pitchFamily="34" typeface="Calibri Light"/>
                  <a:cs charset="0" pitchFamily="2" typeface="Roboto Light"/>
                </a:defRPr>
              </a:lvl7pPr>
              <a:lvl8pPr defTabSz="912813" eaLnBrk="0" fontAlgn="base" hangingPunct="0" indent="-228600" marL="3429000">
                <a:lnSpc>
                  <a:spcPct val="90000"/>
                </a:lnSpc>
                <a:spcBef>
                  <a:spcPts val="500"/>
                </a:spcBef>
                <a:spcAft>
                  <a:spcPct val="0"/>
                </a:spcAft>
                <a:buFont charset="0" panose="020b0604020202020204" pitchFamily="34" typeface="Arial"/>
                <a:buChar char="•"/>
                <a:defRPr sz="2000">
                  <a:solidFill>
                    <a:srgbClr val="595959"/>
                  </a:solidFill>
                  <a:latin charset="0" panose="020f0302020204030204" pitchFamily="34" typeface="Calibri Light"/>
                  <a:cs charset="0" pitchFamily="2" typeface="Roboto Light"/>
                </a:defRPr>
              </a:lvl8pPr>
              <a:lvl9pPr defTabSz="912813" eaLnBrk="0" fontAlgn="base" hangingPunct="0" indent="-228600" marL="3886200">
                <a:lnSpc>
                  <a:spcPct val="90000"/>
                </a:lnSpc>
                <a:spcBef>
                  <a:spcPts val="500"/>
                </a:spcBef>
                <a:spcAft>
                  <a:spcPct val="0"/>
                </a:spcAft>
                <a:buFont charset="0" panose="020b0604020202020204" pitchFamily="34" typeface="Arial"/>
                <a:buChar char="•"/>
                <a:defRPr sz="2000">
                  <a:solidFill>
                    <a:srgbClr val="595959"/>
                  </a:solidFill>
                  <a:latin charset="0" panose="020f0302020204030204" pitchFamily="34" typeface="Calibri Light"/>
                  <a:cs charset="0" pitchFamily="2" typeface="Roboto Light"/>
                </a:defRPr>
              </a:lvl9pPr>
            </a:lstStyle>
            <a:p>
              <a:pPr eaLnBrk="1" hangingPunct="1">
                <a:lnSpc>
                  <a:spcPct val="100000"/>
                </a:lnSpc>
                <a:spcBef>
                  <a:spcPct val="0"/>
                </a:spcBef>
                <a:buFontTx/>
                <a:buNone/>
              </a:pPr>
              <a:r>
                <a:rPr altLang="zh-CN" lang="en-US" noProof="1" sz="4000">
                  <a:solidFill>
                    <a:schemeClr val="tx1">
                      <a:lumMod val="85000"/>
                      <a:lumOff val="15000"/>
                    </a:schemeClr>
                  </a:solidFill>
                  <a:latin charset="0" panose="020b0604020202020204" pitchFamily="34" typeface="Arial"/>
                  <a:ea charset="-122" panose="020b0503020204020204" pitchFamily="34" typeface="微软雅黑"/>
                  <a:cs charset="0" panose="020b0606030504020204" pitchFamily="34" typeface="Open Sans"/>
                  <a:sym charset="0" panose="020b0604020202020204" pitchFamily="34" typeface="Arial"/>
                </a:rPr>
                <a:t>2</a:t>
              </a:r>
            </a:p>
          </p:txBody>
        </p:sp>
      </p:grpSp>
      <p:grpSp>
        <p:nvGrpSpPr>
          <p:cNvPr id="16" name="组合 15"/>
          <p:cNvGrpSpPr>
            <a:grpSpLocks noChangeAspect="1"/>
          </p:cNvGrpSpPr>
          <p:nvPr/>
        </p:nvGrpSpPr>
        <p:grpSpPr>
          <a:xfrm>
            <a:off x="4774792" y="4972574"/>
            <a:ext cx="720000" cy="720000"/>
            <a:chOff x="4719547" y="4625335"/>
            <a:chExt cx="846000" cy="846000"/>
          </a:xfrm>
        </p:grpSpPr>
        <p:sp>
          <p:nvSpPr>
            <p:cNvPr id="10" name="菱形 9"/>
            <p:cNvSpPr/>
            <p:nvPr/>
          </p:nvSpPr>
          <p:spPr>
            <a:xfrm>
              <a:off x="4719547" y="4625335"/>
              <a:ext cx="846000" cy="846000"/>
            </a:xfrm>
            <a:prstGeom prst="diamond">
              <a:avLst/>
            </a:prstGeom>
            <a:solidFill>
              <a:schemeClr val="bg1"/>
            </a:solid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400">
                <a:latin charset="0" panose="020b0604020202020204" pitchFamily="34" typeface="Arial"/>
                <a:ea charset="-122" panose="020b0503020204020204" pitchFamily="34" typeface="微软雅黑"/>
                <a:sym charset="0" panose="020b0604020202020204" pitchFamily="34" typeface="Arial"/>
              </a:endParaRPr>
            </a:p>
          </p:txBody>
        </p:sp>
        <p:sp>
          <p:nvSpPr>
            <p:cNvPr id="11" name="Rectangle 22"/>
            <p:cNvSpPr>
              <a:spLocks noChangeArrowheads="1"/>
            </p:cNvSpPr>
            <p:nvPr/>
          </p:nvSpPr>
          <p:spPr bwMode="auto">
            <a:xfrm>
              <a:off x="4828202" y="4640336"/>
              <a:ext cx="414266" cy="82372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wrap="square">
              <a:spAutoFit/>
            </a:bodyPr>
            <a:lstStyle>
              <a:lvl1pPr defTabSz="912813">
                <a:lnSpc>
                  <a:spcPct val="90000"/>
                </a:lnSpc>
                <a:spcBef>
                  <a:spcPts val="1000"/>
                </a:spcBef>
                <a:buFont charset="0" panose="020b0604020202020204" pitchFamily="34" typeface="Arial"/>
                <a:buChar char="•"/>
                <a:defRPr sz="2800">
                  <a:solidFill>
                    <a:srgbClr val="595959"/>
                  </a:solidFill>
                  <a:latin charset="0" panose="020f0302020204030204" pitchFamily="34" typeface="Calibri Light"/>
                  <a:cs charset="0" pitchFamily="2" typeface="Roboto Light"/>
                </a:defRPr>
              </a:lvl1pPr>
              <a:lvl2pPr defTabSz="912813" indent="-285750" marL="742950">
                <a:lnSpc>
                  <a:spcPct val="90000"/>
                </a:lnSpc>
                <a:spcBef>
                  <a:spcPts val="500"/>
                </a:spcBef>
                <a:buFont charset="0" panose="020b0604020202020204" pitchFamily="34" typeface="Arial"/>
                <a:buChar char="•"/>
                <a:defRPr sz="2400">
                  <a:solidFill>
                    <a:srgbClr val="595959"/>
                  </a:solidFill>
                  <a:latin charset="0" panose="020f0302020204030204" pitchFamily="34" typeface="Calibri Light"/>
                  <a:cs charset="0" pitchFamily="2" typeface="Roboto Light"/>
                </a:defRPr>
              </a:lvl2pPr>
              <a:lvl3pPr defTabSz="912813" indent="-228600" marL="1143000">
                <a:lnSpc>
                  <a:spcPct val="90000"/>
                </a:lnSpc>
                <a:spcBef>
                  <a:spcPts val="500"/>
                </a:spcBef>
                <a:buFont charset="0" panose="020b0604020202020204" pitchFamily="34" typeface="Arial"/>
                <a:buChar char="•"/>
                <a:defRPr sz="2000">
                  <a:solidFill>
                    <a:srgbClr val="595959"/>
                  </a:solidFill>
                  <a:latin charset="0" panose="020f0302020204030204" pitchFamily="34" typeface="Calibri Light"/>
                  <a:cs charset="0" pitchFamily="2" typeface="Roboto Light"/>
                </a:defRPr>
              </a:lvl3pPr>
              <a:lvl4pPr defTabSz="912813" indent="-228600" marL="1600200">
                <a:lnSpc>
                  <a:spcPct val="90000"/>
                </a:lnSpc>
                <a:spcBef>
                  <a:spcPts val="500"/>
                </a:spcBef>
                <a:buFont charset="0" panose="020b0604020202020204" pitchFamily="34" typeface="Arial"/>
                <a:buChar char="•"/>
                <a:defRPr sz="2000">
                  <a:solidFill>
                    <a:srgbClr val="595959"/>
                  </a:solidFill>
                  <a:latin charset="0" panose="020f0302020204030204" pitchFamily="34" typeface="Calibri Light"/>
                  <a:cs charset="0" pitchFamily="2" typeface="Roboto Light"/>
                </a:defRPr>
              </a:lvl4pPr>
              <a:lvl5pPr defTabSz="912813" indent="-228600" marL="2057400">
                <a:lnSpc>
                  <a:spcPct val="90000"/>
                </a:lnSpc>
                <a:spcBef>
                  <a:spcPts val="500"/>
                </a:spcBef>
                <a:buFont charset="0" panose="020b0604020202020204" pitchFamily="34" typeface="Arial"/>
                <a:buChar char="•"/>
                <a:defRPr sz="2000">
                  <a:solidFill>
                    <a:srgbClr val="595959"/>
                  </a:solidFill>
                  <a:latin charset="0" panose="020f0302020204030204" pitchFamily="34" typeface="Calibri Light"/>
                  <a:cs charset="0" pitchFamily="2" typeface="Roboto Light"/>
                </a:defRPr>
              </a:lvl5pPr>
              <a:lvl6pPr defTabSz="912813" eaLnBrk="0" fontAlgn="base" hangingPunct="0" indent="-228600" marL="2514600">
                <a:lnSpc>
                  <a:spcPct val="90000"/>
                </a:lnSpc>
                <a:spcBef>
                  <a:spcPts val="500"/>
                </a:spcBef>
                <a:spcAft>
                  <a:spcPct val="0"/>
                </a:spcAft>
                <a:buFont charset="0" panose="020b0604020202020204" pitchFamily="34" typeface="Arial"/>
                <a:buChar char="•"/>
                <a:defRPr sz="2000">
                  <a:solidFill>
                    <a:srgbClr val="595959"/>
                  </a:solidFill>
                  <a:latin charset="0" panose="020f0302020204030204" pitchFamily="34" typeface="Calibri Light"/>
                  <a:cs charset="0" pitchFamily="2" typeface="Roboto Light"/>
                </a:defRPr>
              </a:lvl6pPr>
              <a:lvl7pPr defTabSz="912813" eaLnBrk="0" fontAlgn="base" hangingPunct="0" indent="-228600" marL="2971800">
                <a:lnSpc>
                  <a:spcPct val="90000"/>
                </a:lnSpc>
                <a:spcBef>
                  <a:spcPts val="500"/>
                </a:spcBef>
                <a:spcAft>
                  <a:spcPct val="0"/>
                </a:spcAft>
                <a:buFont charset="0" panose="020b0604020202020204" pitchFamily="34" typeface="Arial"/>
                <a:buChar char="•"/>
                <a:defRPr sz="2000">
                  <a:solidFill>
                    <a:srgbClr val="595959"/>
                  </a:solidFill>
                  <a:latin charset="0" panose="020f0302020204030204" pitchFamily="34" typeface="Calibri Light"/>
                  <a:cs charset="0" pitchFamily="2" typeface="Roboto Light"/>
                </a:defRPr>
              </a:lvl7pPr>
              <a:lvl8pPr defTabSz="912813" eaLnBrk="0" fontAlgn="base" hangingPunct="0" indent="-228600" marL="3429000">
                <a:lnSpc>
                  <a:spcPct val="90000"/>
                </a:lnSpc>
                <a:spcBef>
                  <a:spcPts val="500"/>
                </a:spcBef>
                <a:spcAft>
                  <a:spcPct val="0"/>
                </a:spcAft>
                <a:buFont charset="0" panose="020b0604020202020204" pitchFamily="34" typeface="Arial"/>
                <a:buChar char="•"/>
                <a:defRPr sz="2000">
                  <a:solidFill>
                    <a:srgbClr val="595959"/>
                  </a:solidFill>
                  <a:latin charset="0" panose="020f0302020204030204" pitchFamily="34" typeface="Calibri Light"/>
                  <a:cs charset="0" pitchFamily="2" typeface="Roboto Light"/>
                </a:defRPr>
              </a:lvl8pPr>
              <a:lvl9pPr defTabSz="912813" eaLnBrk="0" fontAlgn="base" hangingPunct="0" indent="-228600" marL="3886200">
                <a:lnSpc>
                  <a:spcPct val="90000"/>
                </a:lnSpc>
                <a:spcBef>
                  <a:spcPts val="500"/>
                </a:spcBef>
                <a:spcAft>
                  <a:spcPct val="0"/>
                </a:spcAft>
                <a:buFont charset="0" panose="020b0604020202020204" pitchFamily="34" typeface="Arial"/>
                <a:buChar char="•"/>
                <a:defRPr sz="2000">
                  <a:solidFill>
                    <a:srgbClr val="595959"/>
                  </a:solidFill>
                  <a:latin charset="0" panose="020f0302020204030204" pitchFamily="34" typeface="Calibri Light"/>
                  <a:cs charset="0" pitchFamily="2" typeface="Roboto Light"/>
                </a:defRPr>
              </a:lvl9pPr>
            </a:lstStyle>
            <a:p>
              <a:pPr eaLnBrk="1" hangingPunct="1">
                <a:lnSpc>
                  <a:spcPct val="100000"/>
                </a:lnSpc>
                <a:spcBef>
                  <a:spcPct val="0"/>
                </a:spcBef>
                <a:buFontTx/>
                <a:buNone/>
              </a:pPr>
              <a:r>
                <a:rPr altLang="zh-CN" lang="en-US" noProof="1" sz="4000">
                  <a:solidFill>
                    <a:schemeClr val="tx1">
                      <a:lumMod val="85000"/>
                      <a:lumOff val="15000"/>
                    </a:schemeClr>
                  </a:solidFill>
                  <a:latin charset="0" panose="020b0604020202020204" pitchFamily="34" typeface="Arial"/>
                  <a:ea charset="-122" panose="020b0503020204020204" pitchFamily="34" typeface="微软雅黑"/>
                  <a:cs charset="0" panose="020b0606030504020204" pitchFamily="34" typeface="Open Sans"/>
                  <a:sym charset="0" panose="020b0604020202020204" pitchFamily="34" typeface="Arial"/>
                </a:rPr>
                <a:t>3</a:t>
              </a:r>
            </a:p>
          </p:txBody>
        </p:sp>
      </p:grpSp>
      <p:sp>
        <p:nvSpPr>
          <p:cNvPr id="12" name="Rectangle 23"/>
          <p:cNvSpPr/>
          <p:nvPr/>
        </p:nvSpPr>
        <p:spPr>
          <a:xfrm>
            <a:off x="5792661" y="1895666"/>
            <a:ext cx="3627564" cy="701040"/>
          </a:xfrm>
          <a:prstGeom prst="rect">
            <a:avLst/>
          </a:prstGeom>
        </p:spPr>
        <p:txBody>
          <a:bodyPr wrap="square">
            <a:spAutoFit/>
          </a:bodyPr>
          <a:lstStyle/>
          <a:p>
            <a:pPr algn="just">
              <a:defRPr/>
            </a:pPr>
            <a:r>
              <a:rPr altLang="zh-CN" lang="en-US" noProof="1" sz="1000">
                <a:solidFill>
                  <a:schemeClr val="bg1">
                    <a:lumMod val="50000"/>
                  </a:schemeClr>
                </a:solidFill>
                <a:latin charset="0" panose="020b0604020202020204" pitchFamily="34" typeface="Arial"/>
                <a:ea charset="-122" panose="020b0503020204020204" pitchFamily="34" typeface="微软雅黑"/>
                <a:sym charset="0" panose="020b0604020202020204" pitchFamily="34" typeface="Arial"/>
              </a:rPr>
              <a:t>Lorem ipsum dolor sit amet, consectetur adipiscing elit. Nulla imperdiet volutpat dui at fermentum. Lorem ipsum dolor sit amet, consectetur adipiscing elit. Nulla imperdiet volutpat dui at fermentum.</a:t>
            </a:r>
          </a:p>
        </p:txBody>
      </p:sp>
      <p:sp>
        <p:nvSpPr>
          <p:cNvPr id="13" name="Rectangle 23"/>
          <p:cNvSpPr/>
          <p:nvPr/>
        </p:nvSpPr>
        <p:spPr>
          <a:xfrm>
            <a:off x="5792661" y="3400404"/>
            <a:ext cx="3627564" cy="701040"/>
          </a:xfrm>
          <a:prstGeom prst="rect">
            <a:avLst/>
          </a:prstGeom>
        </p:spPr>
        <p:txBody>
          <a:bodyPr wrap="square">
            <a:spAutoFit/>
          </a:bodyPr>
          <a:lstStyle/>
          <a:p>
            <a:pPr algn="just">
              <a:defRPr/>
            </a:pPr>
            <a:r>
              <a:rPr altLang="zh-CN" lang="en-US" noProof="1" sz="1000">
                <a:solidFill>
                  <a:schemeClr val="bg1">
                    <a:lumMod val="50000"/>
                  </a:schemeClr>
                </a:solidFill>
                <a:latin charset="0" panose="020b0604020202020204" pitchFamily="34" typeface="Arial"/>
                <a:ea charset="-122" panose="020b0503020204020204" pitchFamily="34" typeface="微软雅黑"/>
                <a:sym charset="0" panose="020b0604020202020204" pitchFamily="34" typeface="Arial"/>
              </a:rPr>
              <a:t>Lorem ipsum dolor sit amet, consectetur adipiscing elit. Nulla imperdiet volutpat dui at fermentum. Lorem ipsum dolor sit amet, consectetur adipiscing elit. Nulla imperdiet volutpat dui at fermentum.</a:t>
            </a:r>
          </a:p>
        </p:txBody>
      </p:sp>
      <p:sp>
        <p:nvSpPr>
          <p:cNvPr id="14" name="Rectangle 23"/>
          <p:cNvSpPr/>
          <p:nvPr/>
        </p:nvSpPr>
        <p:spPr>
          <a:xfrm>
            <a:off x="5792661" y="4983938"/>
            <a:ext cx="3627564" cy="701040"/>
          </a:xfrm>
          <a:prstGeom prst="rect">
            <a:avLst/>
          </a:prstGeom>
        </p:spPr>
        <p:txBody>
          <a:bodyPr wrap="square">
            <a:spAutoFit/>
          </a:bodyPr>
          <a:lstStyle/>
          <a:p>
            <a:pPr algn="just">
              <a:defRPr/>
            </a:pPr>
            <a:r>
              <a:rPr altLang="zh-CN" lang="en-US" noProof="1" sz="1000">
                <a:solidFill>
                  <a:schemeClr val="bg1">
                    <a:lumMod val="50000"/>
                  </a:schemeClr>
                </a:solidFill>
                <a:latin charset="0" panose="020b0604020202020204" pitchFamily="34" typeface="Arial"/>
                <a:ea charset="-122" panose="020b0503020204020204" pitchFamily="34" typeface="微软雅黑"/>
                <a:sym charset="0" panose="020b0604020202020204" pitchFamily="34" typeface="Arial"/>
              </a:rPr>
              <a:t>Lorem ipsum dolor sit amet, consectetur adipiscing elit. Nulla imperdiet volutpat dui at fermentum. Lorem ipsum dolor sit amet, consectetur adipiscing elit. Nulla imperdiet volutpat dui at fermentum.</a:t>
            </a:r>
          </a:p>
        </p:txBody>
      </p:sp>
      <p:sp>
        <p:nvSpPr>
          <p:cNvPr id="15" name="文本框 14"/>
          <p:cNvSpPr txBox="1"/>
          <p:nvPr/>
        </p:nvSpPr>
        <p:spPr>
          <a:xfrm rot="5400000">
            <a:off x="8524363" y="3533186"/>
            <a:ext cx="3923417" cy="640080"/>
          </a:xfrm>
          <a:prstGeom prst="rect">
            <a:avLst/>
          </a:prstGeom>
          <a:noFill/>
        </p:spPr>
        <p:txBody>
          <a:bodyPr rtlCol="0" wrap="square">
            <a:spAutoFit/>
          </a:bodyPr>
          <a:lstStyle/>
          <a:p>
            <a:r>
              <a:rPr altLang="zh-CN" b="1" lang="en-US" spc="300" sz="3600">
                <a:latin charset="0" panose="020b0604020202020204" pitchFamily="34" typeface="Arial"/>
                <a:ea charset="-122" panose="020b0503020204020204" pitchFamily="34" typeface="微软雅黑"/>
                <a:cs charset="0" panose="020b0606030504020204" pitchFamily="34" typeface="Open Sans"/>
                <a:sym charset="0" panose="020b0604020202020204" pitchFamily="34" typeface="Arial"/>
              </a:rPr>
              <a:t>HOME DESIGN</a:t>
            </a:r>
          </a:p>
        </p:txBody>
      </p:sp>
      <p:sp>
        <p:nvSpPr>
          <p:cNvPr id="21" name="文本框 20"/>
          <p:cNvSpPr txBox="1"/>
          <p:nvPr/>
        </p:nvSpPr>
        <p:spPr>
          <a:xfrm>
            <a:off x="2208514" y="324061"/>
            <a:ext cx="2810347" cy="274320"/>
          </a:xfrm>
          <a:prstGeom prst="rect">
            <a:avLst/>
          </a:prstGeom>
          <a:noFill/>
        </p:spPr>
        <p:txBody>
          <a:bodyPr rtlCol="0" wrap="square">
            <a:spAutoFit/>
          </a:bodyPr>
          <a:lstStyle/>
          <a:p>
            <a:r>
              <a:rPr altLang="en-US" b="1" lang="zh-CN" sz="1200">
                <a:latin charset="0" panose="020b0604020202020204" pitchFamily="34" typeface="Arial"/>
                <a:ea charset="-122" panose="020b0503020204020204" pitchFamily="34" typeface="微软雅黑"/>
                <a:sym charset="0" panose="020b0604020202020204" pitchFamily="34" typeface="Arial"/>
              </a:rPr>
              <a:t>ADD YOUR TEXT HERE</a:t>
            </a:r>
          </a:p>
        </p:txBody>
      </p:sp>
      <p:sp>
        <p:nvSpPr>
          <p:cNvPr id="22" name="文本框 21"/>
          <p:cNvSpPr txBox="1"/>
          <p:nvPr/>
        </p:nvSpPr>
        <p:spPr>
          <a:xfrm>
            <a:off x="397246" y="246333"/>
            <a:ext cx="1254944" cy="365760"/>
          </a:xfrm>
          <a:prstGeom prst="rect">
            <a:avLst/>
          </a:prstGeom>
          <a:noFill/>
        </p:spPr>
        <p:txBody>
          <a:bodyPr rtlCol="0" wrap="square">
            <a:spAutoFit/>
          </a:bodyPr>
          <a:lstStyle/>
          <a:p>
            <a:r>
              <a:rPr altLang="en-US" lang="zh-CN" spc="300">
                <a:solidFill>
                  <a:schemeClr val="bg1"/>
                </a:solidFill>
                <a:latin charset="0" panose="020b0604020202020204" pitchFamily="34" typeface="Arial"/>
                <a:ea charset="-122" panose="020b0503020204020204" pitchFamily="34" typeface="微软雅黑"/>
                <a:sym charset="0" panose="020b0604020202020204" pitchFamily="34" typeface="Arial"/>
              </a:rPr>
              <a:t>添加标题</a:t>
            </a:r>
          </a:p>
        </p:txBody>
      </p:sp>
      <p:pic>
        <p:nvPicPr>
          <p:cNvPr id="20" name="图片占位符 19"/>
          <p:cNvPicPr>
            <a:picLocks noChangeAspect="1" noGrp="1"/>
          </p:cNvPicPr>
          <p:nvPr>
            <p:ph idx="11" sz="quarter" type="pic"/>
          </p:nvPr>
        </p:nvPicPr>
        <p:blipFill>
          <a:blip r:embed="rId3">
            <a:extLst>
              <a:ext uri="{28A0092B-C50C-407E-A947-70E740481C1C}">
                <a14:useLocalDpi val="0"/>
              </a:ext>
            </a:extLst>
          </a:blip>
          <a:stretch>
            <a:fillRect/>
          </a:stretch>
        </p:blipFill>
        <p:spPr>
          <a:xfrm>
            <a:off x="561839" y="1920025"/>
            <a:ext cx="3714496" cy="4330303"/>
          </a:xfrm>
          <a:prstGeom prst="rect">
            <a:avLst/>
          </a:prstGeom>
        </p:spPr>
      </p:pic>
    </p:spTree>
    <p:extLst>
      <p:ext uri="{BB962C8B-B14F-4D97-AF65-F5344CB8AC3E}">
        <p14:creationId val="482286011"/>
      </p:ext>
    </p:extLst>
  </p:cSld>
  <p:clrMapOvr>
    <a:masterClrMapping/>
  </p:clrMapOvr>
  <p:transition spd="slow">
    <p:randomBar dir="vert"/>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53" presetSubtype="0">
                                  <p:stCondLst>
                                    <p:cond delay="0"/>
                                  </p:stCondLst>
                                  <p:iterate type="lt">
                                    <p:tmPct val="10000"/>
                                  </p:iterate>
                                  <p:childTnLst>
                                    <p:set>
                                      <p:cBhvr>
                                        <p:cTn dur="1" fill="hold" id="6">
                                          <p:stCondLst>
                                            <p:cond delay="0"/>
                                          </p:stCondLst>
                                        </p:cTn>
                                        <p:tgtEl>
                                          <p:spTgt spid="22"/>
                                        </p:tgtEl>
                                        <p:attrNameLst>
                                          <p:attrName>style.visibility</p:attrName>
                                        </p:attrNameLst>
                                      </p:cBhvr>
                                      <p:to>
                                        <p:strVal val="visible"/>
                                      </p:to>
                                    </p:set>
                                    <p:anim calcmode="lin" valueType="num">
                                      <p:cBhvr>
                                        <p:cTn dur="500" fill="hold" id="7"/>
                                        <p:tgtEl>
                                          <p:spTgt spid="22"/>
                                        </p:tgtEl>
                                        <p:attrNameLst>
                                          <p:attrName>ppt_w</p:attrName>
                                        </p:attrNameLst>
                                      </p:cBhvr>
                                      <p:tavLst>
                                        <p:tav tm="0">
                                          <p:val>
                                            <p:fltVal val="0"/>
                                          </p:val>
                                        </p:tav>
                                        <p:tav tm="100000">
                                          <p:val>
                                            <p:strVal val="#ppt_w"/>
                                          </p:val>
                                        </p:tav>
                                      </p:tavLst>
                                    </p:anim>
                                    <p:anim calcmode="lin" valueType="num">
                                      <p:cBhvr>
                                        <p:cTn dur="500" fill="hold" id="8"/>
                                        <p:tgtEl>
                                          <p:spTgt spid="22"/>
                                        </p:tgtEl>
                                        <p:attrNameLst>
                                          <p:attrName>ppt_h</p:attrName>
                                        </p:attrNameLst>
                                      </p:cBhvr>
                                      <p:tavLst>
                                        <p:tav tm="0">
                                          <p:val>
                                            <p:fltVal val="0"/>
                                          </p:val>
                                        </p:tav>
                                        <p:tav tm="100000">
                                          <p:val>
                                            <p:strVal val="#ppt_h"/>
                                          </p:val>
                                        </p:tav>
                                      </p:tavLst>
                                    </p:anim>
                                    <p:animEffect filter="fade" transition="in">
                                      <p:cBhvr>
                                        <p:cTn dur="500" id="9"/>
                                        <p:tgtEl>
                                          <p:spTgt spid="22"/>
                                        </p:tgtEl>
                                      </p:cBhvr>
                                    </p:animEffect>
                                  </p:childTnLst>
                                </p:cTn>
                              </p:par>
                              <p:par>
                                <p:cTn fill="hold" grpId="0" id="10" nodeType="withEffect" presetClass="entr" presetID="53" presetSubtype="0">
                                  <p:stCondLst>
                                    <p:cond delay="250"/>
                                  </p:stCondLst>
                                  <p:iterate type="lt">
                                    <p:tmPct val="10000"/>
                                  </p:iterate>
                                  <p:childTnLst>
                                    <p:set>
                                      <p:cBhvr>
                                        <p:cTn dur="1" fill="hold" id="11">
                                          <p:stCondLst>
                                            <p:cond delay="0"/>
                                          </p:stCondLst>
                                        </p:cTn>
                                        <p:tgtEl>
                                          <p:spTgt spid="21"/>
                                        </p:tgtEl>
                                        <p:attrNameLst>
                                          <p:attrName>style.visibility</p:attrName>
                                        </p:attrNameLst>
                                      </p:cBhvr>
                                      <p:to>
                                        <p:strVal val="visible"/>
                                      </p:to>
                                    </p:set>
                                    <p:anim calcmode="lin" valueType="num">
                                      <p:cBhvr>
                                        <p:cTn dur="500" fill="hold" id="12"/>
                                        <p:tgtEl>
                                          <p:spTgt spid="21"/>
                                        </p:tgtEl>
                                        <p:attrNameLst>
                                          <p:attrName>ppt_w</p:attrName>
                                        </p:attrNameLst>
                                      </p:cBhvr>
                                      <p:tavLst>
                                        <p:tav tm="0">
                                          <p:val>
                                            <p:fltVal val="0"/>
                                          </p:val>
                                        </p:tav>
                                        <p:tav tm="100000">
                                          <p:val>
                                            <p:strVal val="#ppt_w"/>
                                          </p:val>
                                        </p:tav>
                                      </p:tavLst>
                                    </p:anim>
                                    <p:anim calcmode="lin" valueType="num">
                                      <p:cBhvr>
                                        <p:cTn dur="500" fill="hold" id="13"/>
                                        <p:tgtEl>
                                          <p:spTgt spid="21"/>
                                        </p:tgtEl>
                                        <p:attrNameLst>
                                          <p:attrName>ppt_h</p:attrName>
                                        </p:attrNameLst>
                                      </p:cBhvr>
                                      <p:tavLst>
                                        <p:tav tm="0">
                                          <p:val>
                                            <p:fltVal val="0"/>
                                          </p:val>
                                        </p:tav>
                                        <p:tav tm="100000">
                                          <p:val>
                                            <p:strVal val="#ppt_h"/>
                                          </p:val>
                                        </p:tav>
                                      </p:tavLst>
                                    </p:anim>
                                    <p:animEffect filter="fade" transition="in">
                                      <p:cBhvr>
                                        <p:cTn dur="500" id="14"/>
                                        <p:tgtEl>
                                          <p:spTgt spid="21"/>
                                        </p:tgtEl>
                                      </p:cBhvr>
                                    </p:animEffect>
                                  </p:childTnLst>
                                </p:cTn>
                              </p:par>
                            </p:childTnLst>
                          </p:cTn>
                        </p:par>
                        <p:par>
                          <p:cTn fill="hold" id="15" nodeType="afterGroup">
                            <p:stCondLst>
                              <p:cond delay="750"/>
                            </p:stCondLst>
                            <p:childTnLst>
                              <p:par>
                                <p:cTn fill="hold" id="16" nodeType="afterEffect" presetClass="entr" presetID="22" presetSubtype="4">
                                  <p:stCondLst>
                                    <p:cond delay="0"/>
                                  </p:stCondLst>
                                  <p:childTnLst>
                                    <p:set>
                                      <p:cBhvr>
                                        <p:cTn dur="1" fill="hold" id="17">
                                          <p:stCondLst>
                                            <p:cond delay="0"/>
                                          </p:stCondLst>
                                        </p:cTn>
                                        <p:tgtEl>
                                          <p:spTgt spid="18"/>
                                        </p:tgtEl>
                                        <p:attrNameLst>
                                          <p:attrName>style.visibility</p:attrName>
                                        </p:attrNameLst>
                                      </p:cBhvr>
                                      <p:to>
                                        <p:strVal val="visible"/>
                                      </p:to>
                                    </p:set>
                                    <p:animEffect filter="wipe(down)" transition="in">
                                      <p:cBhvr>
                                        <p:cTn dur="500" id="18"/>
                                        <p:tgtEl>
                                          <p:spTgt spid="18"/>
                                        </p:tgtEl>
                                      </p:cBhvr>
                                    </p:animEffect>
                                  </p:childTnLst>
                                </p:cTn>
                              </p:par>
                            </p:childTnLst>
                          </p:cTn>
                        </p:par>
                        <p:par>
                          <p:cTn fill="hold" id="19" nodeType="afterGroup">
                            <p:stCondLst>
                              <p:cond delay="1250"/>
                            </p:stCondLst>
                            <p:childTnLst>
                              <p:par>
                                <p:cTn fill="hold" id="20" nodeType="afterEffect" presetClass="entr" presetID="37" presetSubtype="0">
                                  <p:stCondLst>
                                    <p:cond delay="0"/>
                                  </p:stCondLst>
                                  <p:childTnLst>
                                    <p:set>
                                      <p:cBhvr>
                                        <p:cTn dur="1" fill="hold" id="21">
                                          <p:stCondLst>
                                            <p:cond delay="0"/>
                                          </p:stCondLst>
                                        </p:cTn>
                                        <p:tgtEl>
                                          <p:spTgt spid="2"/>
                                        </p:tgtEl>
                                        <p:attrNameLst>
                                          <p:attrName>style.visibility</p:attrName>
                                        </p:attrNameLst>
                                      </p:cBhvr>
                                      <p:to>
                                        <p:strVal val="visible"/>
                                      </p:to>
                                    </p:set>
                                    <p:animEffect filter="fade" transition="in">
                                      <p:cBhvr>
                                        <p:cTn dur="1000" id="22"/>
                                        <p:tgtEl>
                                          <p:spTgt spid="2"/>
                                        </p:tgtEl>
                                      </p:cBhvr>
                                    </p:animEffect>
                                    <p:anim calcmode="lin" valueType="num">
                                      <p:cBhvr>
                                        <p:cTn dur="1000" fill="hold" id="23"/>
                                        <p:tgtEl>
                                          <p:spTgt spid="2"/>
                                        </p:tgtEl>
                                        <p:attrNameLst>
                                          <p:attrName>ppt_x</p:attrName>
                                        </p:attrNameLst>
                                      </p:cBhvr>
                                      <p:tavLst>
                                        <p:tav tm="0">
                                          <p:val>
                                            <p:strVal val="#ppt_x"/>
                                          </p:val>
                                        </p:tav>
                                        <p:tav tm="100000">
                                          <p:val>
                                            <p:strVal val="#ppt_x"/>
                                          </p:val>
                                        </p:tav>
                                      </p:tavLst>
                                    </p:anim>
                                    <p:anim calcmode="lin" valueType="num">
                                      <p:cBhvr>
                                        <p:cTn decel="100000" dur="900" fill="hold" id="24"/>
                                        <p:tgtEl>
                                          <p:spTgt spid="2"/>
                                        </p:tgtEl>
                                        <p:attrNameLst>
                                          <p:attrName>ppt_y</p:attrName>
                                        </p:attrNameLst>
                                      </p:cBhvr>
                                      <p:tavLst>
                                        <p:tav tm="0">
                                          <p:val>
                                            <p:strVal val="#ppt_y+1"/>
                                          </p:val>
                                        </p:tav>
                                        <p:tav tm="100000">
                                          <p:val>
                                            <p:strVal val="#ppt_y-.03"/>
                                          </p:val>
                                        </p:tav>
                                      </p:tavLst>
                                    </p:anim>
                                    <p:anim calcmode="lin" valueType="num">
                                      <p:cBhvr>
                                        <p:cTn accel="100000" dur="100" fill="hold" id="25">
                                          <p:stCondLst>
                                            <p:cond delay="900"/>
                                          </p:stCondLst>
                                        </p:cTn>
                                        <p:tgtEl>
                                          <p:spTgt spid="2"/>
                                        </p:tgtEl>
                                        <p:attrNameLst>
                                          <p:attrName>ppt_y</p:attrName>
                                        </p:attrNameLst>
                                      </p:cBhvr>
                                      <p:tavLst>
                                        <p:tav tm="0">
                                          <p:val>
                                            <p:strVal val="#ppt_y-.03"/>
                                          </p:val>
                                        </p:tav>
                                        <p:tav tm="100000">
                                          <p:val>
                                            <p:strVal val="#ppt_y"/>
                                          </p:val>
                                        </p:tav>
                                      </p:tavLst>
                                    </p:anim>
                                  </p:childTnLst>
                                </p:cTn>
                              </p:par>
                              <p:par>
                                <p:cTn fill="hold" grpId="0" id="26" nodeType="withEffect" presetClass="entr" presetID="42" presetSubtype="0">
                                  <p:stCondLst>
                                    <p:cond delay="250"/>
                                  </p:stCondLst>
                                  <p:childTnLst>
                                    <p:set>
                                      <p:cBhvr>
                                        <p:cTn dur="1" fill="hold" id="27">
                                          <p:stCondLst>
                                            <p:cond delay="0"/>
                                          </p:stCondLst>
                                        </p:cTn>
                                        <p:tgtEl>
                                          <p:spTgt spid="12"/>
                                        </p:tgtEl>
                                        <p:attrNameLst>
                                          <p:attrName>style.visibility</p:attrName>
                                        </p:attrNameLst>
                                      </p:cBhvr>
                                      <p:to>
                                        <p:strVal val="visible"/>
                                      </p:to>
                                    </p:set>
                                    <p:animEffect filter="fade" transition="in">
                                      <p:cBhvr>
                                        <p:cTn dur="500" id="28"/>
                                        <p:tgtEl>
                                          <p:spTgt spid="12"/>
                                        </p:tgtEl>
                                      </p:cBhvr>
                                    </p:animEffect>
                                    <p:anim calcmode="lin" valueType="num">
                                      <p:cBhvr>
                                        <p:cTn dur="500" fill="hold" id="29"/>
                                        <p:tgtEl>
                                          <p:spTgt spid="12"/>
                                        </p:tgtEl>
                                        <p:attrNameLst>
                                          <p:attrName>ppt_x</p:attrName>
                                        </p:attrNameLst>
                                      </p:cBhvr>
                                      <p:tavLst>
                                        <p:tav tm="0">
                                          <p:val>
                                            <p:strVal val="#ppt_x"/>
                                          </p:val>
                                        </p:tav>
                                        <p:tav tm="100000">
                                          <p:val>
                                            <p:strVal val="#ppt_x"/>
                                          </p:val>
                                        </p:tav>
                                      </p:tavLst>
                                    </p:anim>
                                    <p:anim calcmode="lin" valueType="num">
                                      <p:cBhvr>
                                        <p:cTn dur="500" fill="hold" id="30"/>
                                        <p:tgtEl>
                                          <p:spTgt spid="12"/>
                                        </p:tgtEl>
                                        <p:attrNameLst>
                                          <p:attrName>ppt_y</p:attrName>
                                        </p:attrNameLst>
                                      </p:cBhvr>
                                      <p:tavLst>
                                        <p:tav tm="0">
                                          <p:val>
                                            <p:strVal val="#ppt_y+.1"/>
                                          </p:val>
                                        </p:tav>
                                        <p:tav tm="100000">
                                          <p:val>
                                            <p:strVal val="#ppt_y"/>
                                          </p:val>
                                        </p:tav>
                                      </p:tavLst>
                                    </p:anim>
                                  </p:childTnLst>
                                </p:cTn>
                              </p:par>
                            </p:childTnLst>
                          </p:cTn>
                        </p:par>
                        <p:par>
                          <p:cTn fill="hold" id="31" nodeType="afterGroup">
                            <p:stCondLst>
                              <p:cond delay="2250"/>
                            </p:stCondLst>
                            <p:childTnLst>
                              <p:par>
                                <p:cTn fill="hold" id="32" nodeType="afterEffect" presetClass="entr" presetID="37" presetSubtype="0">
                                  <p:stCondLst>
                                    <p:cond delay="0"/>
                                  </p:stCondLst>
                                  <p:childTnLst>
                                    <p:set>
                                      <p:cBhvr>
                                        <p:cTn dur="1" fill="hold" id="33">
                                          <p:stCondLst>
                                            <p:cond delay="0"/>
                                          </p:stCondLst>
                                        </p:cTn>
                                        <p:tgtEl>
                                          <p:spTgt spid="3"/>
                                        </p:tgtEl>
                                        <p:attrNameLst>
                                          <p:attrName>style.visibility</p:attrName>
                                        </p:attrNameLst>
                                      </p:cBhvr>
                                      <p:to>
                                        <p:strVal val="visible"/>
                                      </p:to>
                                    </p:set>
                                    <p:animEffect filter="fade" transition="in">
                                      <p:cBhvr>
                                        <p:cTn dur="1000" id="34"/>
                                        <p:tgtEl>
                                          <p:spTgt spid="3"/>
                                        </p:tgtEl>
                                      </p:cBhvr>
                                    </p:animEffect>
                                    <p:anim calcmode="lin" valueType="num">
                                      <p:cBhvr>
                                        <p:cTn dur="1000" fill="hold" id="35"/>
                                        <p:tgtEl>
                                          <p:spTgt spid="3"/>
                                        </p:tgtEl>
                                        <p:attrNameLst>
                                          <p:attrName>ppt_x</p:attrName>
                                        </p:attrNameLst>
                                      </p:cBhvr>
                                      <p:tavLst>
                                        <p:tav tm="0">
                                          <p:val>
                                            <p:strVal val="#ppt_x"/>
                                          </p:val>
                                        </p:tav>
                                        <p:tav tm="100000">
                                          <p:val>
                                            <p:strVal val="#ppt_x"/>
                                          </p:val>
                                        </p:tav>
                                      </p:tavLst>
                                    </p:anim>
                                    <p:anim calcmode="lin" valueType="num">
                                      <p:cBhvr>
                                        <p:cTn decel="100000" dur="900" fill="hold" id="36"/>
                                        <p:tgtEl>
                                          <p:spTgt spid="3"/>
                                        </p:tgtEl>
                                        <p:attrNameLst>
                                          <p:attrName>ppt_y</p:attrName>
                                        </p:attrNameLst>
                                      </p:cBhvr>
                                      <p:tavLst>
                                        <p:tav tm="0">
                                          <p:val>
                                            <p:strVal val="#ppt_y+1"/>
                                          </p:val>
                                        </p:tav>
                                        <p:tav tm="100000">
                                          <p:val>
                                            <p:strVal val="#ppt_y-.03"/>
                                          </p:val>
                                        </p:tav>
                                      </p:tavLst>
                                    </p:anim>
                                    <p:anim calcmode="lin" valueType="num">
                                      <p:cBhvr>
                                        <p:cTn accel="100000" dur="100" fill="hold" id="37">
                                          <p:stCondLst>
                                            <p:cond delay="900"/>
                                          </p:stCondLst>
                                        </p:cTn>
                                        <p:tgtEl>
                                          <p:spTgt spid="3"/>
                                        </p:tgtEl>
                                        <p:attrNameLst>
                                          <p:attrName>ppt_y</p:attrName>
                                        </p:attrNameLst>
                                      </p:cBhvr>
                                      <p:tavLst>
                                        <p:tav tm="0">
                                          <p:val>
                                            <p:strVal val="#ppt_y-.03"/>
                                          </p:val>
                                        </p:tav>
                                        <p:tav tm="100000">
                                          <p:val>
                                            <p:strVal val="#ppt_y"/>
                                          </p:val>
                                        </p:tav>
                                      </p:tavLst>
                                    </p:anim>
                                  </p:childTnLst>
                                </p:cTn>
                              </p:par>
                              <p:par>
                                <p:cTn fill="hold" grpId="0" id="38" nodeType="withEffect" presetClass="entr" presetID="42" presetSubtype="0">
                                  <p:stCondLst>
                                    <p:cond delay="250"/>
                                  </p:stCondLst>
                                  <p:childTnLst>
                                    <p:set>
                                      <p:cBhvr>
                                        <p:cTn dur="1" fill="hold" id="39">
                                          <p:stCondLst>
                                            <p:cond delay="0"/>
                                          </p:stCondLst>
                                        </p:cTn>
                                        <p:tgtEl>
                                          <p:spTgt spid="13"/>
                                        </p:tgtEl>
                                        <p:attrNameLst>
                                          <p:attrName>style.visibility</p:attrName>
                                        </p:attrNameLst>
                                      </p:cBhvr>
                                      <p:to>
                                        <p:strVal val="visible"/>
                                      </p:to>
                                    </p:set>
                                    <p:animEffect filter="fade" transition="in">
                                      <p:cBhvr>
                                        <p:cTn dur="500" id="40"/>
                                        <p:tgtEl>
                                          <p:spTgt spid="13"/>
                                        </p:tgtEl>
                                      </p:cBhvr>
                                    </p:animEffect>
                                    <p:anim calcmode="lin" valueType="num">
                                      <p:cBhvr>
                                        <p:cTn dur="500" fill="hold" id="41"/>
                                        <p:tgtEl>
                                          <p:spTgt spid="13"/>
                                        </p:tgtEl>
                                        <p:attrNameLst>
                                          <p:attrName>ppt_x</p:attrName>
                                        </p:attrNameLst>
                                      </p:cBhvr>
                                      <p:tavLst>
                                        <p:tav tm="0">
                                          <p:val>
                                            <p:strVal val="#ppt_x"/>
                                          </p:val>
                                        </p:tav>
                                        <p:tav tm="100000">
                                          <p:val>
                                            <p:strVal val="#ppt_x"/>
                                          </p:val>
                                        </p:tav>
                                      </p:tavLst>
                                    </p:anim>
                                    <p:anim calcmode="lin" valueType="num">
                                      <p:cBhvr>
                                        <p:cTn dur="500" fill="hold" id="42"/>
                                        <p:tgtEl>
                                          <p:spTgt spid="13"/>
                                        </p:tgtEl>
                                        <p:attrNameLst>
                                          <p:attrName>ppt_y</p:attrName>
                                        </p:attrNameLst>
                                      </p:cBhvr>
                                      <p:tavLst>
                                        <p:tav tm="0">
                                          <p:val>
                                            <p:strVal val="#ppt_y+.1"/>
                                          </p:val>
                                        </p:tav>
                                        <p:tav tm="100000">
                                          <p:val>
                                            <p:strVal val="#ppt_y"/>
                                          </p:val>
                                        </p:tav>
                                      </p:tavLst>
                                    </p:anim>
                                  </p:childTnLst>
                                </p:cTn>
                              </p:par>
                            </p:childTnLst>
                          </p:cTn>
                        </p:par>
                        <p:par>
                          <p:cTn fill="hold" id="43" nodeType="afterGroup">
                            <p:stCondLst>
                              <p:cond delay="3250"/>
                            </p:stCondLst>
                            <p:childTnLst>
                              <p:par>
                                <p:cTn fill="hold" id="44" nodeType="afterEffect" presetClass="entr" presetID="37" presetSubtype="0">
                                  <p:stCondLst>
                                    <p:cond delay="0"/>
                                  </p:stCondLst>
                                  <p:childTnLst>
                                    <p:set>
                                      <p:cBhvr>
                                        <p:cTn dur="1" fill="hold" id="45">
                                          <p:stCondLst>
                                            <p:cond delay="0"/>
                                          </p:stCondLst>
                                        </p:cTn>
                                        <p:tgtEl>
                                          <p:spTgt spid="16"/>
                                        </p:tgtEl>
                                        <p:attrNameLst>
                                          <p:attrName>style.visibility</p:attrName>
                                        </p:attrNameLst>
                                      </p:cBhvr>
                                      <p:to>
                                        <p:strVal val="visible"/>
                                      </p:to>
                                    </p:set>
                                    <p:animEffect filter="fade" transition="in">
                                      <p:cBhvr>
                                        <p:cTn dur="1000" id="46"/>
                                        <p:tgtEl>
                                          <p:spTgt spid="16"/>
                                        </p:tgtEl>
                                      </p:cBhvr>
                                    </p:animEffect>
                                    <p:anim calcmode="lin" valueType="num">
                                      <p:cBhvr>
                                        <p:cTn dur="1000" fill="hold" id="47"/>
                                        <p:tgtEl>
                                          <p:spTgt spid="16"/>
                                        </p:tgtEl>
                                        <p:attrNameLst>
                                          <p:attrName>ppt_x</p:attrName>
                                        </p:attrNameLst>
                                      </p:cBhvr>
                                      <p:tavLst>
                                        <p:tav tm="0">
                                          <p:val>
                                            <p:strVal val="#ppt_x"/>
                                          </p:val>
                                        </p:tav>
                                        <p:tav tm="100000">
                                          <p:val>
                                            <p:strVal val="#ppt_x"/>
                                          </p:val>
                                        </p:tav>
                                      </p:tavLst>
                                    </p:anim>
                                    <p:anim calcmode="lin" valueType="num">
                                      <p:cBhvr>
                                        <p:cTn decel="100000" dur="900" fill="hold" id="48"/>
                                        <p:tgtEl>
                                          <p:spTgt spid="16"/>
                                        </p:tgtEl>
                                        <p:attrNameLst>
                                          <p:attrName>ppt_y</p:attrName>
                                        </p:attrNameLst>
                                      </p:cBhvr>
                                      <p:tavLst>
                                        <p:tav tm="0">
                                          <p:val>
                                            <p:strVal val="#ppt_y+1"/>
                                          </p:val>
                                        </p:tav>
                                        <p:tav tm="100000">
                                          <p:val>
                                            <p:strVal val="#ppt_y-.03"/>
                                          </p:val>
                                        </p:tav>
                                      </p:tavLst>
                                    </p:anim>
                                    <p:anim calcmode="lin" valueType="num">
                                      <p:cBhvr>
                                        <p:cTn accel="100000" dur="100" fill="hold" id="49">
                                          <p:stCondLst>
                                            <p:cond delay="900"/>
                                          </p:stCondLst>
                                        </p:cTn>
                                        <p:tgtEl>
                                          <p:spTgt spid="16"/>
                                        </p:tgtEl>
                                        <p:attrNameLst>
                                          <p:attrName>ppt_y</p:attrName>
                                        </p:attrNameLst>
                                      </p:cBhvr>
                                      <p:tavLst>
                                        <p:tav tm="0">
                                          <p:val>
                                            <p:strVal val="#ppt_y-.03"/>
                                          </p:val>
                                        </p:tav>
                                        <p:tav tm="100000">
                                          <p:val>
                                            <p:strVal val="#ppt_y"/>
                                          </p:val>
                                        </p:tav>
                                      </p:tavLst>
                                    </p:anim>
                                  </p:childTnLst>
                                </p:cTn>
                              </p:par>
                              <p:par>
                                <p:cTn fill="hold" grpId="0" id="50" nodeType="withEffect" presetClass="entr" presetID="42" presetSubtype="0">
                                  <p:stCondLst>
                                    <p:cond delay="250"/>
                                  </p:stCondLst>
                                  <p:childTnLst>
                                    <p:set>
                                      <p:cBhvr>
                                        <p:cTn dur="1" fill="hold" id="51">
                                          <p:stCondLst>
                                            <p:cond delay="0"/>
                                          </p:stCondLst>
                                        </p:cTn>
                                        <p:tgtEl>
                                          <p:spTgt spid="14"/>
                                        </p:tgtEl>
                                        <p:attrNameLst>
                                          <p:attrName>style.visibility</p:attrName>
                                        </p:attrNameLst>
                                      </p:cBhvr>
                                      <p:to>
                                        <p:strVal val="visible"/>
                                      </p:to>
                                    </p:set>
                                    <p:animEffect filter="fade" transition="in">
                                      <p:cBhvr>
                                        <p:cTn dur="500" id="52"/>
                                        <p:tgtEl>
                                          <p:spTgt spid="14"/>
                                        </p:tgtEl>
                                      </p:cBhvr>
                                    </p:animEffect>
                                    <p:anim calcmode="lin" valueType="num">
                                      <p:cBhvr>
                                        <p:cTn dur="500" fill="hold" id="53"/>
                                        <p:tgtEl>
                                          <p:spTgt spid="14"/>
                                        </p:tgtEl>
                                        <p:attrNameLst>
                                          <p:attrName>ppt_x</p:attrName>
                                        </p:attrNameLst>
                                      </p:cBhvr>
                                      <p:tavLst>
                                        <p:tav tm="0">
                                          <p:val>
                                            <p:strVal val="#ppt_x"/>
                                          </p:val>
                                        </p:tav>
                                        <p:tav tm="100000">
                                          <p:val>
                                            <p:strVal val="#ppt_x"/>
                                          </p:val>
                                        </p:tav>
                                      </p:tavLst>
                                    </p:anim>
                                    <p:anim calcmode="lin" valueType="num">
                                      <p:cBhvr>
                                        <p:cTn dur="500" fill="hold" id="54"/>
                                        <p:tgtEl>
                                          <p:spTgt spid="14"/>
                                        </p:tgtEl>
                                        <p:attrNameLst>
                                          <p:attrName>ppt_y</p:attrName>
                                        </p:attrNameLst>
                                      </p:cBhvr>
                                      <p:tavLst>
                                        <p:tav tm="0">
                                          <p:val>
                                            <p:strVal val="#ppt_y+.1"/>
                                          </p:val>
                                        </p:tav>
                                        <p:tav tm="100000">
                                          <p:val>
                                            <p:strVal val="#ppt_y"/>
                                          </p:val>
                                        </p:tav>
                                      </p:tavLst>
                                    </p:anim>
                                  </p:childTnLst>
                                </p:cTn>
                              </p:par>
                            </p:childTnLst>
                          </p:cTn>
                        </p:par>
                        <p:par>
                          <p:cTn fill="hold" id="55" nodeType="afterGroup">
                            <p:stCondLst>
                              <p:cond delay="4250"/>
                            </p:stCondLst>
                            <p:childTnLst>
                              <p:par>
                                <p:cTn fill="hold" grpId="0" id="56" nodeType="afterEffect" presetClass="entr" presetID="47" presetSubtype="0">
                                  <p:stCondLst>
                                    <p:cond delay="0"/>
                                  </p:stCondLst>
                                  <p:iterate type="lt">
                                    <p:tmPct val="10000"/>
                                  </p:iterate>
                                  <p:childTnLst>
                                    <p:set>
                                      <p:cBhvr>
                                        <p:cTn dur="1" fill="hold" id="57">
                                          <p:stCondLst>
                                            <p:cond delay="0"/>
                                          </p:stCondLst>
                                        </p:cTn>
                                        <p:tgtEl>
                                          <p:spTgt spid="15">
                                            <p:txEl>
                                              <p:pRg end="0" st="0"/>
                                            </p:txEl>
                                          </p:spTgt>
                                        </p:tgtEl>
                                        <p:attrNameLst>
                                          <p:attrName>style.visibility</p:attrName>
                                        </p:attrNameLst>
                                      </p:cBhvr>
                                      <p:to>
                                        <p:strVal val="visible"/>
                                      </p:to>
                                    </p:set>
                                    <p:animEffect filter="fade" transition="in">
                                      <p:cBhvr>
                                        <p:cTn dur="250" id="58"/>
                                        <p:tgtEl>
                                          <p:spTgt spid="15">
                                            <p:txEl>
                                              <p:pRg end="0" st="0"/>
                                            </p:txEl>
                                          </p:spTgt>
                                        </p:tgtEl>
                                      </p:cBhvr>
                                    </p:animEffect>
                                    <p:anim calcmode="lin" valueType="num">
                                      <p:cBhvr>
                                        <p:cTn dur="250" fill="hold" id="59"/>
                                        <p:tgtEl>
                                          <p:spTgt spid="15">
                                            <p:txEl>
                                              <p:pRg end="0" st="0"/>
                                            </p:txEl>
                                          </p:spTgt>
                                        </p:tgtEl>
                                        <p:attrNameLst>
                                          <p:attrName>ppt_x</p:attrName>
                                        </p:attrNameLst>
                                      </p:cBhvr>
                                      <p:tavLst>
                                        <p:tav tm="0">
                                          <p:val>
                                            <p:strVal val="#ppt_x"/>
                                          </p:val>
                                        </p:tav>
                                        <p:tav tm="100000">
                                          <p:val>
                                            <p:strVal val="#ppt_x"/>
                                          </p:val>
                                        </p:tav>
                                      </p:tavLst>
                                    </p:anim>
                                    <p:anim calcmode="lin" valueType="num">
                                      <p:cBhvr>
                                        <p:cTn dur="250" fill="hold" id="60"/>
                                        <p:tgtEl>
                                          <p:spTgt spid="15">
                                            <p:txEl>
                                              <p:pRg end="0" st="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2"/>
      <p:bldP grpId="0" spid="13"/>
      <p:bldP grpId="0" spid="14"/>
      <p:bldP build="p" grpId="0" spid="15"/>
      <p:bldP grpId="0" spid="21"/>
      <p:bldP grpId="0" spid="22"/>
    </p:bldLst>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dpi="0" rotWithShape="1">
          <a:blip r:embed="rId2">
            <a:alphaModFix amt="25000"/>
            <a:lum/>
          </a:blip>
          <a:stretch>
            <a:fillRect b="-128000" t="-128000"/>
          </a:stretch>
        </a:blipFill>
        <a:effectLst/>
      </p:bgPr>
    </p:bg>
    <p:spTree>
      <p:nvGrpSpPr>
        <p:cNvPr id="1" name=""/>
        <p:cNvGrpSpPr/>
        <p:nvPr/>
      </p:nvGrpSpPr>
      <p:grpSpPr>
        <a:xfrm>
          <a:off x="0" y="0"/>
          <a:ext cx="0" cy="0"/>
        </a:xfrm>
      </p:grpSpPr>
      <p:grpSp>
        <p:nvGrpSpPr>
          <p:cNvPr id="5" name="组合 4"/>
          <p:cNvGrpSpPr/>
          <p:nvPr/>
        </p:nvGrpSpPr>
        <p:grpSpPr>
          <a:xfrm>
            <a:off x="0" y="4084320"/>
            <a:ext cx="12192000" cy="2773679"/>
            <a:chOff x="0" y="3429000"/>
            <a:chExt cx="12192000" cy="3429000"/>
          </a:xfrm>
          <a:solidFill>
            <a:schemeClr val="tx1">
              <a:lumMod val="85000"/>
              <a:lumOff val="15000"/>
            </a:schemeClr>
          </a:solidFill>
        </p:grpSpPr>
        <p:sp>
          <p:nvSpPr>
            <p:cNvPr id="10" name="矩形 9"/>
            <p:cNvSpPr/>
            <p:nvPr/>
          </p:nvSpPr>
          <p:spPr>
            <a:xfrm>
              <a:off x="0" y="3618000"/>
              <a:ext cx="12192000" cy="324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0" panose="020b0604020202020204" pitchFamily="34" typeface="Arial"/>
                <a:ea charset="-122" panose="020b0503020204020204" pitchFamily="34" typeface="微软雅黑"/>
                <a:sym charset="0" panose="020b0604020202020204" pitchFamily="34" typeface="Arial"/>
              </a:endParaRPr>
            </a:p>
          </p:txBody>
        </p:sp>
        <p:sp>
          <p:nvSpPr>
            <p:cNvPr id="4" name="矩形 3"/>
            <p:cNvSpPr/>
            <p:nvPr/>
          </p:nvSpPr>
          <p:spPr>
            <a:xfrm>
              <a:off x="0" y="3429000"/>
              <a:ext cx="12192000" cy="3276600"/>
            </a:xfrm>
            <a:prstGeom prst="rect">
              <a:avLst/>
            </a:prstGeom>
            <a:grpFill/>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0" panose="020b0604020202020204" pitchFamily="34" typeface="Arial"/>
                <a:ea charset="-122" panose="020b0503020204020204" pitchFamily="34" typeface="微软雅黑"/>
                <a:sym charset="0" panose="020b0604020202020204" pitchFamily="34" typeface="Arial"/>
              </a:endParaRPr>
            </a:p>
          </p:txBody>
        </p:sp>
      </p:grpSp>
      <p:sp>
        <p:nvSpPr>
          <p:cNvPr id="13" name="文本框 12"/>
          <p:cNvSpPr txBox="1"/>
          <p:nvPr/>
        </p:nvSpPr>
        <p:spPr>
          <a:xfrm>
            <a:off x="7085315" y="324061"/>
            <a:ext cx="2810347" cy="274320"/>
          </a:xfrm>
          <a:prstGeom prst="rect">
            <a:avLst/>
          </a:prstGeom>
          <a:noFill/>
        </p:spPr>
        <p:txBody>
          <a:bodyPr rtlCol="0" wrap="square">
            <a:spAutoFit/>
          </a:bodyPr>
          <a:lstStyle/>
          <a:p>
            <a:pPr algn="r"/>
            <a:r>
              <a:rPr altLang="en-US" b="1" lang="zh-CN" sz="1200">
                <a:latin charset="0" panose="020b0604020202020204" pitchFamily="34" typeface="Arial"/>
                <a:ea charset="-122" panose="020b0503020204020204" pitchFamily="34" typeface="微软雅黑"/>
                <a:sym charset="0" panose="020b0604020202020204" pitchFamily="34" typeface="Arial"/>
              </a:rPr>
              <a:t>ADD YOUR TEXT HERE</a:t>
            </a:r>
          </a:p>
        </p:txBody>
      </p:sp>
      <p:sp>
        <p:nvSpPr>
          <p:cNvPr id="22" name="文本框 21"/>
          <p:cNvSpPr txBox="1"/>
          <p:nvPr/>
        </p:nvSpPr>
        <p:spPr>
          <a:xfrm>
            <a:off x="10461450" y="261573"/>
            <a:ext cx="1548394" cy="365760"/>
          </a:xfrm>
          <a:prstGeom prst="rect">
            <a:avLst/>
          </a:prstGeom>
          <a:noFill/>
        </p:spPr>
        <p:txBody>
          <a:bodyPr rtlCol="0" wrap="square">
            <a:spAutoFit/>
          </a:bodyPr>
          <a:lstStyle/>
          <a:p>
            <a:pPr algn="ctr"/>
            <a:r>
              <a:rPr altLang="en-US" lang="zh-CN" spc="300">
                <a:solidFill>
                  <a:schemeClr val="bg1"/>
                </a:solidFill>
                <a:latin charset="0" panose="020b0604020202020204" pitchFamily="34" typeface="Arial"/>
                <a:ea charset="-122" panose="020b0503020204020204" pitchFamily="34" typeface="微软雅黑"/>
                <a:sym charset="0" panose="020b0604020202020204" pitchFamily="34" typeface="Arial"/>
              </a:rPr>
              <a:t>添加标题</a:t>
            </a:r>
          </a:p>
        </p:txBody>
      </p:sp>
      <p:sp>
        <p:nvSpPr>
          <p:cNvPr id="23" name="矩形 22"/>
          <p:cNvSpPr/>
          <p:nvPr/>
        </p:nvSpPr>
        <p:spPr>
          <a:xfrm>
            <a:off x="1144109" y="1542590"/>
            <a:ext cx="4494691" cy="457200"/>
          </a:xfrm>
          <a:prstGeom prst="rect">
            <a:avLst/>
          </a:prstGeom>
        </p:spPr>
        <p:txBody>
          <a:bodyPr wrap="square">
            <a:spAutoFit/>
          </a:bodyPr>
          <a:lstStyle/>
          <a:p>
            <a:r>
              <a:rPr altLang="en-US" lang="zh-CN" sz="2400">
                <a:latin charset="0" panose="020b0604020202020204" pitchFamily="34" typeface="Arial"/>
                <a:ea charset="-122" panose="020b0503020204020204" pitchFamily="34" typeface="微软雅黑"/>
                <a:sym charset="0" panose="020b0604020202020204" pitchFamily="34" typeface="Arial"/>
              </a:rPr>
              <a:t>ADD YOUR TEXT HERE</a:t>
            </a:r>
          </a:p>
        </p:txBody>
      </p:sp>
      <p:sp>
        <p:nvSpPr>
          <p:cNvPr id="24" name="Rectangle 23"/>
          <p:cNvSpPr/>
          <p:nvPr/>
        </p:nvSpPr>
        <p:spPr>
          <a:xfrm>
            <a:off x="1144109" y="2209292"/>
            <a:ext cx="8464960" cy="457200"/>
          </a:xfrm>
          <a:prstGeom prst="rect">
            <a:avLst/>
          </a:prstGeom>
        </p:spPr>
        <p:txBody>
          <a:bodyPr wrap="square">
            <a:spAutoFit/>
          </a:bodyPr>
          <a:lstStyle/>
          <a:p>
            <a:pPr>
              <a:defRPr/>
            </a:pPr>
            <a:r>
              <a:rPr altLang="zh-CN" lang="en-US" noProof="1" sz="1200">
                <a:solidFill>
                  <a:schemeClr val="tx1">
                    <a:lumMod val="50000"/>
                    <a:lumOff val="50000"/>
                  </a:schemeClr>
                </a:solidFill>
                <a:latin charset="0" panose="020b0604020202020204" pitchFamily="34" typeface="Arial"/>
                <a:ea charset="-122" panose="020b0503020204020204" pitchFamily="34" typeface="微软雅黑"/>
                <a:cs charset="0" panose="020b0606030504020204" pitchFamily="34" typeface="Open Sans"/>
                <a:sym charset="0" panose="020b0604020202020204" pitchFamily="34" typeface="Arial"/>
              </a:rPr>
              <a:t>Lorem ipsum dolor sit amet, consectetuer adipiscing elit, sed diam nonummy nibh euismod tincidunt ut laoreet dolore magna aliquam erat volutpat.</a:t>
            </a:r>
          </a:p>
        </p:txBody>
      </p:sp>
      <p:sp>
        <p:nvSpPr>
          <p:cNvPr id="25" name="Hexagon 59"/>
          <p:cNvSpPr>
            <a:spLocks noChangeAspect="1"/>
          </p:cNvSpPr>
          <p:nvPr/>
        </p:nvSpPr>
        <p:spPr>
          <a:xfrm>
            <a:off x="9175661" y="3468855"/>
            <a:ext cx="1440000" cy="1241380"/>
          </a:xfrm>
          <a:prstGeom prst="hexagon">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latin charset="0" panose="020b0604020202020204" pitchFamily="34" typeface="Arial"/>
              <a:ea charset="-122" panose="020b0503020204020204" pitchFamily="34" typeface="微软雅黑"/>
              <a:sym charset="0" panose="020b0604020202020204" pitchFamily="34" typeface="Arial"/>
            </a:endParaRPr>
          </a:p>
        </p:txBody>
      </p:sp>
      <p:sp>
        <p:nvSpPr>
          <p:cNvPr id="26" name="Hexagon 60"/>
          <p:cNvSpPr>
            <a:spLocks noChangeAspect="1"/>
          </p:cNvSpPr>
          <p:nvPr/>
        </p:nvSpPr>
        <p:spPr>
          <a:xfrm>
            <a:off x="6617909" y="3468856"/>
            <a:ext cx="1440000" cy="1241380"/>
          </a:xfrm>
          <a:prstGeom prst="hexagon">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latin charset="0" panose="020b0604020202020204" pitchFamily="34" typeface="Arial"/>
              <a:ea charset="-122" panose="020b0503020204020204" pitchFamily="34" typeface="微软雅黑"/>
              <a:sym charset="0" panose="020b0604020202020204" pitchFamily="34" typeface="Arial"/>
            </a:endParaRPr>
          </a:p>
        </p:txBody>
      </p:sp>
      <p:sp>
        <p:nvSpPr>
          <p:cNvPr id="27" name="Hexagon 61"/>
          <p:cNvSpPr>
            <a:spLocks noChangeAspect="1"/>
          </p:cNvSpPr>
          <p:nvPr/>
        </p:nvSpPr>
        <p:spPr>
          <a:xfrm>
            <a:off x="4092620" y="3468856"/>
            <a:ext cx="1440000" cy="1241380"/>
          </a:xfrm>
          <a:prstGeom prst="hexagon">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latin charset="0" panose="020b0604020202020204" pitchFamily="34" typeface="Arial"/>
              <a:ea charset="-122" panose="020b0503020204020204" pitchFamily="34" typeface="微软雅黑"/>
              <a:sym charset="0" panose="020b0604020202020204" pitchFamily="34" typeface="Arial"/>
            </a:endParaRPr>
          </a:p>
        </p:txBody>
      </p:sp>
      <p:sp>
        <p:nvSpPr>
          <p:cNvPr id="28" name="Hexagon 62"/>
          <p:cNvSpPr>
            <a:spLocks noChangeAspect="1"/>
          </p:cNvSpPr>
          <p:nvPr/>
        </p:nvSpPr>
        <p:spPr>
          <a:xfrm>
            <a:off x="1565516" y="3468856"/>
            <a:ext cx="1440000" cy="1241380"/>
          </a:xfrm>
          <a:prstGeom prst="hexagon">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latin charset="0" panose="020b0604020202020204" pitchFamily="34" typeface="Arial"/>
              <a:ea charset="-122" panose="020b0503020204020204" pitchFamily="34" typeface="微软雅黑"/>
              <a:sym charset="0" panose="020b0604020202020204" pitchFamily="34" typeface="Arial"/>
            </a:endParaRPr>
          </a:p>
        </p:txBody>
      </p:sp>
      <p:sp>
        <p:nvSpPr>
          <p:cNvPr id="29" name="Shape 2641"/>
          <p:cNvSpPr/>
          <p:nvPr/>
        </p:nvSpPr>
        <p:spPr>
          <a:xfrm>
            <a:off x="2033009" y="3962139"/>
            <a:ext cx="468916" cy="298401"/>
          </a:xfrm>
          <a:custGeom>
            <a:cxnLst>
              <a:cxn ang="0">
                <a:pos x="wd2" y="hd2"/>
              </a:cxn>
              <a:cxn ang="5400000">
                <a:pos x="wd2" y="hd2"/>
              </a:cxn>
              <a:cxn ang="10800000">
                <a:pos x="wd2" y="hd2"/>
              </a:cxn>
              <a:cxn ang="16200000">
                <a:pos x="wd2" y="hd2"/>
              </a:cxn>
            </a:cxnLst>
            <a:rect b="b" l="0" r="r" t="0"/>
            <a:pathLst>
              <a:path extrusionOk="0" h="21600" w="21600">
                <a:moveTo>
                  <a:pt x="20618" y="16606"/>
                </a:moveTo>
                <a:lnTo>
                  <a:pt x="16691" y="14138"/>
                </a:lnTo>
                <a:lnTo>
                  <a:pt x="16691" y="7462"/>
                </a:lnTo>
                <a:lnTo>
                  <a:pt x="20618" y="4994"/>
                </a:lnTo>
                <a:cubicBezTo>
                  <a:pt x="20618" y="4994"/>
                  <a:pt x="20618" y="16606"/>
                  <a:pt x="20618" y="16606"/>
                </a:cubicBezTo>
                <a:close/>
                <a:moveTo>
                  <a:pt x="21109" y="3086"/>
                </a:moveTo>
                <a:cubicBezTo>
                  <a:pt x="21030" y="3086"/>
                  <a:pt x="20958" y="3122"/>
                  <a:pt x="20892" y="3174"/>
                </a:cubicBezTo>
                <a:lnTo>
                  <a:pt x="20890" y="3167"/>
                </a:lnTo>
                <a:lnTo>
                  <a:pt x="16018" y="6229"/>
                </a:lnTo>
                <a:cubicBezTo>
                  <a:pt x="16013" y="6233"/>
                  <a:pt x="16008" y="6235"/>
                  <a:pt x="16003" y="6239"/>
                </a:cubicBezTo>
                <a:lnTo>
                  <a:pt x="15980" y="6252"/>
                </a:lnTo>
                <a:lnTo>
                  <a:pt x="15983" y="6260"/>
                </a:lnTo>
                <a:cubicBezTo>
                  <a:pt x="15822" y="6387"/>
                  <a:pt x="15709" y="6641"/>
                  <a:pt x="15709" y="6943"/>
                </a:cubicBezTo>
                <a:lnTo>
                  <a:pt x="15709" y="14657"/>
                </a:lnTo>
                <a:cubicBezTo>
                  <a:pt x="15709" y="14959"/>
                  <a:pt x="15822" y="15213"/>
                  <a:pt x="15983" y="15340"/>
                </a:cubicBezTo>
                <a:lnTo>
                  <a:pt x="15980" y="15347"/>
                </a:lnTo>
                <a:lnTo>
                  <a:pt x="16002" y="15360"/>
                </a:lnTo>
                <a:cubicBezTo>
                  <a:pt x="16008" y="15365"/>
                  <a:pt x="16013" y="15368"/>
                  <a:pt x="16018" y="15371"/>
                </a:cubicBezTo>
                <a:lnTo>
                  <a:pt x="20890" y="18433"/>
                </a:lnTo>
                <a:lnTo>
                  <a:pt x="20892" y="18426"/>
                </a:lnTo>
                <a:cubicBezTo>
                  <a:pt x="20958" y="18478"/>
                  <a:pt x="21030" y="18514"/>
                  <a:pt x="21109" y="18514"/>
                </a:cubicBezTo>
                <a:cubicBezTo>
                  <a:pt x="21380" y="18514"/>
                  <a:pt x="21600" y="18169"/>
                  <a:pt x="21600" y="17743"/>
                </a:cubicBezTo>
                <a:lnTo>
                  <a:pt x="21600" y="3857"/>
                </a:lnTo>
                <a:cubicBezTo>
                  <a:pt x="21600" y="3431"/>
                  <a:pt x="21380" y="3086"/>
                  <a:pt x="21109" y="3086"/>
                </a:cubicBezTo>
                <a:moveTo>
                  <a:pt x="13745" y="18514"/>
                </a:moveTo>
                <a:cubicBezTo>
                  <a:pt x="13745" y="19367"/>
                  <a:pt x="13306" y="20057"/>
                  <a:pt x="12764" y="20057"/>
                </a:cubicBezTo>
                <a:lnTo>
                  <a:pt x="1964" y="20057"/>
                </a:lnTo>
                <a:cubicBezTo>
                  <a:pt x="1422" y="20057"/>
                  <a:pt x="982" y="19367"/>
                  <a:pt x="982" y="18514"/>
                </a:cubicBezTo>
                <a:lnTo>
                  <a:pt x="982" y="3086"/>
                </a:lnTo>
                <a:cubicBezTo>
                  <a:pt x="982" y="2233"/>
                  <a:pt x="1422" y="1543"/>
                  <a:pt x="1964" y="1543"/>
                </a:cubicBezTo>
                <a:lnTo>
                  <a:pt x="12764" y="1543"/>
                </a:lnTo>
                <a:cubicBezTo>
                  <a:pt x="13306" y="1543"/>
                  <a:pt x="13745" y="2233"/>
                  <a:pt x="13745" y="3086"/>
                </a:cubicBezTo>
                <a:cubicBezTo>
                  <a:pt x="13745" y="3086"/>
                  <a:pt x="13745" y="18514"/>
                  <a:pt x="13745" y="18514"/>
                </a:cubicBezTo>
                <a:close/>
                <a:moveTo>
                  <a:pt x="12764" y="0"/>
                </a:moveTo>
                <a:lnTo>
                  <a:pt x="1964" y="0"/>
                </a:lnTo>
                <a:cubicBezTo>
                  <a:pt x="879" y="0"/>
                  <a:pt x="0" y="1382"/>
                  <a:pt x="0" y="3086"/>
                </a:cubicBezTo>
                <a:lnTo>
                  <a:pt x="0" y="18514"/>
                </a:lnTo>
                <a:cubicBezTo>
                  <a:pt x="0" y="20219"/>
                  <a:pt x="879" y="21600"/>
                  <a:pt x="1964" y="21600"/>
                </a:cubicBezTo>
                <a:lnTo>
                  <a:pt x="12764" y="21600"/>
                </a:lnTo>
                <a:cubicBezTo>
                  <a:pt x="13848" y="21600"/>
                  <a:pt x="14727" y="20219"/>
                  <a:pt x="14727" y="18514"/>
                </a:cubicBezTo>
                <a:lnTo>
                  <a:pt x="14727" y="3086"/>
                </a:lnTo>
                <a:cubicBezTo>
                  <a:pt x="14727" y="1382"/>
                  <a:pt x="13848" y="0"/>
                  <a:pt x="12764" y="0"/>
                </a:cubicBezTo>
              </a:path>
            </a:pathLst>
          </a:custGeom>
          <a:solidFill>
            <a:schemeClr val="tx1">
              <a:lumMod val="85000"/>
              <a:lumOff val="15000"/>
            </a:schemeClr>
          </a:solidFill>
          <a:ln w="12700">
            <a:miter lim="400000"/>
          </a:ln>
        </p:spPr>
        <p:txBody>
          <a:bodyPr anchor="ctr" bIns="38090" lIns="38090" rIns="38090" tIns="38090"/>
          <a:lstStyle/>
          <a:p>
            <a:pPr defTabSz="457063">
              <a:defRPr cap="none" sz="3000">
                <a:solidFill>
                  <a:srgbClr val="FFFFFF"/>
                </a:solidFill>
                <a:effectLst>
                  <a:outerShdw blurRad="38100" dir="5400000" dist="12700" rotWithShape="0">
                    <a:srgbClr val="000000">
                      <a:alpha val="50000"/>
                    </a:srgbClr>
                  </a:outerShdw>
                </a:effectLst>
                <a:latin typeface="Gill Sans"/>
                <a:ea typeface="Gill Sans"/>
                <a:cs typeface="Gill Sans"/>
                <a:sym typeface="Gill Sans"/>
              </a:defRPr>
            </a:pPr>
            <a:endParaRPr sz="2999">
              <a:latin charset="0" panose="020b0604020202020204" pitchFamily="34" typeface="Arial"/>
              <a:ea charset="-122" panose="020b0503020204020204" pitchFamily="34" typeface="微软雅黑"/>
              <a:sym charset="0" panose="020b0604020202020204" pitchFamily="34" typeface="Arial"/>
            </a:endParaRPr>
          </a:p>
        </p:txBody>
      </p:sp>
      <p:sp>
        <p:nvSpPr>
          <p:cNvPr id="30" name="Shape 2688"/>
          <p:cNvSpPr/>
          <p:nvPr/>
        </p:nvSpPr>
        <p:spPr>
          <a:xfrm>
            <a:off x="4558299" y="3849089"/>
            <a:ext cx="468916" cy="468916"/>
          </a:xfrm>
          <a:custGeom>
            <a:cxnLst>
              <a:cxn ang="0">
                <a:pos x="wd2" y="hd2"/>
              </a:cxn>
              <a:cxn ang="5400000">
                <a:pos x="wd2" y="hd2"/>
              </a:cxn>
              <a:cxn ang="10800000">
                <a:pos x="wd2" y="hd2"/>
              </a:cxn>
              <a:cxn ang="16200000">
                <a:pos x="wd2" y="hd2"/>
              </a:cxn>
            </a:cxnLst>
            <a:rect b="b" l="0" r="r" t="0"/>
            <a:pathLst>
              <a:path extrusionOk="0" h="21600" w="21600">
                <a:moveTo>
                  <a:pt x="20618" y="10309"/>
                </a:moveTo>
                <a:cubicBezTo>
                  <a:pt x="20618" y="10851"/>
                  <a:pt x="20178" y="11291"/>
                  <a:pt x="19636" y="11291"/>
                </a:cubicBezTo>
                <a:lnTo>
                  <a:pt x="19636" y="7364"/>
                </a:lnTo>
                <a:cubicBezTo>
                  <a:pt x="20178" y="7364"/>
                  <a:pt x="20618" y="7804"/>
                  <a:pt x="20618" y="8345"/>
                </a:cubicBezTo>
                <a:cubicBezTo>
                  <a:pt x="20618" y="8345"/>
                  <a:pt x="20618" y="10309"/>
                  <a:pt x="20618" y="10309"/>
                </a:cubicBezTo>
                <a:close/>
                <a:moveTo>
                  <a:pt x="18655" y="17182"/>
                </a:moveTo>
                <a:cubicBezTo>
                  <a:pt x="18655" y="17453"/>
                  <a:pt x="18434" y="17673"/>
                  <a:pt x="18164" y="17673"/>
                </a:cubicBezTo>
                <a:cubicBezTo>
                  <a:pt x="17893" y="17673"/>
                  <a:pt x="17673" y="17453"/>
                  <a:pt x="17673" y="17182"/>
                </a:cubicBezTo>
                <a:lnTo>
                  <a:pt x="17673" y="1473"/>
                </a:lnTo>
                <a:cubicBezTo>
                  <a:pt x="17673" y="1202"/>
                  <a:pt x="17893" y="982"/>
                  <a:pt x="18164" y="982"/>
                </a:cubicBezTo>
                <a:cubicBezTo>
                  <a:pt x="18434" y="982"/>
                  <a:pt x="18655" y="1202"/>
                  <a:pt x="18655" y="1473"/>
                </a:cubicBezTo>
                <a:cubicBezTo>
                  <a:pt x="18655" y="1473"/>
                  <a:pt x="18655" y="17182"/>
                  <a:pt x="18655" y="17182"/>
                </a:cubicBezTo>
                <a:close/>
                <a:moveTo>
                  <a:pt x="16691" y="15788"/>
                </a:moveTo>
                <a:lnTo>
                  <a:pt x="2945" y="11745"/>
                </a:lnTo>
                <a:lnTo>
                  <a:pt x="2945" y="6910"/>
                </a:lnTo>
                <a:lnTo>
                  <a:pt x="16691" y="2867"/>
                </a:lnTo>
                <a:cubicBezTo>
                  <a:pt x="16691" y="2867"/>
                  <a:pt x="16691" y="15788"/>
                  <a:pt x="16691" y="15788"/>
                </a:cubicBezTo>
                <a:close/>
                <a:moveTo>
                  <a:pt x="8251" y="18655"/>
                </a:moveTo>
                <a:lnTo>
                  <a:pt x="5357" y="18655"/>
                </a:lnTo>
                <a:lnTo>
                  <a:pt x="4126" y="13116"/>
                </a:lnTo>
                <a:lnTo>
                  <a:pt x="7167" y="14010"/>
                </a:lnTo>
                <a:cubicBezTo>
                  <a:pt x="7167" y="14010"/>
                  <a:pt x="8251" y="18655"/>
                  <a:pt x="8251" y="18655"/>
                </a:cubicBezTo>
                <a:close/>
                <a:moveTo>
                  <a:pt x="8709" y="20618"/>
                </a:moveTo>
                <a:lnTo>
                  <a:pt x="5794" y="20618"/>
                </a:lnTo>
                <a:lnTo>
                  <a:pt x="5576" y="19636"/>
                </a:lnTo>
                <a:lnTo>
                  <a:pt x="8479" y="19636"/>
                </a:lnTo>
                <a:cubicBezTo>
                  <a:pt x="8479" y="19636"/>
                  <a:pt x="8709" y="20618"/>
                  <a:pt x="8709" y="20618"/>
                </a:cubicBezTo>
                <a:close/>
                <a:moveTo>
                  <a:pt x="1964" y="11782"/>
                </a:moveTo>
                <a:lnTo>
                  <a:pt x="982" y="11782"/>
                </a:lnTo>
                <a:lnTo>
                  <a:pt x="982" y="6873"/>
                </a:lnTo>
                <a:lnTo>
                  <a:pt x="1964" y="6873"/>
                </a:lnTo>
                <a:cubicBezTo>
                  <a:pt x="1964" y="6873"/>
                  <a:pt x="1964" y="11782"/>
                  <a:pt x="1964" y="11782"/>
                </a:cubicBezTo>
                <a:close/>
                <a:moveTo>
                  <a:pt x="19636" y="6382"/>
                </a:moveTo>
                <a:lnTo>
                  <a:pt x="19636" y="1473"/>
                </a:lnTo>
                <a:cubicBezTo>
                  <a:pt x="19636" y="659"/>
                  <a:pt x="18977" y="0"/>
                  <a:pt x="18164" y="0"/>
                </a:cubicBezTo>
                <a:cubicBezTo>
                  <a:pt x="17350" y="0"/>
                  <a:pt x="16691" y="659"/>
                  <a:pt x="16691" y="1473"/>
                </a:cubicBezTo>
                <a:lnTo>
                  <a:pt x="16691" y="1844"/>
                </a:lnTo>
                <a:lnTo>
                  <a:pt x="2459" y="6029"/>
                </a:lnTo>
                <a:cubicBezTo>
                  <a:pt x="2313" y="5944"/>
                  <a:pt x="2145" y="5891"/>
                  <a:pt x="1964" y="5891"/>
                </a:cubicBezTo>
                <a:lnTo>
                  <a:pt x="982" y="5891"/>
                </a:lnTo>
                <a:cubicBezTo>
                  <a:pt x="440" y="5891"/>
                  <a:pt x="0" y="6331"/>
                  <a:pt x="0" y="6873"/>
                </a:cubicBezTo>
                <a:lnTo>
                  <a:pt x="0" y="11782"/>
                </a:lnTo>
                <a:cubicBezTo>
                  <a:pt x="0" y="12324"/>
                  <a:pt x="440" y="12764"/>
                  <a:pt x="982" y="12764"/>
                </a:cubicBezTo>
                <a:lnTo>
                  <a:pt x="1964" y="12764"/>
                </a:lnTo>
                <a:cubicBezTo>
                  <a:pt x="2145" y="12764"/>
                  <a:pt x="2313" y="12711"/>
                  <a:pt x="2458" y="12626"/>
                </a:cubicBezTo>
                <a:lnTo>
                  <a:pt x="3050" y="12799"/>
                </a:lnTo>
                <a:lnTo>
                  <a:pt x="4921" y="21216"/>
                </a:lnTo>
                <a:lnTo>
                  <a:pt x="4930" y="21214"/>
                </a:lnTo>
                <a:cubicBezTo>
                  <a:pt x="4979" y="21433"/>
                  <a:pt x="5166" y="21600"/>
                  <a:pt x="5400" y="21600"/>
                </a:cubicBezTo>
                <a:lnTo>
                  <a:pt x="9327" y="21600"/>
                </a:lnTo>
                <a:cubicBezTo>
                  <a:pt x="9598" y="21600"/>
                  <a:pt x="9818" y="21381"/>
                  <a:pt x="9818" y="21109"/>
                </a:cubicBezTo>
                <a:cubicBezTo>
                  <a:pt x="9818" y="21072"/>
                  <a:pt x="9805" y="21039"/>
                  <a:pt x="9797" y="21005"/>
                </a:cubicBezTo>
                <a:lnTo>
                  <a:pt x="9806" y="21003"/>
                </a:lnTo>
                <a:lnTo>
                  <a:pt x="8249" y="14329"/>
                </a:lnTo>
                <a:lnTo>
                  <a:pt x="16691" y="16811"/>
                </a:lnTo>
                <a:lnTo>
                  <a:pt x="16691" y="17182"/>
                </a:lnTo>
                <a:cubicBezTo>
                  <a:pt x="16691" y="17995"/>
                  <a:pt x="17350" y="18655"/>
                  <a:pt x="18164" y="18655"/>
                </a:cubicBezTo>
                <a:cubicBezTo>
                  <a:pt x="18977" y="18655"/>
                  <a:pt x="19636" y="17995"/>
                  <a:pt x="19636" y="17182"/>
                </a:cubicBezTo>
                <a:lnTo>
                  <a:pt x="19636" y="12273"/>
                </a:lnTo>
                <a:cubicBezTo>
                  <a:pt x="20721" y="12273"/>
                  <a:pt x="21600" y="11394"/>
                  <a:pt x="21600" y="10309"/>
                </a:cubicBezTo>
                <a:lnTo>
                  <a:pt x="21600" y="8345"/>
                </a:lnTo>
                <a:cubicBezTo>
                  <a:pt x="21600" y="7261"/>
                  <a:pt x="20721" y="6382"/>
                  <a:pt x="19636" y="6382"/>
                </a:cubicBezTo>
              </a:path>
            </a:pathLst>
          </a:custGeom>
          <a:solidFill>
            <a:schemeClr val="tx1">
              <a:lumMod val="85000"/>
              <a:lumOff val="15000"/>
            </a:schemeClr>
          </a:solidFill>
          <a:ln w="12700">
            <a:miter lim="400000"/>
          </a:ln>
        </p:spPr>
        <p:txBody>
          <a:bodyPr anchor="ctr" bIns="38090" lIns="38090" rIns="38090" tIns="38090"/>
          <a:lstStyle/>
          <a:p>
            <a:pPr defTabSz="457063">
              <a:defRPr cap="none" sz="3000">
                <a:solidFill>
                  <a:srgbClr val="FFFFFF"/>
                </a:solidFill>
                <a:effectLst>
                  <a:outerShdw blurRad="38100" dir="5400000" dist="12700" rotWithShape="0">
                    <a:srgbClr val="000000">
                      <a:alpha val="50000"/>
                    </a:srgbClr>
                  </a:outerShdw>
                </a:effectLst>
                <a:latin typeface="Gill Sans"/>
                <a:ea typeface="Gill Sans"/>
                <a:cs typeface="Gill Sans"/>
                <a:sym typeface="Gill Sans"/>
              </a:defRPr>
            </a:pPr>
            <a:endParaRPr sz="2999">
              <a:latin charset="0" panose="020b0604020202020204" pitchFamily="34" typeface="Arial"/>
              <a:ea charset="-122" panose="020b0503020204020204" pitchFamily="34" typeface="微软雅黑"/>
              <a:sym charset="0" panose="020b0604020202020204" pitchFamily="34" typeface="Arial"/>
            </a:endParaRPr>
          </a:p>
        </p:txBody>
      </p:sp>
      <p:sp>
        <p:nvSpPr>
          <p:cNvPr id="31" name="Shape 2783"/>
          <p:cNvSpPr/>
          <p:nvPr/>
        </p:nvSpPr>
        <p:spPr>
          <a:xfrm>
            <a:off x="7083588" y="3891475"/>
            <a:ext cx="468916" cy="404973"/>
          </a:xfrm>
          <a:custGeom>
            <a:cxnLst>
              <a:cxn ang="0">
                <a:pos x="wd2" y="hd2"/>
              </a:cxn>
              <a:cxn ang="5400000">
                <a:pos x="wd2" y="hd2"/>
              </a:cxn>
              <a:cxn ang="10800000">
                <a:pos x="wd2" y="hd2"/>
              </a:cxn>
              <a:cxn ang="16200000">
                <a:pos x="wd2" y="hd2"/>
              </a:cxn>
            </a:cxnLst>
            <a:rect b="b" l="0" r="r" t="0"/>
            <a:pathLst>
              <a:path extrusionOk="0" h="21600" w="21600">
                <a:moveTo>
                  <a:pt x="10800" y="15855"/>
                </a:moveTo>
                <a:lnTo>
                  <a:pt x="1633" y="10800"/>
                </a:lnTo>
                <a:lnTo>
                  <a:pt x="4615" y="9156"/>
                </a:lnTo>
                <a:lnTo>
                  <a:pt x="10589" y="12450"/>
                </a:lnTo>
                <a:lnTo>
                  <a:pt x="10591" y="12446"/>
                </a:lnTo>
                <a:cubicBezTo>
                  <a:pt x="10654" y="12482"/>
                  <a:pt x="10724" y="12505"/>
                  <a:pt x="10800" y="12505"/>
                </a:cubicBezTo>
                <a:cubicBezTo>
                  <a:pt x="10876" y="12505"/>
                  <a:pt x="10946" y="12482"/>
                  <a:pt x="11009" y="12446"/>
                </a:cubicBezTo>
                <a:lnTo>
                  <a:pt x="11011" y="12450"/>
                </a:lnTo>
                <a:lnTo>
                  <a:pt x="16985" y="9156"/>
                </a:lnTo>
                <a:lnTo>
                  <a:pt x="19967" y="10800"/>
                </a:lnTo>
                <a:cubicBezTo>
                  <a:pt x="19967" y="10800"/>
                  <a:pt x="10800" y="15855"/>
                  <a:pt x="10800" y="15855"/>
                </a:cubicBezTo>
                <a:close/>
                <a:moveTo>
                  <a:pt x="19967" y="15347"/>
                </a:moveTo>
                <a:lnTo>
                  <a:pt x="10800" y="20402"/>
                </a:lnTo>
                <a:lnTo>
                  <a:pt x="1633" y="15347"/>
                </a:lnTo>
                <a:lnTo>
                  <a:pt x="4615" y="13703"/>
                </a:lnTo>
                <a:lnTo>
                  <a:pt x="10589" y="16997"/>
                </a:lnTo>
                <a:lnTo>
                  <a:pt x="10591" y="16994"/>
                </a:lnTo>
                <a:cubicBezTo>
                  <a:pt x="10654" y="17029"/>
                  <a:pt x="10724" y="17053"/>
                  <a:pt x="10800" y="17053"/>
                </a:cubicBezTo>
                <a:cubicBezTo>
                  <a:pt x="10876" y="17053"/>
                  <a:pt x="10946" y="17029"/>
                  <a:pt x="11009" y="16994"/>
                </a:cubicBezTo>
                <a:lnTo>
                  <a:pt x="11011" y="16997"/>
                </a:lnTo>
                <a:lnTo>
                  <a:pt x="16985" y="13703"/>
                </a:lnTo>
                <a:cubicBezTo>
                  <a:pt x="16985" y="13703"/>
                  <a:pt x="19967" y="15347"/>
                  <a:pt x="19967" y="15347"/>
                </a:cubicBezTo>
                <a:close/>
                <a:moveTo>
                  <a:pt x="1633" y="6253"/>
                </a:moveTo>
                <a:lnTo>
                  <a:pt x="10800" y="1198"/>
                </a:lnTo>
                <a:lnTo>
                  <a:pt x="19967" y="6253"/>
                </a:lnTo>
                <a:lnTo>
                  <a:pt x="10800" y="11307"/>
                </a:lnTo>
                <a:cubicBezTo>
                  <a:pt x="10800" y="11307"/>
                  <a:pt x="1633" y="6253"/>
                  <a:pt x="1633" y="6253"/>
                </a:cubicBezTo>
                <a:close/>
                <a:moveTo>
                  <a:pt x="21600" y="10800"/>
                </a:moveTo>
                <a:cubicBezTo>
                  <a:pt x="21600" y="10574"/>
                  <a:pt x="21484" y="10383"/>
                  <a:pt x="21319" y="10290"/>
                </a:cubicBezTo>
                <a:lnTo>
                  <a:pt x="21320" y="10287"/>
                </a:lnTo>
                <a:lnTo>
                  <a:pt x="18127" y="8526"/>
                </a:lnTo>
                <a:lnTo>
                  <a:pt x="21320" y="6766"/>
                </a:lnTo>
                <a:lnTo>
                  <a:pt x="21319" y="6762"/>
                </a:lnTo>
                <a:cubicBezTo>
                  <a:pt x="21484" y="6671"/>
                  <a:pt x="21600" y="6479"/>
                  <a:pt x="21600" y="6253"/>
                </a:cubicBezTo>
                <a:cubicBezTo>
                  <a:pt x="21600" y="6027"/>
                  <a:pt x="21484" y="5835"/>
                  <a:pt x="21319" y="5743"/>
                </a:cubicBezTo>
                <a:lnTo>
                  <a:pt x="21320" y="5740"/>
                </a:lnTo>
                <a:lnTo>
                  <a:pt x="11011" y="56"/>
                </a:lnTo>
                <a:lnTo>
                  <a:pt x="11009" y="59"/>
                </a:lnTo>
                <a:cubicBezTo>
                  <a:pt x="10946" y="23"/>
                  <a:pt x="10876" y="0"/>
                  <a:pt x="10800" y="0"/>
                </a:cubicBezTo>
                <a:cubicBezTo>
                  <a:pt x="10724" y="0"/>
                  <a:pt x="10654" y="23"/>
                  <a:pt x="10591" y="59"/>
                </a:cubicBezTo>
                <a:lnTo>
                  <a:pt x="10589" y="56"/>
                </a:lnTo>
                <a:lnTo>
                  <a:pt x="280" y="5740"/>
                </a:lnTo>
                <a:lnTo>
                  <a:pt x="281" y="5743"/>
                </a:lnTo>
                <a:cubicBezTo>
                  <a:pt x="116" y="5835"/>
                  <a:pt x="0" y="6027"/>
                  <a:pt x="0" y="6253"/>
                </a:cubicBezTo>
                <a:cubicBezTo>
                  <a:pt x="0" y="6479"/>
                  <a:pt x="116" y="6671"/>
                  <a:pt x="281" y="6762"/>
                </a:cubicBezTo>
                <a:lnTo>
                  <a:pt x="280" y="6766"/>
                </a:lnTo>
                <a:lnTo>
                  <a:pt x="3473" y="8526"/>
                </a:lnTo>
                <a:lnTo>
                  <a:pt x="280" y="10287"/>
                </a:lnTo>
                <a:lnTo>
                  <a:pt x="281" y="10290"/>
                </a:lnTo>
                <a:cubicBezTo>
                  <a:pt x="116" y="10383"/>
                  <a:pt x="0" y="10574"/>
                  <a:pt x="0" y="10800"/>
                </a:cubicBezTo>
                <a:cubicBezTo>
                  <a:pt x="0" y="11026"/>
                  <a:pt x="116" y="11218"/>
                  <a:pt x="281" y="11310"/>
                </a:cubicBezTo>
                <a:lnTo>
                  <a:pt x="280" y="11313"/>
                </a:lnTo>
                <a:lnTo>
                  <a:pt x="3473" y="13074"/>
                </a:lnTo>
                <a:lnTo>
                  <a:pt x="280" y="14834"/>
                </a:lnTo>
                <a:lnTo>
                  <a:pt x="281" y="14838"/>
                </a:lnTo>
                <a:cubicBezTo>
                  <a:pt x="116" y="14930"/>
                  <a:pt x="0" y="15121"/>
                  <a:pt x="0" y="15347"/>
                </a:cubicBezTo>
                <a:cubicBezTo>
                  <a:pt x="0" y="15574"/>
                  <a:pt x="116" y="15765"/>
                  <a:pt x="281" y="15857"/>
                </a:cubicBezTo>
                <a:lnTo>
                  <a:pt x="280" y="15860"/>
                </a:lnTo>
                <a:lnTo>
                  <a:pt x="10589" y="21544"/>
                </a:lnTo>
                <a:lnTo>
                  <a:pt x="10591" y="21541"/>
                </a:lnTo>
                <a:cubicBezTo>
                  <a:pt x="10654" y="21577"/>
                  <a:pt x="10724" y="21600"/>
                  <a:pt x="10800" y="21600"/>
                </a:cubicBezTo>
                <a:cubicBezTo>
                  <a:pt x="10876" y="21600"/>
                  <a:pt x="10946" y="21577"/>
                  <a:pt x="11009" y="21541"/>
                </a:cubicBezTo>
                <a:lnTo>
                  <a:pt x="11011" y="21544"/>
                </a:lnTo>
                <a:lnTo>
                  <a:pt x="21320" y="15860"/>
                </a:lnTo>
                <a:lnTo>
                  <a:pt x="21319" y="15857"/>
                </a:lnTo>
                <a:cubicBezTo>
                  <a:pt x="21484" y="15765"/>
                  <a:pt x="21600" y="15574"/>
                  <a:pt x="21600" y="15347"/>
                </a:cubicBezTo>
                <a:cubicBezTo>
                  <a:pt x="21600" y="15121"/>
                  <a:pt x="21484" y="14930"/>
                  <a:pt x="21319" y="14838"/>
                </a:cubicBezTo>
                <a:lnTo>
                  <a:pt x="21320" y="14834"/>
                </a:lnTo>
                <a:lnTo>
                  <a:pt x="18127" y="13074"/>
                </a:lnTo>
                <a:lnTo>
                  <a:pt x="21320" y="11313"/>
                </a:lnTo>
                <a:lnTo>
                  <a:pt x="21319" y="11310"/>
                </a:lnTo>
                <a:cubicBezTo>
                  <a:pt x="21484" y="11218"/>
                  <a:pt x="21600" y="11026"/>
                  <a:pt x="21600" y="10800"/>
                </a:cubicBezTo>
              </a:path>
            </a:pathLst>
          </a:custGeom>
          <a:solidFill>
            <a:schemeClr val="tx1">
              <a:lumMod val="85000"/>
              <a:lumOff val="15000"/>
            </a:schemeClr>
          </a:solidFill>
          <a:ln w="12700">
            <a:miter lim="400000"/>
          </a:ln>
        </p:spPr>
        <p:txBody>
          <a:bodyPr anchor="ctr" bIns="38090" lIns="38090" rIns="38090" tIns="38090"/>
          <a:lstStyle/>
          <a:p>
            <a:pPr defTabSz="457063">
              <a:defRPr cap="none" sz="3000">
                <a:solidFill>
                  <a:srgbClr val="FFFFFF"/>
                </a:solidFill>
                <a:effectLst>
                  <a:outerShdw blurRad="38100" dir="5400000" dist="12700" rotWithShape="0">
                    <a:srgbClr val="000000">
                      <a:alpha val="50000"/>
                    </a:srgbClr>
                  </a:outerShdw>
                </a:effectLst>
                <a:latin typeface="Gill Sans"/>
                <a:ea typeface="Gill Sans"/>
                <a:cs typeface="Gill Sans"/>
                <a:sym typeface="Gill Sans"/>
              </a:defRPr>
            </a:pPr>
            <a:endParaRPr sz="2999">
              <a:latin charset="0" panose="020b0604020202020204" pitchFamily="34" typeface="Arial"/>
              <a:ea charset="-122" panose="020b0503020204020204" pitchFamily="34" typeface="微软雅黑"/>
              <a:sym charset="0" panose="020b0604020202020204" pitchFamily="34" typeface="Arial"/>
            </a:endParaRPr>
          </a:p>
        </p:txBody>
      </p:sp>
      <p:sp>
        <p:nvSpPr>
          <p:cNvPr id="32" name="Shape 2787"/>
          <p:cNvSpPr/>
          <p:nvPr/>
        </p:nvSpPr>
        <p:spPr>
          <a:xfrm>
            <a:off x="9609069" y="3849063"/>
            <a:ext cx="468625" cy="468937"/>
          </a:xfrm>
          <a:custGeom>
            <a:cxnLst>
              <a:cxn ang="0">
                <a:pos x="wd2" y="hd2"/>
              </a:cxn>
              <a:cxn ang="5400000">
                <a:pos x="wd2" y="hd2"/>
              </a:cxn>
              <a:cxn ang="10800000">
                <a:pos x="wd2" y="hd2"/>
              </a:cxn>
              <a:cxn ang="16200000">
                <a:pos x="wd2" y="hd2"/>
              </a:cxn>
            </a:cxnLst>
            <a:rect b="b" l="0" r="r" t="0"/>
            <a:pathLst>
              <a:path extrusionOk="0" h="21600" w="21086">
                <a:moveTo>
                  <a:pt x="11502" y="10309"/>
                </a:moveTo>
                <a:cubicBezTo>
                  <a:pt x="11767" y="10309"/>
                  <a:pt x="11981" y="10090"/>
                  <a:pt x="11981" y="9818"/>
                </a:cubicBezTo>
                <a:cubicBezTo>
                  <a:pt x="11981" y="9547"/>
                  <a:pt x="11767" y="9327"/>
                  <a:pt x="11502" y="9327"/>
                </a:cubicBezTo>
                <a:cubicBezTo>
                  <a:pt x="11237" y="9327"/>
                  <a:pt x="11022" y="9547"/>
                  <a:pt x="11022" y="9818"/>
                </a:cubicBezTo>
                <a:cubicBezTo>
                  <a:pt x="11022" y="10090"/>
                  <a:pt x="11237" y="10309"/>
                  <a:pt x="11502" y="10309"/>
                </a:cubicBezTo>
                <a:moveTo>
                  <a:pt x="15818" y="4909"/>
                </a:moveTo>
                <a:cubicBezTo>
                  <a:pt x="16083" y="4909"/>
                  <a:pt x="16297" y="5129"/>
                  <a:pt x="16297" y="5400"/>
                </a:cubicBezTo>
                <a:cubicBezTo>
                  <a:pt x="16297" y="5672"/>
                  <a:pt x="16083" y="5891"/>
                  <a:pt x="15818" y="5891"/>
                </a:cubicBezTo>
                <a:cubicBezTo>
                  <a:pt x="15553" y="5891"/>
                  <a:pt x="15338" y="5672"/>
                  <a:pt x="15338" y="5400"/>
                </a:cubicBezTo>
                <a:cubicBezTo>
                  <a:pt x="15338" y="5129"/>
                  <a:pt x="15553" y="4909"/>
                  <a:pt x="15818" y="4909"/>
                </a:cubicBezTo>
                <a:moveTo>
                  <a:pt x="15818" y="6873"/>
                </a:moveTo>
                <a:cubicBezTo>
                  <a:pt x="16612" y="6873"/>
                  <a:pt x="17256" y="6213"/>
                  <a:pt x="17256" y="5400"/>
                </a:cubicBezTo>
                <a:cubicBezTo>
                  <a:pt x="17256" y="4587"/>
                  <a:pt x="16612" y="3928"/>
                  <a:pt x="15818" y="3928"/>
                </a:cubicBezTo>
                <a:cubicBezTo>
                  <a:pt x="15023" y="3928"/>
                  <a:pt x="14379" y="4587"/>
                  <a:pt x="14379" y="5400"/>
                </a:cubicBezTo>
                <a:cubicBezTo>
                  <a:pt x="14379" y="6213"/>
                  <a:pt x="15023" y="6873"/>
                  <a:pt x="15818" y="6873"/>
                </a:cubicBezTo>
                <a:moveTo>
                  <a:pt x="12941" y="11782"/>
                </a:moveTo>
                <a:cubicBezTo>
                  <a:pt x="13206" y="11782"/>
                  <a:pt x="13420" y="11562"/>
                  <a:pt x="13420" y="11291"/>
                </a:cubicBezTo>
                <a:cubicBezTo>
                  <a:pt x="13420" y="11020"/>
                  <a:pt x="13206" y="10800"/>
                  <a:pt x="12941" y="10800"/>
                </a:cubicBezTo>
                <a:cubicBezTo>
                  <a:pt x="12675" y="10800"/>
                  <a:pt x="12461" y="11020"/>
                  <a:pt x="12461" y="11291"/>
                </a:cubicBezTo>
                <a:cubicBezTo>
                  <a:pt x="12461" y="11562"/>
                  <a:pt x="12675" y="11782"/>
                  <a:pt x="12941" y="11782"/>
                </a:cubicBezTo>
                <a:moveTo>
                  <a:pt x="10063" y="7855"/>
                </a:moveTo>
                <a:cubicBezTo>
                  <a:pt x="9798" y="7855"/>
                  <a:pt x="9584" y="8074"/>
                  <a:pt x="9584" y="8346"/>
                </a:cubicBezTo>
                <a:cubicBezTo>
                  <a:pt x="9584" y="8617"/>
                  <a:pt x="9798" y="8836"/>
                  <a:pt x="10063" y="8836"/>
                </a:cubicBezTo>
                <a:cubicBezTo>
                  <a:pt x="10328" y="8836"/>
                  <a:pt x="10543" y="8617"/>
                  <a:pt x="10543" y="8346"/>
                </a:cubicBezTo>
                <a:cubicBezTo>
                  <a:pt x="10543" y="8074"/>
                  <a:pt x="10328" y="7855"/>
                  <a:pt x="10063" y="7855"/>
                </a:cubicBezTo>
                <a:moveTo>
                  <a:pt x="1718" y="19842"/>
                </a:moveTo>
                <a:lnTo>
                  <a:pt x="3451" y="15392"/>
                </a:lnTo>
                <a:cubicBezTo>
                  <a:pt x="3684" y="15834"/>
                  <a:pt x="3973" y="16253"/>
                  <a:pt x="4312" y="16642"/>
                </a:cubicBezTo>
                <a:cubicBezTo>
                  <a:pt x="4824" y="17230"/>
                  <a:pt x="5418" y="17711"/>
                  <a:pt x="6061" y="18068"/>
                </a:cubicBezTo>
                <a:cubicBezTo>
                  <a:pt x="6061" y="18068"/>
                  <a:pt x="1718" y="19842"/>
                  <a:pt x="1718" y="19842"/>
                </a:cubicBezTo>
                <a:close/>
                <a:moveTo>
                  <a:pt x="3717" y="12060"/>
                </a:moveTo>
                <a:lnTo>
                  <a:pt x="0" y="21600"/>
                </a:lnTo>
                <a:lnTo>
                  <a:pt x="9319" y="17795"/>
                </a:lnTo>
                <a:cubicBezTo>
                  <a:pt x="9153" y="17815"/>
                  <a:pt x="8987" y="17824"/>
                  <a:pt x="8822" y="17824"/>
                </a:cubicBezTo>
                <a:cubicBezTo>
                  <a:pt x="5971" y="17824"/>
                  <a:pt x="3389" y="15002"/>
                  <a:pt x="3717" y="12060"/>
                </a:cubicBezTo>
                <a:moveTo>
                  <a:pt x="16115" y="10657"/>
                </a:moveTo>
                <a:cubicBezTo>
                  <a:pt x="15925" y="10851"/>
                  <a:pt x="15627" y="11171"/>
                  <a:pt x="15280" y="11542"/>
                </a:cubicBezTo>
                <a:cubicBezTo>
                  <a:pt x="14662" y="12204"/>
                  <a:pt x="13712" y="13221"/>
                  <a:pt x="13147" y="13753"/>
                </a:cubicBezTo>
                <a:lnTo>
                  <a:pt x="7665" y="8141"/>
                </a:lnTo>
                <a:cubicBezTo>
                  <a:pt x="8185" y="7563"/>
                  <a:pt x="9179" y="6590"/>
                  <a:pt x="9825" y="5958"/>
                </a:cubicBezTo>
                <a:cubicBezTo>
                  <a:pt x="10188" y="5603"/>
                  <a:pt x="10500" y="5298"/>
                  <a:pt x="10690" y="5103"/>
                </a:cubicBezTo>
                <a:cubicBezTo>
                  <a:pt x="13284" y="2447"/>
                  <a:pt x="18271" y="993"/>
                  <a:pt x="20136" y="982"/>
                </a:cubicBezTo>
                <a:cubicBezTo>
                  <a:pt x="20132" y="2572"/>
                  <a:pt x="18824" y="7884"/>
                  <a:pt x="16115" y="10657"/>
                </a:cubicBezTo>
                <a:moveTo>
                  <a:pt x="12477" y="14563"/>
                </a:moveTo>
                <a:cubicBezTo>
                  <a:pt x="12127" y="15873"/>
                  <a:pt x="11665" y="17072"/>
                  <a:pt x="11154" y="18035"/>
                </a:cubicBezTo>
                <a:cubicBezTo>
                  <a:pt x="10943" y="17454"/>
                  <a:pt x="10642" y="16798"/>
                  <a:pt x="10214" y="16110"/>
                </a:cubicBezTo>
                <a:cubicBezTo>
                  <a:pt x="10035" y="15823"/>
                  <a:pt x="9728" y="15656"/>
                  <a:pt x="9405" y="15656"/>
                </a:cubicBezTo>
                <a:cubicBezTo>
                  <a:pt x="9329" y="15656"/>
                  <a:pt x="9252" y="15665"/>
                  <a:pt x="9176" y="15684"/>
                </a:cubicBezTo>
                <a:cubicBezTo>
                  <a:pt x="8990" y="15731"/>
                  <a:pt x="8799" y="15755"/>
                  <a:pt x="8610" y="15755"/>
                </a:cubicBezTo>
                <a:cubicBezTo>
                  <a:pt x="7905" y="15755"/>
                  <a:pt x="7217" y="15432"/>
                  <a:pt x="6621" y="14822"/>
                </a:cubicBezTo>
                <a:cubicBezTo>
                  <a:pt x="5861" y="14044"/>
                  <a:pt x="5561" y="13114"/>
                  <a:pt x="5779" y="12206"/>
                </a:cubicBezTo>
                <a:cubicBezTo>
                  <a:pt x="5877" y="11797"/>
                  <a:pt x="5709" y="11370"/>
                  <a:pt x="5363" y="11144"/>
                </a:cubicBezTo>
                <a:cubicBezTo>
                  <a:pt x="4690" y="10706"/>
                  <a:pt x="4050" y="10398"/>
                  <a:pt x="3482" y="10183"/>
                </a:cubicBezTo>
                <a:cubicBezTo>
                  <a:pt x="4423" y="9658"/>
                  <a:pt x="5594" y="9186"/>
                  <a:pt x="6874" y="8827"/>
                </a:cubicBezTo>
                <a:cubicBezTo>
                  <a:pt x="6900" y="8820"/>
                  <a:pt x="6921" y="8803"/>
                  <a:pt x="6946" y="8793"/>
                </a:cubicBezTo>
                <a:lnTo>
                  <a:pt x="12510" y="14490"/>
                </a:lnTo>
                <a:cubicBezTo>
                  <a:pt x="12501" y="14515"/>
                  <a:pt x="12484" y="14536"/>
                  <a:pt x="12477" y="14563"/>
                </a:cubicBezTo>
                <a:moveTo>
                  <a:pt x="20922" y="167"/>
                </a:moveTo>
                <a:cubicBezTo>
                  <a:pt x="20813" y="55"/>
                  <a:pt x="20545" y="0"/>
                  <a:pt x="20157" y="0"/>
                </a:cubicBezTo>
                <a:cubicBezTo>
                  <a:pt x="18131" y="0"/>
                  <a:pt x="12842" y="1511"/>
                  <a:pt x="10012" y="4409"/>
                </a:cubicBezTo>
                <a:cubicBezTo>
                  <a:pt x="9345" y="5092"/>
                  <a:pt x="7134" y="7175"/>
                  <a:pt x="6621" y="7880"/>
                </a:cubicBezTo>
                <a:cubicBezTo>
                  <a:pt x="4961" y="8346"/>
                  <a:pt x="2544" y="9277"/>
                  <a:pt x="1196" y="10657"/>
                </a:cubicBezTo>
                <a:cubicBezTo>
                  <a:pt x="1196" y="10657"/>
                  <a:pt x="2841" y="10663"/>
                  <a:pt x="4848" y="11972"/>
                </a:cubicBezTo>
                <a:cubicBezTo>
                  <a:pt x="4556" y="13190"/>
                  <a:pt x="4926" y="14475"/>
                  <a:pt x="5943" y="15516"/>
                </a:cubicBezTo>
                <a:cubicBezTo>
                  <a:pt x="6735" y="16327"/>
                  <a:pt x="7672" y="16737"/>
                  <a:pt x="8610" y="16737"/>
                </a:cubicBezTo>
                <a:cubicBezTo>
                  <a:pt x="8876" y="16737"/>
                  <a:pt x="9142" y="16704"/>
                  <a:pt x="9405" y="16637"/>
                </a:cubicBezTo>
                <a:cubicBezTo>
                  <a:pt x="10683" y="18692"/>
                  <a:pt x="10690" y="20376"/>
                  <a:pt x="10690" y="20376"/>
                </a:cubicBezTo>
                <a:cubicBezTo>
                  <a:pt x="12038" y="18996"/>
                  <a:pt x="12948" y="16521"/>
                  <a:pt x="13402" y="14822"/>
                </a:cubicBezTo>
                <a:cubicBezTo>
                  <a:pt x="14091" y="14297"/>
                  <a:pt x="16126" y="12034"/>
                  <a:pt x="16793" y="11351"/>
                </a:cubicBezTo>
                <a:cubicBezTo>
                  <a:pt x="20164" y="7900"/>
                  <a:pt x="21600" y="861"/>
                  <a:pt x="20922" y="167"/>
                </a:cubicBezTo>
              </a:path>
            </a:pathLst>
          </a:custGeom>
          <a:solidFill>
            <a:schemeClr val="tx1">
              <a:lumMod val="85000"/>
              <a:lumOff val="15000"/>
            </a:schemeClr>
          </a:solidFill>
          <a:ln w="12700">
            <a:miter lim="400000"/>
          </a:ln>
        </p:spPr>
        <p:txBody>
          <a:bodyPr anchor="ctr" bIns="38090" lIns="38090" rIns="38090" tIns="38090"/>
          <a:lstStyle/>
          <a:p>
            <a:pPr defTabSz="457063">
              <a:defRPr cap="none" sz="3000">
                <a:solidFill>
                  <a:srgbClr val="FFFFFF"/>
                </a:solidFill>
                <a:effectLst>
                  <a:outerShdw blurRad="38100" dir="5400000" dist="12700" rotWithShape="0">
                    <a:srgbClr val="000000">
                      <a:alpha val="50000"/>
                    </a:srgbClr>
                  </a:outerShdw>
                </a:effectLst>
                <a:latin typeface="Gill Sans"/>
                <a:ea typeface="Gill Sans"/>
                <a:cs typeface="Gill Sans"/>
                <a:sym typeface="Gill Sans"/>
              </a:defRPr>
            </a:pPr>
            <a:endParaRPr sz="2999">
              <a:latin charset="0" panose="020b0604020202020204" pitchFamily="34" typeface="Arial"/>
              <a:ea charset="-122" panose="020b0503020204020204" pitchFamily="34" typeface="微软雅黑"/>
              <a:sym charset="0" panose="020b0604020202020204" pitchFamily="34" typeface="Arial"/>
            </a:endParaRPr>
          </a:p>
        </p:txBody>
      </p:sp>
      <p:grpSp>
        <p:nvGrpSpPr>
          <p:cNvPr id="33" name="组合 32"/>
          <p:cNvGrpSpPr/>
          <p:nvPr/>
        </p:nvGrpSpPr>
        <p:grpSpPr>
          <a:xfrm>
            <a:off x="1317506" y="5271376"/>
            <a:ext cx="1967949" cy="734630"/>
            <a:chOff x="1101942" y="4188129"/>
            <a:chExt cx="1967949" cy="734630"/>
          </a:xfrm>
        </p:grpSpPr>
        <p:sp>
          <p:nvSpPr>
            <p:cNvPr id="34" name="TextBox 30"/>
            <p:cNvSpPr txBox="1"/>
            <p:nvPr/>
          </p:nvSpPr>
          <p:spPr>
            <a:xfrm>
              <a:off x="1589628" y="4188129"/>
              <a:ext cx="992505" cy="243840"/>
            </a:xfrm>
            <a:prstGeom prst="rect">
              <a:avLst/>
            </a:prstGeom>
            <a:noFill/>
          </p:spPr>
          <p:txBody>
            <a:bodyPr rtlCol="0" wrap="none">
              <a:spAutoFit/>
            </a:bodyPr>
            <a:lstStyle/>
            <a:p>
              <a:r>
                <a:rPr b="1" lang="en-US" sz="1000">
                  <a:solidFill>
                    <a:schemeClr val="bg1"/>
                  </a:solidFill>
                  <a:latin charset="0" panose="020b0604020202020204" pitchFamily="34" typeface="Arial"/>
                  <a:ea charset="-122" panose="020b0503020204020204" pitchFamily="34" typeface="微软雅黑"/>
                  <a:cs charset="0" panose="020b0606030504020204" pitchFamily="34" typeface="Open Sans"/>
                  <a:sym charset="0" panose="020b0604020202020204" pitchFamily="34" typeface="Arial"/>
                </a:rPr>
                <a:t>PHOTOSHOP</a:t>
              </a:r>
            </a:p>
          </p:txBody>
        </p:sp>
        <p:sp>
          <p:nvSpPr>
            <p:cNvPr id="35" name="Rectangle 23"/>
            <p:cNvSpPr/>
            <p:nvPr/>
          </p:nvSpPr>
          <p:spPr>
            <a:xfrm>
              <a:off x="1101942" y="4553427"/>
              <a:ext cx="1967949" cy="365760"/>
            </a:xfrm>
            <a:prstGeom prst="rect">
              <a:avLst/>
            </a:prstGeom>
          </p:spPr>
          <p:txBody>
            <a:bodyPr wrap="square">
              <a:spAutoFit/>
            </a:bodyPr>
            <a:lstStyle/>
            <a:p>
              <a:pPr algn="ctr" eaLnBrk="1" fontAlgn="auto" hangingPunct="1">
                <a:spcBef>
                  <a:spcPct val="0"/>
                </a:spcBef>
                <a:spcAft>
                  <a:spcPct val="0"/>
                </a:spcAft>
                <a:defRPr/>
              </a:pPr>
              <a:r>
                <a:rPr lang="en-US" noProof="1" sz="900">
                  <a:solidFill>
                    <a:schemeClr val="bg1"/>
                  </a:solidFill>
                  <a:latin charset="0" panose="020b0604020202020204" pitchFamily="34" typeface="Arial"/>
                  <a:ea charset="-122" panose="020b0503020204020204" pitchFamily="34" typeface="微软雅黑"/>
                  <a:cs charset="0" panose="020b0606030504020204" pitchFamily="34" typeface="Open Sans"/>
                  <a:sym charset="0" panose="020b0604020202020204" pitchFamily="34" typeface="Arial"/>
                </a:rPr>
                <a:t>Lorem ipsum dolor sit amet, consectetur adipiscing elit</a:t>
              </a:r>
            </a:p>
          </p:txBody>
        </p:sp>
      </p:grpSp>
      <p:grpSp>
        <p:nvGrpSpPr>
          <p:cNvPr id="36" name="组合 35"/>
          <p:cNvGrpSpPr/>
          <p:nvPr/>
        </p:nvGrpSpPr>
        <p:grpSpPr>
          <a:xfrm>
            <a:off x="3845710" y="5266168"/>
            <a:ext cx="1967949" cy="734630"/>
            <a:chOff x="3816866" y="4188129"/>
            <a:chExt cx="1967949" cy="734630"/>
          </a:xfrm>
        </p:grpSpPr>
        <p:sp>
          <p:nvSpPr>
            <p:cNvPr id="37" name="TextBox 31"/>
            <p:cNvSpPr txBox="1"/>
            <p:nvPr/>
          </p:nvSpPr>
          <p:spPr>
            <a:xfrm>
              <a:off x="4233687" y="4188130"/>
              <a:ext cx="1203642" cy="243840"/>
            </a:xfrm>
            <a:prstGeom prst="rect">
              <a:avLst/>
            </a:prstGeom>
            <a:noFill/>
          </p:spPr>
          <p:txBody>
            <a:bodyPr rtlCol="0" wrap="none">
              <a:spAutoFit/>
            </a:bodyPr>
            <a:lstStyle/>
            <a:p>
              <a:r>
                <a:rPr b="1" lang="en-US" sz="1000">
                  <a:solidFill>
                    <a:schemeClr val="bg1"/>
                  </a:solidFill>
                  <a:latin charset="0" panose="020b0604020202020204" pitchFamily="34" typeface="Arial"/>
                  <a:ea charset="-122" panose="020b0503020204020204" pitchFamily="34" typeface="微软雅黑"/>
                  <a:cs charset="0" panose="020b0606030504020204" pitchFamily="34" typeface="Open Sans"/>
                  <a:sym charset="0" panose="020b0604020202020204" pitchFamily="34" typeface="Arial"/>
                </a:rPr>
                <a:t>WEB DEVELOPE</a:t>
              </a:r>
            </a:p>
          </p:txBody>
        </p:sp>
        <p:sp>
          <p:nvSpPr>
            <p:cNvPr id="38" name="Rectangle 23"/>
            <p:cNvSpPr/>
            <p:nvPr/>
          </p:nvSpPr>
          <p:spPr>
            <a:xfrm>
              <a:off x="3816866" y="4553427"/>
              <a:ext cx="1967949" cy="365760"/>
            </a:xfrm>
            <a:prstGeom prst="rect">
              <a:avLst/>
            </a:prstGeom>
          </p:spPr>
          <p:txBody>
            <a:bodyPr wrap="square">
              <a:spAutoFit/>
            </a:bodyPr>
            <a:lstStyle/>
            <a:p>
              <a:pPr algn="ctr" eaLnBrk="1" fontAlgn="auto" hangingPunct="1">
                <a:spcBef>
                  <a:spcPct val="0"/>
                </a:spcBef>
                <a:spcAft>
                  <a:spcPct val="0"/>
                </a:spcAft>
                <a:defRPr/>
              </a:pPr>
              <a:r>
                <a:rPr lang="en-US" noProof="1" sz="900">
                  <a:solidFill>
                    <a:schemeClr val="bg1"/>
                  </a:solidFill>
                  <a:latin charset="0" panose="020b0604020202020204" pitchFamily="34" typeface="Arial"/>
                  <a:ea charset="-122" panose="020b0503020204020204" pitchFamily="34" typeface="微软雅黑"/>
                  <a:cs charset="0" panose="020b0606030504020204" pitchFamily="34" typeface="Open Sans"/>
                  <a:sym charset="0" panose="020b0604020202020204" pitchFamily="34" typeface="Arial"/>
                </a:rPr>
                <a:t>Lorem ipsum dolor sit amet, consectetur adipiscing elit</a:t>
              </a:r>
            </a:p>
          </p:txBody>
        </p:sp>
      </p:grpSp>
      <p:grpSp>
        <p:nvGrpSpPr>
          <p:cNvPr id="39" name="组合 38"/>
          <p:cNvGrpSpPr/>
          <p:nvPr/>
        </p:nvGrpSpPr>
        <p:grpSpPr>
          <a:xfrm>
            <a:off x="6373914" y="5266168"/>
            <a:ext cx="1967949" cy="734630"/>
            <a:chOff x="6531790" y="4188129"/>
            <a:chExt cx="1967949" cy="734630"/>
          </a:xfrm>
        </p:grpSpPr>
        <p:sp>
          <p:nvSpPr>
            <p:cNvPr id="40" name="TextBox 32"/>
            <p:cNvSpPr txBox="1"/>
            <p:nvPr/>
          </p:nvSpPr>
          <p:spPr>
            <a:xfrm>
              <a:off x="7011597" y="4188130"/>
              <a:ext cx="1022667" cy="243840"/>
            </a:xfrm>
            <a:prstGeom prst="rect">
              <a:avLst/>
            </a:prstGeom>
            <a:noFill/>
          </p:spPr>
          <p:txBody>
            <a:bodyPr rtlCol="0" wrap="none">
              <a:spAutoFit/>
            </a:bodyPr>
            <a:lstStyle/>
            <a:p>
              <a:r>
                <a:rPr b="1" lang="en-US" sz="1000">
                  <a:solidFill>
                    <a:schemeClr val="bg1"/>
                  </a:solidFill>
                  <a:latin charset="0" panose="020b0604020202020204" pitchFamily="34" typeface="Arial"/>
                  <a:ea charset="-122" panose="020b0503020204020204" pitchFamily="34" typeface="微软雅黑"/>
                  <a:cs charset="0" panose="020b0606030504020204" pitchFamily="34" typeface="Open Sans"/>
                  <a:sym charset="0" panose="020b0604020202020204" pitchFamily="34" typeface="Arial"/>
                </a:rPr>
                <a:t>CONSULTING</a:t>
              </a:r>
            </a:p>
          </p:txBody>
        </p:sp>
        <p:sp>
          <p:nvSpPr>
            <p:cNvPr id="41" name="Rectangle 23"/>
            <p:cNvSpPr/>
            <p:nvPr/>
          </p:nvSpPr>
          <p:spPr>
            <a:xfrm>
              <a:off x="6531790" y="4553427"/>
              <a:ext cx="1967949" cy="365760"/>
            </a:xfrm>
            <a:prstGeom prst="rect">
              <a:avLst/>
            </a:prstGeom>
          </p:spPr>
          <p:txBody>
            <a:bodyPr wrap="square">
              <a:spAutoFit/>
            </a:bodyPr>
            <a:lstStyle/>
            <a:p>
              <a:pPr algn="ctr" eaLnBrk="1" fontAlgn="auto" hangingPunct="1">
                <a:spcBef>
                  <a:spcPct val="0"/>
                </a:spcBef>
                <a:spcAft>
                  <a:spcPct val="0"/>
                </a:spcAft>
                <a:defRPr/>
              </a:pPr>
              <a:r>
                <a:rPr lang="en-US" noProof="1" sz="900">
                  <a:solidFill>
                    <a:schemeClr val="bg1"/>
                  </a:solidFill>
                  <a:latin charset="0" panose="020b0604020202020204" pitchFamily="34" typeface="Arial"/>
                  <a:ea charset="-122" panose="020b0503020204020204" pitchFamily="34" typeface="微软雅黑"/>
                  <a:cs charset="0" panose="020b0606030504020204" pitchFamily="34" typeface="Open Sans"/>
                  <a:sym charset="0" panose="020b0604020202020204" pitchFamily="34" typeface="Arial"/>
                </a:rPr>
                <a:t>Lorem ipsum dolor sit amet, consectetur adipiscing elit</a:t>
              </a:r>
            </a:p>
          </p:txBody>
        </p:sp>
      </p:grpSp>
      <p:grpSp>
        <p:nvGrpSpPr>
          <p:cNvPr id="42" name="组合 41"/>
          <p:cNvGrpSpPr/>
          <p:nvPr/>
        </p:nvGrpSpPr>
        <p:grpSpPr>
          <a:xfrm>
            <a:off x="8894379" y="5260960"/>
            <a:ext cx="1967949" cy="739838"/>
            <a:chOff x="9246714" y="4182921"/>
            <a:chExt cx="1967949" cy="739838"/>
          </a:xfrm>
        </p:grpSpPr>
        <p:sp>
          <p:nvSpPr>
            <p:cNvPr id="43" name="TextBox 33"/>
            <p:cNvSpPr txBox="1"/>
            <p:nvPr/>
          </p:nvSpPr>
          <p:spPr>
            <a:xfrm>
              <a:off x="9933582" y="4182921"/>
              <a:ext cx="668655" cy="243840"/>
            </a:xfrm>
            <a:prstGeom prst="rect">
              <a:avLst/>
            </a:prstGeom>
            <a:noFill/>
          </p:spPr>
          <p:txBody>
            <a:bodyPr rtlCol="0" wrap="none">
              <a:spAutoFit/>
            </a:bodyPr>
            <a:lstStyle/>
            <a:p>
              <a:r>
                <a:rPr b="1" lang="en-US" sz="1000">
                  <a:solidFill>
                    <a:schemeClr val="bg1"/>
                  </a:solidFill>
                  <a:latin charset="0" panose="020b0604020202020204" pitchFamily="34" typeface="Arial"/>
                  <a:ea charset="-122" panose="020b0503020204020204" pitchFamily="34" typeface="微软雅黑"/>
                  <a:cs charset="0" panose="020b0606030504020204" pitchFamily="34" typeface="Open Sans"/>
                  <a:sym charset="0" panose="020b0604020202020204" pitchFamily="34" typeface="Arial"/>
                </a:rPr>
                <a:t>DESIGN</a:t>
              </a:r>
            </a:p>
          </p:txBody>
        </p:sp>
        <p:sp>
          <p:nvSpPr>
            <p:cNvPr id="44" name="Rectangle 23"/>
            <p:cNvSpPr/>
            <p:nvPr/>
          </p:nvSpPr>
          <p:spPr>
            <a:xfrm>
              <a:off x="9246714" y="4553427"/>
              <a:ext cx="1967949" cy="365760"/>
            </a:xfrm>
            <a:prstGeom prst="rect">
              <a:avLst/>
            </a:prstGeom>
          </p:spPr>
          <p:txBody>
            <a:bodyPr wrap="square">
              <a:spAutoFit/>
            </a:bodyPr>
            <a:lstStyle/>
            <a:p>
              <a:pPr algn="ctr" eaLnBrk="1" fontAlgn="auto" hangingPunct="1">
                <a:spcBef>
                  <a:spcPct val="0"/>
                </a:spcBef>
                <a:spcAft>
                  <a:spcPct val="0"/>
                </a:spcAft>
                <a:defRPr/>
              </a:pPr>
              <a:r>
                <a:rPr lang="en-US" noProof="1" sz="900">
                  <a:solidFill>
                    <a:schemeClr val="bg1"/>
                  </a:solidFill>
                  <a:latin charset="0" panose="020b0604020202020204" pitchFamily="34" typeface="Arial"/>
                  <a:ea charset="-122" panose="020b0503020204020204" pitchFamily="34" typeface="微软雅黑"/>
                  <a:cs charset="0" panose="020b0606030504020204" pitchFamily="34" typeface="Open Sans"/>
                  <a:sym charset="0" panose="020b0604020202020204" pitchFamily="34" typeface="Arial"/>
                </a:rPr>
                <a:t>Lorem ipsum dolor sit amet, consectetur adipiscing elit</a:t>
              </a:r>
            </a:p>
          </p:txBody>
        </p:sp>
      </p:grpSp>
    </p:spTree>
    <p:extLst>
      <p:ext uri="{BB962C8B-B14F-4D97-AF65-F5344CB8AC3E}">
        <p14:creationId val="268724884"/>
      </p:ext>
    </p:extLst>
  </p:cSld>
  <p:clrMapOvr>
    <a:masterClrMapping/>
  </p:clrMapOvr>
  <p:transition spd="slow">
    <p:randomBar dir="vert"/>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53" presetSubtype="0">
                                  <p:stCondLst>
                                    <p:cond delay="0"/>
                                  </p:stCondLst>
                                  <p:iterate type="lt">
                                    <p:tmPct val="10000"/>
                                  </p:iterate>
                                  <p:childTnLst>
                                    <p:set>
                                      <p:cBhvr>
                                        <p:cTn dur="1" fill="hold" id="6">
                                          <p:stCondLst>
                                            <p:cond delay="0"/>
                                          </p:stCondLst>
                                        </p:cTn>
                                        <p:tgtEl>
                                          <p:spTgt spid="22"/>
                                        </p:tgtEl>
                                        <p:attrNameLst>
                                          <p:attrName>style.visibility</p:attrName>
                                        </p:attrNameLst>
                                      </p:cBhvr>
                                      <p:to>
                                        <p:strVal val="visible"/>
                                      </p:to>
                                    </p:set>
                                    <p:anim calcmode="lin" valueType="num">
                                      <p:cBhvr>
                                        <p:cTn dur="500" fill="hold" id="7"/>
                                        <p:tgtEl>
                                          <p:spTgt spid="22"/>
                                        </p:tgtEl>
                                        <p:attrNameLst>
                                          <p:attrName>ppt_w</p:attrName>
                                        </p:attrNameLst>
                                      </p:cBhvr>
                                      <p:tavLst>
                                        <p:tav tm="0">
                                          <p:val>
                                            <p:fltVal val="0"/>
                                          </p:val>
                                        </p:tav>
                                        <p:tav tm="100000">
                                          <p:val>
                                            <p:strVal val="#ppt_w"/>
                                          </p:val>
                                        </p:tav>
                                      </p:tavLst>
                                    </p:anim>
                                    <p:anim calcmode="lin" valueType="num">
                                      <p:cBhvr>
                                        <p:cTn dur="500" fill="hold" id="8"/>
                                        <p:tgtEl>
                                          <p:spTgt spid="22"/>
                                        </p:tgtEl>
                                        <p:attrNameLst>
                                          <p:attrName>ppt_h</p:attrName>
                                        </p:attrNameLst>
                                      </p:cBhvr>
                                      <p:tavLst>
                                        <p:tav tm="0">
                                          <p:val>
                                            <p:fltVal val="0"/>
                                          </p:val>
                                        </p:tav>
                                        <p:tav tm="100000">
                                          <p:val>
                                            <p:strVal val="#ppt_h"/>
                                          </p:val>
                                        </p:tav>
                                      </p:tavLst>
                                    </p:anim>
                                    <p:animEffect filter="fade" transition="in">
                                      <p:cBhvr>
                                        <p:cTn dur="500" id="9"/>
                                        <p:tgtEl>
                                          <p:spTgt spid="22"/>
                                        </p:tgtEl>
                                      </p:cBhvr>
                                    </p:animEffect>
                                  </p:childTnLst>
                                </p:cTn>
                              </p:par>
                              <p:par>
                                <p:cTn fill="hold" grpId="0" id="10" nodeType="withEffect" presetClass="entr" presetID="53" presetSubtype="0">
                                  <p:stCondLst>
                                    <p:cond delay="250"/>
                                  </p:stCondLst>
                                  <p:iterate type="lt">
                                    <p:tmPct val="10000"/>
                                  </p:iterate>
                                  <p:childTnLst>
                                    <p:set>
                                      <p:cBhvr>
                                        <p:cTn dur="1" fill="hold" id="11">
                                          <p:stCondLst>
                                            <p:cond delay="0"/>
                                          </p:stCondLst>
                                        </p:cTn>
                                        <p:tgtEl>
                                          <p:spTgt spid="13"/>
                                        </p:tgtEl>
                                        <p:attrNameLst>
                                          <p:attrName>style.visibility</p:attrName>
                                        </p:attrNameLst>
                                      </p:cBhvr>
                                      <p:to>
                                        <p:strVal val="visible"/>
                                      </p:to>
                                    </p:set>
                                    <p:anim calcmode="lin" valueType="num">
                                      <p:cBhvr>
                                        <p:cTn dur="500" fill="hold" id="12"/>
                                        <p:tgtEl>
                                          <p:spTgt spid="13"/>
                                        </p:tgtEl>
                                        <p:attrNameLst>
                                          <p:attrName>ppt_w</p:attrName>
                                        </p:attrNameLst>
                                      </p:cBhvr>
                                      <p:tavLst>
                                        <p:tav tm="0">
                                          <p:val>
                                            <p:fltVal val="0"/>
                                          </p:val>
                                        </p:tav>
                                        <p:tav tm="100000">
                                          <p:val>
                                            <p:strVal val="#ppt_w"/>
                                          </p:val>
                                        </p:tav>
                                      </p:tavLst>
                                    </p:anim>
                                    <p:anim calcmode="lin" valueType="num">
                                      <p:cBhvr>
                                        <p:cTn dur="500" fill="hold" id="13"/>
                                        <p:tgtEl>
                                          <p:spTgt spid="13"/>
                                        </p:tgtEl>
                                        <p:attrNameLst>
                                          <p:attrName>ppt_h</p:attrName>
                                        </p:attrNameLst>
                                      </p:cBhvr>
                                      <p:tavLst>
                                        <p:tav tm="0">
                                          <p:val>
                                            <p:fltVal val="0"/>
                                          </p:val>
                                        </p:tav>
                                        <p:tav tm="100000">
                                          <p:val>
                                            <p:strVal val="#ppt_h"/>
                                          </p:val>
                                        </p:tav>
                                      </p:tavLst>
                                    </p:anim>
                                    <p:animEffect filter="fade" transition="in">
                                      <p:cBhvr>
                                        <p:cTn dur="500" id="14"/>
                                        <p:tgtEl>
                                          <p:spTgt spid="13"/>
                                        </p:tgtEl>
                                      </p:cBhvr>
                                    </p:animEffect>
                                  </p:childTnLst>
                                </p:cTn>
                              </p:par>
                            </p:childTnLst>
                          </p:cTn>
                        </p:par>
                        <p:par>
                          <p:cTn fill="hold" id="15" nodeType="afterGroup">
                            <p:stCondLst>
                              <p:cond delay="750"/>
                            </p:stCondLst>
                            <p:childTnLst>
                              <p:par>
                                <p:cTn fill="hold" grpId="0" id="16" nodeType="afterEffect" presetClass="entr" presetID="53" presetSubtype="0">
                                  <p:stCondLst>
                                    <p:cond delay="0"/>
                                  </p:stCondLst>
                                  <p:iterate type="lt">
                                    <p:tmPct val="10000"/>
                                  </p:iterate>
                                  <p:childTnLst>
                                    <p:set>
                                      <p:cBhvr>
                                        <p:cTn dur="1" fill="hold" id="17">
                                          <p:stCondLst>
                                            <p:cond delay="0"/>
                                          </p:stCondLst>
                                        </p:cTn>
                                        <p:tgtEl>
                                          <p:spTgt spid="23"/>
                                        </p:tgtEl>
                                        <p:attrNameLst>
                                          <p:attrName>style.visibility</p:attrName>
                                        </p:attrNameLst>
                                      </p:cBhvr>
                                      <p:to>
                                        <p:strVal val="visible"/>
                                      </p:to>
                                    </p:set>
                                    <p:anim calcmode="lin" valueType="num">
                                      <p:cBhvr>
                                        <p:cTn dur="250" fill="hold" id="18"/>
                                        <p:tgtEl>
                                          <p:spTgt spid="23"/>
                                        </p:tgtEl>
                                        <p:attrNameLst>
                                          <p:attrName>ppt_w</p:attrName>
                                        </p:attrNameLst>
                                      </p:cBhvr>
                                      <p:tavLst>
                                        <p:tav tm="0">
                                          <p:val>
                                            <p:fltVal val="0"/>
                                          </p:val>
                                        </p:tav>
                                        <p:tav tm="100000">
                                          <p:val>
                                            <p:strVal val="#ppt_w"/>
                                          </p:val>
                                        </p:tav>
                                      </p:tavLst>
                                    </p:anim>
                                    <p:anim calcmode="lin" valueType="num">
                                      <p:cBhvr>
                                        <p:cTn dur="250" fill="hold" id="19"/>
                                        <p:tgtEl>
                                          <p:spTgt spid="23"/>
                                        </p:tgtEl>
                                        <p:attrNameLst>
                                          <p:attrName>ppt_h</p:attrName>
                                        </p:attrNameLst>
                                      </p:cBhvr>
                                      <p:tavLst>
                                        <p:tav tm="0">
                                          <p:val>
                                            <p:fltVal val="0"/>
                                          </p:val>
                                        </p:tav>
                                        <p:tav tm="100000">
                                          <p:val>
                                            <p:strVal val="#ppt_h"/>
                                          </p:val>
                                        </p:tav>
                                      </p:tavLst>
                                    </p:anim>
                                    <p:animEffect filter="fade" transition="in">
                                      <p:cBhvr>
                                        <p:cTn dur="250" id="20"/>
                                        <p:tgtEl>
                                          <p:spTgt spid="23"/>
                                        </p:tgtEl>
                                      </p:cBhvr>
                                    </p:animEffect>
                                  </p:childTnLst>
                                </p:cTn>
                              </p:par>
                              <p:par>
                                <p:cTn fill="hold" grpId="0" id="21" nodeType="withEffect" presetClass="entr" presetID="42" presetSubtype="0">
                                  <p:stCondLst>
                                    <p:cond delay="500"/>
                                  </p:stCondLst>
                                  <p:childTnLst>
                                    <p:set>
                                      <p:cBhvr>
                                        <p:cTn dur="1" fill="hold" id="22">
                                          <p:stCondLst>
                                            <p:cond delay="0"/>
                                          </p:stCondLst>
                                        </p:cTn>
                                        <p:tgtEl>
                                          <p:spTgt spid="24"/>
                                        </p:tgtEl>
                                        <p:attrNameLst>
                                          <p:attrName>style.visibility</p:attrName>
                                        </p:attrNameLst>
                                      </p:cBhvr>
                                      <p:to>
                                        <p:strVal val="visible"/>
                                      </p:to>
                                    </p:set>
                                    <p:animEffect filter="fade" transition="in">
                                      <p:cBhvr>
                                        <p:cTn dur="750" id="23"/>
                                        <p:tgtEl>
                                          <p:spTgt spid="24"/>
                                        </p:tgtEl>
                                      </p:cBhvr>
                                    </p:animEffect>
                                    <p:anim calcmode="lin" valueType="num">
                                      <p:cBhvr>
                                        <p:cTn dur="750" fill="hold" id="24"/>
                                        <p:tgtEl>
                                          <p:spTgt spid="24"/>
                                        </p:tgtEl>
                                        <p:attrNameLst>
                                          <p:attrName>ppt_x</p:attrName>
                                        </p:attrNameLst>
                                      </p:cBhvr>
                                      <p:tavLst>
                                        <p:tav tm="0">
                                          <p:val>
                                            <p:strVal val="#ppt_x"/>
                                          </p:val>
                                        </p:tav>
                                        <p:tav tm="100000">
                                          <p:val>
                                            <p:strVal val="#ppt_x"/>
                                          </p:val>
                                        </p:tav>
                                      </p:tavLst>
                                    </p:anim>
                                    <p:anim calcmode="lin" valueType="num">
                                      <p:cBhvr>
                                        <p:cTn dur="750" fill="hold" id="25"/>
                                        <p:tgtEl>
                                          <p:spTgt spid="24"/>
                                        </p:tgtEl>
                                        <p:attrNameLst>
                                          <p:attrName>ppt_y</p:attrName>
                                        </p:attrNameLst>
                                      </p:cBhvr>
                                      <p:tavLst>
                                        <p:tav tm="0">
                                          <p:val>
                                            <p:strVal val="#ppt_y+.1"/>
                                          </p:val>
                                        </p:tav>
                                        <p:tav tm="100000">
                                          <p:val>
                                            <p:strVal val="#ppt_y"/>
                                          </p:val>
                                        </p:tav>
                                      </p:tavLst>
                                    </p:anim>
                                  </p:childTnLst>
                                </p:cTn>
                              </p:par>
                              <p:par>
                                <p:cTn fill="hold" id="26" nodeType="withEffect" presetClass="entr" presetID="2" presetSubtype="4">
                                  <p:stCondLst>
                                    <p:cond delay="500"/>
                                  </p:stCondLst>
                                  <p:childTnLst>
                                    <p:set>
                                      <p:cBhvr>
                                        <p:cTn dur="1" fill="hold" id="27">
                                          <p:stCondLst>
                                            <p:cond delay="0"/>
                                          </p:stCondLst>
                                        </p:cTn>
                                        <p:tgtEl>
                                          <p:spTgt spid="5"/>
                                        </p:tgtEl>
                                        <p:attrNameLst>
                                          <p:attrName>style.visibility</p:attrName>
                                        </p:attrNameLst>
                                      </p:cBhvr>
                                      <p:to>
                                        <p:strVal val="visible"/>
                                      </p:to>
                                    </p:set>
                                    <p:anim calcmode="lin" valueType="num">
                                      <p:cBhvr additive="base">
                                        <p:cTn dur="500" fill="hold" id="28"/>
                                        <p:tgtEl>
                                          <p:spTgt spid="5"/>
                                        </p:tgtEl>
                                        <p:attrNameLst>
                                          <p:attrName>ppt_x</p:attrName>
                                        </p:attrNameLst>
                                      </p:cBhvr>
                                      <p:tavLst>
                                        <p:tav tm="0">
                                          <p:val>
                                            <p:strVal val="#ppt_x"/>
                                          </p:val>
                                        </p:tav>
                                        <p:tav tm="100000">
                                          <p:val>
                                            <p:strVal val="#ppt_x"/>
                                          </p:val>
                                        </p:tav>
                                      </p:tavLst>
                                    </p:anim>
                                    <p:anim calcmode="lin" valueType="num">
                                      <p:cBhvr additive="base">
                                        <p:cTn dur="500" fill="hold" id="29"/>
                                        <p:tgtEl>
                                          <p:spTgt spid="5"/>
                                        </p:tgtEl>
                                        <p:attrNameLst>
                                          <p:attrName>ppt_y</p:attrName>
                                        </p:attrNameLst>
                                      </p:cBhvr>
                                      <p:tavLst>
                                        <p:tav tm="0">
                                          <p:val>
                                            <p:strVal val="1+#ppt_h/2"/>
                                          </p:val>
                                        </p:tav>
                                        <p:tav tm="100000">
                                          <p:val>
                                            <p:strVal val="#ppt_y"/>
                                          </p:val>
                                        </p:tav>
                                      </p:tavLst>
                                    </p:anim>
                                  </p:childTnLst>
                                </p:cTn>
                              </p:par>
                            </p:childTnLst>
                          </p:cTn>
                        </p:par>
                        <p:par>
                          <p:cTn fill="hold" id="30" nodeType="afterGroup">
                            <p:stCondLst>
                              <p:cond delay="2000"/>
                            </p:stCondLst>
                            <p:childTnLst>
                              <p:par>
                                <p:cTn decel="100000" fill="hold" grpId="0" id="31" nodeType="afterEffect" presetClass="entr" presetID="49" presetSubtype="0">
                                  <p:stCondLst>
                                    <p:cond delay="0"/>
                                  </p:stCondLst>
                                  <p:childTnLst>
                                    <p:set>
                                      <p:cBhvr>
                                        <p:cTn dur="1" fill="hold" id="32">
                                          <p:stCondLst>
                                            <p:cond delay="0"/>
                                          </p:stCondLst>
                                        </p:cTn>
                                        <p:tgtEl>
                                          <p:spTgt spid="28"/>
                                        </p:tgtEl>
                                        <p:attrNameLst>
                                          <p:attrName>style.visibility</p:attrName>
                                        </p:attrNameLst>
                                      </p:cBhvr>
                                      <p:to>
                                        <p:strVal val="visible"/>
                                      </p:to>
                                    </p:set>
                                    <p:anim calcmode="lin" valueType="num">
                                      <p:cBhvr>
                                        <p:cTn dur="500" fill="hold" id="33"/>
                                        <p:tgtEl>
                                          <p:spTgt spid="28"/>
                                        </p:tgtEl>
                                        <p:attrNameLst>
                                          <p:attrName>ppt_w</p:attrName>
                                        </p:attrNameLst>
                                      </p:cBhvr>
                                      <p:tavLst>
                                        <p:tav tm="0">
                                          <p:val>
                                            <p:fltVal val="0"/>
                                          </p:val>
                                        </p:tav>
                                        <p:tav tm="100000">
                                          <p:val>
                                            <p:strVal val="#ppt_w"/>
                                          </p:val>
                                        </p:tav>
                                      </p:tavLst>
                                    </p:anim>
                                    <p:anim calcmode="lin" valueType="num">
                                      <p:cBhvr>
                                        <p:cTn dur="500" fill="hold" id="34"/>
                                        <p:tgtEl>
                                          <p:spTgt spid="28"/>
                                        </p:tgtEl>
                                        <p:attrNameLst>
                                          <p:attrName>ppt_h</p:attrName>
                                        </p:attrNameLst>
                                      </p:cBhvr>
                                      <p:tavLst>
                                        <p:tav tm="0">
                                          <p:val>
                                            <p:fltVal val="0"/>
                                          </p:val>
                                        </p:tav>
                                        <p:tav tm="100000">
                                          <p:val>
                                            <p:strVal val="#ppt_h"/>
                                          </p:val>
                                        </p:tav>
                                      </p:tavLst>
                                    </p:anim>
                                    <p:anim calcmode="lin" valueType="num">
                                      <p:cBhvr>
                                        <p:cTn dur="500" fill="hold" id="35"/>
                                        <p:tgtEl>
                                          <p:spTgt spid="28"/>
                                        </p:tgtEl>
                                        <p:attrNameLst>
                                          <p:attrName>style.rotation</p:attrName>
                                        </p:attrNameLst>
                                      </p:cBhvr>
                                      <p:tavLst>
                                        <p:tav tm="0">
                                          <p:val>
                                            <p:fltVal val="360"/>
                                          </p:val>
                                        </p:tav>
                                        <p:tav tm="100000">
                                          <p:val>
                                            <p:fltVal val="0"/>
                                          </p:val>
                                        </p:tav>
                                      </p:tavLst>
                                    </p:anim>
                                    <p:animEffect filter="fade" transition="in">
                                      <p:cBhvr>
                                        <p:cTn dur="500" id="36"/>
                                        <p:tgtEl>
                                          <p:spTgt spid="28"/>
                                        </p:tgtEl>
                                      </p:cBhvr>
                                    </p:animEffect>
                                  </p:childTnLst>
                                </p:cTn>
                              </p:par>
                              <p:par>
                                <p:cTn fill="hold" grpId="0" id="37" nodeType="withEffect" presetClass="entr" presetID="53" presetSubtype="0">
                                  <p:stCondLst>
                                    <p:cond delay="0"/>
                                  </p:stCondLst>
                                  <p:childTnLst>
                                    <p:set>
                                      <p:cBhvr>
                                        <p:cTn dur="1" fill="hold" id="38">
                                          <p:stCondLst>
                                            <p:cond delay="0"/>
                                          </p:stCondLst>
                                        </p:cTn>
                                        <p:tgtEl>
                                          <p:spTgt spid="29"/>
                                        </p:tgtEl>
                                        <p:attrNameLst>
                                          <p:attrName>style.visibility</p:attrName>
                                        </p:attrNameLst>
                                      </p:cBhvr>
                                      <p:to>
                                        <p:strVal val="visible"/>
                                      </p:to>
                                    </p:set>
                                    <p:anim calcmode="lin" valueType="num">
                                      <p:cBhvr>
                                        <p:cTn dur="500" fill="hold" id="39"/>
                                        <p:tgtEl>
                                          <p:spTgt spid="29"/>
                                        </p:tgtEl>
                                        <p:attrNameLst>
                                          <p:attrName>ppt_w</p:attrName>
                                        </p:attrNameLst>
                                      </p:cBhvr>
                                      <p:tavLst>
                                        <p:tav tm="0">
                                          <p:val>
                                            <p:fltVal val="0"/>
                                          </p:val>
                                        </p:tav>
                                        <p:tav tm="100000">
                                          <p:val>
                                            <p:strVal val="#ppt_w"/>
                                          </p:val>
                                        </p:tav>
                                      </p:tavLst>
                                    </p:anim>
                                    <p:anim calcmode="lin" valueType="num">
                                      <p:cBhvr>
                                        <p:cTn dur="500" fill="hold" id="40"/>
                                        <p:tgtEl>
                                          <p:spTgt spid="29"/>
                                        </p:tgtEl>
                                        <p:attrNameLst>
                                          <p:attrName>ppt_h</p:attrName>
                                        </p:attrNameLst>
                                      </p:cBhvr>
                                      <p:tavLst>
                                        <p:tav tm="0">
                                          <p:val>
                                            <p:fltVal val="0"/>
                                          </p:val>
                                        </p:tav>
                                        <p:tav tm="100000">
                                          <p:val>
                                            <p:strVal val="#ppt_h"/>
                                          </p:val>
                                        </p:tav>
                                      </p:tavLst>
                                    </p:anim>
                                    <p:animEffect filter="fade" transition="in">
                                      <p:cBhvr>
                                        <p:cTn dur="500" id="41"/>
                                        <p:tgtEl>
                                          <p:spTgt spid="29"/>
                                        </p:tgtEl>
                                      </p:cBhvr>
                                    </p:animEffect>
                                  </p:childTnLst>
                                </p:cTn>
                              </p:par>
                              <p:par>
                                <p:cTn fill="hold" id="42" nodeType="withEffect" presetClass="entr" presetID="42" presetSubtype="0">
                                  <p:stCondLst>
                                    <p:cond delay="0"/>
                                  </p:stCondLst>
                                  <p:childTnLst>
                                    <p:set>
                                      <p:cBhvr>
                                        <p:cTn dur="1" fill="hold" id="43">
                                          <p:stCondLst>
                                            <p:cond delay="0"/>
                                          </p:stCondLst>
                                        </p:cTn>
                                        <p:tgtEl>
                                          <p:spTgt spid="33"/>
                                        </p:tgtEl>
                                        <p:attrNameLst>
                                          <p:attrName>style.visibility</p:attrName>
                                        </p:attrNameLst>
                                      </p:cBhvr>
                                      <p:to>
                                        <p:strVal val="visible"/>
                                      </p:to>
                                    </p:set>
                                    <p:animEffect filter="fade" transition="in">
                                      <p:cBhvr>
                                        <p:cTn dur="500" id="44"/>
                                        <p:tgtEl>
                                          <p:spTgt spid="33"/>
                                        </p:tgtEl>
                                      </p:cBhvr>
                                    </p:animEffect>
                                    <p:anim calcmode="lin" valueType="num">
                                      <p:cBhvr>
                                        <p:cTn dur="500" fill="hold" id="45"/>
                                        <p:tgtEl>
                                          <p:spTgt spid="33"/>
                                        </p:tgtEl>
                                        <p:attrNameLst>
                                          <p:attrName>ppt_x</p:attrName>
                                        </p:attrNameLst>
                                      </p:cBhvr>
                                      <p:tavLst>
                                        <p:tav tm="0">
                                          <p:val>
                                            <p:strVal val="#ppt_x"/>
                                          </p:val>
                                        </p:tav>
                                        <p:tav tm="100000">
                                          <p:val>
                                            <p:strVal val="#ppt_x"/>
                                          </p:val>
                                        </p:tav>
                                      </p:tavLst>
                                    </p:anim>
                                    <p:anim calcmode="lin" valueType="num">
                                      <p:cBhvr>
                                        <p:cTn dur="500" fill="hold" id="46"/>
                                        <p:tgtEl>
                                          <p:spTgt spid="33"/>
                                        </p:tgtEl>
                                        <p:attrNameLst>
                                          <p:attrName>ppt_y</p:attrName>
                                        </p:attrNameLst>
                                      </p:cBhvr>
                                      <p:tavLst>
                                        <p:tav tm="0">
                                          <p:val>
                                            <p:strVal val="#ppt_y+.1"/>
                                          </p:val>
                                        </p:tav>
                                        <p:tav tm="100000">
                                          <p:val>
                                            <p:strVal val="#ppt_y"/>
                                          </p:val>
                                        </p:tav>
                                      </p:tavLst>
                                    </p:anim>
                                  </p:childTnLst>
                                </p:cTn>
                              </p:par>
                            </p:childTnLst>
                          </p:cTn>
                        </p:par>
                        <p:par>
                          <p:cTn fill="hold" id="47" nodeType="afterGroup">
                            <p:stCondLst>
                              <p:cond delay="2500"/>
                            </p:stCondLst>
                            <p:childTnLst>
                              <p:par>
                                <p:cTn decel="100000" fill="hold" grpId="0" id="48" nodeType="afterEffect" presetClass="entr" presetID="49" presetSubtype="0">
                                  <p:stCondLst>
                                    <p:cond delay="0"/>
                                  </p:stCondLst>
                                  <p:childTnLst>
                                    <p:set>
                                      <p:cBhvr>
                                        <p:cTn dur="1" fill="hold" id="49">
                                          <p:stCondLst>
                                            <p:cond delay="0"/>
                                          </p:stCondLst>
                                        </p:cTn>
                                        <p:tgtEl>
                                          <p:spTgt spid="27"/>
                                        </p:tgtEl>
                                        <p:attrNameLst>
                                          <p:attrName>style.visibility</p:attrName>
                                        </p:attrNameLst>
                                      </p:cBhvr>
                                      <p:to>
                                        <p:strVal val="visible"/>
                                      </p:to>
                                    </p:set>
                                    <p:anim calcmode="lin" valueType="num">
                                      <p:cBhvr>
                                        <p:cTn dur="500" fill="hold" id="50"/>
                                        <p:tgtEl>
                                          <p:spTgt spid="27"/>
                                        </p:tgtEl>
                                        <p:attrNameLst>
                                          <p:attrName>ppt_w</p:attrName>
                                        </p:attrNameLst>
                                      </p:cBhvr>
                                      <p:tavLst>
                                        <p:tav tm="0">
                                          <p:val>
                                            <p:fltVal val="0"/>
                                          </p:val>
                                        </p:tav>
                                        <p:tav tm="100000">
                                          <p:val>
                                            <p:strVal val="#ppt_w"/>
                                          </p:val>
                                        </p:tav>
                                      </p:tavLst>
                                    </p:anim>
                                    <p:anim calcmode="lin" valueType="num">
                                      <p:cBhvr>
                                        <p:cTn dur="500" fill="hold" id="51"/>
                                        <p:tgtEl>
                                          <p:spTgt spid="27"/>
                                        </p:tgtEl>
                                        <p:attrNameLst>
                                          <p:attrName>ppt_h</p:attrName>
                                        </p:attrNameLst>
                                      </p:cBhvr>
                                      <p:tavLst>
                                        <p:tav tm="0">
                                          <p:val>
                                            <p:fltVal val="0"/>
                                          </p:val>
                                        </p:tav>
                                        <p:tav tm="100000">
                                          <p:val>
                                            <p:strVal val="#ppt_h"/>
                                          </p:val>
                                        </p:tav>
                                      </p:tavLst>
                                    </p:anim>
                                    <p:anim calcmode="lin" valueType="num">
                                      <p:cBhvr>
                                        <p:cTn dur="500" fill="hold" id="52"/>
                                        <p:tgtEl>
                                          <p:spTgt spid="27"/>
                                        </p:tgtEl>
                                        <p:attrNameLst>
                                          <p:attrName>style.rotation</p:attrName>
                                        </p:attrNameLst>
                                      </p:cBhvr>
                                      <p:tavLst>
                                        <p:tav tm="0">
                                          <p:val>
                                            <p:fltVal val="360"/>
                                          </p:val>
                                        </p:tav>
                                        <p:tav tm="100000">
                                          <p:val>
                                            <p:fltVal val="0"/>
                                          </p:val>
                                        </p:tav>
                                      </p:tavLst>
                                    </p:anim>
                                    <p:animEffect filter="fade" transition="in">
                                      <p:cBhvr>
                                        <p:cTn dur="500" id="53"/>
                                        <p:tgtEl>
                                          <p:spTgt spid="27"/>
                                        </p:tgtEl>
                                      </p:cBhvr>
                                    </p:animEffect>
                                  </p:childTnLst>
                                </p:cTn>
                              </p:par>
                              <p:par>
                                <p:cTn fill="hold" grpId="0" id="54" nodeType="withEffect" presetClass="entr" presetID="53" presetSubtype="0">
                                  <p:stCondLst>
                                    <p:cond delay="0"/>
                                  </p:stCondLst>
                                  <p:childTnLst>
                                    <p:set>
                                      <p:cBhvr>
                                        <p:cTn dur="1" fill="hold" id="55">
                                          <p:stCondLst>
                                            <p:cond delay="0"/>
                                          </p:stCondLst>
                                        </p:cTn>
                                        <p:tgtEl>
                                          <p:spTgt spid="30"/>
                                        </p:tgtEl>
                                        <p:attrNameLst>
                                          <p:attrName>style.visibility</p:attrName>
                                        </p:attrNameLst>
                                      </p:cBhvr>
                                      <p:to>
                                        <p:strVal val="visible"/>
                                      </p:to>
                                    </p:set>
                                    <p:anim calcmode="lin" valueType="num">
                                      <p:cBhvr>
                                        <p:cTn dur="500" fill="hold" id="56"/>
                                        <p:tgtEl>
                                          <p:spTgt spid="30"/>
                                        </p:tgtEl>
                                        <p:attrNameLst>
                                          <p:attrName>ppt_w</p:attrName>
                                        </p:attrNameLst>
                                      </p:cBhvr>
                                      <p:tavLst>
                                        <p:tav tm="0">
                                          <p:val>
                                            <p:fltVal val="0"/>
                                          </p:val>
                                        </p:tav>
                                        <p:tav tm="100000">
                                          <p:val>
                                            <p:strVal val="#ppt_w"/>
                                          </p:val>
                                        </p:tav>
                                      </p:tavLst>
                                    </p:anim>
                                    <p:anim calcmode="lin" valueType="num">
                                      <p:cBhvr>
                                        <p:cTn dur="500" fill="hold" id="57"/>
                                        <p:tgtEl>
                                          <p:spTgt spid="30"/>
                                        </p:tgtEl>
                                        <p:attrNameLst>
                                          <p:attrName>ppt_h</p:attrName>
                                        </p:attrNameLst>
                                      </p:cBhvr>
                                      <p:tavLst>
                                        <p:tav tm="0">
                                          <p:val>
                                            <p:fltVal val="0"/>
                                          </p:val>
                                        </p:tav>
                                        <p:tav tm="100000">
                                          <p:val>
                                            <p:strVal val="#ppt_h"/>
                                          </p:val>
                                        </p:tav>
                                      </p:tavLst>
                                    </p:anim>
                                    <p:animEffect filter="fade" transition="in">
                                      <p:cBhvr>
                                        <p:cTn dur="500" id="58"/>
                                        <p:tgtEl>
                                          <p:spTgt spid="30"/>
                                        </p:tgtEl>
                                      </p:cBhvr>
                                    </p:animEffect>
                                  </p:childTnLst>
                                </p:cTn>
                              </p:par>
                              <p:par>
                                <p:cTn fill="hold" id="59" nodeType="withEffect" presetClass="entr" presetID="42" presetSubtype="0">
                                  <p:stCondLst>
                                    <p:cond delay="0"/>
                                  </p:stCondLst>
                                  <p:childTnLst>
                                    <p:set>
                                      <p:cBhvr>
                                        <p:cTn dur="1" fill="hold" id="60">
                                          <p:stCondLst>
                                            <p:cond delay="0"/>
                                          </p:stCondLst>
                                        </p:cTn>
                                        <p:tgtEl>
                                          <p:spTgt spid="36"/>
                                        </p:tgtEl>
                                        <p:attrNameLst>
                                          <p:attrName>style.visibility</p:attrName>
                                        </p:attrNameLst>
                                      </p:cBhvr>
                                      <p:to>
                                        <p:strVal val="visible"/>
                                      </p:to>
                                    </p:set>
                                    <p:animEffect filter="fade" transition="in">
                                      <p:cBhvr>
                                        <p:cTn dur="500" id="61"/>
                                        <p:tgtEl>
                                          <p:spTgt spid="36"/>
                                        </p:tgtEl>
                                      </p:cBhvr>
                                    </p:animEffect>
                                    <p:anim calcmode="lin" valueType="num">
                                      <p:cBhvr>
                                        <p:cTn dur="500" fill="hold" id="62"/>
                                        <p:tgtEl>
                                          <p:spTgt spid="36"/>
                                        </p:tgtEl>
                                        <p:attrNameLst>
                                          <p:attrName>ppt_x</p:attrName>
                                        </p:attrNameLst>
                                      </p:cBhvr>
                                      <p:tavLst>
                                        <p:tav tm="0">
                                          <p:val>
                                            <p:strVal val="#ppt_x"/>
                                          </p:val>
                                        </p:tav>
                                        <p:tav tm="100000">
                                          <p:val>
                                            <p:strVal val="#ppt_x"/>
                                          </p:val>
                                        </p:tav>
                                      </p:tavLst>
                                    </p:anim>
                                    <p:anim calcmode="lin" valueType="num">
                                      <p:cBhvr>
                                        <p:cTn dur="500" fill="hold" id="63"/>
                                        <p:tgtEl>
                                          <p:spTgt spid="36"/>
                                        </p:tgtEl>
                                        <p:attrNameLst>
                                          <p:attrName>ppt_y</p:attrName>
                                        </p:attrNameLst>
                                      </p:cBhvr>
                                      <p:tavLst>
                                        <p:tav tm="0">
                                          <p:val>
                                            <p:strVal val="#ppt_y+.1"/>
                                          </p:val>
                                        </p:tav>
                                        <p:tav tm="100000">
                                          <p:val>
                                            <p:strVal val="#ppt_y"/>
                                          </p:val>
                                        </p:tav>
                                      </p:tavLst>
                                    </p:anim>
                                  </p:childTnLst>
                                </p:cTn>
                              </p:par>
                            </p:childTnLst>
                          </p:cTn>
                        </p:par>
                        <p:par>
                          <p:cTn fill="hold" id="64" nodeType="afterGroup">
                            <p:stCondLst>
                              <p:cond delay="3000"/>
                            </p:stCondLst>
                            <p:childTnLst>
                              <p:par>
                                <p:cTn decel="100000" fill="hold" grpId="0" id="65" nodeType="afterEffect" presetClass="entr" presetID="49" presetSubtype="0">
                                  <p:stCondLst>
                                    <p:cond delay="0"/>
                                  </p:stCondLst>
                                  <p:childTnLst>
                                    <p:set>
                                      <p:cBhvr>
                                        <p:cTn dur="1" fill="hold" id="66">
                                          <p:stCondLst>
                                            <p:cond delay="0"/>
                                          </p:stCondLst>
                                        </p:cTn>
                                        <p:tgtEl>
                                          <p:spTgt spid="26"/>
                                        </p:tgtEl>
                                        <p:attrNameLst>
                                          <p:attrName>style.visibility</p:attrName>
                                        </p:attrNameLst>
                                      </p:cBhvr>
                                      <p:to>
                                        <p:strVal val="visible"/>
                                      </p:to>
                                    </p:set>
                                    <p:anim calcmode="lin" valueType="num">
                                      <p:cBhvr>
                                        <p:cTn dur="500" fill="hold" id="67"/>
                                        <p:tgtEl>
                                          <p:spTgt spid="26"/>
                                        </p:tgtEl>
                                        <p:attrNameLst>
                                          <p:attrName>ppt_w</p:attrName>
                                        </p:attrNameLst>
                                      </p:cBhvr>
                                      <p:tavLst>
                                        <p:tav tm="0">
                                          <p:val>
                                            <p:fltVal val="0"/>
                                          </p:val>
                                        </p:tav>
                                        <p:tav tm="100000">
                                          <p:val>
                                            <p:strVal val="#ppt_w"/>
                                          </p:val>
                                        </p:tav>
                                      </p:tavLst>
                                    </p:anim>
                                    <p:anim calcmode="lin" valueType="num">
                                      <p:cBhvr>
                                        <p:cTn dur="500" fill="hold" id="68"/>
                                        <p:tgtEl>
                                          <p:spTgt spid="26"/>
                                        </p:tgtEl>
                                        <p:attrNameLst>
                                          <p:attrName>ppt_h</p:attrName>
                                        </p:attrNameLst>
                                      </p:cBhvr>
                                      <p:tavLst>
                                        <p:tav tm="0">
                                          <p:val>
                                            <p:fltVal val="0"/>
                                          </p:val>
                                        </p:tav>
                                        <p:tav tm="100000">
                                          <p:val>
                                            <p:strVal val="#ppt_h"/>
                                          </p:val>
                                        </p:tav>
                                      </p:tavLst>
                                    </p:anim>
                                    <p:anim calcmode="lin" valueType="num">
                                      <p:cBhvr>
                                        <p:cTn dur="500" fill="hold" id="69"/>
                                        <p:tgtEl>
                                          <p:spTgt spid="26"/>
                                        </p:tgtEl>
                                        <p:attrNameLst>
                                          <p:attrName>style.rotation</p:attrName>
                                        </p:attrNameLst>
                                      </p:cBhvr>
                                      <p:tavLst>
                                        <p:tav tm="0">
                                          <p:val>
                                            <p:fltVal val="360"/>
                                          </p:val>
                                        </p:tav>
                                        <p:tav tm="100000">
                                          <p:val>
                                            <p:fltVal val="0"/>
                                          </p:val>
                                        </p:tav>
                                      </p:tavLst>
                                    </p:anim>
                                    <p:animEffect filter="fade" transition="in">
                                      <p:cBhvr>
                                        <p:cTn dur="500" id="70"/>
                                        <p:tgtEl>
                                          <p:spTgt spid="26"/>
                                        </p:tgtEl>
                                      </p:cBhvr>
                                    </p:animEffect>
                                  </p:childTnLst>
                                </p:cTn>
                              </p:par>
                              <p:par>
                                <p:cTn fill="hold" grpId="0" id="71" nodeType="withEffect" presetClass="entr" presetID="53" presetSubtype="0">
                                  <p:stCondLst>
                                    <p:cond delay="0"/>
                                  </p:stCondLst>
                                  <p:childTnLst>
                                    <p:set>
                                      <p:cBhvr>
                                        <p:cTn dur="1" fill="hold" id="72">
                                          <p:stCondLst>
                                            <p:cond delay="0"/>
                                          </p:stCondLst>
                                        </p:cTn>
                                        <p:tgtEl>
                                          <p:spTgt spid="31"/>
                                        </p:tgtEl>
                                        <p:attrNameLst>
                                          <p:attrName>style.visibility</p:attrName>
                                        </p:attrNameLst>
                                      </p:cBhvr>
                                      <p:to>
                                        <p:strVal val="visible"/>
                                      </p:to>
                                    </p:set>
                                    <p:anim calcmode="lin" valueType="num">
                                      <p:cBhvr>
                                        <p:cTn dur="500" fill="hold" id="73"/>
                                        <p:tgtEl>
                                          <p:spTgt spid="31"/>
                                        </p:tgtEl>
                                        <p:attrNameLst>
                                          <p:attrName>ppt_w</p:attrName>
                                        </p:attrNameLst>
                                      </p:cBhvr>
                                      <p:tavLst>
                                        <p:tav tm="0">
                                          <p:val>
                                            <p:fltVal val="0"/>
                                          </p:val>
                                        </p:tav>
                                        <p:tav tm="100000">
                                          <p:val>
                                            <p:strVal val="#ppt_w"/>
                                          </p:val>
                                        </p:tav>
                                      </p:tavLst>
                                    </p:anim>
                                    <p:anim calcmode="lin" valueType="num">
                                      <p:cBhvr>
                                        <p:cTn dur="500" fill="hold" id="74"/>
                                        <p:tgtEl>
                                          <p:spTgt spid="31"/>
                                        </p:tgtEl>
                                        <p:attrNameLst>
                                          <p:attrName>ppt_h</p:attrName>
                                        </p:attrNameLst>
                                      </p:cBhvr>
                                      <p:tavLst>
                                        <p:tav tm="0">
                                          <p:val>
                                            <p:fltVal val="0"/>
                                          </p:val>
                                        </p:tav>
                                        <p:tav tm="100000">
                                          <p:val>
                                            <p:strVal val="#ppt_h"/>
                                          </p:val>
                                        </p:tav>
                                      </p:tavLst>
                                    </p:anim>
                                    <p:animEffect filter="fade" transition="in">
                                      <p:cBhvr>
                                        <p:cTn dur="500" id="75"/>
                                        <p:tgtEl>
                                          <p:spTgt spid="31"/>
                                        </p:tgtEl>
                                      </p:cBhvr>
                                    </p:animEffect>
                                  </p:childTnLst>
                                </p:cTn>
                              </p:par>
                              <p:par>
                                <p:cTn fill="hold" id="76" nodeType="withEffect" presetClass="entr" presetID="42" presetSubtype="0">
                                  <p:stCondLst>
                                    <p:cond delay="0"/>
                                  </p:stCondLst>
                                  <p:childTnLst>
                                    <p:set>
                                      <p:cBhvr>
                                        <p:cTn dur="1" fill="hold" id="77">
                                          <p:stCondLst>
                                            <p:cond delay="0"/>
                                          </p:stCondLst>
                                        </p:cTn>
                                        <p:tgtEl>
                                          <p:spTgt spid="39"/>
                                        </p:tgtEl>
                                        <p:attrNameLst>
                                          <p:attrName>style.visibility</p:attrName>
                                        </p:attrNameLst>
                                      </p:cBhvr>
                                      <p:to>
                                        <p:strVal val="visible"/>
                                      </p:to>
                                    </p:set>
                                    <p:animEffect filter="fade" transition="in">
                                      <p:cBhvr>
                                        <p:cTn dur="500" id="78"/>
                                        <p:tgtEl>
                                          <p:spTgt spid="39"/>
                                        </p:tgtEl>
                                      </p:cBhvr>
                                    </p:animEffect>
                                    <p:anim calcmode="lin" valueType="num">
                                      <p:cBhvr>
                                        <p:cTn dur="500" fill="hold" id="79"/>
                                        <p:tgtEl>
                                          <p:spTgt spid="39"/>
                                        </p:tgtEl>
                                        <p:attrNameLst>
                                          <p:attrName>ppt_x</p:attrName>
                                        </p:attrNameLst>
                                      </p:cBhvr>
                                      <p:tavLst>
                                        <p:tav tm="0">
                                          <p:val>
                                            <p:strVal val="#ppt_x"/>
                                          </p:val>
                                        </p:tav>
                                        <p:tav tm="100000">
                                          <p:val>
                                            <p:strVal val="#ppt_x"/>
                                          </p:val>
                                        </p:tav>
                                      </p:tavLst>
                                    </p:anim>
                                    <p:anim calcmode="lin" valueType="num">
                                      <p:cBhvr>
                                        <p:cTn dur="500" fill="hold" id="80"/>
                                        <p:tgtEl>
                                          <p:spTgt spid="39"/>
                                        </p:tgtEl>
                                        <p:attrNameLst>
                                          <p:attrName>ppt_y</p:attrName>
                                        </p:attrNameLst>
                                      </p:cBhvr>
                                      <p:tavLst>
                                        <p:tav tm="0">
                                          <p:val>
                                            <p:strVal val="#ppt_y+.1"/>
                                          </p:val>
                                        </p:tav>
                                        <p:tav tm="100000">
                                          <p:val>
                                            <p:strVal val="#ppt_y"/>
                                          </p:val>
                                        </p:tav>
                                      </p:tavLst>
                                    </p:anim>
                                  </p:childTnLst>
                                </p:cTn>
                              </p:par>
                            </p:childTnLst>
                          </p:cTn>
                        </p:par>
                        <p:par>
                          <p:cTn fill="hold" id="81" nodeType="afterGroup">
                            <p:stCondLst>
                              <p:cond delay="3500"/>
                            </p:stCondLst>
                            <p:childTnLst>
                              <p:par>
                                <p:cTn decel="100000" fill="hold" grpId="0" id="82" nodeType="afterEffect" presetClass="entr" presetID="49" presetSubtype="0">
                                  <p:stCondLst>
                                    <p:cond delay="0"/>
                                  </p:stCondLst>
                                  <p:childTnLst>
                                    <p:set>
                                      <p:cBhvr>
                                        <p:cTn dur="1" fill="hold" id="83">
                                          <p:stCondLst>
                                            <p:cond delay="0"/>
                                          </p:stCondLst>
                                        </p:cTn>
                                        <p:tgtEl>
                                          <p:spTgt spid="25"/>
                                        </p:tgtEl>
                                        <p:attrNameLst>
                                          <p:attrName>style.visibility</p:attrName>
                                        </p:attrNameLst>
                                      </p:cBhvr>
                                      <p:to>
                                        <p:strVal val="visible"/>
                                      </p:to>
                                    </p:set>
                                    <p:anim calcmode="lin" valueType="num">
                                      <p:cBhvr>
                                        <p:cTn dur="500" fill="hold" id="84"/>
                                        <p:tgtEl>
                                          <p:spTgt spid="25"/>
                                        </p:tgtEl>
                                        <p:attrNameLst>
                                          <p:attrName>ppt_w</p:attrName>
                                        </p:attrNameLst>
                                      </p:cBhvr>
                                      <p:tavLst>
                                        <p:tav tm="0">
                                          <p:val>
                                            <p:fltVal val="0"/>
                                          </p:val>
                                        </p:tav>
                                        <p:tav tm="100000">
                                          <p:val>
                                            <p:strVal val="#ppt_w"/>
                                          </p:val>
                                        </p:tav>
                                      </p:tavLst>
                                    </p:anim>
                                    <p:anim calcmode="lin" valueType="num">
                                      <p:cBhvr>
                                        <p:cTn dur="500" fill="hold" id="85"/>
                                        <p:tgtEl>
                                          <p:spTgt spid="25"/>
                                        </p:tgtEl>
                                        <p:attrNameLst>
                                          <p:attrName>ppt_h</p:attrName>
                                        </p:attrNameLst>
                                      </p:cBhvr>
                                      <p:tavLst>
                                        <p:tav tm="0">
                                          <p:val>
                                            <p:fltVal val="0"/>
                                          </p:val>
                                        </p:tav>
                                        <p:tav tm="100000">
                                          <p:val>
                                            <p:strVal val="#ppt_h"/>
                                          </p:val>
                                        </p:tav>
                                      </p:tavLst>
                                    </p:anim>
                                    <p:anim calcmode="lin" valueType="num">
                                      <p:cBhvr>
                                        <p:cTn dur="500" fill="hold" id="86"/>
                                        <p:tgtEl>
                                          <p:spTgt spid="25"/>
                                        </p:tgtEl>
                                        <p:attrNameLst>
                                          <p:attrName>style.rotation</p:attrName>
                                        </p:attrNameLst>
                                      </p:cBhvr>
                                      <p:tavLst>
                                        <p:tav tm="0">
                                          <p:val>
                                            <p:fltVal val="360"/>
                                          </p:val>
                                        </p:tav>
                                        <p:tav tm="100000">
                                          <p:val>
                                            <p:fltVal val="0"/>
                                          </p:val>
                                        </p:tav>
                                      </p:tavLst>
                                    </p:anim>
                                    <p:animEffect filter="fade" transition="in">
                                      <p:cBhvr>
                                        <p:cTn dur="500" id="87"/>
                                        <p:tgtEl>
                                          <p:spTgt spid="25"/>
                                        </p:tgtEl>
                                      </p:cBhvr>
                                    </p:animEffect>
                                  </p:childTnLst>
                                </p:cTn>
                              </p:par>
                              <p:par>
                                <p:cTn fill="hold" grpId="0" id="88" nodeType="withEffect" presetClass="entr" presetID="53" presetSubtype="0">
                                  <p:stCondLst>
                                    <p:cond delay="0"/>
                                  </p:stCondLst>
                                  <p:childTnLst>
                                    <p:set>
                                      <p:cBhvr>
                                        <p:cTn dur="1" fill="hold" id="89">
                                          <p:stCondLst>
                                            <p:cond delay="0"/>
                                          </p:stCondLst>
                                        </p:cTn>
                                        <p:tgtEl>
                                          <p:spTgt spid="32"/>
                                        </p:tgtEl>
                                        <p:attrNameLst>
                                          <p:attrName>style.visibility</p:attrName>
                                        </p:attrNameLst>
                                      </p:cBhvr>
                                      <p:to>
                                        <p:strVal val="visible"/>
                                      </p:to>
                                    </p:set>
                                    <p:anim calcmode="lin" valueType="num">
                                      <p:cBhvr>
                                        <p:cTn dur="500" fill="hold" id="90"/>
                                        <p:tgtEl>
                                          <p:spTgt spid="32"/>
                                        </p:tgtEl>
                                        <p:attrNameLst>
                                          <p:attrName>ppt_w</p:attrName>
                                        </p:attrNameLst>
                                      </p:cBhvr>
                                      <p:tavLst>
                                        <p:tav tm="0">
                                          <p:val>
                                            <p:fltVal val="0"/>
                                          </p:val>
                                        </p:tav>
                                        <p:tav tm="100000">
                                          <p:val>
                                            <p:strVal val="#ppt_w"/>
                                          </p:val>
                                        </p:tav>
                                      </p:tavLst>
                                    </p:anim>
                                    <p:anim calcmode="lin" valueType="num">
                                      <p:cBhvr>
                                        <p:cTn dur="500" fill="hold" id="91"/>
                                        <p:tgtEl>
                                          <p:spTgt spid="32"/>
                                        </p:tgtEl>
                                        <p:attrNameLst>
                                          <p:attrName>ppt_h</p:attrName>
                                        </p:attrNameLst>
                                      </p:cBhvr>
                                      <p:tavLst>
                                        <p:tav tm="0">
                                          <p:val>
                                            <p:fltVal val="0"/>
                                          </p:val>
                                        </p:tav>
                                        <p:tav tm="100000">
                                          <p:val>
                                            <p:strVal val="#ppt_h"/>
                                          </p:val>
                                        </p:tav>
                                      </p:tavLst>
                                    </p:anim>
                                    <p:animEffect filter="fade" transition="in">
                                      <p:cBhvr>
                                        <p:cTn dur="500" id="92"/>
                                        <p:tgtEl>
                                          <p:spTgt spid="32"/>
                                        </p:tgtEl>
                                      </p:cBhvr>
                                    </p:animEffect>
                                  </p:childTnLst>
                                </p:cTn>
                              </p:par>
                              <p:par>
                                <p:cTn fill="hold" id="93" nodeType="withEffect" presetClass="entr" presetID="42" presetSubtype="0">
                                  <p:stCondLst>
                                    <p:cond delay="0"/>
                                  </p:stCondLst>
                                  <p:childTnLst>
                                    <p:set>
                                      <p:cBhvr>
                                        <p:cTn dur="1" fill="hold" id="94">
                                          <p:stCondLst>
                                            <p:cond delay="0"/>
                                          </p:stCondLst>
                                        </p:cTn>
                                        <p:tgtEl>
                                          <p:spTgt spid="42"/>
                                        </p:tgtEl>
                                        <p:attrNameLst>
                                          <p:attrName>style.visibility</p:attrName>
                                        </p:attrNameLst>
                                      </p:cBhvr>
                                      <p:to>
                                        <p:strVal val="visible"/>
                                      </p:to>
                                    </p:set>
                                    <p:animEffect filter="fade" transition="in">
                                      <p:cBhvr>
                                        <p:cTn dur="500" id="95"/>
                                        <p:tgtEl>
                                          <p:spTgt spid="42"/>
                                        </p:tgtEl>
                                      </p:cBhvr>
                                    </p:animEffect>
                                    <p:anim calcmode="lin" valueType="num">
                                      <p:cBhvr>
                                        <p:cTn dur="500" fill="hold" id="96"/>
                                        <p:tgtEl>
                                          <p:spTgt spid="42"/>
                                        </p:tgtEl>
                                        <p:attrNameLst>
                                          <p:attrName>ppt_x</p:attrName>
                                        </p:attrNameLst>
                                      </p:cBhvr>
                                      <p:tavLst>
                                        <p:tav tm="0">
                                          <p:val>
                                            <p:strVal val="#ppt_x"/>
                                          </p:val>
                                        </p:tav>
                                        <p:tav tm="100000">
                                          <p:val>
                                            <p:strVal val="#ppt_x"/>
                                          </p:val>
                                        </p:tav>
                                      </p:tavLst>
                                    </p:anim>
                                    <p:anim calcmode="lin" valueType="num">
                                      <p:cBhvr>
                                        <p:cTn dur="500" fill="hold" id="97"/>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3"/>
      <p:bldP grpId="0" spid="22"/>
      <p:bldP grpId="0" spid="23"/>
      <p:bldP grpId="0" spid="24"/>
      <p:bldP grpId="0" spid="25"/>
      <p:bldP grpId="0" spid="26"/>
      <p:bldP grpId="0" spid="27"/>
      <p:bldP grpId="0" spid="28"/>
      <p:bldP grpId="0" spid="29"/>
      <p:bldP grpId="0" spid="30"/>
      <p:bldP grpId="0" spid="31"/>
      <p:bldP grpId="0" spid="32"/>
    </p:bldLst>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dpi="0" rotWithShape="1">
          <a:blip r:embed="rId3">
            <a:alphaModFix amt="25000"/>
            <a:lum/>
          </a:blip>
          <a:stretch>
            <a:fillRect b="-128000" t="-128000"/>
          </a:stretch>
        </a:blipFill>
        <a:effectLst/>
      </p:bgPr>
    </p:bg>
    <p:spTree>
      <p:nvGrpSpPr>
        <p:cNvPr id="1" name=""/>
        <p:cNvGrpSpPr/>
        <p:nvPr/>
      </p:nvGrpSpPr>
      <p:grpSpPr>
        <a:xfrm>
          <a:off x="0" y="0"/>
          <a:ext cx="0" cy="0"/>
        </a:xfrm>
      </p:grpSpPr>
      <p:sp>
        <p:nvSpPr>
          <p:cNvPr id="5" name="矩形标注 4"/>
          <p:cNvSpPr/>
          <p:nvPr/>
        </p:nvSpPr>
        <p:spPr>
          <a:xfrm flipV="1">
            <a:off x="1173599" y="3995664"/>
            <a:ext cx="2565596" cy="1592360"/>
          </a:xfrm>
          <a:prstGeom prst="wedgeRectCallout">
            <a:avLst>
              <a:gd fmla="val -157" name="adj1"/>
              <a:gd fmla="val 64852" name="adj2"/>
            </a:avLst>
          </a:prstGeom>
          <a:solidFill>
            <a:srgbClr val="2E2D33"/>
          </a:solidFill>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0" panose="020b0604020202020204" pitchFamily="34" typeface="Arial"/>
              <a:ea charset="-122" panose="020b0503020204020204" pitchFamily="34" typeface="微软雅黑"/>
              <a:sym charset="0" panose="020b0604020202020204" pitchFamily="34" typeface="Arial"/>
            </a:endParaRPr>
          </a:p>
        </p:txBody>
      </p:sp>
      <p:sp>
        <p:nvSpPr>
          <p:cNvPr id="7" name="矩形标注 6"/>
          <p:cNvSpPr/>
          <p:nvPr/>
        </p:nvSpPr>
        <p:spPr>
          <a:xfrm flipV="1">
            <a:off x="4255730" y="3953246"/>
            <a:ext cx="3710456" cy="2175754"/>
          </a:xfrm>
          <a:prstGeom prst="wedgeRectCallout">
            <a:avLst>
              <a:gd fmla="val -4818" name="adj1"/>
              <a:gd fmla="val 59255" name="adj2"/>
            </a:avLst>
          </a:prstGeom>
          <a:solidFill>
            <a:schemeClr val="bg1">
              <a:lumMod val="85000"/>
            </a:schemeClr>
          </a:solidFill>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0" panose="020b0604020202020204" pitchFamily="34" typeface="Arial"/>
              <a:ea charset="-122" panose="020b0503020204020204" pitchFamily="34" typeface="微软雅黑"/>
              <a:sym charset="0" panose="020b0604020202020204" pitchFamily="34" typeface="Arial"/>
            </a:endParaRPr>
          </a:p>
        </p:txBody>
      </p:sp>
      <p:sp>
        <p:nvSpPr>
          <p:cNvPr id="8" name="矩形标注 7"/>
          <p:cNvSpPr/>
          <p:nvPr/>
        </p:nvSpPr>
        <p:spPr>
          <a:xfrm flipV="1">
            <a:off x="8475542" y="3966983"/>
            <a:ext cx="2589855" cy="1668203"/>
          </a:xfrm>
          <a:prstGeom prst="wedgeRectCallout">
            <a:avLst>
              <a:gd fmla="val -3438" name="adj1"/>
              <a:gd fmla="val 63437" name="adj2"/>
            </a:avLst>
          </a:prstGeom>
          <a:solidFill>
            <a:schemeClr val="tx1">
              <a:lumMod val="50000"/>
              <a:lumOff val="50000"/>
            </a:schemeClr>
          </a:solidFill>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0" panose="020b0604020202020204" pitchFamily="34" typeface="Arial"/>
              <a:ea charset="-122" panose="020b0503020204020204" pitchFamily="34" typeface="微软雅黑"/>
              <a:sym charset="0" panose="020b0604020202020204" pitchFamily="34" typeface="Arial"/>
            </a:endParaRPr>
          </a:p>
        </p:txBody>
      </p:sp>
      <p:sp>
        <p:nvSpPr>
          <p:cNvPr id="23" name="Rectangle 23"/>
          <p:cNvSpPr/>
          <p:nvPr/>
        </p:nvSpPr>
        <p:spPr>
          <a:xfrm>
            <a:off x="1240429" y="4599281"/>
            <a:ext cx="2498766" cy="853440"/>
          </a:xfrm>
          <a:prstGeom prst="rect">
            <a:avLst/>
          </a:prstGeom>
        </p:spPr>
        <p:txBody>
          <a:bodyPr wrap="square">
            <a:spAutoFit/>
          </a:bodyPr>
          <a:lstStyle/>
          <a:p>
            <a:r>
              <a:rPr altLang="zh-CN" lang="en-US" noProof="1" sz="1000">
                <a:solidFill>
                  <a:schemeClr val="bg1"/>
                </a:solidFill>
                <a:latin charset="0" panose="020b0604020202020204" pitchFamily="34" typeface="Arial"/>
                <a:ea charset="-122" panose="020b0503020204020204" pitchFamily="34" typeface="微软雅黑"/>
                <a:cs charset="0" panose="020b0606030504020204" pitchFamily="34" typeface="Open Sans"/>
                <a:sym charset="0" panose="020b0604020202020204" pitchFamily="34" typeface="Arial"/>
              </a:rPr>
              <a:t>Lorem ipsum dolor sit amet, consectetuer adipiscing elit, sed diam nonummy nibh euismod tincidunt ut laoreet dolore magna aliquam erat volutpat.</a:t>
            </a:r>
          </a:p>
        </p:txBody>
      </p:sp>
      <p:sp>
        <p:nvSpPr>
          <p:cNvPr id="24" name="文本框 23"/>
          <p:cNvSpPr txBox="1"/>
          <p:nvPr/>
        </p:nvSpPr>
        <p:spPr>
          <a:xfrm>
            <a:off x="1240431" y="4222466"/>
            <a:ext cx="1407922" cy="365760"/>
          </a:xfrm>
          <a:prstGeom prst="rect">
            <a:avLst/>
          </a:prstGeom>
          <a:noFill/>
        </p:spPr>
        <p:txBody>
          <a:bodyPr rtlCol="0" wrap="square">
            <a:spAutoFit/>
          </a:bodyPr>
          <a:lstStyle/>
          <a:p>
            <a:r>
              <a:rPr altLang="zh-CN" b="1" lang="en-US">
                <a:solidFill>
                  <a:schemeClr val="bg1"/>
                </a:solidFill>
                <a:latin charset="0" panose="020b0604020202020204" pitchFamily="34" typeface="Arial"/>
                <a:ea charset="-122" panose="020b0503020204020204" pitchFamily="34" typeface="微软雅黑"/>
                <a:cs charset="0" panose="020b0606030504020204" pitchFamily="34" typeface="Open Sans"/>
                <a:sym charset="0" panose="020b0604020202020204" pitchFamily="34" typeface="Arial"/>
              </a:rPr>
              <a:t>TITLE 01</a:t>
            </a:r>
          </a:p>
        </p:txBody>
      </p:sp>
      <p:sp>
        <p:nvSpPr>
          <p:cNvPr id="25" name="Rectangle 23"/>
          <p:cNvSpPr/>
          <p:nvPr/>
        </p:nvSpPr>
        <p:spPr>
          <a:xfrm>
            <a:off x="4704235" y="4695972"/>
            <a:ext cx="2907674" cy="701040"/>
          </a:xfrm>
          <a:prstGeom prst="rect">
            <a:avLst/>
          </a:prstGeom>
        </p:spPr>
        <p:txBody>
          <a:bodyPr wrap="square">
            <a:spAutoFit/>
          </a:bodyPr>
          <a:lstStyle/>
          <a:p>
            <a:pPr>
              <a:defRPr/>
            </a:pPr>
            <a:r>
              <a:rPr altLang="zh-CN" lang="en-US" noProof="1" sz="1000">
                <a:latin charset="0" panose="020b0604020202020204" pitchFamily="34" typeface="Arial"/>
                <a:ea charset="-122" panose="020b0503020204020204" pitchFamily="34" typeface="微软雅黑"/>
                <a:cs charset="0" panose="020b0606030504020204" pitchFamily="34" typeface="Open Sans"/>
                <a:sym charset="0" panose="020b0604020202020204" pitchFamily="34" typeface="Arial"/>
              </a:rPr>
              <a:t>Lorem ipsum dolor sit amet, consectetuer adipiscing elit, sed diam nonummy nibh euismod tincidunt ut laoreet dolore magna aliquam erat volutpat.</a:t>
            </a:r>
          </a:p>
        </p:txBody>
      </p:sp>
      <p:sp>
        <p:nvSpPr>
          <p:cNvPr id="26" name="文本框 25"/>
          <p:cNvSpPr txBox="1"/>
          <p:nvPr/>
        </p:nvSpPr>
        <p:spPr>
          <a:xfrm>
            <a:off x="4704237" y="4319157"/>
            <a:ext cx="1428340" cy="365760"/>
          </a:xfrm>
          <a:prstGeom prst="rect">
            <a:avLst/>
          </a:prstGeom>
          <a:noFill/>
        </p:spPr>
        <p:txBody>
          <a:bodyPr rtlCol="0" wrap="square">
            <a:spAutoFit/>
          </a:bodyPr>
          <a:lstStyle/>
          <a:p>
            <a:r>
              <a:rPr altLang="zh-CN" b="1" lang="en-US">
                <a:latin charset="0" panose="020b0604020202020204" pitchFamily="34" typeface="Arial"/>
                <a:ea charset="-122" panose="020b0503020204020204" pitchFamily="34" typeface="微软雅黑"/>
                <a:cs charset="0" panose="020b0606030504020204" pitchFamily="34" typeface="Open Sans"/>
                <a:sym charset="0" panose="020b0604020202020204" pitchFamily="34" typeface="Arial"/>
              </a:rPr>
              <a:t>TITLE 02</a:t>
            </a:r>
          </a:p>
        </p:txBody>
      </p:sp>
      <p:sp>
        <p:nvSpPr>
          <p:cNvPr id="27" name="Rectangle 23"/>
          <p:cNvSpPr/>
          <p:nvPr/>
        </p:nvSpPr>
        <p:spPr>
          <a:xfrm>
            <a:off x="8819207" y="4619524"/>
            <a:ext cx="2037846" cy="853440"/>
          </a:xfrm>
          <a:prstGeom prst="rect">
            <a:avLst/>
          </a:prstGeom>
        </p:spPr>
        <p:txBody>
          <a:bodyPr wrap="square">
            <a:spAutoFit/>
          </a:bodyPr>
          <a:lstStyle/>
          <a:p>
            <a:pPr>
              <a:defRPr/>
            </a:pPr>
            <a:r>
              <a:rPr altLang="zh-CN" lang="en-US" noProof="1" sz="1000">
                <a:solidFill>
                  <a:schemeClr val="bg1"/>
                </a:solidFill>
                <a:latin charset="0" panose="020b0604020202020204" pitchFamily="34" typeface="Arial"/>
                <a:ea charset="-122" panose="020b0503020204020204" pitchFamily="34" typeface="微软雅黑"/>
                <a:cs charset="0" panose="020b0606030504020204" pitchFamily="34" typeface="Open Sans"/>
                <a:sym charset="0" panose="020b0604020202020204" pitchFamily="34" typeface="Arial"/>
              </a:rPr>
              <a:t>Lorem ipsum dolor sit amet, consectetuer adipiscing elit, sed diam nonummy nibh euismod tincidunt ut laoreet dolore magna aliquam erat volutpat.</a:t>
            </a:r>
          </a:p>
        </p:txBody>
      </p:sp>
      <p:sp>
        <p:nvSpPr>
          <p:cNvPr id="28" name="文本框 27"/>
          <p:cNvSpPr txBox="1"/>
          <p:nvPr/>
        </p:nvSpPr>
        <p:spPr>
          <a:xfrm>
            <a:off x="8819204" y="4242709"/>
            <a:ext cx="1361113" cy="365760"/>
          </a:xfrm>
          <a:prstGeom prst="rect">
            <a:avLst/>
          </a:prstGeom>
          <a:noFill/>
        </p:spPr>
        <p:txBody>
          <a:bodyPr rtlCol="0" wrap="square">
            <a:spAutoFit/>
          </a:bodyPr>
          <a:lstStyle/>
          <a:p>
            <a:r>
              <a:rPr altLang="zh-CN" b="1" lang="en-US">
                <a:solidFill>
                  <a:schemeClr val="bg1"/>
                </a:solidFill>
                <a:latin charset="0" panose="020b0604020202020204" pitchFamily="34" typeface="Arial"/>
                <a:ea charset="-122" panose="020b0503020204020204" pitchFamily="34" typeface="微软雅黑"/>
                <a:cs charset="0" panose="020b0606030504020204" pitchFamily="34" typeface="Open Sans"/>
                <a:sym charset="0" panose="020b0604020202020204" pitchFamily="34" typeface="Arial"/>
              </a:rPr>
              <a:t>TITLE 03</a:t>
            </a:r>
          </a:p>
        </p:txBody>
      </p:sp>
      <p:sp>
        <p:nvSpPr>
          <p:cNvPr id="29" name="文本框 28"/>
          <p:cNvSpPr txBox="1"/>
          <p:nvPr/>
        </p:nvSpPr>
        <p:spPr>
          <a:xfrm>
            <a:off x="2208514" y="324061"/>
            <a:ext cx="2810347" cy="274320"/>
          </a:xfrm>
          <a:prstGeom prst="rect">
            <a:avLst/>
          </a:prstGeom>
          <a:noFill/>
        </p:spPr>
        <p:txBody>
          <a:bodyPr rtlCol="0" wrap="square">
            <a:spAutoFit/>
          </a:bodyPr>
          <a:lstStyle/>
          <a:p>
            <a:r>
              <a:rPr altLang="en-US" b="1" lang="zh-CN" sz="1200">
                <a:latin charset="0" panose="020b0604020202020204" pitchFamily="34" typeface="Arial"/>
                <a:ea charset="-122" panose="020b0503020204020204" pitchFamily="34" typeface="微软雅黑"/>
                <a:sym charset="0" panose="020b0604020202020204" pitchFamily="34" typeface="Arial"/>
              </a:rPr>
              <a:t>ADD YOUR TEXT HERE</a:t>
            </a:r>
          </a:p>
        </p:txBody>
      </p:sp>
      <p:sp>
        <p:nvSpPr>
          <p:cNvPr id="19" name="文本框 18"/>
          <p:cNvSpPr txBox="1"/>
          <p:nvPr/>
        </p:nvSpPr>
        <p:spPr>
          <a:xfrm>
            <a:off x="397246" y="246333"/>
            <a:ext cx="1254944" cy="365760"/>
          </a:xfrm>
          <a:prstGeom prst="rect">
            <a:avLst/>
          </a:prstGeom>
          <a:noFill/>
        </p:spPr>
        <p:txBody>
          <a:bodyPr rtlCol="0" wrap="square">
            <a:spAutoFit/>
          </a:bodyPr>
          <a:lstStyle/>
          <a:p>
            <a:r>
              <a:rPr altLang="en-US" lang="zh-CN" spc="300">
                <a:solidFill>
                  <a:schemeClr val="bg1"/>
                </a:solidFill>
                <a:latin charset="0" panose="020b0604020202020204" pitchFamily="34" typeface="Arial"/>
                <a:ea charset="-122" panose="020b0503020204020204" pitchFamily="34" typeface="微软雅黑"/>
                <a:sym charset="0" panose="020b0604020202020204" pitchFamily="34" typeface="Arial"/>
              </a:rPr>
              <a:t>添加标题</a:t>
            </a:r>
          </a:p>
        </p:txBody>
      </p:sp>
      <p:pic>
        <p:nvPicPr>
          <p:cNvPr id="6" name="图片占位符 5"/>
          <p:cNvPicPr>
            <a:picLocks noChangeAspect="1" noGrp="1"/>
          </p:cNvPicPr>
          <p:nvPr>
            <p:ph idx="11" sz="quarter" type="pic"/>
          </p:nvPr>
        </p:nvPicPr>
        <p:blipFill>
          <a:blip r:embed="rId2">
            <a:extLst>
              <a:ext uri="{28A0092B-C50C-407E-A947-70E740481C1C}">
                <a14:useLocalDpi val="0"/>
              </a:ext>
            </a:extLst>
          </a:blip>
          <a:stretch>
            <a:fillRect/>
          </a:stretch>
        </p:blipFill>
        <p:spPr>
          <a:xfrm>
            <a:off x="1560382" y="2025571"/>
            <a:ext cx="9217847" cy="1562581"/>
          </a:xfrm>
          <a:prstGeom prst="rect">
            <a:avLst/>
          </a:prstGeom>
          <a:ln>
            <a:solidFill>
              <a:schemeClr val="accent3"/>
            </a:solidFill>
          </a:ln>
        </p:spPr>
      </p:pic>
    </p:spTree>
    <p:extLst>
      <p:ext uri="{BB962C8B-B14F-4D97-AF65-F5344CB8AC3E}">
        <p14:creationId val="3466399433"/>
      </p:ext>
    </p:extLst>
  </p:cSld>
  <p:clrMapOvr>
    <a:masterClrMapping/>
  </p:clrMapOvr>
  <p:transition spd="slow">
    <p:randomBar dir="vert"/>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53" presetSubtype="0">
                                  <p:stCondLst>
                                    <p:cond delay="0"/>
                                  </p:stCondLst>
                                  <p:iterate type="lt">
                                    <p:tmPct val="10000"/>
                                  </p:iterate>
                                  <p:childTnLst>
                                    <p:set>
                                      <p:cBhvr>
                                        <p:cTn dur="1" fill="hold" id="6">
                                          <p:stCondLst>
                                            <p:cond delay="0"/>
                                          </p:stCondLst>
                                        </p:cTn>
                                        <p:tgtEl>
                                          <p:spTgt spid="19"/>
                                        </p:tgtEl>
                                        <p:attrNameLst>
                                          <p:attrName>style.visibility</p:attrName>
                                        </p:attrNameLst>
                                      </p:cBhvr>
                                      <p:to>
                                        <p:strVal val="visible"/>
                                      </p:to>
                                    </p:set>
                                    <p:anim calcmode="lin" valueType="num">
                                      <p:cBhvr>
                                        <p:cTn dur="500" fill="hold" id="7"/>
                                        <p:tgtEl>
                                          <p:spTgt spid="19"/>
                                        </p:tgtEl>
                                        <p:attrNameLst>
                                          <p:attrName>ppt_w</p:attrName>
                                        </p:attrNameLst>
                                      </p:cBhvr>
                                      <p:tavLst>
                                        <p:tav tm="0">
                                          <p:val>
                                            <p:fltVal val="0"/>
                                          </p:val>
                                        </p:tav>
                                        <p:tav tm="100000">
                                          <p:val>
                                            <p:strVal val="#ppt_w"/>
                                          </p:val>
                                        </p:tav>
                                      </p:tavLst>
                                    </p:anim>
                                    <p:anim calcmode="lin" valueType="num">
                                      <p:cBhvr>
                                        <p:cTn dur="500" fill="hold" id="8"/>
                                        <p:tgtEl>
                                          <p:spTgt spid="19"/>
                                        </p:tgtEl>
                                        <p:attrNameLst>
                                          <p:attrName>ppt_h</p:attrName>
                                        </p:attrNameLst>
                                      </p:cBhvr>
                                      <p:tavLst>
                                        <p:tav tm="0">
                                          <p:val>
                                            <p:fltVal val="0"/>
                                          </p:val>
                                        </p:tav>
                                        <p:tav tm="100000">
                                          <p:val>
                                            <p:strVal val="#ppt_h"/>
                                          </p:val>
                                        </p:tav>
                                      </p:tavLst>
                                    </p:anim>
                                    <p:animEffect filter="fade" transition="in">
                                      <p:cBhvr>
                                        <p:cTn dur="500" id="9"/>
                                        <p:tgtEl>
                                          <p:spTgt spid="19"/>
                                        </p:tgtEl>
                                      </p:cBhvr>
                                    </p:animEffect>
                                  </p:childTnLst>
                                </p:cTn>
                              </p:par>
                              <p:par>
                                <p:cTn fill="hold" grpId="0" id="10" nodeType="withEffect" presetClass="entr" presetID="53" presetSubtype="0">
                                  <p:stCondLst>
                                    <p:cond delay="250"/>
                                  </p:stCondLst>
                                  <p:iterate type="lt">
                                    <p:tmPct val="10000"/>
                                  </p:iterate>
                                  <p:childTnLst>
                                    <p:set>
                                      <p:cBhvr>
                                        <p:cTn dur="1" fill="hold" id="11">
                                          <p:stCondLst>
                                            <p:cond delay="0"/>
                                          </p:stCondLst>
                                        </p:cTn>
                                        <p:tgtEl>
                                          <p:spTgt spid="29"/>
                                        </p:tgtEl>
                                        <p:attrNameLst>
                                          <p:attrName>style.visibility</p:attrName>
                                        </p:attrNameLst>
                                      </p:cBhvr>
                                      <p:to>
                                        <p:strVal val="visible"/>
                                      </p:to>
                                    </p:set>
                                    <p:anim calcmode="lin" valueType="num">
                                      <p:cBhvr>
                                        <p:cTn dur="500" fill="hold" id="12"/>
                                        <p:tgtEl>
                                          <p:spTgt spid="29"/>
                                        </p:tgtEl>
                                        <p:attrNameLst>
                                          <p:attrName>ppt_w</p:attrName>
                                        </p:attrNameLst>
                                      </p:cBhvr>
                                      <p:tavLst>
                                        <p:tav tm="0">
                                          <p:val>
                                            <p:fltVal val="0"/>
                                          </p:val>
                                        </p:tav>
                                        <p:tav tm="100000">
                                          <p:val>
                                            <p:strVal val="#ppt_w"/>
                                          </p:val>
                                        </p:tav>
                                      </p:tavLst>
                                    </p:anim>
                                    <p:anim calcmode="lin" valueType="num">
                                      <p:cBhvr>
                                        <p:cTn dur="500" fill="hold" id="13"/>
                                        <p:tgtEl>
                                          <p:spTgt spid="29"/>
                                        </p:tgtEl>
                                        <p:attrNameLst>
                                          <p:attrName>ppt_h</p:attrName>
                                        </p:attrNameLst>
                                      </p:cBhvr>
                                      <p:tavLst>
                                        <p:tav tm="0">
                                          <p:val>
                                            <p:fltVal val="0"/>
                                          </p:val>
                                        </p:tav>
                                        <p:tav tm="100000">
                                          <p:val>
                                            <p:strVal val="#ppt_h"/>
                                          </p:val>
                                        </p:tav>
                                      </p:tavLst>
                                    </p:anim>
                                    <p:animEffect filter="fade" transition="in">
                                      <p:cBhvr>
                                        <p:cTn dur="500" id="14"/>
                                        <p:tgtEl>
                                          <p:spTgt spid="29"/>
                                        </p:tgtEl>
                                      </p:cBhvr>
                                    </p:animEffect>
                                  </p:childTnLst>
                                </p:cTn>
                              </p:par>
                            </p:childTnLst>
                          </p:cTn>
                        </p:par>
                        <p:par>
                          <p:cTn fill="hold" id="15" nodeType="afterGroup">
                            <p:stCondLst>
                              <p:cond delay="750"/>
                            </p:stCondLst>
                            <p:childTnLst>
                              <p:par>
                                <p:cTn fill="hold" grpId="0" id="16" nodeType="afterEffect" presetClass="entr" presetID="47" presetSubtype="0">
                                  <p:stCondLst>
                                    <p:cond delay="0"/>
                                  </p:stCondLst>
                                  <p:childTnLst>
                                    <p:set>
                                      <p:cBhvr>
                                        <p:cTn dur="1" fill="hold" id="17">
                                          <p:stCondLst>
                                            <p:cond delay="0"/>
                                          </p:stCondLst>
                                        </p:cTn>
                                        <p:tgtEl>
                                          <p:spTgt spid="7"/>
                                        </p:tgtEl>
                                        <p:attrNameLst>
                                          <p:attrName>style.visibility</p:attrName>
                                        </p:attrNameLst>
                                      </p:cBhvr>
                                      <p:to>
                                        <p:strVal val="visible"/>
                                      </p:to>
                                    </p:set>
                                    <p:animEffect filter="fade" transition="in">
                                      <p:cBhvr>
                                        <p:cTn dur="1000" id="18"/>
                                        <p:tgtEl>
                                          <p:spTgt spid="7"/>
                                        </p:tgtEl>
                                      </p:cBhvr>
                                    </p:animEffect>
                                    <p:anim calcmode="lin" valueType="num">
                                      <p:cBhvr>
                                        <p:cTn dur="1000" fill="hold" id="19"/>
                                        <p:tgtEl>
                                          <p:spTgt spid="7"/>
                                        </p:tgtEl>
                                        <p:attrNameLst>
                                          <p:attrName>ppt_x</p:attrName>
                                        </p:attrNameLst>
                                      </p:cBhvr>
                                      <p:tavLst>
                                        <p:tav tm="0">
                                          <p:val>
                                            <p:strVal val="#ppt_x"/>
                                          </p:val>
                                        </p:tav>
                                        <p:tav tm="100000">
                                          <p:val>
                                            <p:strVal val="#ppt_x"/>
                                          </p:val>
                                        </p:tav>
                                      </p:tavLst>
                                    </p:anim>
                                    <p:anim calcmode="lin" valueType="num">
                                      <p:cBhvr>
                                        <p:cTn dur="1000" fill="hold" id="20"/>
                                        <p:tgtEl>
                                          <p:spTgt spid="7"/>
                                        </p:tgtEl>
                                        <p:attrNameLst>
                                          <p:attrName>ppt_y</p:attrName>
                                        </p:attrNameLst>
                                      </p:cBhvr>
                                      <p:tavLst>
                                        <p:tav tm="0">
                                          <p:val>
                                            <p:strVal val="#ppt_y-.1"/>
                                          </p:val>
                                        </p:tav>
                                        <p:tav tm="100000">
                                          <p:val>
                                            <p:strVal val="#ppt_y"/>
                                          </p:val>
                                        </p:tav>
                                      </p:tavLst>
                                    </p:anim>
                                  </p:childTnLst>
                                </p:cTn>
                              </p:par>
                              <p:par>
                                <p:cTn fill="hold" grpId="0" id="21" nodeType="withEffect" presetClass="entr" presetID="47" presetSubtype="0">
                                  <p:stCondLst>
                                    <p:cond delay="500"/>
                                  </p:stCondLst>
                                  <p:childTnLst>
                                    <p:set>
                                      <p:cBhvr>
                                        <p:cTn dur="1" fill="hold" id="22">
                                          <p:stCondLst>
                                            <p:cond delay="0"/>
                                          </p:stCondLst>
                                        </p:cTn>
                                        <p:tgtEl>
                                          <p:spTgt spid="8"/>
                                        </p:tgtEl>
                                        <p:attrNameLst>
                                          <p:attrName>style.visibility</p:attrName>
                                        </p:attrNameLst>
                                      </p:cBhvr>
                                      <p:to>
                                        <p:strVal val="visible"/>
                                      </p:to>
                                    </p:set>
                                    <p:animEffect filter="fade" transition="in">
                                      <p:cBhvr>
                                        <p:cTn dur="1000" id="23"/>
                                        <p:tgtEl>
                                          <p:spTgt spid="8"/>
                                        </p:tgtEl>
                                      </p:cBhvr>
                                    </p:animEffect>
                                    <p:anim calcmode="lin" valueType="num">
                                      <p:cBhvr>
                                        <p:cTn dur="1000" fill="hold" id="24"/>
                                        <p:tgtEl>
                                          <p:spTgt spid="8"/>
                                        </p:tgtEl>
                                        <p:attrNameLst>
                                          <p:attrName>ppt_x</p:attrName>
                                        </p:attrNameLst>
                                      </p:cBhvr>
                                      <p:tavLst>
                                        <p:tav tm="0">
                                          <p:val>
                                            <p:strVal val="#ppt_x"/>
                                          </p:val>
                                        </p:tav>
                                        <p:tav tm="100000">
                                          <p:val>
                                            <p:strVal val="#ppt_x"/>
                                          </p:val>
                                        </p:tav>
                                      </p:tavLst>
                                    </p:anim>
                                    <p:anim calcmode="lin" valueType="num">
                                      <p:cBhvr>
                                        <p:cTn dur="1000" fill="hold" id="25"/>
                                        <p:tgtEl>
                                          <p:spTgt spid="8"/>
                                        </p:tgtEl>
                                        <p:attrNameLst>
                                          <p:attrName>ppt_y</p:attrName>
                                        </p:attrNameLst>
                                      </p:cBhvr>
                                      <p:tavLst>
                                        <p:tav tm="0">
                                          <p:val>
                                            <p:strVal val="#ppt_y-.1"/>
                                          </p:val>
                                        </p:tav>
                                        <p:tav tm="100000">
                                          <p:val>
                                            <p:strVal val="#ppt_y"/>
                                          </p:val>
                                        </p:tav>
                                      </p:tavLst>
                                    </p:anim>
                                  </p:childTnLst>
                                </p:cTn>
                              </p:par>
                              <p:par>
                                <p:cTn fill="hold" grpId="0" id="26" nodeType="withEffect" presetClass="entr" presetID="47" presetSubtype="0">
                                  <p:stCondLst>
                                    <p:cond delay="500"/>
                                  </p:stCondLst>
                                  <p:childTnLst>
                                    <p:set>
                                      <p:cBhvr>
                                        <p:cTn dur="1" fill="hold" id="27">
                                          <p:stCondLst>
                                            <p:cond delay="0"/>
                                          </p:stCondLst>
                                        </p:cTn>
                                        <p:tgtEl>
                                          <p:spTgt spid="5"/>
                                        </p:tgtEl>
                                        <p:attrNameLst>
                                          <p:attrName>style.visibility</p:attrName>
                                        </p:attrNameLst>
                                      </p:cBhvr>
                                      <p:to>
                                        <p:strVal val="visible"/>
                                      </p:to>
                                    </p:set>
                                    <p:animEffect filter="fade" transition="in">
                                      <p:cBhvr>
                                        <p:cTn dur="1000" id="28"/>
                                        <p:tgtEl>
                                          <p:spTgt spid="5"/>
                                        </p:tgtEl>
                                      </p:cBhvr>
                                    </p:animEffect>
                                    <p:anim calcmode="lin" valueType="num">
                                      <p:cBhvr>
                                        <p:cTn dur="1000" fill="hold" id="29"/>
                                        <p:tgtEl>
                                          <p:spTgt spid="5"/>
                                        </p:tgtEl>
                                        <p:attrNameLst>
                                          <p:attrName>ppt_x</p:attrName>
                                        </p:attrNameLst>
                                      </p:cBhvr>
                                      <p:tavLst>
                                        <p:tav tm="0">
                                          <p:val>
                                            <p:strVal val="#ppt_x"/>
                                          </p:val>
                                        </p:tav>
                                        <p:tav tm="100000">
                                          <p:val>
                                            <p:strVal val="#ppt_x"/>
                                          </p:val>
                                        </p:tav>
                                      </p:tavLst>
                                    </p:anim>
                                    <p:anim calcmode="lin" valueType="num">
                                      <p:cBhvr>
                                        <p:cTn dur="1000" fill="hold" id="30"/>
                                        <p:tgtEl>
                                          <p:spTgt spid="5"/>
                                        </p:tgtEl>
                                        <p:attrNameLst>
                                          <p:attrName>ppt_y</p:attrName>
                                        </p:attrNameLst>
                                      </p:cBhvr>
                                      <p:tavLst>
                                        <p:tav tm="0">
                                          <p:val>
                                            <p:strVal val="#ppt_y-.1"/>
                                          </p:val>
                                        </p:tav>
                                        <p:tav tm="100000">
                                          <p:val>
                                            <p:strVal val="#ppt_y"/>
                                          </p:val>
                                        </p:tav>
                                      </p:tavLst>
                                    </p:anim>
                                  </p:childTnLst>
                                </p:cTn>
                              </p:par>
                            </p:childTnLst>
                          </p:cTn>
                        </p:par>
                        <p:par>
                          <p:cTn fill="hold" id="31" nodeType="afterGroup">
                            <p:stCondLst>
                              <p:cond delay="2250"/>
                            </p:stCondLst>
                            <p:childTnLst>
                              <p:par>
                                <p:cTn fill="hold" grpId="0" id="32" nodeType="afterEffect" presetClass="entr" presetID="42" presetSubtype="0">
                                  <p:stCondLst>
                                    <p:cond delay="0"/>
                                  </p:stCondLst>
                                  <p:childTnLst>
                                    <p:set>
                                      <p:cBhvr>
                                        <p:cTn dur="1" fill="hold" id="33">
                                          <p:stCondLst>
                                            <p:cond delay="0"/>
                                          </p:stCondLst>
                                        </p:cTn>
                                        <p:tgtEl>
                                          <p:spTgt spid="24"/>
                                        </p:tgtEl>
                                        <p:attrNameLst>
                                          <p:attrName>style.visibility</p:attrName>
                                        </p:attrNameLst>
                                      </p:cBhvr>
                                      <p:to>
                                        <p:strVal val="visible"/>
                                      </p:to>
                                    </p:set>
                                    <p:animEffect filter="fade" transition="in">
                                      <p:cBhvr>
                                        <p:cTn dur="750" id="34"/>
                                        <p:tgtEl>
                                          <p:spTgt spid="24"/>
                                        </p:tgtEl>
                                      </p:cBhvr>
                                    </p:animEffect>
                                    <p:anim calcmode="lin" valueType="num">
                                      <p:cBhvr>
                                        <p:cTn dur="750" fill="hold" id="35"/>
                                        <p:tgtEl>
                                          <p:spTgt spid="24"/>
                                        </p:tgtEl>
                                        <p:attrNameLst>
                                          <p:attrName>ppt_x</p:attrName>
                                        </p:attrNameLst>
                                      </p:cBhvr>
                                      <p:tavLst>
                                        <p:tav tm="0">
                                          <p:val>
                                            <p:strVal val="#ppt_x"/>
                                          </p:val>
                                        </p:tav>
                                        <p:tav tm="100000">
                                          <p:val>
                                            <p:strVal val="#ppt_x"/>
                                          </p:val>
                                        </p:tav>
                                      </p:tavLst>
                                    </p:anim>
                                    <p:anim calcmode="lin" valueType="num">
                                      <p:cBhvr>
                                        <p:cTn dur="750" fill="hold" id="36"/>
                                        <p:tgtEl>
                                          <p:spTgt spid="24"/>
                                        </p:tgtEl>
                                        <p:attrNameLst>
                                          <p:attrName>ppt_y</p:attrName>
                                        </p:attrNameLst>
                                      </p:cBhvr>
                                      <p:tavLst>
                                        <p:tav tm="0">
                                          <p:val>
                                            <p:strVal val="#ppt_y+.1"/>
                                          </p:val>
                                        </p:tav>
                                        <p:tav tm="100000">
                                          <p:val>
                                            <p:strVal val="#ppt_y"/>
                                          </p:val>
                                        </p:tav>
                                      </p:tavLst>
                                    </p:anim>
                                  </p:childTnLst>
                                </p:cTn>
                              </p:par>
                              <p:par>
                                <p:cTn fill="hold" grpId="0" id="37" nodeType="withEffect" presetClass="entr" presetID="42" presetSubtype="0">
                                  <p:stCondLst>
                                    <p:cond delay="0"/>
                                  </p:stCondLst>
                                  <p:childTnLst>
                                    <p:set>
                                      <p:cBhvr>
                                        <p:cTn dur="1" fill="hold" id="38">
                                          <p:stCondLst>
                                            <p:cond delay="0"/>
                                          </p:stCondLst>
                                        </p:cTn>
                                        <p:tgtEl>
                                          <p:spTgt spid="23"/>
                                        </p:tgtEl>
                                        <p:attrNameLst>
                                          <p:attrName>style.visibility</p:attrName>
                                        </p:attrNameLst>
                                      </p:cBhvr>
                                      <p:to>
                                        <p:strVal val="visible"/>
                                      </p:to>
                                    </p:set>
                                    <p:animEffect filter="fade" transition="in">
                                      <p:cBhvr>
                                        <p:cTn dur="750" id="39"/>
                                        <p:tgtEl>
                                          <p:spTgt spid="23"/>
                                        </p:tgtEl>
                                      </p:cBhvr>
                                    </p:animEffect>
                                    <p:anim calcmode="lin" valueType="num">
                                      <p:cBhvr>
                                        <p:cTn dur="750" fill="hold" id="40"/>
                                        <p:tgtEl>
                                          <p:spTgt spid="23"/>
                                        </p:tgtEl>
                                        <p:attrNameLst>
                                          <p:attrName>ppt_x</p:attrName>
                                        </p:attrNameLst>
                                      </p:cBhvr>
                                      <p:tavLst>
                                        <p:tav tm="0">
                                          <p:val>
                                            <p:strVal val="#ppt_x"/>
                                          </p:val>
                                        </p:tav>
                                        <p:tav tm="100000">
                                          <p:val>
                                            <p:strVal val="#ppt_x"/>
                                          </p:val>
                                        </p:tav>
                                      </p:tavLst>
                                    </p:anim>
                                    <p:anim calcmode="lin" valueType="num">
                                      <p:cBhvr>
                                        <p:cTn dur="750" fill="hold" id="41"/>
                                        <p:tgtEl>
                                          <p:spTgt spid="23"/>
                                        </p:tgtEl>
                                        <p:attrNameLst>
                                          <p:attrName>ppt_y</p:attrName>
                                        </p:attrNameLst>
                                      </p:cBhvr>
                                      <p:tavLst>
                                        <p:tav tm="0">
                                          <p:val>
                                            <p:strVal val="#ppt_y+.1"/>
                                          </p:val>
                                        </p:tav>
                                        <p:tav tm="100000">
                                          <p:val>
                                            <p:strVal val="#ppt_y"/>
                                          </p:val>
                                        </p:tav>
                                      </p:tavLst>
                                    </p:anim>
                                  </p:childTnLst>
                                </p:cTn>
                              </p:par>
                              <p:par>
                                <p:cTn fill="hold" grpId="0" id="42" nodeType="withEffect" presetClass="entr" presetID="42" presetSubtype="0">
                                  <p:stCondLst>
                                    <p:cond delay="0"/>
                                  </p:stCondLst>
                                  <p:childTnLst>
                                    <p:set>
                                      <p:cBhvr>
                                        <p:cTn dur="1" fill="hold" id="43">
                                          <p:stCondLst>
                                            <p:cond delay="0"/>
                                          </p:stCondLst>
                                        </p:cTn>
                                        <p:tgtEl>
                                          <p:spTgt spid="26"/>
                                        </p:tgtEl>
                                        <p:attrNameLst>
                                          <p:attrName>style.visibility</p:attrName>
                                        </p:attrNameLst>
                                      </p:cBhvr>
                                      <p:to>
                                        <p:strVal val="visible"/>
                                      </p:to>
                                    </p:set>
                                    <p:animEffect filter="fade" transition="in">
                                      <p:cBhvr>
                                        <p:cTn dur="750" id="44"/>
                                        <p:tgtEl>
                                          <p:spTgt spid="26"/>
                                        </p:tgtEl>
                                      </p:cBhvr>
                                    </p:animEffect>
                                    <p:anim calcmode="lin" valueType="num">
                                      <p:cBhvr>
                                        <p:cTn dur="750" fill="hold" id="45"/>
                                        <p:tgtEl>
                                          <p:spTgt spid="26"/>
                                        </p:tgtEl>
                                        <p:attrNameLst>
                                          <p:attrName>ppt_x</p:attrName>
                                        </p:attrNameLst>
                                      </p:cBhvr>
                                      <p:tavLst>
                                        <p:tav tm="0">
                                          <p:val>
                                            <p:strVal val="#ppt_x"/>
                                          </p:val>
                                        </p:tav>
                                        <p:tav tm="100000">
                                          <p:val>
                                            <p:strVal val="#ppt_x"/>
                                          </p:val>
                                        </p:tav>
                                      </p:tavLst>
                                    </p:anim>
                                    <p:anim calcmode="lin" valueType="num">
                                      <p:cBhvr>
                                        <p:cTn dur="750" fill="hold" id="46"/>
                                        <p:tgtEl>
                                          <p:spTgt spid="26"/>
                                        </p:tgtEl>
                                        <p:attrNameLst>
                                          <p:attrName>ppt_y</p:attrName>
                                        </p:attrNameLst>
                                      </p:cBhvr>
                                      <p:tavLst>
                                        <p:tav tm="0">
                                          <p:val>
                                            <p:strVal val="#ppt_y+.1"/>
                                          </p:val>
                                        </p:tav>
                                        <p:tav tm="100000">
                                          <p:val>
                                            <p:strVal val="#ppt_y"/>
                                          </p:val>
                                        </p:tav>
                                      </p:tavLst>
                                    </p:anim>
                                  </p:childTnLst>
                                </p:cTn>
                              </p:par>
                              <p:par>
                                <p:cTn fill="hold" grpId="0" id="47" nodeType="withEffect" presetClass="entr" presetID="42" presetSubtype="0">
                                  <p:stCondLst>
                                    <p:cond delay="0"/>
                                  </p:stCondLst>
                                  <p:childTnLst>
                                    <p:set>
                                      <p:cBhvr>
                                        <p:cTn dur="1" fill="hold" id="48">
                                          <p:stCondLst>
                                            <p:cond delay="0"/>
                                          </p:stCondLst>
                                        </p:cTn>
                                        <p:tgtEl>
                                          <p:spTgt spid="25"/>
                                        </p:tgtEl>
                                        <p:attrNameLst>
                                          <p:attrName>style.visibility</p:attrName>
                                        </p:attrNameLst>
                                      </p:cBhvr>
                                      <p:to>
                                        <p:strVal val="visible"/>
                                      </p:to>
                                    </p:set>
                                    <p:animEffect filter="fade" transition="in">
                                      <p:cBhvr>
                                        <p:cTn dur="750" id="49"/>
                                        <p:tgtEl>
                                          <p:spTgt spid="25"/>
                                        </p:tgtEl>
                                      </p:cBhvr>
                                    </p:animEffect>
                                    <p:anim calcmode="lin" valueType="num">
                                      <p:cBhvr>
                                        <p:cTn dur="750" fill="hold" id="50"/>
                                        <p:tgtEl>
                                          <p:spTgt spid="25"/>
                                        </p:tgtEl>
                                        <p:attrNameLst>
                                          <p:attrName>ppt_x</p:attrName>
                                        </p:attrNameLst>
                                      </p:cBhvr>
                                      <p:tavLst>
                                        <p:tav tm="0">
                                          <p:val>
                                            <p:strVal val="#ppt_x"/>
                                          </p:val>
                                        </p:tav>
                                        <p:tav tm="100000">
                                          <p:val>
                                            <p:strVal val="#ppt_x"/>
                                          </p:val>
                                        </p:tav>
                                      </p:tavLst>
                                    </p:anim>
                                    <p:anim calcmode="lin" valueType="num">
                                      <p:cBhvr>
                                        <p:cTn dur="750" fill="hold" id="51"/>
                                        <p:tgtEl>
                                          <p:spTgt spid="25"/>
                                        </p:tgtEl>
                                        <p:attrNameLst>
                                          <p:attrName>ppt_y</p:attrName>
                                        </p:attrNameLst>
                                      </p:cBhvr>
                                      <p:tavLst>
                                        <p:tav tm="0">
                                          <p:val>
                                            <p:strVal val="#ppt_y+.1"/>
                                          </p:val>
                                        </p:tav>
                                        <p:tav tm="100000">
                                          <p:val>
                                            <p:strVal val="#ppt_y"/>
                                          </p:val>
                                        </p:tav>
                                      </p:tavLst>
                                    </p:anim>
                                  </p:childTnLst>
                                </p:cTn>
                              </p:par>
                              <p:par>
                                <p:cTn fill="hold" grpId="0" id="52" nodeType="withEffect" presetClass="entr" presetID="42" presetSubtype="0">
                                  <p:stCondLst>
                                    <p:cond delay="0"/>
                                  </p:stCondLst>
                                  <p:childTnLst>
                                    <p:set>
                                      <p:cBhvr>
                                        <p:cTn dur="1" fill="hold" id="53">
                                          <p:stCondLst>
                                            <p:cond delay="0"/>
                                          </p:stCondLst>
                                        </p:cTn>
                                        <p:tgtEl>
                                          <p:spTgt spid="28"/>
                                        </p:tgtEl>
                                        <p:attrNameLst>
                                          <p:attrName>style.visibility</p:attrName>
                                        </p:attrNameLst>
                                      </p:cBhvr>
                                      <p:to>
                                        <p:strVal val="visible"/>
                                      </p:to>
                                    </p:set>
                                    <p:animEffect filter="fade" transition="in">
                                      <p:cBhvr>
                                        <p:cTn dur="750" id="54"/>
                                        <p:tgtEl>
                                          <p:spTgt spid="28"/>
                                        </p:tgtEl>
                                      </p:cBhvr>
                                    </p:animEffect>
                                    <p:anim calcmode="lin" valueType="num">
                                      <p:cBhvr>
                                        <p:cTn dur="750" fill="hold" id="55"/>
                                        <p:tgtEl>
                                          <p:spTgt spid="28"/>
                                        </p:tgtEl>
                                        <p:attrNameLst>
                                          <p:attrName>ppt_x</p:attrName>
                                        </p:attrNameLst>
                                      </p:cBhvr>
                                      <p:tavLst>
                                        <p:tav tm="0">
                                          <p:val>
                                            <p:strVal val="#ppt_x"/>
                                          </p:val>
                                        </p:tav>
                                        <p:tav tm="100000">
                                          <p:val>
                                            <p:strVal val="#ppt_x"/>
                                          </p:val>
                                        </p:tav>
                                      </p:tavLst>
                                    </p:anim>
                                    <p:anim calcmode="lin" valueType="num">
                                      <p:cBhvr>
                                        <p:cTn dur="750" fill="hold" id="56"/>
                                        <p:tgtEl>
                                          <p:spTgt spid="28"/>
                                        </p:tgtEl>
                                        <p:attrNameLst>
                                          <p:attrName>ppt_y</p:attrName>
                                        </p:attrNameLst>
                                      </p:cBhvr>
                                      <p:tavLst>
                                        <p:tav tm="0">
                                          <p:val>
                                            <p:strVal val="#ppt_y+.1"/>
                                          </p:val>
                                        </p:tav>
                                        <p:tav tm="100000">
                                          <p:val>
                                            <p:strVal val="#ppt_y"/>
                                          </p:val>
                                        </p:tav>
                                      </p:tavLst>
                                    </p:anim>
                                  </p:childTnLst>
                                </p:cTn>
                              </p:par>
                              <p:par>
                                <p:cTn fill="hold" grpId="0" id="57" nodeType="withEffect" presetClass="entr" presetID="42" presetSubtype="0">
                                  <p:stCondLst>
                                    <p:cond delay="0"/>
                                  </p:stCondLst>
                                  <p:childTnLst>
                                    <p:set>
                                      <p:cBhvr>
                                        <p:cTn dur="1" fill="hold" id="58">
                                          <p:stCondLst>
                                            <p:cond delay="0"/>
                                          </p:stCondLst>
                                        </p:cTn>
                                        <p:tgtEl>
                                          <p:spTgt spid="27"/>
                                        </p:tgtEl>
                                        <p:attrNameLst>
                                          <p:attrName>style.visibility</p:attrName>
                                        </p:attrNameLst>
                                      </p:cBhvr>
                                      <p:to>
                                        <p:strVal val="visible"/>
                                      </p:to>
                                    </p:set>
                                    <p:animEffect filter="fade" transition="in">
                                      <p:cBhvr>
                                        <p:cTn dur="750" id="59"/>
                                        <p:tgtEl>
                                          <p:spTgt spid="27"/>
                                        </p:tgtEl>
                                      </p:cBhvr>
                                    </p:animEffect>
                                    <p:anim calcmode="lin" valueType="num">
                                      <p:cBhvr>
                                        <p:cTn dur="750" fill="hold" id="60"/>
                                        <p:tgtEl>
                                          <p:spTgt spid="27"/>
                                        </p:tgtEl>
                                        <p:attrNameLst>
                                          <p:attrName>ppt_x</p:attrName>
                                        </p:attrNameLst>
                                      </p:cBhvr>
                                      <p:tavLst>
                                        <p:tav tm="0">
                                          <p:val>
                                            <p:strVal val="#ppt_x"/>
                                          </p:val>
                                        </p:tav>
                                        <p:tav tm="100000">
                                          <p:val>
                                            <p:strVal val="#ppt_x"/>
                                          </p:val>
                                        </p:tav>
                                      </p:tavLst>
                                    </p:anim>
                                    <p:anim calcmode="lin" valueType="num">
                                      <p:cBhvr>
                                        <p:cTn dur="750" fill="hold" id="61"/>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
      <p:bldP grpId="0" spid="7"/>
      <p:bldP grpId="0" spid="8"/>
      <p:bldP grpId="0" spid="23"/>
      <p:bldP grpId="0" spid="24"/>
      <p:bldP grpId="0" spid="25"/>
      <p:bldP grpId="0" spid="26"/>
      <p:bldP grpId="0" spid="27"/>
      <p:bldP grpId="0" spid="28"/>
      <p:bldP grpId="0" spid="29"/>
      <p:bldP grpId="0" spid="19"/>
    </p:bldLst>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dpi="0" rotWithShape="1">
          <a:blip r:embed="rId3">
            <a:alphaModFix amt="25000"/>
            <a:lum/>
          </a:blip>
          <a:stretch>
            <a:fillRect b="-128000" t="-128000"/>
          </a:stretch>
        </a:blipFill>
        <a:effectLst/>
      </p:bgPr>
    </p:bg>
    <p:spTree>
      <p:nvGrpSpPr>
        <p:cNvPr id="1" name=""/>
        <p:cNvGrpSpPr/>
        <p:nvPr/>
      </p:nvGrpSpPr>
      <p:grpSpPr>
        <a:xfrm>
          <a:off x="0" y="0"/>
          <a:ext cx="0" cy="0"/>
        </a:xfrm>
      </p:grpSpPr>
      <p:grpSp>
        <p:nvGrpSpPr>
          <p:cNvPr id="2" name="组合 1"/>
          <p:cNvGrpSpPr/>
          <p:nvPr/>
        </p:nvGrpSpPr>
        <p:grpSpPr>
          <a:xfrm>
            <a:off x="4629150" y="2207269"/>
            <a:ext cx="1428750" cy="1428750"/>
            <a:chOff x="4629150" y="1952625"/>
            <a:chExt cx="1428750" cy="1428750"/>
          </a:xfrm>
        </p:grpSpPr>
        <p:sp>
          <p:nvSpPr>
            <p:cNvPr id="4" name="菱形 3"/>
            <p:cNvSpPr/>
            <p:nvPr/>
          </p:nvSpPr>
          <p:spPr>
            <a:xfrm>
              <a:off x="4629150" y="1952625"/>
              <a:ext cx="1428750" cy="1428750"/>
            </a:xfrm>
            <a:prstGeom prst="diamond">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latin charset="0" panose="020b0604020202020204" pitchFamily="34" typeface="Arial"/>
                <a:ea charset="-122" panose="020b0503020204020204" pitchFamily="34" typeface="微软雅黑"/>
                <a:sym charset="0" panose="020b0604020202020204" pitchFamily="34" typeface="Arial"/>
              </a:endParaRPr>
            </a:p>
          </p:txBody>
        </p:sp>
        <p:sp>
          <p:nvSpPr>
            <p:cNvPr id="10" name="Shape 2525"/>
            <p:cNvSpPr/>
            <p:nvPr/>
          </p:nvSpPr>
          <p:spPr>
            <a:xfrm>
              <a:off x="5147423" y="2470898"/>
              <a:ext cx="392204" cy="392204"/>
            </a:xfrm>
            <a:custGeom>
              <a:cxnLst>
                <a:cxn ang="0">
                  <a:pos x="wd2" y="hd2"/>
                </a:cxn>
                <a:cxn ang="5400000">
                  <a:pos x="wd2" y="hd2"/>
                </a:cxn>
                <a:cxn ang="10800000">
                  <a:pos x="wd2" y="hd2"/>
                </a:cxn>
                <a:cxn ang="16200000">
                  <a:pos x="wd2" y="hd2"/>
                </a:cxn>
              </a:cxnLst>
              <a:rect b="b" l="0" r="r" t="0"/>
              <a:pathLst>
                <a:path extrusionOk="0" h="21600" w="21600">
                  <a:moveTo>
                    <a:pt x="11291" y="17673"/>
                  </a:moveTo>
                  <a:cubicBezTo>
                    <a:pt x="11562" y="17673"/>
                    <a:pt x="11782" y="17453"/>
                    <a:pt x="11782" y="17182"/>
                  </a:cubicBezTo>
                  <a:cubicBezTo>
                    <a:pt x="11782" y="16911"/>
                    <a:pt x="11562" y="16691"/>
                    <a:pt x="11291" y="16691"/>
                  </a:cubicBezTo>
                  <a:cubicBezTo>
                    <a:pt x="11020" y="16691"/>
                    <a:pt x="10800" y="16911"/>
                    <a:pt x="10800" y="17182"/>
                  </a:cubicBezTo>
                  <a:cubicBezTo>
                    <a:pt x="10800" y="17453"/>
                    <a:pt x="11020" y="17673"/>
                    <a:pt x="11291" y="17673"/>
                  </a:cubicBezTo>
                  <a:moveTo>
                    <a:pt x="17673" y="18655"/>
                  </a:moveTo>
                  <a:lnTo>
                    <a:pt x="13745" y="18655"/>
                  </a:lnTo>
                  <a:lnTo>
                    <a:pt x="13745" y="12273"/>
                  </a:lnTo>
                  <a:cubicBezTo>
                    <a:pt x="13745" y="12002"/>
                    <a:pt x="13525" y="11782"/>
                    <a:pt x="13255" y="11782"/>
                  </a:cubicBezTo>
                  <a:lnTo>
                    <a:pt x="8345" y="11782"/>
                  </a:lnTo>
                  <a:cubicBezTo>
                    <a:pt x="8075" y="11782"/>
                    <a:pt x="7855" y="12002"/>
                    <a:pt x="7855" y="12273"/>
                  </a:cubicBezTo>
                  <a:lnTo>
                    <a:pt x="7855" y="18655"/>
                  </a:lnTo>
                  <a:lnTo>
                    <a:pt x="3927" y="18655"/>
                  </a:lnTo>
                  <a:lnTo>
                    <a:pt x="3927" y="8058"/>
                  </a:lnTo>
                  <a:lnTo>
                    <a:pt x="10800" y="1185"/>
                  </a:lnTo>
                  <a:lnTo>
                    <a:pt x="17673" y="8058"/>
                  </a:lnTo>
                  <a:cubicBezTo>
                    <a:pt x="17673" y="8058"/>
                    <a:pt x="17673" y="18655"/>
                    <a:pt x="17673" y="18655"/>
                  </a:cubicBezTo>
                  <a:close/>
                  <a:moveTo>
                    <a:pt x="17673" y="20618"/>
                  </a:moveTo>
                  <a:lnTo>
                    <a:pt x="13745" y="20618"/>
                  </a:lnTo>
                  <a:lnTo>
                    <a:pt x="13745" y="19636"/>
                  </a:lnTo>
                  <a:lnTo>
                    <a:pt x="17673" y="19636"/>
                  </a:lnTo>
                  <a:cubicBezTo>
                    <a:pt x="17673" y="19636"/>
                    <a:pt x="17673" y="20618"/>
                    <a:pt x="17673" y="20618"/>
                  </a:cubicBezTo>
                  <a:close/>
                  <a:moveTo>
                    <a:pt x="12764" y="20618"/>
                  </a:moveTo>
                  <a:lnTo>
                    <a:pt x="8836" y="20618"/>
                  </a:lnTo>
                  <a:lnTo>
                    <a:pt x="8836" y="12764"/>
                  </a:lnTo>
                  <a:lnTo>
                    <a:pt x="12764" y="12764"/>
                  </a:lnTo>
                  <a:cubicBezTo>
                    <a:pt x="12764" y="12764"/>
                    <a:pt x="12764" y="20618"/>
                    <a:pt x="12764" y="20618"/>
                  </a:cubicBezTo>
                  <a:close/>
                  <a:moveTo>
                    <a:pt x="7855" y="20618"/>
                  </a:moveTo>
                  <a:lnTo>
                    <a:pt x="3927" y="20618"/>
                  </a:lnTo>
                  <a:lnTo>
                    <a:pt x="3927" y="19636"/>
                  </a:lnTo>
                  <a:lnTo>
                    <a:pt x="7855" y="19636"/>
                  </a:lnTo>
                  <a:cubicBezTo>
                    <a:pt x="7855" y="19636"/>
                    <a:pt x="7855" y="20618"/>
                    <a:pt x="7855" y="20618"/>
                  </a:cubicBezTo>
                  <a:close/>
                  <a:moveTo>
                    <a:pt x="14727" y="1964"/>
                  </a:moveTo>
                  <a:lnTo>
                    <a:pt x="16691" y="1964"/>
                  </a:lnTo>
                  <a:lnTo>
                    <a:pt x="16691" y="5688"/>
                  </a:lnTo>
                  <a:lnTo>
                    <a:pt x="14727" y="3724"/>
                  </a:lnTo>
                  <a:cubicBezTo>
                    <a:pt x="14727" y="3724"/>
                    <a:pt x="14727" y="1964"/>
                    <a:pt x="14727" y="1964"/>
                  </a:cubicBezTo>
                  <a:close/>
                  <a:moveTo>
                    <a:pt x="21456" y="10453"/>
                  </a:moveTo>
                  <a:lnTo>
                    <a:pt x="17673" y="6670"/>
                  </a:lnTo>
                  <a:lnTo>
                    <a:pt x="17673" y="1473"/>
                  </a:lnTo>
                  <a:cubicBezTo>
                    <a:pt x="17673" y="1202"/>
                    <a:pt x="17453" y="982"/>
                    <a:pt x="17182" y="982"/>
                  </a:cubicBezTo>
                  <a:lnTo>
                    <a:pt x="14236" y="982"/>
                  </a:lnTo>
                  <a:cubicBezTo>
                    <a:pt x="13966" y="982"/>
                    <a:pt x="13745" y="1202"/>
                    <a:pt x="13745" y="1473"/>
                  </a:cubicBezTo>
                  <a:lnTo>
                    <a:pt x="13745" y="2742"/>
                  </a:lnTo>
                  <a:lnTo>
                    <a:pt x="11147" y="144"/>
                  </a:lnTo>
                  <a:cubicBezTo>
                    <a:pt x="11058" y="55"/>
                    <a:pt x="10935" y="0"/>
                    <a:pt x="10800" y="0"/>
                  </a:cubicBezTo>
                  <a:cubicBezTo>
                    <a:pt x="10665" y="0"/>
                    <a:pt x="10542" y="55"/>
                    <a:pt x="10453" y="144"/>
                  </a:cubicBezTo>
                  <a:lnTo>
                    <a:pt x="144" y="10453"/>
                  </a:lnTo>
                  <a:cubicBezTo>
                    <a:pt x="55" y="10542"/>
                    <a:pt x="0" y="10665"/>
                    <a:pt x="0" y="10800"/>
                  </a:cubicBezTo>
                  <a:cubicBezTo>
                    <a:pt x="0" y="11072"/>
                    <a:pt x="220" y="11291"/>
                    <a:pt x="491" y="11291"/>
                  </a:cubicBezTo>
                  <a:cubicBezTo>
                    <a:pt x="626" y="11291"/>
                    <a:pt x="749" y="11236"/>
                    <a:pt x="838" y="11147"/>
                  </a:cubicBezTo>
                  <a:lnTo>
                    <a:pt x="2945" y="9040"/>
                  </a:lnTo>
                  <a:lnTo>
                    <a:pt x="2945" y="21109"/>
                  </a:lnTo>
                  <a:cubicBezTo>
                    <a:pt x="2945" y="21381"/>
                    <a:pt x="3166" y="21600"/>
                    <a:pt x="3436" y="21600"/>
                  </a:cubicBezTo>
                  <a:lnTo>
                    <a:pt x="18164" y="21600"/>
                  </a:lnTo>
                  <a:cubicBezTo>
                    <a:pt x="18434" y="21600"/>
                    <a:pt x="18655" y="21381"/>
                    <a:pt x="18655" y="21109"/>
                  </a:cubicBezTo>
                  <a:lnTo>
                    <a:pt x="18655" y="9040"/>
                  </a:lnTo>
                  <a:lnTo>
                    <a:pt x="20762" y="11147"/>
                  </a:lnTo>
                  <a:cubicBezTo>
                    <a:pt x="20851" y="11236"/>
                    <a:pt x="20974" y="11291"/>
                    <a:pt x="21109" y="11291"/>
                  </a:cubicBezTo>
                  <a:cubicBezTo>
                    <a:pt x="21380" y="11291"/>
                    <a:pt x="21600" y="11072"/>
                    <a:pt x="21600" y="10800"/>
                  </a:cubicBezTo>
                  <a:cubicBezTo>
                    <a:pt x="21600" y="10665"/>
                    <a:pt x="21545" y="10542"/>
                    <a:pt x="21456" y="10453"/>
                  </a:cubicBezTo>
                </a:path>
              </a:pathLst>
            </a:custGeom>
            <a:solidFill>
              <a:schemeClr val="bg1"/>
            </a:solidFill>
            <a:ln w="12700">
              <a:miter lim="400000"/>
            </a:ln>
          </p:spPr>
          <p:txBody>
            <a:bodyPr anchor="ctr" bIns="19045" lIns="19045" rIns="19045" tIns="19045"/>
            <a:lstStyle/>
            <a:p>
              <a:pPr defTabSz="228526">
                <a:defRPr cap="none" sz="3000">
                  <a:solidFill>
                    <a:srgbClr val="FFFFFF"/>
                  </a:solidFill>
                  <a:effectLst>
                    <a:outerShdw blurRad="38100" dir="5400000" dist="12700" rotWithShape="0">
                      <a:srgbClr val="000000">
                        <a:alpha val="50000"/>
                      </a:srgbClr>
                    </a:outerShdw>
                  </a:effectLst>
                  <a:latin typeface="Gill Sans"/>
                  <a:ea typeface="Gill Sans"/>
                  <a:cs typeface="Gill Sans"/>
                  <a:sym typeface="Gill Sans"/>
                </a:defRPr>
              </a:pPr>
              <a:endParaRPr sz="1500">
                <a:latin charset="0" panose="020b0604020202020204" pitchFamily="34" typeface="Arial"/>
                <a:ea charset="-122" panose="020b0503020204020204" pitchFamily="34" typeface="微软雅黑"/>
                <a:sym charset="0" panose="020b0604020202020204" pitchFamily="34" typeface="Arial"/>
              </a:endParaRPr>
            </a:p>
          </p:txBody>
        </p:sp>
      </p:grpSp>
      <p:grpSp>
        <p:nvGrpSpPr>
          <p:cNvPr id="23" name="组合 22"/>
          <p:cNvGrpSpPr/>
          <p:nvPr/>
        </p:nvGrpSpPr>
        <p:grpSpPr>
          <a:xfrm>
            <a:off x="4629150" y="3740794"/>
            <a:ext cx="1428750" cy="1428750"/>
            <a:chOff x="4629150" y="3486150"/>
            <a:chExt cx="1428750" cy="1428750"/>
          </a:xfrm>
        </p:grpSpPr>
        <p:sp>
          <p:nvSpPr>
            <p:cNvPr id="7" name="菱形 6"/>
            <p:cNvSpPr/>
            <p:nvPr/>
          </p:nvSpPr>
          <p:spPr>
            <a:xfrm>
              <a:off x="4629150" y="3486150"/>
              <a:ext cx="1428750" cy="1428750"/>
            </a:xfrm>
            <a:prstGeom prst="diamond">
              <a:avLst/>
            </a:prstGeom>
            <a:solidFill>
              <a:srgbClr val="E8E9E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latin charset="0" panose="020b0604020202020204" pitchFamily="34" typeface="Arial"/>
                <a:ea charset="-122" panose="020b0503020204020204" pitchFamily="34" typeface="微软雅黑"/>
                <a:sym charset="0" panose="020b0604020202020204" pitchFamily="34" typeface="Arial"/>
              </a:endParaRPr>
            </a:p>
          </p:txBody>
        </p:sp>
        <p:sp>
          <p:nvSpPr>
            <p:cNvPr id="11" name="Shape 2591"/>
            <p:cNvSpPr/>
            <p:nvPr/>
          </p:nvSpPr>
          <p:spPr>
            <a:xfrm>
              <a:off x="5147423" y="4004423"/>
              <a:ext cx="392204" cy="392204"/>
            </a:xfrm>
            <a:custGeom>
              <a:cxnLst>
                <a:cxn ang="0">
                  <a:pos x="wd2" y="hd2"/>
                </a:cxn>
                <a:cxn ang="5400000">
                  <a:pos x="wd2" y="hd2"/>
                </a:cxn>
                <a:cxn ang="10800000">
                  <a:pos x="wd2" y="hd2"/>
                </a:cxn>
                <a:cxn ang="16200000">
                  <a:pos x="wd2" y="hd2"/>
                </a:cxn>
              </a:cxnLst>
              <a:rect b="b" l="0" r="r" t="0"/>
              <a:pathLst>
                <a:path extrusionOk="0" h="21600" w="21600">
                  <a:moveTo>
                    <a:pt x="10800" y="14727"/>
                  </a:moveTo>
                  <a:cubicBezTo>
                    <a:pt x="8631" y="14727"/>
                    <a:pt x="6873" y="12969"/>
                    <a:pt x="6873" y="10800"/>
                  </a:cubicBezTo>
                  <a:cubicBezTo>
                    <a:pt x="6873" y="8631"/>
                    <a:pt x="8631" y="6873"/>
                    <a:pt x="10800" y="6873"/>
                  </a:cubicBezTo>
                  <a:cubicBezTo>
                    <a:pt x="12969" y="6873"/>
                    <a:pt x="14727" y="8631"/>
                    <a:pt x="14727" y="10800"/>
                  </a:cubicBezTo>
                  <a:cubicBezTo>
                    <a:pt x="14727" y="12969"/>
                    <a:pt x="12969" y="14727"/>
                    <a:pt x="10800" y="14727"/>
                  </a:cubicBezTo>
                  <a:moveTo>
                    <a:pt x="10800" y="5891"/>
                  </a:moveTo>
                  <a:cubicBezTo>
                    <a:pt x="8088" y="5891"/>
                    <a:pt x="5891" y="8089"/>
                    <a:pt x="5891" y="10800"/>
                  </a:cubicBezTo>
                  <a:cubicBezTo>
                    <a:pt x="5891" y="13512"/>
                    <a:pt x="8088" y="15709"/>
                    <a:pt x="10800" y="15709"/>
                  </a:cubicBezTo>
                  <a:cubicBezTo>
                    <a:pt x="13512" y="15709"/>
                    <a:pt x="15709" y="13512"/>
                    <a:pt x="15709" y="10800"/>
                  </a:cubicBezTo>
                  <a:cubicBezTo>
                    <a:pt x="15709" y="8089"/>
                    <a:pt x="13512" y="5891"/>
                    <a:pt x="10800" y="5891"/>
                  </a:cubicBezTo>
                  <a:moveTo>
                    <a:pt x="20618" y="12013"/>
                  </a:moveTo>
                  <a:cubicBezTo>
                    <a:pt x="20614" y="12014"/>
                    <a:pt x="20611" y="12016"/>
                    <a:pt x="20607" y="12016"/>
                  </a:cubicBezTo>
                  <a:lnTo>
                    <a:pt x="19602" y="12268"/>
                  </a:lnTo>
                  <a:cubicBezTo>
                    <a:pt x="19256" y="12354"/>
                    <a:pt x="18984" y="12622"/>
                    <a:pt x="18892" y="12966"/>
                  </a:cubicBezTo>
                  <a:cubicBezTo>
                    <a:pt x="18703" y="13672"/>
                    <a:pt x="18421" y="14351"/>
                    <a:pt x="18053" y="14986"/>
                  </a:cubicBezTo>
                  <a:cubicBezTo>
                    <a:pt x="17873" y="15295"/>
                    <a:pt x="17876" y="15677"/>
                    <a:pt x="18060" y="15984"/>
                  </a:cubicBezTo>
                  <a:lnTo>
                    <a:pt x="18601" y="16885"/>
                  </a:lnTo>
                  <a:lnTo>
                    <a:pt x="16886" y="18600"/>
                  </a:lnTo>
                  <a:cubicBezTo>
                    <a:pt x="16882" y="18599"/>
                    <a:pt x="16878" y="18597"/>
                    <a:pt x="16875" y="18595"/>
                  </a:cubicBezTo>
                  <a:lnTo>
                    <a:pt x="15978" y="18057"/>
                  </a:lnTo>
                  <a:cubicBezTo>
                    <a:pt x="15822" y="17964"/>
                    <a:pt x="15648" y="17917"/>
                    <a:pt x="15473" y="17917"/>
                  </a:cubicBezTo>
                  <a:cubicBezTo>
                    <a:pt x="15304" y="17917"/>
                    <a:pt x="15134" y="17961"/>
                    <a:pt x="14982" y="18049"/>
                  </a:cubicBezTo>
                  <a:cubicBezTo>
                    <a:pt x="14348" y="18415"/>
                    <a:pt x="13671" y="18696"/>
                    <a:pt x="12968" y="18884"/>
                  </a:cubicBezTo>
                  <a:cubicBezTo>
                    <a:pt x="12624" y="18976"/>
                    <a:pt x="12356" y="19248"/>
                    <a:pt x="12269" y="19594"/>
                  </a:cubicBezTo>
                  <a:lnTo>
                    <a:pt x="12016" y="20607"/>
                  </a:lnTo>
                  <a:cubicBezTo>
                    <a:pt x="12015" y="20611"/>
                    <a:pt x="12014" y="20614"/>
                    <a:pt x="12012" y="20619"/>
                  </a:cubicBezTo>
                  <a:lnTo>
                    <a:pt x="9587" y="20619"/>
                  </a:lnTo>
                  <a:lnTo>
                    <a:pt x="9331" y="19594"/>
                  </a:lnTo>
                  <a:cubicBezTo>
                    <a:pt x="9244" y="19248"/>
                    <a:pt x="8976" y="18976"/>
                    <a:pt x="8632" y="18884"/>
                  </a:cubicBezTo>
                  <a:cubicBezTo>
                    <a:pt x="7929" y="18696"/>
                    <a:pt x="7251" y="18415"/>
                    <a:pt x="6617" y="18049"/>
                  </a:cubicBezTo>
                  <a:cubicBezTo>
                    <a:pt x="6465" y="17961"/>
                    <a:pt x="6296" y="17917"/>
                    <a:pt x="6127" y="17917"/>
                  </a:cubicBezTo>
                  <a:cubicBezTo>
                    <a:pt x="5951" y="17917"/>
                    <a:pt x="5777" y="17964"/>
                    <a:pt x="5621" y="18057"/>
                  </a:cubicBezTo>
                  <a:lnTo>
                    <a:pt x="4725" y="18595"/>
                  </a:lnTo>
                  <a:cubicBezTo>
                    <a:pt x="4722" y="18597"/>
                    <a:pt x="4718" y="18599"/>
                    <a:pt x="4714" y="18600"/>
                  </a:cubicBezTo>
                  <a:lnTo>
                    <a:pt x="3000" y="16885"/>
                  </a:lnTo>
                  <a:lnTo>
                    <a:pt x="3540" y="15984"/>
                  </a:lnTo>
                  <a:cubicBezTo>
                    <a:pt x="3724" y="15677"/>
                    <a:pt x="3727" y="15295"/>
                    <a:pt x="3548" y="14986"/>
                  </a:cubicBezTo>
                  <a:cubicBezTo>
                    <a:pt x="3179" y="14351"/>
                    <a:pt x="2897" y="13672"/>
                    <a:pt x="2708" y="12966"/>
                  </a:cubicBezTo>
                  <a:cubicBezTo>
                    <a:pt x="2616" y="12622"/>
                    <a:pt x="2343" y="12354"/>
                    <a:pt x="1998" y="12268"/>
                  </a:cubicBezTo>
                  <a:lnTo>
                    <a:pt x="993" y="12016"/>
                  </a:lnTo>
                  <a:cubicBezTo>
                    <a:pt x="989" y="12016"/>
                    <a:pt x="986" y="12014"/>
                    <a:pt x="982" y="12013"/>
                  </a:cubicBezTo>
                  <a:lnTo>
                    <a:pt x="982" y="9587"/>
                  </a:lnTo>
                  <a:lnTo>
                    <a:pt x="1998" y="9333"/>
                  </a:lnTo>
                  <a:cubicBezTo>
                    <a:pt x="2343" y="9246"/>
                    <a:pt x="2616" y="8979"/>
                    <a:pt x="2708" y="8634"/>
                  </a:cubicBezTo>
                  <a:cubicBezTo>
                    <a:pt x="2897" y="7928"/>
                    <a:pt x="3179" y="7249"/>
                    <a:pt x="3548" y="6615"/>
                  </a:cubicBezTo>
                  <a:cubicBezTo>
                    <a:pt x="3727" y="6305"/>
                    <a:pt x="3724" y="5923"/>
                    <a:pt x="3540" y="5617"/>
                  </a:cubicBezTo>
                  <a:lnTo>
                    <a:pt x="3005" y="4725"/>
                  </a:lnTo>
                  <a:cubicBezTo>
                    <a:pt x="3004" y="4722"/>
                    <a:pt x="3002" y="4718"/>
                    <a:pt x="3000" y="4715"/>
                  </a:cubicBezTo>
                  <a:lnTo>
                    <a:pt x="4715" y="3000"/>
                  </a:lnTo>
                  <a:lnTo>
                    <a:pt x="5621" y="3544"/>
                  </a:lnTo>
                  <a:cubicBezTo>
                    <a:pt x="5777" y="3636"/>
                    <a:pt x="5951" y="3683"/>
                    <a:pt x="6127" y="3683"/>
                  </a:cubicBezTo>
                  <a:cubicBezTo>
                    <a:pt x="6296" y="3683"/>
                    <a:pt x="6465" y="3639"/>
                    <a:pt x="6618" y="3551"/>
                  </a:cubicBezTo>
                  <a:cubicBezTo>
                    <a:pt x="7251" y="3185"/>
                    <a:pt x="7929" y="2904"/>
                    <a:pt x="8632" y="2717"/>
                  </a:cubicBezTo>
                  <a:cubicBezTo>
                    <a:pt x="8976" y="2624"/>
                    <a:pt x="9244" y="2353"/>
                    <a:pt x="9331" y="2007"/>
                  </a:cubicBezTo>
                  <a:lnTo>
                    <a:pt x="9587" y="982"/>
                  </a:lnTo>
                  <a:lnTo>
                    <a:pt x="12012" y="982"/>
                  </a:lnTo>
                  <a:cubicBezTo>
                    <a:pt x="12014" y="986"/>
                    <a:pt x="12015" y="989"/>
                    <a:pt x="12016" y="993"/>
                  </a:cubicBezTo>
                  <a:lnTo>
                    <a:pt x="12269" y="2007"/>
                  </a:lnTo>
                  <a:cubicBezTo>
                    <a:pt x="12356" y="2353"/>
                    <a:pt x="12624" y="2624"/>
                    <a:pt x="12968" y="2717"/>
                  </a:cubicBezTo>
                  <a:cubicBezTo>
                    <a:pt x="13671" y="2904"/>
                    <a:pt x="14348" y="3185"/>
                    <a:pt x="14982" y="3551"/>
                  </a:cubicBezTo>
                  <a:cubicBezTo>
                    <a:pt x="15134" y="3639"/>
                    <a:pt x="15304" y="3683"/>
                    <a:pt x="15473" y="3683"/>
                  </a:cubicBezTo>
                  <a:cubicBezTo>
                    <a:pt x="15648" y="3683"/>
                    <a:pt x="15822" y="3636"/>
                    <a:pt x="15978" y="3544"/>
                  </a:cubicBezTo>
                  <a:lnTo>
                    <a:pt x="16884" y="3000"/>
                  </a:lnTo>
                  <a:lnTo>
                    <a:pt x="18600" y="4715"/>
                  </a:lnTo>
                  <a:cubicBezTo>
                    <a:pt x="18598" y="4718"/>
                    <a:pt x="18597" y="4722"/>
                    <a:pt x="18595" y="4726"/>
                  </a:cubicBezTo>
                  <a:lnTo>
                    <a:pt x="18060" y="5616"/>
                  </a:lnTo>
                  <a:cubicBezTo>
                    <a:pt x="17876" y="5923"/>
                    <a:pt x="17873" y="6305"/>
                    <a:pt x="18053" y="6615"/>
                  </a:cubicBezTo>
                  <a:cubicBezTo>
                    <a:pt x="18421" y="7249"/>
                    <a:pt x="18703" y="7928"/>
                    <a:pt x="18892" y="8634"/>
                  </a:cubicBezTo>
                  <a:cubicBezTo>
                    <a:pt x="18984" y="8979"/>
                    <a:pt x="19256" y="9246"/>
                    <a:pt x="19602" y="9333"/>
                  </a:cubicBezTo>
                  <a:lnTo>
                    <a:pt x="20618" y="9587"/>
                  </a:lnTo>
                  <a:cubicBezTo>
                    <a:pt x="20618" y="9587"/>
                    <a:pt x="20618" y="12013"/>
                    <a:pt x="20618" y="12013"/>
                  </a:cubicBezTo>
                  <a:close/>
                  <a:moveTo>
                    <a:pt x="20880" y="8641"/>
                  </a:moveTo>
                  <a:lnTo>
                    <a:pt x="19841" y="8380"/>
                  </a:lnTo>
                  <a:cubicBezTo>
                    <a:pt x="19626" y="7580"/>
                    <a:pt x="19308" y="6822"/>
                    <a:pt x="18902" y="6122"/>
                  </a:cubicBezTo>
                  <a:lnTo>
                    <a:pt x="19455" y="5200"/>
                  </a:lnTo>
                  <a:cubicBezTo>
                    <a:pt x="19625" y="4871"/>
                    <a:pt x="19736" y="4463"/>
                    <a:pt x="19455" y="4182"/>
                  </a:cubicBezTo>
                  <a:lnTo>
                    <a:pt x="17419" y="2145"/>
                  </a:lnTo>
                  <a:cubicBezTo>
                    <a:pt x="17292" y="2018"/>
                    <a:pt x="17136" y="1969"/>
                    <a:pt x="16975" y="1969"/>
                  </a:cubicBezTo>
                  <a:cubicBezTo>
                    <a:pt x="16778" y="1969"/>
                    <a:pt x="16572" y="2043"/>
                    <a:pt x="16400" y="2145"/>
                  </a:cubicBezTo>
                  <a:lnTo>
                    <a:pt x="15473" y="2702"/>
                  </a:lnTo>
                  <a:cubicBezTo>
                    <a:pt x="14775" y="2298"/>
                    <a:pt x="14020" y="1982"/>
                    <a:pt x="13222" y="1768"/>
                  </a:cubicBezTo>
                  <a:lnTo>
                    <a:pt x="12960" y="720"/>
                  </a:lnTo>
                  <a:cubicBezTo>
                    <a:pt x="12848" y="367"/>
                    <a:pt x="12638" y="0"/>
                    <a:pt x="12240" y="0"/>
                  </a:cubicBezTo>
                  <a:lnTo>
                    <a:pt x="9360" y="0"/>
                  </a:lnTo>
                  <a:cubicBezTo>
                    <a:pt x="8962" y="0"/>
                    <a:pt x="8730" y="367"/>
                    <a:pt x="8640" y="720"/>
                  </a:cubicBezTo>
                  <a:lnTo>
                    <a:pt x="8378" y="1768"/>
                  </a:lnTo>
                  <a:cubicBezTo>
                    <a:pt x="7580" y="1982"/>
                    <a:pt x="6825" y="2298"/>
                    <a:pt x="6127" y="2702"/>
                  </a:cubicBezTo>
                  <a:lnTo>
                    <a:pt x="5200" y="2145"/>
                  </a:lnTo>
                  <a:cubicBezTo>
                    <a:pt x="5028" y="2043"/>
                    <a:pt x="4822" y="1969"/>
                    <a:pt x="4625" y="1969"/>
                  </a:cubicBezTo>
                  <a:cubicBezTo>
                    <a:pt x="4464" y="1969"/>
                    <a:pt x="4308" y="2018"/>
                    <a:pt x="4181" y="2145"/>
                  </a:cubicBezTo>
                  <a:lnTo>
                    <a:pt x="2145" y="4182"/>
                  </a:lnTo>
                  <a:cubicBezTo>
                    <a:pt x="1864" y="4463"/>
                    <a:pt x="1975" y="4871"/>
                    <a:pt x="2145" y="5200"/>
                  </a:cubicBezTo>
                  <a:lnTo>
                    <a:pt x="2698" y="6122"/>
                  </a:lnTo>
                  <a:cubicBezTo>
                    <a:pt x="2292" y="6822"/>
                    <a:pt x="1973" y="7580"/>
                    <a:pt x="1759" y="8380"/>
                  </a:cubicBezTo>
                  <a:lnTo>
                    <a:pt x="720" y="8641"/>
                  </a:lnTo>
                  <a:cubicBezTo>
                    <a:pt x="367" y="8730"/>
                    <a:pt x="0" y="8963"/>
                    <a:pt x="0" y="9360"/>
                  </a:cubicBezTo>
                  <a:lnTo>
                    <a:pt x="0" y="12240"/>
                  </a:lnTo>
                  <a:cubicBezTo>
                    <a:pt x="0" y="12638"/>
                    <a:pt x="367" y="12848"/>
                    <a:pt x="720" y="12960"/>
                  </a:cubicBezTo>
                  <a:lnTo>
                    <a:pt x="1759" y="13220"/>
                  </a:lnTo>
                  <a:cubicBezTo>
                    <a:pt x="1973" y="14021"/>
                    <a:pt x="2292" y="14778"/>
                    <a:pt x="2698" y="15478"/>
                  </a:cubicBezTo>
                  <a:lnTo>
                    <a:pt x="2145" y="16400"/>
                  </a:lnTo>
                  <a:cubicBezTo>
                    <a:pt x="1959" y="16714"/>
                    <a:pt x="1864" y="17137"/>
                    <a:pt x="2145" y="17419"/>
                  </a:cubicBezTo>
                  <a:lnTo>
                    <a:pt x="4181" y="19455"/>
                  </a:lnTo>
                  <a:cubicBezTo>
                    <a:pt x="4305" y="19579"/>
                    <a:pt x="4454" y="19627"/>
                    <a:pt x="4610" y="19627"/>
                  </a:cubicBezTo>
                  <a:cubicBezTo>
                    <a:pt x="4807" y="19627"/>
                    <a:pt x="5016" y="19550"/>
                    <a:pt x="5200" y="19455"/>
                  </a:cubicBezTo>
                  <a:lnTo>
                    <a:pt x="6127" y="18899"/>
                  </a:lnTo>
                  <a:cubicBezTo>
                    <a:pt x="6825" y="19302"/>
                    <a:pt x="7580" y="19619"/>
                    <a:pt x="8378" y="19832"/>
                  </a:cubicBezTo>
                  <a:lnTo>
                    <a:pt x="8640" y="20880"/>
                  </a:lnTo>
                  <a:cubicBezTo>
                    <a:pt x="8730" y="21233"/>
                    <a:pt x="8962" y="21600"/>
                    <a:pt x="9360" y="21600"/>
                  </a:cubicBezTo>
                  <a:lnTo>
                    <a:pt x="12240" y="21600"/>
                  </a:lnTo>
                  <a:cubicBezTo>
                    <a:pt x="12638" y="21600"/>
                    <a:pt x="12848" y="21233"/>
                    <a:pt x="12960" y="20880"/>
                  </a:cubicBezTo>
                  <a:lnTo>
                    <a:pt x="13222" y="19832"/>
                  </a:lnTo>
                  <a:cubicBezTo>
                    <a:pt x="14020" y="19619"/>
                    <a:pt x="14775" y="19302"/>
                    <a:pt x="15473" y="18899"/>
                  </a:cubicBezTo>
                  <a:lnTo>
                    <a:pt x="16400" y="19455"/>
                  </a:lnTo>
                  <a:cubicBezTo>
                    <a:pt x="16584" y="19550"/>
                    <a:pt x="16793" y="19627"/>
                    <a:pt x="16990" y="19627"/>
                  </a:cubicBezTo>
                  <a:cubicBezTo>
                    <a:pt x="17146" y="19627"/>
                    <a:pt x="17294" y="19579"/>
                    <a:pt x="17419" y="19455"/>
                  </a:cubicBezTo>
                  <a:lnTo>
                    <a:pt x="19455" y="17419"/>
                  </a:lnTo>
                  <a:cubicBezTo>
                    <a:pt x="19736" y="17137"/>
                    <a:pt x="19641" y="16714"/>
                    <a:pt x="19455" y="16400"/>
                  </a:cubicBezTo>
                  <a:lnTo>
                    <a:pt x="18902" y="15478"/>
                  </a:lnTo>
                  <a:cubicBezTo>
                    <a:pt x="19308" y="14778"/>
                    <a:pt x="19626" y="14021"/>
                    <a:pt x="19841" y="13220"/>
                  </a:cubicBezTo>
                  <a:lnTo>
                    <a:pt x="20880" y="12960"/>
                  </a:lnTo>
                  <a:cubicBezTo>
                    <a:pt x="21233" y="12848"/>
                    <a:pt x="21600" y="12638"/>
                    <a:pt x="21600" y="12240"/>
                  </a:cubicBezTo>
                  <a:lnTo>
                    <a:pt x="21600" y="9360"/>
                  </a:lnTo>
                  <a:cubicBezTo>
                    <a:pt x="21600" y="8963"/>
                    <a:pt x="21233" y="8730"/>
                    <a:pt x="20880" y="8641"/>
                  </a:cubicBezTo>
                </a:path>
              </a:pathLst>
            </a:custGeom>
            <a:solidFill>
              <a:schemeClr val="tx1">
                <a:lumMod val="85000"/>
                <a:lumOff val="15000"/>
              </a:schemeClr>
            </a:solidFill>
            <a:ln w="12700">
              <a:miter lim="400000"/>
            </a:ln>
          </p:spPr>
          <p:txBody>
            <a:bodyPr anchor="ctr" bIns="19045" lIns="19045" rIns="19045" tIns="19045"/>
            <a:lstStyle/>
            <a:p>
              <a:pPr defTabSz="228526">
                <a:defRPr cap="none" sz="3000">
                  <a:solidFill>
                    <a:srgbClr val="FFFFFF"/>
                  </a:solidFill>
                  <a:effectLst>
                    <a:outerShdw blurRad="38100" dir="5400000" dist="12700" rotWithShape="0">
                      <a:srgbClr val="000000">
                        <a:alpha val="50000"/>
                      </a:srgbClr>
                    </a:outerShdw>
                  </a:effectLst>
                  <a:latin typeface="Gill Sans"/>
                  <a:ea typeface="Gill Sans"/>
                  <a:cs typeface="Gill Sans"/>
                  <a:sym typeface="Gill Sans"/>
                </a:defRPr>
              </a:pPr>
              <a:endParaRPr sz="1500">
                <a:latin charset="0" panose="020b0604020202020204" pitchFamily="34" typeface="Arial"/>
                <a:ea charset="-122" panose="020b0503020204020204" pitchFamily="34" typeface="微软雅黑"/>
                <a:sym charset="0" panose="020b0604020202020204" pitchFamily="34" typeface="Arial"/>
              </a:endParaRPr>
            </a:p>
          </p:txBody>
        </p:sp>
      </p:grpSp>
      <p:grpSp>
        <p:nvGrpSpPr>
          <p:cNvPr id="22" name="组合 21"/>
          <p:cNvGrpSpPr/>
          <p:nvPr/>
        </p:nvGrpSpPr>
        <p:grpSpPr>
          <a:xfrm>
            <a:off x="6162675" y="3740794"/>
            <a:ext cx="1428750" cy="1428750"/>
            <a:chOff x="6162675" y="3486150"/>
            <a:chExt cx="1428750" cy="1428750"/>
          </a:xfrm>
        </p:grpSpPr>
        <p:sp>
          <p:nvSpPr>
            <p:cNvPr id="5" name="菱形 4"/>
            <p:cNvSpPr/>
            <p:nvPr/>
          </p:nvSpPr>
          <p:spPr>
            <a:xfrm>
              <a:off x="6162675" y="3486150"/>
              <a:ext cx="1428750" cy="1428750"/>
            </a:xfrm>
            <a:prstGeom prst="diamond">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latin charset="0" panose="020b0604020202020204" pitchFamily="34" typeface="Arial"/>
                <a:ea charset="-122" panose="020b0503020204020204" pitchFamily="34" typeface="微软雅黑"/>
                <a:sym charset="0" panose="020b0604020202020204" pitchFamily="34" typeface="Arial"/>
              </a:endParaRPr>
            </a:p>
          </p:txBody>
        </p:sp>
        <p:sp>
          <p:nvSpPr>
            <p:cNvPr id="12" name="Shape 2633"/>
            <p:cNvSpPr/>
            <p:nvPr/>
          </p:nvSpPr>
          <p:spPr>
            <a:xfrm>
              <a:off x="6680948" y="4004423"/>
              <a:ext cx="392204" cy="392204"/>
            </a:xfrm>
            <a:custGeom>
              <a:cxnLst>
                <a:cxn ang="0">
                  <a:pos x="wd2" y="hd2"/>
                </a:cxn>
                <a:cxn ang="5400000">
                  <a:pos x="wd2" y="hd2"/>
                </a:cxn>
                <a:cxn ang="10800000">
                  <a:pos x="wd2" y="hd2"/>
                </a:cxn>
                <a:cxn ang="16200000">
                  <a:pos x="wd2" y="hd2"/>
                </a:cxn>
              </a:cxnLst>
              <a:rect b="b" l="0" r="r" t="0"/>
              <a:pathLst>
                <a:path extrusionOk="0" h="21600" w="21600">
                  <a:moveTo>
                    <a:pt x="12144" y="18334"/>
                  </a:moveTo>
                  <a:lnTo>
                    <a:pt x="15583" y="6873"/>
                  </a:lnTo>
                  <a:lnTo>
                    <a:pt x="20168" y="6873"/>
                  </a:lnTo>
                  <a:cubicBezTo>
                    <a:pt x="20168" y="6873"/>
                    <a:pt x="12144" y="18334"/>
                    <a:pt x="12144" y="18334"/>
                  </a:cubicBezTo>
                  <a:close/>
                  <a:moveTo>
                    <a:pt x="10800" y="19403"/>
                  </a:moveTo>
                  <a:lnTo>
                    <a:pt x="7041" y="6873"/>
                  </a:lnTo>
                  <a:lnTo>
                    <a:pt x="14559" y="6873"/>
                  </a:lnTo>
                  <a:cubicBezTo>
                    <a:pt x="14559" y="6873"/>
                    <a:pt x="10800" y="19403"/>
                    <a:pt x="10800" y="19403"/>
                  </a:cubicBezTo>
                  <a:close/>
                  <a:moveTo>
                    <a:pt x="1432" y="6873"/>
                  </a:moveTo>
                  <a:lnTo>
                    <a:pt x="6017" y="6873"/>
                  </a:lnTo>
                  <a:lnTo>
                    <a:pt x="9456" y="18334"/>
                  </a:lnTo>
                  <a:cubicBezTo>
                    <a:pt x="9456" y="18334"/>
                    <a:pt x="1432" y="6873"/>
                    <a:pt x="1432" y="6873"/>
                  </a:cubicBezTo>
                  <a:close/>
                  <a:moveTo>
                    <a:pt x="6578" y="982"/>
                  </a:moveTo>
                  <a:lnTo>
                    <a:pt x="8536" y="982"/>
                  </a:lnTo>
                  <a:lnTo>
                    <a:pt x="6082" y="5891"/>
                  </a:lnTo>
                  <a:lnTo>
                    <a:pt x="1669" y="5891"/>
                  </a:lnTo>
                  <a:cubicBezTo>
                    <a:pt x="1669" y="5891"/>
                    <a:pt x="6578" y="982"/>
                    <a:pt x="6578" y="982"/>
                  </a:cubicBezTo>
                  <a:close/>
                  <a:moveTo>
                    <a:pt x="11973" y="982"/>
                  </a:moveTo>
                  <a:lnTo>
                    <a:pt x="14427" y="5891"/>
                  </a:lnTo>
                  <a:lnTo>
                    <a:pt x="7173" y="5891"/>
                  </a:lnTo>
                  <a:lnTo>
                    <a:pt x="9627" y="982"/>
                  </a:lnTo>
                  <a:cubicBezTo>
                    <a:pt x="9627" y="982"/>
                    <a:pt x="11973" y="982"/>
                    <a:pt x="11973" y="982"/>
                  </a:cubicBezTo>
                  <a:close/>
                  <a:moveTo>
                    <a:pt x="15022" y="982"/>
                  </a:moveTo>
                  <a:lnTo>
                    <a:pt x="19931" y="5891"/>
                  </a:lnTo>
                  <a:lnTo>
                    <a:pt x="15518" y="5891"/>
                  </a:lnTo>
                  <a:lnTo>
                    <a:pt x="13064" y="982"/>
                  </a:lnTo>
                  <a:cubicBezTo>
                    <a:pt x="13064" y="982"/>
                    <a:pt x="15022" y="982"/>
                    <a:pt x="15022" y="982"/>
                  </a:cubicBezTo>
                  <a:close/>
                  <a:moveTo>
                    <a:pt x="21600" y="6382"/>
                  </a:moveTo>
                  <a:cubicBezTo>
                    <a:pt x="21600" y="6272"/>
                    <a:pt x="21557" y="6175"/>
                    <a:pt x="21495" y="6093"/>
                  </a:cubicBezTo>
                  <a:lnTo>
                    <a:pt x="21502" y="6088"/>
                  </a:lnTo>
                  <a:lnTo>
                    <a:pt x="21471" y="6057"/>
                  </a:lnTo>
                  <a:cubicBezTo>
                    <a:pt x="21459" y="6044"/>
                    <a:pt x="21448" y="6032"/>
                    <a:pt x="21434" y="6020"/>
                  </a:cubicBezTo>
                  <a:lnTo>
                    <a:pt x="15611" y="197"/>
                  </a:lnTo>
                  <a:lnTo>
                    <a:pt x="15604" y="201"/>
                  </a:lnTo>
                  <a:cubicBezTo>
                    <a:pt x="15514" y="82"/>
                    <a:pt x="15379" y="0"/>
                    <a:pt x="15218" y="0"/>
                  </a:cubicBezTo>
                  <a:lnTo>
                    <a:pt x="6382" y="0"/>
                  </a:lnTo>
                  <a:cubicBezTo>
                    <a:pt x="6221" y="0"/>
                    <a:pt x="6086" y="82"/>
                    <a:pt x="5996" y="201"/>
                  </a:cubicBezTo>
                  <a:lnTo>
                    <a:pt x="5989" y="197"/>
                  </a:lnTo>
                  <a:lnTo>
                    <a:pt x="166" y="6020"/>
                  </a:lnTo>
                  <a:cubicBezTo>
                    <a:pt x="152" y="6032"/>
                    <a:pt x="141" y="6044"/>
                    <a:pt x="129" y="6057"/>
                  </a:cubicBezTo>
                  <a:lnTo>
                    <a:pt x="98" y="6088"/>
                  </a:lnTo>
                  <a:lnTo>
                    <a:pt x="105" y="6093"/>
                  </a:lnTo>
                  <a:cubicBezTo>
                    <a:pt x="43" y="6175"/>
                    <a:pt x="0" y="6272"/>
                    <a:pt x="0" y="6382"/>
                  </a:cubicBezTo>
                  <a:cubicBezTo>
                    <a:pt x="0" y="6499"/>
                    <a:pt x="46" y="6602"/>
                    <a:pt x="115" y="6686"/>
                  </a:cubicBezTo>
                  <a:lnTo>
                    <a:pt x="109" y="6690"/>
                  </a:lnTo>
                  <a:lnTo>
                    <a:pt x="10418" y="21418"/>
                  </a:lnTo>
                  <a:lnTo>
                    <a:pt x="10424" y="21413"/>
                  </a:lnTo>
                  <a:cubicBezTo>
                    <a:pt x="10514" y="21525"/>
                    <a:pt x="10646" y="21600"/>
                    <a:pt x="10800" y="21600"/>
                  </a:cubicBezTo>
                  <a:cubicBezTo>
                    <a:pt x="10954" y="21600"/>
                    <a:pt x="11086" y="21525"/>
                    <a:pt x="11176" y="21413"/>
                  </a:cubicBezTo>
                  <a:lnTo>
                    <a:pt x="11182" y="21418"/>
                  </a:lnTo>
                  <a:lnTo>
                    <a:pt x="21491" y="6690"/>
                  </a:lnTo>
                  <a:lnTo>
                    <a:pt x="21485" y="6686"/>
                  </a:lnTo>
                  <a:cubicBezTo>
                    <a:pt x="21553" y="6602"/>
                    <a:pt x="21600" y="6499"/>
                    <a:pt x="21600" y="6382"/>
                  </a:cubicBezTo>
                </a:path>
              </a:pathLst>
            </a:custGeom>
            <a:solidFill>
              <a:schemeClr val="bg1"/>
            </a:solidFill>
            <a:ln w="12700">
              <a:miter lim="400000"/>
            </a:ln>
          </p:spPr>
          <p:txBody>
            <a:bodyPr anchor="ctr" bIns="19045" lIns="19045" rIns="19045" tIns="19045"/>
            <a:lstStyle/>
            <a:p>
              <a:pPr defTabSz="228526">
                <a:defRPr cap="none" sz="3000">
                  <a:solidFill>
                    <a:srgbClr val="FFFFFF"/>
                  </a:solidFill>
                  <a:effectLst>
                    <a:outerShdw blurRad="38100" dir="5400000" dist="12700" rotWithShape="0">
                      <a:srgbClr val="000000">
                        <a:alpha val="50000"/>
                      </a:srgbClr>
                    </a:outerShdw>
                  </a:effectLst>
                  <a:latin typeface="Gill Sans"/>
                  <a:ea typeface="Gill Sans"/>
                  <a:cs typeface="Gill Sans"/>
                  <a:sym typeface="Gill Sans"/>
                </a:defRPr>
              </a:pPr>
              <a:endParaRPr sz="1500">
                <a:latin charset="0" panose="020b0604020202020204" pitchFamily="34" typeface="Arial"/>
                <a:ea charset="-122" panose="020b0503020204020204" pitchFamily="34" typeface="微软雅黑"/>
                <a:sym charset="0" panose="020b0604020202020204" pitchFamily="34" typeface="Arial"/>
              </a:endParaRPr>
            </a:p>
          </p:txBody>
        </p:sp>
      </p:grpSp>
      <p:grpSp>
        <p:nvGrpSpPr>
          <p:cNvPr id="3" name="组合 2"/>
          <p:cNvGrpSpPr/>
          <p:nvPr/>
        </p:nvGrpSpPr>
        <p:grpSpPr>
          <a:xfrm>
            <a:off x="6162675" y="2207269"/>
            <a:ext cx="1428750" cy="1428750"/>
            <a:chOff x="6162675" y="1952625"/>
            <a:chExt cx="1428750" cy="1428750"/>
          </a:xfrm>
        </p:grpSpPr>
        <p:sp>
          <p:nvSpPr>
            <p:cNvPr id="6" name="菱形 5"/>
            <p:cNvSpPr/>
            <p:nvPr/>
          </p:nvSpPr>
          <p:spPr>
            <a:xfrm>
              <a:off x="6162675" y="1952625"/>
              <a:ext cx="1428750" cy="1428750"/>
            </a:xfrm>
            <a:prstGeom prst="diamond">
              <a:avLst/>
            </a:prstGeom>
            <a:solidFill>
              <a:srgbClr val="E8E9E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latin charset="0" panose="020b0604020202020204" pitchFamily="34" typeface="Arial"/>
                <a:ea charset="-122" panose="020b0503020204020204" pitchFamily="34" typeface="微软雅黑"/>
                <a:sym charset="0" panose="020b0604020202020204" pitchFamily="34" typeface="Arial"/>
              </a:endParaRPr>
            </a:p>
          </p:txBody>
        </p:sp>
        <p:sp>
          <p:nvSpPr>
            <p:cNvPr id="13" name="Shape 2579"/>
            <p:cNvSpPr/>
            <p:nvPr/>
          </p:nvSpPr>
          <p:spPr>
            <a:xfrm>
              <a:off x="6675063" y="2470898"/>
              <a:ext cx="392204" cy="392204"/>
            </a:xfrm>
            <a:custGeom>
              <a:cxnLst>
                <a:cxn ang="0">
                  <a:pos x="wd2" y="hd2"/>
                </a:cxn>
                <a:cxn ang="5400000">
                  <a:pos x="wd2" y="hd2"/>
                </a:cxn>
                <a:cxn ang="10800000">
                  <a:pos x="wd2" y="hd2"/>
                </a:cxn>
                <a:cxn ang="16200000">
                  <a:pos x="wd2" y="hd2"/>
                </a:cxn>
              </a:cxnLst>
              <a:rect b="b" l="0" r="r" t="0"/>
              <a:pathLst>
                <a:path extrusionOk="0" h="21600" w="21600">
                  <a:moveTo>
                    <a:pt x="16257" y="18984"/>
                  </a:moveTo>
                  <a:lnTo>
                    <a:pt x="11380" y="15408"/>
                  </a:lnTo>
                  <a:lnTo>
                    <a:pt x="10800" y="14983"/>
                  </a:lnTo>
                  <a:lnTo>
                    <a:pt x="10219" y="15408"/>
                  </a:lnTo>
                  <a:lnTo>
                    <a:pt x="5343" y="18984"/>
                  </a:lnTo>
                  <a:lnTo>
                    <a:pt x="7313" y="13075"/>
                  </a:lnTo>
                  <a:lnTo>
                    <a:pt x="7534" y="12411"/>
                  </a:lnTo>
                  <a:lnTo>
                    <a:pt x="6980" y="11985"/>
                  </a:lnTo>
                  <a:lnTo>
                    <a:pt x="2887" y="8836"/>
                  </a:lnTo>
                  <a:lnTo>
                    <a:pt x="8535" y="8836"/>
                  </a:lnTo>
                  <a:lnTo>
                    <a:pt x="8774" y="8199"/>
                  </a:lnTo>
                  <a:lnTo>
                    <a:pt x="10800" y="2796"/>
                  </a:lnTo>
                  <a:lnTo>
                    <a:pt x="12826" y="8199"/>
                  </a:lnTo>
                  <a:lnTo>
                    <a:pt x="13065" y="8836"/>
                  </a:lnTo>
                  <a:lnTo>
                    <a:pt x="18714" y="8836"/>
                  </a:lnTo>
                  <a:lnTo>
                    <a:pt x="14619" y="11985"/>
                  </a:lnTo>
                  <a:lnTo>
                    <a:pt x="14066" y="12411"/>
                  </a:lnTo>
                  <a:cubicBezTo>
                    <a:pt x="14066" y="12411"/>
                    <a:pt x="16257" y="18984"/>
                    <a:pt x="16257" y="18984"/>
                  </a:cubicBezTo>
                  <a:close/>
                  <a:moveTo>
                    <a:pt x="21600" y="7855"/>
                  </a:moveTo>
                  <a:lnTo>
                    <a:pt x="13745" y="7855"/>
                  </a:lnTo>
                  <a:lnTo>
                    <a:pt x="10800" y="0"/>
                  </a:lnTo>
                  <a:lnTo>
                    <a:pt x="7855" y="7855"/>
                  </a:lnTo>
                  <a:lnTo>
                    <a:pt x="0" y="7855"/>
                  </a:lnTo>
                  <a:lnTo>
                    <a:pt x="6382" y="12764"/>
                  </a:lnTo>
                  <a:lnTo>
                    <a:pt x="3436" y="21600"/>
                  </a:lnTo>
                  <a:lnTo>
                    <a:pt x="10800" y="16200"/>
                  </a:lnTo>
                  <a:lnTo>
                    <a:pt x="18164" y="21600"/>
                  </a:lnTo>
                  <a:lnTo>
                    <a:pt x="15218" y="12764"/>
                  </a:lnTo>
                  <a:cubicBezTo>
                    <a:pt x="15218" y="12764"/>
                    <a:pt x="21600" y="7855"/>
                    <a:pt x="21600" y="7855"/>
                  </a:cubicBezTo>
                  <a:close/>
                </a:path>
              </a:pathLst>
            </a:custGeom>
            <a:solidFill>
              <a:schemeClr val="tx1">
                <a:lumMod val="85000"/>
                <a:lumOff val="15000"/>
              </a:schemeClr>
            </a:solidFill>
            <a:ln w="12700">
              <a:miter lim="400000"/>
            </a:ln>
          </p:spPr>
          <p:txBody>
            <a:bodyPr anchor="ctr" bIns="19045" lIns="19045" rIns="19045" tIns="19045"/>
            <a:lstStyle/>
            <a:p>
              <a:pPr defTabSz="228526">
                <a:defRPr cap="none" sz="3000">
                  <a:solidFill>
                    <a:srgbClr val="FFFFFF"/>
                  </a:solidFill>
                  <a:effectLst>
                    <a:outerShdw blurRad="38100" dir="5400000" dist="12700" rotWithShape="0">
                      <a:srgbClr val="000000">
                        <a:alpha val="50000"/>
                      </a:srgbClr>
                    </a:outerShdw>
                  </a:effectLst>
                  <a:latin typeface="Gill Sans"/>
                  <a:ea typeface="Gill Sans"/>
                  <a:cs typeface="Gill Sans"/>
                  <a:sym typeface="Gill Sans"/>
                </a:defRPr>
              </a:pPr>
              <a:endParaRPr sz="1500">
                <a:latin charset="0" panose="020b0604020202020204" pitchFamily="34" typeface="Arial"/>
                <a:ea charset="-122" panose="020b0503020204020204" pitchFamily="34" typeface="微软雅黑"/>
                <a:sym charset="0" panose="020b0604020202020204" pitchFamily="34" typeface="Arial"/>
              </a:endParaRPr>
            </a:p>
          </p:txBody>
        </p:sp>
      </p:grpSp>
      <p:sp>
        <p:nvSpPr>
          <p:cNvPr id="14" name="Rectangle 23"/>
          <p:cNvSpPr/>
          <p:nvPr/>
        </p:nvSpPr>
        <p:spPr>
          <a:xfrm>
            <a:off x="1478193" y="2775776"/>
            <a:ext cx="2607890" cy="640080"/>
          </a:xfrm>
          <a:prstGeom prst="rect">
            <a:avLst/>
          </a:prstGeom>
        </p:spPr>
        <p:txBody>
          <a:bodyPr wrap="square">
            <a:spAutoFit/>
          </a:bodyPr>
          <a:lstStyle/>
          <a:p>
            <a:pPr algn="r">
              <a:defRPr/>
            </a:pPr>
            <a:r>
              <a:rPr altLang="zh-CN" lang="en-US" noProof="1" sz="900">
                <a:solidFill>
                  <a:schemeClr val="tx1">
                    <a:lumMod val="50000"/>
                    <a:lumOff val="50000"/>
                  </a:schemeClr>
                </a:solidFill>
                <a:latin charset="0" panose="020b0604020202020204" pitchFamily="34" typeface="Arial"/>
                <a:ea charset="-122" panose="020b0503020204020204" pitchFamily="34" typeface="微软雅黑"/>
                <a:cs charset="0" panose="020b0606030504020204" pitchFamily="34" typeface="Open Sans"/>
                <a:sym charset="0" panose="020b0604020202020204" pitchFamily="34" typeface="Arial"/>
              </a:rPr>
              <a:t>Lorem ipsum dolor sit amet, consectetuer adipiscing elit, sed diam nonummy nibh euismod tincidunt ut laoreet dolore magna aliquam erat volutpat.</a:t>
            </a:r>
          </a:p>
        </p:txBody>
      </p:sp>
      <p:sp>
        <p:nvSpPr>
          <p:cNvPr id="15" name="文本框 14"/>
          <p:cNvSpPr txBox="1"/>
          <p:nvPr/>
        </p:nvSpPr>
        <p:spPr>
          <a:xfrm>
            <a:off x="1600056" y="2400242"/>
            <a:ext cx="2486025" cy="335280"/>
          </a:xfrm>
          <a:prstGeom prst="rect">
            <a:avLst/>
          </a:prstGeom>
          <a:noFill/>
        </p:spPr>
        <p:txBody>
          <a:bodyPr rtlCol="0" wrap="square">
            <a:spAutoFit/>
          </a:bodyPr>
          <a:lstStyle/>
          <a:p>
            <a:pPr algn="r"/>
            <a:r>
              <a:rPr altLang="zh-CN" b="1" lang="en-US" sz="1600">
                <a:solidFill>
                  <a:schemeClr val="tx1">
                    <a:lumMod val="85000"/>
                    <a:lumOff val="15000"/>
                  </a:schemeClr>
                </a:solidFill>
                <a:latin charset="0" panose="020b0604020202020204" pitchFamily="34" typeface="Arial"/>
                <a:ea charset="-122" panose="020b0503020204020204" pitchFamily="34" typeface="微软雅黑"/>
                <a:cs charset="0" panose="020b0606030504020204" pitchFamily="34" typeface="Open Sans"/>
                <a:sym charset="0" panose="020b0604020202020204" pitchFamily="34" typeface="Arial"/>
              </a:rPr>
              <a:t>TITLE 01</a:t>
            </a:r>
          </a:p>
        </p:txBody>
      </p:sp>
      <p:sp>
        <p:nvSpPr>
          <p:cNvPr id="16" name="Rectangle 23"/>
          <p:cNvSpPr/>
          <p:nvPr/>
        </p:nvSpPr>
        <p:spPr>
          <a:xfrm>
            <a:off x="1478193" y="4315097"/>
            <a:ext cx="2607890" cy="640080"/>
          </a:xfrm>
          <a:prstGeom prst="rect">
            <a:avLst/>
          </a:prstGeom>
        </p:spPr>
        <p:txBody>
          <a:bodyPr wrap="square">
            <a:spAutoFit/>
          </a:bodyPr>
          <a:lstStyle/>
          <a:p>
            <a:pPr algn="r">
              <a:defRPr/>
            </a:pPr>
            <a:r>
              <a:rPr altLang="zh-CN" lang="en-US" noProof="1" sz="900">
                <a:solidFill>
                  <a:schemeClr val="tx1">
                    <a:lumMod val="50000"/>
                    <a:lumOff val="50000"/>
                  </a:schemeClr>
                </a:solidFill>
                <a:latin charset="0" panose="020b0604020202020204" pitchFamily="34" typeface="Arial"/>
                <a:ea charset="-122" panose="020b0503020204020204" pitchFamily="34" typeface="微软雅黑"/>
                <a:cs charset="0" panose="020b0606030504020204" pitchFamily="34" typeface="Open Sans"/>
                <a:sym charset="0" panose="020b0604020202020204" pitchFamily="34" typeface="Arial"/>
              </a:rPr>
              <a:t>Lorem ipsum dolor sit amet, consectetuer adipiscing elit, sed diam nonummy nibh euismod tincidunt ut laoreet dolore magna aliquam erat volutpat.</a:t>
            </a:r>
          </a:p>
        </p:txBody>
      </p:sp>
      <p:sp>
        <p:nvSpPr>
          <p:cNvPr id="17" name="文本框 16"/>
          <p:cNvSpPr txBox="1"/>
          <p:nvPr/>
        </p:nvSpPr>
        <p:spPr>
          <a:xfrm>
            <a:off x="1600056" y="3939563"/>
            <a:ext cx="2486025" cy="335280"/>
          </a:xfrm>
          <a:prstGeom prst="rect">
            <a:avLst/>
          </a:prstGeom>
          <a:noFill/>
        </p:spPr>
        <p:txBody>
          <a:bodyPr rtlCol="0" wrap="square">
            <a:spAutoFit/>
          </a:bodyPr>
          <a:lstStyle/>
          <a:p>
            <a:pPr algn="r"/>
            <a:r>
              <a:rPr altLang="zh-CN" b="1" lang="en-US" sz="1600">
                <a:solidFill>
                  <a:schemeClr val="tx1">
                    <a:lumMod val="85000"/>
                    <a:lumOff val="15000"/>
                  </a:schemeClr>
                </a:solidFill>
                <a:latin charset="0" panose="020b0604020202020204" pitchFamily="34" typeface="Arial"/>
                <a:ea charset="-122" panose="020b0503020204020204" pitchFamily="34" typeface="微软雅黑"/>
                <a:cs charset="0" panose="020b0606030504020204" pitchFamily="34" typeface="Open Sans"/>
                <a:sym charset="0" panose="020b0604020202020204" pitchFamily="34" typeface="Arial"/>
              </a:rPr>
              <a:t>TITLE 03</a:t>
            </a:r>
          </a:p>
        </p:txBody>
      </p:sp>
      <p:sp>
        <p:nvSpPr>
          <p:cNvPr id="18" name="Rectangle 23"/>
          <p:cNvSpPr/>
          <p:nvPr/>
        </p:nvSpPr>
        <p:spPr>
          <a:xfrm>
            <a:off x="8103815" y="2777057"/>
            <a:ext cx="2607890" cy="640080"/>
          </a:xfrm>
          <a:prstGeom prst="rect">
            <a:avLst/>
          </a:prstGeom>
        </p:spPr>
        <p:txBody>
          <a:bodyPr wrap="square">
            <a:spAutoFit/>
          </a:bodyPr>
          <a:lstStyle/>
          <a:p>
            <a:pPr>
              <a:defRPr/>
            </a:pPr>
            <a:r>
              <a:rPr altLang="zh-CN" lang="en-US" noProof="1" sz="900">
                <a:solidFill>
                  <a:schemeClr val="tx1">
                    <a:lumMod val="50000"/>
                    <a:lumOff val="50000"/>
                  </a:schemeClr>
                </a:solidFill>
                <a:latin charset="0" panose="020b0604020202020204" pitchFamily="34" typeface="Arial"/>
                <a:ea charset="-122" panose="020b0503020204020204" pitchFamily="34" typeface="微软雅黑"/>
                <a:cs charset="0" panose="020b0606030504020204" pitchFamily="34" typeface="Open Sans"/>
                <a:sym charset="0" panose="020b0604020202020204" pitchFamily="34" typeface="Arial"/>
              </a:rPr>
              <a:t>Lorem ipsum dolor sit amet, consectetuer adipiscing elit, sed diam nonummy nibh euismod tincidunt ut laoreet dolore magna aliquam erat volutpat.</a:t>
            </a:r>
          </a:p>
        </p:txBody>
      </p:sp>
      <p:sp>
        <p:nvSpPr>
          <p:cNvPr id="19" name="文本框 18"/>
          <p:cNvSpPr txBox="1"/>
          <p:nvPr/>
        </p:nvSpPr>
        <p:spPr>
          <a:xfrm>
            <a:off x="8103815" y="2400242"/>
            <a:ext cx="2486025" cy="335280"/>
          </a:xfrm>
          <a:prstGeom prst="rect">
            <a:avLst/>
          </a:prstGeom>
          <a:noFill/>
        </p:spPr>
        <p:txBody>
          <a:bodyPr rtlCol="0" wrap="square">
            <a:spAutoFit/>
          </a:bodyPr>
          <a:lstStyle/>
          <a:p>
            <a:r>
              <a:rPr altLang="zh-CN" b="1" lang="en-US" sz="1600">
                <a:solidFill>
                  <a:schemeClr val="tx1">
                    <a:lumMod val="85000"/>
                    <a:lumOff val="15000"/>
                  </a:schemeClr>
                </a:solidFill>
                <a:latin charset="0" panose="020b0604020202020204" pitchFamily="34" typeface="Arial"/>
                <a:ea charset="-122" panose="020b0503020204020204" pitchFamily="34" typeface="微软雅黑"/>
                <a:cs charset="0" panose="020b0606030504020204" pitchFamily="34" typeface="Open Sans"/>
                <a:sym charset="0" panose="020b0604020202020204" pitchFamily="34" typeface="Arial"/>
              </a:rPr>
              <a:t>TITLE 02</a:t>
            </a:r>
          </a:p>
        </p:txBody>
      </p:sp>
      <p:sp>
        <p:nvSpPr>
          <p:cNvPr id="20" name="Rectangle 23"/>
          <p:cNvSpPr/>
          <p:nvPr/>
        </p:nvSpPr>
        <p:spPr>
          <a:xfrm>
            <a:off x="8103815" y="4316378"/>
            <a:ext cx="2607890" cy="640080"/>
          </a:xfrm>
          <a:prstGeom prst="rect">
            <a:avLst/>
          </a:prstGeom>
        </p:spPr>
        <p:txBody>
          <a:bodyPr wrap="square">
            <a:spAutoFit/>
          </a:bodyPr>
          <a:lstStyle/>
          <a:p>
            <a:pPr>
              <a:defRPr/>
            </a:pPr>
            <a:r>
              <a:rPr altLang="zh-CN" lang="en-US" noProof="1" sz="900">
                <a:solidFill>
                  <a:schemeClr val="tx1">
                    <a:lumMod val="50000"/>
                    <a:lumOff val="50000"/>
                  </a:schemeClr>
                </a:solidFill>
                <a:latin charset="0" panose="020b0604020202020204" pitchFamily="34" typeface="Arial"/>
                <a:ea charset="-122" panose="020b0503020204020204" pitchFamily="34" typeface="微软雅黑"/>
                <a:cs charset="0" panose="020b0606030504020204" pitchFamily="34" typeface="Open Sans"/>
                <a:sym charset="0" panose="020b0604020202020204" pitchFamily="34" typeface="Arial"/>
              </a:rPr>
              <a:t>Lorem ipsum dolor sit amet, consectetuer adipiscing elit, sed diam nonummy nibh euismod tincidunt ut laoreet dolore magna aliquam erat volutpat.</a:t>
            </a:r>
          </a:p>
        </p:txBody>
      </p:sp>
      <p:sp>
        <p:nvSpPr>
          <p:cNvPr id="21" name="文本框 20"/>
          <p:cNvSpPr txBox="1"/>
          <p:nvPr/>
        </p:nvSpPr>
        <p:spPr>
          <a:xfrm>
            <a:off x="8103815" y="3939563"/>
            <a:ext cx="2486025" cy="335280"/>
          </a:xfrm>
          <a:prstGeom prst="rect">
            <a:avLst/>
          </a:prstGeom>
          <a:noFill/>
        </p:spPr>
        <p:txBody>
          <a:bodyPr rtlCol="0" wrap="square">
            <a:spAutoFit/>
          </a:bodyPr>
          <a:lstStyle/>
          <a:p>
            <a:r>
              <a:rPr altLang="zh-CN" b="1" lang="en-US" sz="1600">
                <a:solidFill>
                  <a:schemeClr val="tx1">
                    <a:lumMod val="85000"/>
                    <a:lumOff val="15000"/>
                  </a:schemeClr>
                </a:solidFill>
                <a:latin charset="0" panose="020b0604020202020204" pitchFamily="34" typeface="Arial"/>
                <a:ea charset="-122" panose="020b0503020204020204" pitchFamily="34" typeface="微软雅黑"/>
                <a:cs charset="0" panose="020b0606030504020204" pitchFamily="34" typeface="Open Sans"/>
                <a:sym charset="0" panose="020b0604020202020204" pitchFamily="34" typeface="Arial"/>
              </a:rPr>
              <a:t>TITLE 04</a:t>
            </a:r>
          </a:p>
        </p:txBody>
      </p:sp>
      <p:sp>
        <p:nvSpPr>
          <p:cNvPr id="26" name="文本框 25"/>
          <p:cNvSpPr txBox="1"/>
          <p:nvPr/>
        </p:nvSpPr>
        <p:spPr>
          <a:xfrm>
            <a:off x="7085315" y="324061"/>
            <a:ext cx="2810347" cy="274320"/>
          </a:xfrm>
          <a:prstGeom prst="rect">
            <a:avLst/>
          </a:prstGeom>
          <a:noFill/>
        </p:spPr>
        <p:txBody>
          <a:bodyPr rtlCol="0" wrap="square">
            <a:spAutoFit/>
          </a:bodyPr>
          <a:lstStyle/>
          <a:p>
            <a:pPr algn="r"/>
            <a:r>
              <a:rPr altLang="en-US" b="1" lang="zh-CN" sz="1200">
                <a:latin charset="0" panose="020b0604020202020204" pitchFamily="34" typeface="Arial"/>
                <a:ea charset="-122" panose="020b0503020204020204" pitchFamily="34" typeface="微软雅黑"/>
                <a:sym charset="0" panose="020b0604020202020204" pitchFamily="34" typeface="Arial"/>
              </a:rPr>
              <a:t>ADD YOUR TEXT HERE</a:t>
            </a:r>
          </a:p>
        </p:txBody>
      </p:sp>
      <p:sp>
        <p:nvSpPr>
          <p:cNvPr id="27" name="文本框 26"/>
          <p:cNvSpPr txBox="1"/>
          <p:nvPr/>
        </p:nvSpPr>
        <p:spPr>
          <a:xfrm>
            <a:off x="10435323" y="261573"/>
            <a:ext cx="1548394" cy="365760"/>
          </a:xfrm>
          <a:prstGeom prst="rect">
            <a:avLst/>
          </a:prstGeom>
          <a:noFill/>
        </p:spPr>
        <p:txBody>
          <a:bodyPr rtlCol="0" wrap="square">
            <a:spAutoFit/>
          </a:bodyPr>
          <a:lstStyle/>
          <a:p>
            <a:pPr algn="ctr"/>
            <a:r>
              <a:rPr altLang="en-US" lang="zh-CN" spc="300">
                <a:solidFill>
                  <a:schemeClr val="bg1"/>
                </a:solidFill>
                <a:latin charset="0" panose="020b0604020202020204" pitchFamily="34" typeface="Arial"/>
                <a:ea charset="-122" panose="020b0503020204020204" pitchFamily="34" typeface="微软雅黑"/>
                <a:sym charset="0" panose="020b0604020202020204" pitchFamily="34" typeface="Arial"/>
              </a:rPr>
              <a:t>添加标题</a:t>
            </a:r>
          </a:p>
        </p:txBody>
      </p:sp>
    </p:spTree>
    <p:extLst>
      <p:ext uri="{BB962C8B-B14F-4D97-AF65-F5344CB8AC3E}">
        <p14:creationId val="2708589092"/>
      </p:ext>
    </p:extLst>
  </p:cSld>
  <p:clrMapOvr>
    <a:masterClrMapping/>
  </p:clrMapOvr>
  <p:transition spd="slow">
    <p:randomBar dir="vert"/>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9">
                                  <p:stCondLst>
                                    <p:cond delay="0"/>
                                  </p:stCondLst>
                                  <p:childTnLst>
                                    <p:set>
                                      <p:cBhvr>
                                        <p:cTn dur="1" fill="hold" id="6">
                                          <p:stCondLst>
                                            <p:cond delay="0"/>
                                          </p:stCondLst>
                                        </p:cTn>
                                        <p:tgtEl>
                                          <p:spTgt spid="2"/>
                                        </p:tgtEl>
                                        <p:attrNameLst>
                                          <p:attrName>style.visibility</p:attrName>
                                        </p:attrNameLst>
                                      </p:cBhvr>
                                      <p:to>
                                        <p:strVal val="visible"/>
                                      </p:to>
                                    </p:set>
                                    <p:anim calcmode="lin" valueType="num">
                                      <p:cBhvr additive="base">
                                        <p:cTn dur="500" fill="hold" id="7"/>
                                        <p:tgtEl>
                                          <p:spTgt spid="2"/>
                                        </p:tgtEl>
                                        <p:attrNameLst>
                                          <p:attrName>ppt_x</p:attrName>
                                        </p:attrNameLst>
                                      </p:cBhvr>
                                      <p:tavLst>
                                        <p:tav tm="0">
                                          <p:val>
                                            <p:strVal val="0-#ppt_w/2"/>
                                          </p:val>
                                        </p:tav>
                                        <p:tav tm="100000">
                                          <p:val>
                                            <p:strVal val="#ppt_x"/>
                                          </p:val>
                                        </p:tav>
                                      </p:tavLst>
                                    </p:anim>
                                    <p:anim calcmode="lin" valueType="num">
                                      <p:cBhvr additive="base">
                                        <p:cTn dur="500" fill="hold" id="8"/>
                                        <p:tgtEl>
                                          <p:spTgt spid="2"/>
                                        </p:tgtEl>
                                        <p:attrNameLst>
                                          <p:attrName>ppt_y</p:attrName>
                                        </p:attrNameLst>
                                      </p:cBhvr>
                                      <p:tavLst>
                                        <p:tav tm="0">
                                          <p:val>
                                            <p:strVal val="0-#ppt_h/2"/>
                                          </p:val>
                                        </p:tav>
                                        <p:tav tm="100000">
                                          <p:val>
                                            <p:strVal val="#ppt_y"/>
                                          </p:val>
                                        </p:tav>
                                      </p:tavLst>
                                    </p:anim>
                                  </p:childTnLst>
                                </p:cTn>
                              </p:par>
                              <p:par>
                                <p:cTn fill="hold" id="9" nodeType="withEffect" presetClass="entr" presetID="2" presetSubtype="3">
                                  <p:stCondLst>
                                    <p:cond delay="0"/>
                                  </p:stCondLst>
                                  <p:childTnLst>
                                    <p:set>
                                      <p:cBhvr>
                                        <p:cTn dur="1" fill="hold" id="10">
                                          <p:stCondLst>
                                            <p:cond delay="0"/>
                                          </p:stCondLst>
                                        </p:cTn>
                                        <p:tgtEl>
                                          <p:spTgt spid="3"/>
                                        </p:tgtEl>
                                        <p:attrNameLst>
                                          <p:attrName>style.visibility</p:attrName>
                                        </p:attrNameLst>
                                      </p:cBhvr>
                                      <p:to>
                                        <p:strVal val="visible"/>
                                      </p:to>
                                    </p:set>
                                    <p:anim calcmode="lin" valueType="num">
                                      <p:cBhvr additive="base">
                                        <p:cTn dur="500" fill="hold" id="11"/>
                                        <p:tgtEl>
                                          <p:spTgt spid="3"/>
                                        </p:tgtEl>
                                        <p:attrNameLst>
                                          <p:attrName>ppt_x</p:attrName>
                                        </p:attrNameLst>
                                      </p:cBhvr>
                                      <p:tavLst>
                                        <p:tav tm="0">
                                          <p:val>
                                            <p:strVal val="1+#ppt_w/2"/>
                                          </p:val>
                                        </p:tav>
                                        <p:tav tm="100000">
                                          <p:val>
                                            <p:strVal val="#ppt_x"/>
                                          </p:val>
                                        </p:tav>
                                      </p:tavLst>
                                    </p:anim>
                                    <p:anim calcmode="lin" valueType="num">
                                      <p:cBhvr additive="base">
                                        <p:cTn dur="500" fill="hold" id="12"/>
                                        <p:tgtEl>
                                          <p:spTgt spid="3"/>
                                        </p:tgtEl>
                                        <p:attrNameLst>
                                          <p:attrName>ppt_y</p:attrName>
                                        </p:attrNameLst>
                                      </p:cBhvr>
                                      <p:tavLst>
                                        <p:tav tm="0">
                                          <p:val>
                                            <p:strVal val="0-#ppt_h/2"/>
                                          </p:val>
                                        </p:tav>
                                        <p:tav tm="100000">
                                          <p:val>
                                            <p:strVal val="#ppt_y"/>
                                          </p:val>
                                        </p:tav>
                                      </p:tavLst>
                                    </p:anim>
                                  </p:childTnLst>
                                </p:cTn>
                              </p:par>
                              <p:par>
                                <p:cTn fill="hold" id="13" nodeType="withEffect" presetClass="entr" presetID="2" presetSubtype="12">
                                  <p:stCondLst>
                                    <p:cond delay="0"/>
                                  </p:stCondLst>
                                  <p:childTnLst>
                                    <p:set>
                                      <p:cBhvr>
                                        <p:cTn dur="1" fill="hold" id="14">
                                          <p:stCondLst>
                                            <p:cond delay="0"/>
                                          </p:stCondLst>
                                        </p:cTn>
                                        <p:tgtEl>
                                          <p:spTgt spid="23"/>
                                        </p:tgtEl>
                                        <p:attrNameLst>
                                          <p:attrName>style.visibility</p:attrName>
                                        </p:attrNameLst>
                                      </p:cBhvr>
                                      <p:to>
                                        <p:strVal val="visible"/>
                                      </p:to>
                                    </p:set>
                                    <p:anim calcmode="lin" valueType="num">
                                      <p:cBhvr additive="base">
                                        <p:cTn dur="500" fill="hold" id="15"/>
                                        <p:tgtEl>
                                          <p:spTgt spid="23"/>
                                        </p:tgtEl>
                                        <p:attrNameLst>
                                          <p:attrName>ppt_x</p:attrName>
                                        </p:attrNameLst>
                                      </p:cBhvr>
                                      <p:tavLst>
                                        <p:tav tm="0">
                                          <p:val>
                                            <p:strVal val="0-#ppt_w/2"/>
                                          </p:val>
                                        </p:tav>
                                        <p:tav tm="100000">
                                          <p:val>
                                            <p:strVal val="#ppt_x"/>
                                          </p:val>
                                        </p:tav>
                                      </p:tavLst>
                                    </p:anim>
                                    <p:anim calcmode="lin" valueType="num">
                                      <p:cBhvr additive="base">
                                        <p:cTn dur="500" fill="hold" id="16"/>
                                        <p:tgtEl>
                                          <p:spTgt spid="23"/>
                                        </p:tgtEl>
                                        <p:attrNameLst>
                                          <p:attrName>ppt_y</p:attrName>
                                        </p:attrNameLst>
                                      </p:cBhvr>
                                      <p:tavLst>
                                        <p:tav tm="0">
                                          <p:val>
                                            <p:strVal val="1+#ppt_h/2"/>
                                          </p:val>
                                        </p:tav>
                                        <p:tav tm="100000">
                                          <p:val>
                                            <p:strVal val="#ppt_y"/>
                                          </p:val>
                                        </p:tav>
                                      </p:tavLst>
                                    </p:anim>
                                  </p:childTnLst>
                                </p:cTn>
                              </p:par>
                              <p:par>
                                <p:cTn fill="hold" id="17" nodeType="withEffect" presetClass="entr" presetID="2" presetSubtype="6">
                                  <p:stCondLst>
                                    <p:cond delay="0"/>
                                  </p:stCondLst>
                                  <p:childTnLst>
                                    <p:set>
                                      <p:cBhvr>
                                        <p:cTn dur="1" fill="hold" id="18">
                                          <p:stCondLst>
                                            <p:cond delay="0"/>
                                          </p:stCondLst>
                                        </p:cTn>
                                        <p:tgtEl>
                                          <p:spTgt spid="22"/>
                                        </p:tgtEl>
                                        <p:attrNameLst>
                                          <p:attrName>style.visibility</p:attrName>
                                        </p:attrNameLst>
                                      </p:cBhvr>
                                      <p:to>
                                        <p:strVal val="visible"/>
                                      </p:to>
                                    </p:set>
                                    <p:anim calcmode="lin" valueType="num">
                                      <p:cBhvr additive="base">
                                        <p:cTn dur="500" fill="hold" id="19"/>
                                        <p:tgtEl>
                                          <p:spTgt spid="22"/>
                                        </p:tgtEl>
                                        <p:attrNameLst>
                                          <p:attrName>ppt_x</p:attrName>
                                        </p:attrNameLst>
                                      </p:cBhvr>
                                      <p:tavLst>
                                        <p:tav tm="0">
                                          <p:val>
                                            <p:strVal val="1+#ppt_w/2"/>
                                          </p:val>
                                        </p:tav>
                                        <p:tav tm="100000">
                                          <p:val>
                                            <p:strVal val="#ppt_x"/>
                                          </p:val>
                                        </p:tav>
                                      </p:tavLst>
                                    </p:anim>
                                    <p:anim calcmode="lin" valueType="num">
                                      <p:cBhvr additive="base">
                                        <p:cTn dur="500" fill="hold" id="20"/>
                                        <p:tgtEl>
                                          <p:spTgt spid="22"/>
                                        </p:tgtEl>
                                        <p:attrNameLst>
                                          <p:attrName>ppt_y</p:attrName>
                                        </p:attrNameLst>
                                      </p:cBhvr>
                                      <p:tavLst>
                                        <p:tav tm="0">
                                          <p:val>
                                            <p:strVal val="1+#ppt_h/2"/>
                                          </p:val>
                                        </p:tav>
                                        <p:tav tm="100000">
                                          <p:val>
                                            <p:strVal val="#ppt_y"/>
                                          </p:val>
                                        </p:tav>
                                      </p:tavLst>
                                    </p:anim>
                                  </p:childTnLst>
                                </p:cTn>
                              </p:par>
                              <p:par>
                                <p:cTn fill="hold" grpId="0" id="21" nodeType="withEffect" presetClass="entr" presetID="42" presetSubtype="0">
                                  <p:stCondLst>
                                    <p:cond delay="500"/>
                                  </p:stCondLst>
                                  <p:childTnLst>
                                    <p:set>
                                      <p:cBhvr>
                                        <p:cTn dur="1" fill="hold" id="22">
                                          <p:stCondLst>
                                            <p:cond delay="0"/>
                                          </p:stCondLst>
                                        </p:cTn>
                                        <p:tgtEl>
                                          <p:spTgt spid="14"/>
                                        </p:tgtEl>
                                        <p:attrNameLst>
                                          <p:attrName>style.visibility</p:attrName>
                                        </p:attrNameLst>
                                      </p:cBhvr>
                                      <p:to>
                                        <p:strVal val="visible"/>
                                      </p:to>
                                    </p:set>
                                    <p:animEffect filter="fade" transition="in">
                                      <p:cBhvr>
                                        <p:cTn dur="1000" id="23"/>
                                        <p:tgtEl>
                                          <p:spTgt spid="14"/>
                                        </p:tgtEl>
                                      </p:cBhvr>
                                    </p:animEffect>
                                    <p:anim calcmode="lin" valueType="num">
                                      <p:cBhvr>
                                        <p:cTn dur="1000" fill="hold" id="24"/>
                                        <p:tgtEl>
                                          <p:spTgt spid="14"/>
                                        </p:tgtEl>
                                        <p:attrNameLst>
                                          <p:attrName>ppt_x</p:attrName>
                                        </p:attrNameLst>
                                      </p:cBhvr>
                                      <p:tavLst>
                                        <p:tav tm="0">
                                          <p:val>
                                            <p:strVal val="#ppt_x"/>
                                          </p:val>
                                        </p:tav>
                                        <p:tav tm="100000">
                                          <p:val>
                                            <p:strVal val="#ppt_x"/>
                                          </p:val>
                                        </p:tav>
                                      </p:tavLst>
                                    </p:anim>
                                    <p:anim calcmode="lin" valueType="num">
                                      <p:cBhvr>
                                        <p:cTn dur="1000" fill="hold" id="25"/>
                                        <p:tgtEl>
                                          <p:spTgt spid="14"/>
                                        </p:tgtEl>
                                        <p:attrNameLst>
                                          <p:attrName>ppt_y</p:attrName>
                                        </p:attrNameLst>
                                      </p:cBhvr>
                                      <p:tavLst>
                                        <p:tav tm="0">
                                          <p:val>
                                            <p:strVal val="#ppt_y+.1"/>
                                          </p:val>
                                        </p:tav>
                                        <p:tav tm="100000">
                                          <p:val>
                                            <p:strVal val="#ppt_y"/>
                                          </p:val>
                                        </p:tav>
                                      </p:tavLst>
                                    </p:anim>
                                  </p:childTnLst>
                                </p:cTn>
                              </p:par>
                              <p:par>
                                <p:cTn fill="hold" grpId="0" id="26" nodeType="withEffect" presetClass="entr" presetID="42" presetSubtype="0">
                                  <p:stCondLst>
                                    <p:cond delay="500"/>
                                  </p:stCondLst>
                                  <p:childTnLst>
                                    <p:set>
                                      <p:cBhvr>
                                        <p:cTn dur="1" fill="hold" id="27">
                                          <p:stCondLst>
                                            <p:cond delay="0"/>
                                          </p:stCondLst>
                                        </p:cTn>
                                        <p:tgtEl>
                                          <p:spTgt spid="15"/>
                                        </p:tgtEl>
                                        <p:attrNameLst>
                                          <p:attrName>style.visibility</p:attrName>
                                        </p:attrNameLst>
                                      </p:cBhvr>
                                      <p:to>
                                        <p:strVal val="visible"/>
                                      </p:to>
                                    </p:set>
                                    <p:animEffect filter="fade" transition="in">
                                      <p:cBhvr>
                                        <p:cTn dur="1000" id="28"/>
                                        <p:tgtEl>
                                          <p:spTgt spid="15"/>
                                        </p:tgtEl>
                                      </p:cBhvr>
                                    </p:animEffect>
                                    <p:anim calcmode="lin" valueType="num">
                                      <p:cBhvr>
                                        <p:cTn dur="1000" fill="hold" id="29"/>
                                        <p:tgtEl>
                                          <p:spTgt spid="15"/>
                                        </p:tgtEl>
                                        <p:attrNameLst>
                                          <p:attrName>ppt_x</p:attrName>
                                        </p:attrNameLst>
                                      </p:cBhvr>
                                      <p:tavLst>
                                        <p:tav tm="0">
                                          <p:val>
                                            <p:strVal val="#ppt_x"/>
                                          </p:val>
                                        </p:tav>
                                        <p:tav tm="100000">
                                          <p:val>
                                            <p:strVal val="#ppt_x"/>
                                          </p:val>
                                        </p:tav>
                                      </p:tavLst>
                                    </p:anim>
                                    <p:anim calcmode="lin" valueType="num">
                                      <p:cBhvr>
                                        <p:cTn dur="1000" fill="hold" id="30"/>
                                        <p:tgtEl>
                                          <p:spTgt spid="15"/>
                                        </p:tgtEl>
                                        <p:attrNameLst>
                                          <p:attrName>ppt_y</p:attrName>
                                        </p:attrNameLst>
                                      </p:cBhvr>
                                      <p:tavLst>
                                        <p:tav tm="0">
                                          <p:val>
                                            <p:strVal val="#ppt_y+.1"/>
                                          </p:val>
                                        </p:tav>
                                        <p:tav tm="100000">
                                          <p:val>
                                            <p:strVal val="#ppt_y"/>
                                          </p:val>
                                        </p:tav>
                                      </p:tavLst>
                                    </p:anim>
                                  </p:childTnLst>
                                </p:cTn>
                              </p:par>
                              <p:par>
                                <p:cTn fill="hold" grpId="0" id="31" nodeType="withEffect" presetClass="entr" presetID="42" presetSubtype="0">
                                  <p:stCondLst>
                                    <p:cond delay="500"/>
                                  </p:stCondLst>
                                  <p:childTnLst>
                                    <p:set>
                                      <p:cBhvr>
                                        <p:cTn dur="1" fill="hold" id="32">
                                          <p:stCondLst>
                                            <p:cond delay="0"/>
                                          </p:stCondLst>
                                        </p:cTn>
                                        <p:tgtEl>
                                          <p:spTgt spid="16"/>
                                        </p:tgtEl>
                                        <p:attrNameLst>
                                          <p:attrName>style.visibility</p:attrName>
                                        </p:attrNameLst>
                                      </p:cBhvr>
                                      <p:to>
                                        <p:strVal val="visible"/>
                                      </p:to>
                                    </p:set>
                                    <p:animEffect filter="fade" transition="in">
                                      <p:cBhvr>
                                        <p:cTn dur="1000" id="33"/>
                                        <p:tgtEl>
                                          <p:spTgt spid="16"/>
                                        </p:tgtEl>
                                      </p:cBhvr>
                                    </p:animEffect>
                                    <p:anim calcmode="lin" valueType="num">
                                      <p:cBhvr>
                                        <p:cTn dur="1000" fill="hold" id="34"/>
                                        <p:tgtEl>
                                          <p:spTgt spid="16"/>
                                        </p:tgtEl>
                                        <p:attrNameLst>
                                          <p:attrName>ppt_x</p:attrName>
                                        </p:attrNameLst>
                                      </p:cBhvr>
                                      <p:tavLst>
                                        <p:tav tm="0">
                                          <p:val>
                                            <p:strVal val="#ppt_x"/>
                                          </p:val>
                                        </p:tav>
                                        <p:tav tm="100000">
                                          <p:val>
                                            <p:strVal val="#ppt_x"/>
                                          </p:val>
                                        </p:tav>
                                      </p:tavLst>
                                    </p:anim>
                                    <p:anim calcmode="lin" valueType="num">
                                      <p:cBhvr>
                                        <p:cTn dur="1000" fill="hold" id="35"/>
                                        <p:tgtEl>
                                          <p:spTgt spid="16"/>
                                        </p:tgtEl>
                                        <p:attrNameLst>
                                          <p:attrName>ppt_y</p:attrName>
                                        </p:attrNameLst>
                                      </p:cBhvr>
                                      <p:tavLst>
                                        <p:tav tm="0">
                                          <p:val>
                                            <p:strVal val="#ppt_y+.1"/>
                                          </p:val>
                                        </p:tav>
                                        <p:tav tm="100000">
                                          <p:val>
                                            <p:strVal val="#ppt_y"/>
                                          </p:val>
                                        </p:tav>
                                      </p:tavLst>
                                    </p:anim>
                                  </p:childTnLst>
                                </p:cTn>
                              </p:par>
                              <p:par>
                                <p:cTn fill="hold" grpId="0" id="36" nodeType="withEffect" presetClass="entr" presetID="42" presetSubtype="0">
                                  <p:stCondLst>
                                    <p:cond delay="500"/>
                                  </p:stCondLst>
                                  <p:childTnLst>
                                    <p:set>
                                      <p:cBhvr>
                                        <p:cTn dur="1" fill="hold" id="37">
                                          <p:stCondLst>
                                            <p:cond delay="0"/>
                                          </p:stCondLst>
                                        </p:cTn>
                                        <p:tgtEl>
                                          <p:spTgt spid="17"/>
                                        </p:tgtEl>
                                        <p:attrNameLst>
                                          <p:attrName>style.visibility</p:attrName>
                                        </p:attrNameLst>
                                      </p:cBhvr>
                                      <p:to>
                                        <p:strVal val="visible"/>
                                      </p:to>
                                    </p:set>
                                    <p:animEffect filter="fade" transition="in">
                                      <p:cBhvr>
                                        <p:cTn dur="1000" id="38"/>
                                        <p:tgtEl>
                                          <p:spTgt spid="17"/>
                                        </p:tgtEl>
                                      </p:cBhvr>
                                    </p:animEffect>
                                    <p:anim calcmode="lin" valueType="num">
                                      <p:cBhvr>
                                        <p:cTn dur="1000" fill="hold" id="39"/>
                                        <p:tgtEl>
                                          <p:spTgt spid="17"/>
                                        </p:tgtEl>
                                        <p:attrNameLst>
                                          <p:attrName>ppt_x</p:attrName>
                                        </p:attrNameLst>
                                      </p:cBhvr>
                                      <p:tavLst>
                                        <p:tav tm="0">
                                          <p:val>
                                            <p:strVal val="#ppt_x"/>
                                          </p:val>
                                        </p:tav>
                                        <p:tav tm="100000">
                                          <p:val>
                                            <p:strVal val="#ppt_x"/>
                                          </p:val>
                                        </p:tav>
                                      </p:tavLst>
                                    </p:anim>
                                    <p:anim calcmode="lin" valueType="num">
                                      <p:cBhvr>
                                        <p:cTn dur="1000" fill="hold" id="40"/>
                                        <p:tgtEl>
                                          <p:spTgt spid="17"/>
                                        </p:tgtEl>
                                        <p:attrNameLst>
                                          <p:attrName>ppt_y</p:attrName>
                                        </p:attrNameLst>
                                      </p:cBhvr>
                                      <p:tavLst>
                                        <p:tav tm="0">
                                          <p:val>
                                            <p:strVal val="#ppt_y+.1"/>
                                          </p:val>
                                        </p:tav>
                                        <p:tav tm="100000">
                                          <p:val>
                                            <p:strVal val="#ppt_y"/>
                                          </p:val>
                                        </p:tav>
                                      </p:tavLst>
                                    </p:anim>
                                  </p:childTnLst>
                                </p:cTn>
                              </p:par>
                              <p:par>
                                <p:cTn fill="hold" grpId="0" id="41" nodeType="withEffect" presetClass="entr" presetID="42" presetSubtype="0">
                                  <p:stCondLst>
                                    <p:cond delay="500"/>
                                  </p:stCondLst>
                                  <p:childTnLst>
                                    <p:set>
                                      <p:cBhvr>
                                        <p:cTn dur="1" fill="hold" id="42">
                                          <p:stCondLst>
                                            <p:cond delay="0"/>
                                          </p:stCondLst>
                                        </p:cTn>
                                        <p:tgtEl>
                                          <p:spTgt spid="18"/>
                                        </p:tgtEl>
                                        <p:attrNameLst>
                                          <p:attrName>style.visibility</p:attrName>
                                        </p:attrNameLst>
                                      </p:cBhvr>
                                      <p:to>
                                        <p:strVal val="visible"/>
                                      </p:to>
                                    </p:set>
                                    <p:animEffect filter="fade" transition="in">
                                      <p:cBhvr>
                                        <p:cTn dur="1000" id="43"/>
                                        <p:tgtEl>
                                          <p:spTgt spid="18"/>
                                        </p:tgtEl>
                                      </p:cBhvr>
                                    </p:animEffect>
                                    <p:anim calcmode="lin" valueType="num">
                                      <p:cBhvr>
                                        <p:cTn dur="1000" fill="hold" id="44"/>
                                        <p:tgtEl>
                                          <p:spTgt spid="18"/>
                                        </p:tgtEl>
                                        <p:attrNameLst>
                                          <p:attrName>ppt_x</p:attrName>
                                        </p:attrNameLst>
                                      </p:cBhvr>
                                      <p:tavLst>
                                        <p:tav tm="0">
                                          <p:val>
                                            <p:strVal val="#ppt_x"/>
                                          </p:val>
                                        </p:tav>
                                        <p:tav tm="100000">
                                          <p:val>
                                            <p:strVal val="#ppt_x"/>
                                          </p:val>
                                        </p:tav>
                                      </p:tavLst>
                                    </p:anim>
                                    <p:anim calcmode="lin" valueType="num">
                                      <p:cBhvr>
                                        <p:cTn dur="1000" fill="hold" id="45"/>
                                        <p:tgtEl>
                                          <p:spTgt spid="18"/>
                                        </p:tgtEl>
                                        <p:attrNameLst>
                                          <p:attrName>ppt_y</p:attrName>
                                        </p:attrNameLst>
                                      </p:cBhvr>
                                      <p:tavLst>
                                        <p:tav tm="0">
                                          <p:val>
                                            <p:strVal val="#ppt_y+.1"/>
                                          </p:val>
                                        </p:tav>
                                        <p:tav tm="100000">
                                          <p:val>
                                            <p:strVal val="#ppt_y"/>
                                          </p:val>
                                        </p:tav>
                                      </p:tavLst>
                                    </p:anim>
                                  </p:childTnLst>
                                </p:cTn>
                              </p:par>
                              <p:par>
                                <p:cTn fill="hold" grpId="0" id="46" nodeType="withEffect" presetClass="entr" presetID="42" presetSubtype="0">
                                  <p:stCondLst>
                                    <p:cond delay="500"/>
                                  </p:stCondLst>
                                  <p:childTnLst>
                                    <p:set>
                                      <p:cBhvr>
                                        <p:cTn dur="1" fill="hold" id="47">
                                          <p:stCondLst>
                                            <p:cond delay="0"/>
                                          </p:stCondLst>
                                        </p:cTn>
                                        <p:tgtEl>
                                          <p:spTgt spid="19"/>
                                        </p:tgtEl>
                                        <p:attrNameLst>
                                          <p:attrName>style.visibility</p:attrName>
                                        </p:attrNameLst>
                                      </p:cBhvr>
                                      <p:to>
                                        <p:strVal val="visible"/>
                                      </p:to>
                                    </p:set>
                                    <p:animEffect filter="fade" transition="in">
                                      <p:cBhvr>
                                        <p:cTn dur="1000" id="48"/>
                                        <p:tgtEl>
                                          <p:spTgt spid="19"/>
                                        </p:tgtEl>
                                      </p:cBhvr>
                                    </p:animEffect>
                                    <p:anim calcmode="lin" valueType="num">
                                      <p:cBhvr>
                                        <p:cTn dur="1000" fill="hold" id="49"/>
                                        <p:tgtEl>
                                          <p:spTgt spid="19"/>
                                        </p:tgtEl>
                                        <p:attrNameLst>
                                          <p:attrName>ppt_x</p:attrName>
                                        </p:attrNameLst>
                                      </p:cBhvr>
                                      <p:tavLst>
                                        <p:tav tm="0">
                                          <p:val>
                                            <p:strVal val="#ppt_x"/>
                                          </p:val>
                                        </p:tav>
                                        <p:tav tm="100000">
                                          <p:val>
                                            <p:strVal val="#ppt_x"/>
                                          </p:val>
                                        </p:tav>
                                      </p:tavLst>
                                    </p:anim>
                                    <p:anim calcmode="lin" valueType="num">
                                      <p:cBhvr>
                                        <p:cTn dur="1000" fill="hold" id="50"/>
                                        <p:tgtEl>
                                          <p:spTgt spid="19"/>
                                        </p:tgtEl>
                                        <p:attrNameLst>
                                          <p:attrName>ppt_y</p:attrName>
                                        </p:attrNameLst>
                                      </p:cBhvr>
                                      <p:tavLst>
                                        <p:tav tm="0">
                                          <p:val>
                                            <p:strVal val="#ppt_y+.1"/>
                                          </p:val>
                                        </p:tav>
                                        <p:tav tm="100000">
                                          <p:val>
                                            <p:strVal val="#ppt_y"/>
                                          </p:val>
                                        </p:tav>
                                      </p:tavLst>
                                    </p:anim>
                                  </p:childTnLst>
                                </p:cTn>
                              </p:par>
                              <p:par>
                                <p:cTn fill="hold" grpId="0" id="51" nodeType="withEffect" presetClass="entr" presetID="42" presetSubtype="0">
                                  <p:stCondLst>
                                    <p:cond delay="500"/>
                                  </p:stCondLst>
                                  <p:childTnLst>
                                    <p:set>
                                      <p:cBhvr>
                                        <p:cTn dur="1" fill="hold" id="52">
                                          <p:stCondLst>
                                            <p:cond delay="0"/>
                                          </p:stCondLst>
                                        </p:cTn>
                                        <p:tgtEl>
                                          <p:spTgt spid="20"/>
                                        </p:tgtEl>
                                        <p:attrNameLst>
                                          <p:attrName>style.visibility</p:attrName>
                                        </p:attrNameLst>
                                      </p:cBhvr>
                                      <p:to>
                                        <p:strVal val="visible"/>
                                      </p:to>
                                    </p:set>
                                    <p:animEffect filter="fade" transition="in">
                                      <p:cBhvr>
                                        <p:cTn dur="1000" id="53"/>
                                        <p:tgtEl>
                                          <p:spTgt spid="20"/>
                                        </p:tgtEl>
                                      </p:cBhvr>
                                    </p:animEffect>
                                    <p:anim calcmode="lin" valueType="num">
                                      <p:cBhvr>
                                        <p:cTn dur="1000" fill="hold" id="54"/>
                                        <p:tgtEl>
                                          <p:spTgt spid="20"/>
                                        </p:tgtEl>
                                        <p:attrNameLst>
                                          <p:attrName>ppt_x</p:attrName>
                                        </p:attrNameLst>
                                      </p:cBhvr>
                                      <p:tavLst>
                                        <p:tav tm="0">
                                          <p:val>
                                            <p:strVal val="#ppt_x"/>
                                          </p:val>
                                        </p:tav>
                                        <p:tav tm="100000">
                                          <p:val>
                                            <p:strVal val="#ppt_x"/>
                                          </p:val>
                                        </p:tav>
                                      </p:tavLst>
                                    </p:anim>
                                    <p:anim calcmode="lin" valueType="num">
                                      <p:cBhvr>
                                        <p:cTn dur="1000" fill="hold" id="55"/>
                                        <p:tgtEl>
                                          <p:spTgt spid="20"/>
                                        </p:tgtEl>
                                        <p:attrNameLst>
                                          <p:attrName>ppt_y</p:attrName>
                                        </p:attrNameLst>
                                      </p:cBhvr>
                                      <p:tavLst>
                                        <p:tav tm="0">
                                          <p:val>
                                            <p:strVal val="#ppt_y+.1"/>
                                          </p:val>
                                        </p:tav>
                                        <p:tav tm="100000">
                                          <p:val>
                                            <p:strVal val="#ppt_y"/>
                                          </p:val>
                                        </p:tav>
                                      </p:tavLst>
                                    </p:anim>
                                  </p:childTnLst>
                                </p:cTn>
                              </p:par>
                              <p:par>
                                <p:cTn fill="hold" grpId="0" id="56" nodeType="withEffect" presetClass="entr" presetID="42" presetSubtype="0">
                                  <p:stCondLst>
                                    <p:cond delay="500"/>
                                  </p:stCondLst>
                                  <p:childTnLst>
                                    <p:set>
                                      <p:cBhvr>
                                        <p:cTn dur="1" fill="hold" id="57">
                                          <p:stCondLst>
                                            <p:cond delay="0"/>
                                          </p:stCondLst>
                                        </p:cTn>
                                        <p:tgtEl>
                                          <p:spTgt spid="21"/>
                                        </p:tgtEl>
                                        <p:attrNameLst>
                                          <p:attrName>style.visibility</p:attrName>
                                        </p:attrNameLst>
                                      </p:cBhvr>
                                      <p:to>
                                        <p:strVal val="visible"/>
                                      </p:to>
                                    </p:set>
                                    <p:animEffect filter="fade" transition="in">
                                      <p:cBhvr>
                                        <p:cTn dur="1000" id="58"/>
                                        <p:tgtEl>
                                          <p:spTgt spid="21"/>
                                        </p:tgtEl>
                                      </p:cBhvr>
                                    </p:animEffect>
                                    <p:anim calcmode="lin" valueType="num">
                                      <p:cBhvr>
                                        <p:cTn dur="1000" fill="hold" id="59"/>
                                        <p:tgtEl>
                                          <p:spTgt spid="21"/>
                                        </p:tgtEl>
                                        <p:attrNameLst>
                                          <p:attrName>ppt_x</p:attrName>
                                        </p:attrNameLst>
                                      </p:cBhvr>
                                      <p:tavLst>
                                        <p:tav tm="0">
                                          <p:val>
                                            <p:strVal val="#ppt_x"/>
                                          </p:val>
                                        </p:tav>
                                        <p:tav tm="100000">
                                          <p:val>
                                            <p:strVal val="#ppt_x"/>
                                          </p:val>
                                        </p:tav>
                                      </p:tavLst>
                                    </p:anim>
                                    <p:anim calcmode="lin" valueType="num">
                                      <p:cBhvr>
                                        <p:cTn dur="1000" fill="hold" id="60"/>
                                        <p:tgtEl>
                                          <p:spTgt spid="21"/>
                                        </p:tgtEl>
                                        <p:attrNameLst>
                                          <p:attrName>ppt_y</p:attrName>
                                        </p:attrNameLst>
                                      </p:cBhvr>
                                      <p:tavLst>
                                        <p:tav tm="0">
                                          <p:val>
                                            <p:strVal val="#ppt_y+.1"/>
                                          </p:val>
                                        </p:tav>
                                        <p:tav tm="100000">
                                          <p:val>
                                            <p:strVal val="#ppt_y"/>
                                          </p:val>
                                        </p:tav>
                                      </p:tavLst>
                                    </p:anim>
                                  </p:childTnLst>
                                </p:cTn>
                              </p:par>
                              <p:par>
                                <p:cTn fill="hold" grpId="0" id="61" nodeType="withEffect" presetClass="entr" presetID="53" presetSubtype="0">
                                  <p:stCondLst>
                                    <p:cond delay="0"/>
                                  </p:stCondLst>
                                  <p:iterate type="lt">
                                    <p:tmPct val="10000"/>
                                  </p:iterate>
                                  <p:childTnLst>
                                    <p:set>
                                      <p:cBhvr>
                                        <p:cTn dur="1" fill="hold" id="62">
                                          <p:stCondLst>
                                            <p:cond delay="0"/>
                                          </p:stCondLst>
                                        </p:cTn>
                                        <p:tgtEl>
                                          <p:spTgt spid="27"/>
                                        </p:tgtEl>
                                        <p:attrNameLst>
                                          <p:attrName>style.visibility</p:attrName>
                                        </p:attrNameLst>
                                      </p:cBhvr>
                                      <p:to>
                                        <p:strVal val="visible"/>
                                      </p:to>
                                    </p:set>
                                    <p:anim calcmode="lin" valueType="num">
                                      <p:cBhvr>
                                        <p:cTn dur="500" fill="hold" id="63"/>
                                        <p:tgtEl>
                                          <p:spTgt spid="27"/>
                                        </p:tgtEl>
                                        <p:attrNameLst>
                                          <p:attrName>ppt_w</p:attrName>
                                        </p:attrNameLst>
                                      </p:cBhvr>
                                      <p:tavLst>
                                        <p:tav tm="0">
                                          <p:val>
                                            <p:fltVal val="0"/>
                                          </p:val>
                                        </p:tav>
                                        <p:tav tm="100000">
                                          <p:val>
                                            <p:strVal val="#ppt_w"/>
                                          </p:val>
                                        </p:tav>
                                      </p:tavLst>
                                    </p:anim>
                                    <p:anim calcmode="lin" valueType="num">
                                      <p:cBhvr>
                                        <p:cTn dur="500" fill="hold" id="64"/>
                                        <p:tgtEl>
                                          <p:spTgt spid="27"/>
                                        </p:tgtEl>
                                        <p:attrNameLst>
                                          <p:attrName>ppt_h</p:attrName>
                                        </p:attrNameLst>
                                      </p:cBhvr>
                                      <p:tavLst>
                                        <p:tav tm="0">
                                          <p:val>
                                            <p:fltVal val="0"/>
                                          </p:val>
                                        </p:tav>
                                        <p:tav tm="100000">
                                          <p:val>
                                            <p:strVal val="#ppt_h"/>
                                          </p:val>
                                        </p:tav>
                                      </p:tavLst>
                                    </p:anim>
                                    <p:animEffect filter="fade" transition="in">
                                      <p:cBhvr>
                                        <p:cTn dur="500" id="65"/>
                                        <p:tgtEl>
                                          <p:spTgt spid="27"/>
                                        </p:tgtEl>
                                      </p:cBhvr>
                                    </p:animEffect>
                                  </p:childTnLst>
                                </p:cTn>
                              </p:par>
                              <p:par>
                                <p:cTn fill="hold" grpId="0" id="66" nodeType="withEffect" presetClass="entr" presetID="53" presetSubtype="0">
                                  <p:stCondLst>
                                    <p:cond delay="250"/>
                                  </p:stCondLst>
                                  <p:iterate type="lt">
                                    <p:tmPct val="10000"/>
                                  </p:iterate>
                                  <p:childTnLst>
                                    <p:set>
                                      <p:cBhvr>
                                        <p:cTn dur="1" fill="hold" id="67">
                                          <p:stCondLst>
                                            <p:cond delay="0"/>
                                          </p:stCondLst>
                                        </p:cTn>
                                        <p:tgtEl>
                                          <p:spTgt spid="26"/>
                                        </p:tgtEl>
                                        <p:attrNameLst>
                                          <p:attrName>style.visibility</p:attrName>
                                        </p:attrNameLst>
                                      </p:cBhvr>
                                      <p:to>
                                        <p:strVal val="visible"/>
                                      </p:to>
                                    </p:set>
                                    <p:anim calcmode="lin" valueType="num">
                                      <p:cBhvr>
                                        <p:cTn dur="500" fill="hold" id="68"/>
                                        <p:tgtEl>
                                          <p:spTgt spid="26"/>
                                        </p:tgtEl>
                                        <p:attrNameLst>
                                          <p:attrName>ppt_w</p:attrName>
                                        </p:attrNameLst>
                                      </p:cBhvr>
                                      <p:tavLst>
                                        <p:tav tm="0">
                                          <p:val>
                                            <p:fltVal val="0"/>
                                          </p:val>
                                        </p:tav>
                                        <p:tav tm="100000">
                                          <p:val>
                                            <p:strVal val="#ppt_w"/>
                                          </p:val>
                                        </p:tav>
                                      </p:tavLst>
                                    </p:anim>
                                    <p:anim calcmode="lin" valueType="num">
                                      <p:cBhvr>
                                        <p:cTn dur="500" fill="hold" id="69"/>
                                        <p:tgtEl>
                                          <p:spTgt spid="26"/>
                                        </p:tgtEl>
                                        <p:attrNameLst>
                                          <p:attrName>ppt_h</p:attrName>
                                        </p:attrNameLst>
                                      </p:cBhvr>
                                      <p:tavLst>
                                        <p:tav tm="0">
                                          <p:val>
                                            <p:fltVal val="0"/>
                                          </p:val>
                                        </p:tav>
                                        <p:tav tm="100000">
                                          <p:val>
                                            <p:strVal val="#ppt_h"/>
                                          </p:val>
                                        </p:tav>
                                      </p:tavLst>
                                    </p:anim>
                                    <p:animEffect filter="fade" transition="in">
                                      <p:cBhvr>
                                        <p:cTn dur="500" id="70"/>
                                        <p:tgtEl>
                                          <p:spTgt spid="2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4"/>
      <p:bldP grpId="0" spid="15"/>
      <p:bldP grpId="0" spid="16"/>
      <p:bldP grpId="0" spid="17"/>
      <p:bldP grpId="0" spid="18"/>
      <p:bldP grpId="0" spid="19"/>
      <p:bldP grpId="0" spid="20"/>
      <p:bldP grpId="0" spid="21"/>
      <p:bldP grpId="0" spid="26"/>
      <p:bldP grpId="0" spid="27"/>
    </p:bldLst>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dpi="0" rotWithShape="1">
          <a:blip r:embed="rId3">
            <a:alphaModFix amt="25000"/>
            <a:lum/>
          </a:blip>
          <a:stretch>
            <a:fillRect b="-128000" t="-128000"/>
          </a:stretch>
        </a:blipFill>
        <a:effectLst/>
      </p:bgPr>
    </p:bg>
    <p:spTree>
      <p:nvGrpSpPr>
        <p:cNvPr id="1" name=""/>
        <p:cNvGrpSpPr/>
        <p:nvPr/>
      </p:nvGrpSpPr>
      <p:grpSpPr>
        <a:xfrm>
          <a:off x="0" y="0"/>
          <a:ext cx="0" cy="0"/>
        </a:xfrm>
      </p:grpSpPr>
      <p:pic>
        <p:nvPicPr>
          <p:cNvPr id="3" name="图片 2"/>
          <p:cNvPicPr/>
          <p:nvPr/>
        </p:nvPicPr>
        <p:blipFill>
          <a:blip r:embed="rId2">
            <a:extLst>
              <a:ext uri="{28A0092B-C50C-407E-A947-70E740481C1C}">
                <a14:useLocalDpi val="0"/>
              </a:ext>
            </a:extLst>
          </a:blip>
          <a:stretch>
            <a:fillRect/>
          </a:stretch>
        </p:blipFill>
        <p:spPr>
          <a:xfrm flipV="1">
            <a:off x="-472440" y="2552722"/>
            <a:ext cx="13731239" cy="2538000"/>
          </a:xfrm>
          <a:prstGeom prst="rect">
            <a:avLst/>
          </a:prstGeom>
        </p:spPr>
      </p:pic>
      <p:sp>
        <p:nvSpPr>
          <p:cNvPr id="4" name="椭圆 3"/>
          <p:cNvSpPr>
            <a:spLocks noChangeAspect="1"/>
          </p:cNvSpPr>
          <p:nvPr/>
        </p:nvSpPr>
        <p:spPr>
          <a:xfrm>
            <a:off x="3155951" y="2030825"/>
            <a:ext cx="1260000" cy="1260000"/>
          </a:xfrm>
          <a:prstGeom prst="ellipse">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latin charset="0" panose="020b0604020202020204" pitchFamily="34" typeface="Arial"/>
              <a:ea charset="-122" panose="020b0503020204020204" pitchFamily="34" typeface="微软雅黑"/>
              <a:sym charset="0" panose="020b0604020202020204" pitchFamily="34" typeface="Arial"/>
            </a:endParaRPr>
          </a:p>
        </p:txBody>
      </p:sp>
      <p:sp>
        <p:nvSpPr>
          <p:cNvPr id="5" name="文本框 4"/>
          <p:cNvSpPr txBox="1"/>
          <p:nvPr/>
        </p:nvSpPr>
        <p:spPr>
          <a:xfrm>
            <a:off x="3296141" y="2004588"/>
            <a:ext cx="897399" cy="1691640"/>
          </a:xfrm>
          <a:prstGeom prst="rect">
            <a:avLst/>
          </a:prstGeom>
          <a:noFill/>
        </p:spPr>
        <p:txBody>
          <a:bodyPr rtlCol="0" wrap="square">
            <a:spAutoFit/>
          </a:bodyPr>
          <a:lstStyle/>
          <a:p>
            <a:r>
              <a:rPr altLang="zh-CN" lang="en-US" sz="10500">
                <a:solidFill>
                  <a:schemeClr val="bg1"/>
                </a:solidFill>
                <a:latin charset="0" panose="020b0604020202020204" pitchFamily="34" typeface="Arial"/>
                <a:ea charset="-122" panose="020b0503020204020204" pitchFamily="34" typeface="微软雅黑"/>
                <a:cs charset="0" panose="020b0604020202020204" pitchFamily="34" typeface="Arial"/>
                <a:sym charset="0" panose="020b0604020202020204" pitchFamily="34" typeface="Arial"/>
              </a:rPr>
              <a:t>2</a:t>
            </a:r>
          </a:p>
        </p:txBody>
      </p:sp>
      <p:sp>
        <p:nvSpPr>
          <p:cNvPr id="10" name="矩形 9"/>
          <p:cNvSpPr/>
          <p:nvPr/>
        </p:nvSpPr>
        <p:spPr>
          <a:xfrm>
            <a:off x="5038900" y="2175911"/>
            <a:ext cx="3143249" cy="762000"/>
          </a:xfrm>
          <a:prstGeom prst="rect">
            <a:avLst/>
          </a:prstGeom>
          <a:noFill/>
        </p:spPr>
        <p:txBody>
          <a:bodyPr rtlCol="0" vert="horz" wrap="square">
            <a:spAutoFit/>
          </a:bodyPr>
          <a:lstStyle/>
          <a:p>
            <a:pPr algn="ctr"/>
            <a:r>
              <a:rPr altLang="en-US" lang="zh-CN" spc="600" sz="4400">
                <a:solidFill>
                  <a:schemeClr val="tx1">
                    <a:lumMod val="85000"/>
                    <a:lumOff val="15000"/>
                  </a:schemeClr>
                </a:solidFill>
                <a:latin charset="0" panose="020b0604020202020204" pitchFamily="34" typeface="Arial"/>
                <a:ea charset="-122" panose="020b0503020204020204" pitchFamily="34" typeface="微软雅黑"/>
                <a:cs charset="0" panose="020b0606030504020204" pitchFamily="34" typeface="Open Sans"/>
                <a:sym charset="0" panose="020b0604020202020204" pitchFamily="34" typeface="Arial"/>
              </a:rPr>
              <a:t>添加标题</a:t>
            </a:r>
          </a:p>
        </p:txBody>
      </p:sp>
      <p:sp>
        <p:nvSpPr>
          <p:cNvPr id="11" name="矩形 10"/>
          <p:cNvSpPr/>
          <p:nvPr/>
        </p:nvSpPr>
        <p:spPr>
          <a:xfrm>
            <a:off x="5089878" y="2980588"/>
            <a:ext cx="6042302" cy="502920"/>
          </a:xfrm>
          <a:prstGeom prst="rect">
            <a:avLst/>
          </a:prstGeom>
          <a:solidFill>
            <a:schemeClr val="bg1">
              <a:alpha val="50000"/>
            </a:schemeClr>
          </a:solidFill>
        </p:spPr>
        <p:txBody>
          <a:bodyPr wrap="square">
            <a:spAutoFit/>
          </a:bodyPr>
          <a:lstStyle/>
          <a:p>
            <a:pPr algn="ctr">
              <a:lnSpc>
                <a:spcPct val="150000"/>
              </a:lnSpc>
              <a:spcBef>
                <a:spcPct val="0"/>
              </a:spcBef>
            </a:pPr>
            <a:r>
              <a:rPr altLang="zh-CN" kumimoji="1" lang="en-US">
                <a:solidFill>
                  <a:schemeClr val="tx1">
                    <a:lumMod val="85000"/>
                    <a:lumOff val="15000"/>
                  </a:schemeClr>
                </a:solidFill>
                <a:latin charset="0" panose="020b0604020202020204" pitchFamily="34" typeface="Arial"/>
                <a:ea charset="-122" panose="020b0503020204020204" pitchFamily="34" typeface="微软雅黑"/>
                <a:sym charset="0" panose="020b0604020202020204" pitchFamily="34" typeface="Arial"/>
              </a:rPr>
              <a:t>2-1 研究思路       2-2 研究方法       2-3 可行性说明</a:t>
            </a:r>
          </a:p>
        </p:txBody>
      </p:sp>
    </p:spTree>
    <p:extLst>
      <p:ext uri="{BB962C8B-B14F-4D97-AF65-F5344CB8AC3E}">
        <p14:creationId val="727028675"/>
      </p:ext>
    </p:extLst>
  </p:cSld>
  <p:clrMapOvr>
    <a:masterClrMapping/>
  </p:clrMapOvr>
  <p:transition spd="slow">
    <p:randomBar dir="vert"/>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37" presetSubtype="0">
                                  <p:stCondLst>
                                    <p:cond delay="0"/>
                                  </p:stCondLst>
                                  <p:childTnLst>
                                    <p:set>
                                      <p:cBhvr>
                                        <p:cTn dur="1" fill="hold" id="6">
                                          <p:stCondLst>
                                            <p:cond delay="0"/>
                                          </p:stCondLst>
                                        </p:cTn>
                                        <p:tgtEl>
                                          <p:spTgt spid="4"/>
                                        </p:tgtEl>
                                        <p:attrNameLst>
                                          <p:attrName>style.visibility</p:attrName>
                                        </p:attrNameLst>
                                      </p:cBhvr>
                                      <p:to>
                                        <p:strVal val="visible"/>
                                      </p:to>
                                    </p:set>
                                    <p:animEffect filter="fade" transition="in">
                                      <p:cBhvr>
                                        <p:cTn dur="1000" id="7"/>
                                        <p:tgtEl>
                                          <p:spTgt spid="4"/>
                                        </p:tgtEl>
                                      </p:cBhvr>
                                    </p:animEffect>
                                    <p:anim calcmode="lin" valueType="num">
                                      <p:cBhvr>
                                        <p:cTn dur="1000" fill="hold" id="8"/>
                                        <p:tgtEl>
                                          <p:spTgt spid="4"/>
                                        </p:tgtEl>
                                        <p:attrNameLst>
                                          <p:attrName>ppt_x</p:attrName>
                                        </p:attrNameLst>
                                      </p:cBhvr>
                                      <p:tavLst>
                                        <p:tav tm="0">
                                          <p:val>
                                            <p:strVal val="#ppt_x"/>
                                          </p:val>
                                        </p:tav>
                                        <p:tav tm="100000">
                                          <p:val>
                                            <p:strVal val="#ppt_x"/>
                                          </p:val>
                                        </p:tav>
                                      </p:tavLst>
                                    </p:anim>
                                    <p:anim calcmode="lin" valueType="num">
                                      <p:cBhvr>
                                        <p:cTn decel="100000" dur="900" fill="hold" id="9"/>
                                        <p:tgtEl>
                                          <p:spTgt spid="4"/>
                                        </p:tgtEl>
                                        <p:attrNameLst>
                                          <p:attrName>ppt_y</p:attrName>
                                        </p:attrNameLst>
                                      </p:cBhvr>
                                      <p:tavLst>
                                        <p:tav tm="0">
                                          <p:val>
                                            <p:strVal val="#ppt_y+1"/>
                                          </p:val>
                                        </p:tav>
                                        <p:tav tm="100000">
                                          <p:val>
                                            <p:strVal val="#ppt_y-.03"/>
                                          </p:val>
                                        </p:tav>
                                      </p:tavLst>
                                    </p:anim>
                                    <p:anim calcmode="lin" valueType="num">
                                      <p:cBhvr>
                                        <p:cTn accel="100000" dur="100" fill="hold" id="10">
                                          <p:stCondLst>
                                            <p:cond delay="900"/>
                                          </p:stCondLst>
                                        </p:cTn>
                                        <p:tgtEl>
                                          <p:spTgt spid="4"/>
                                        </p:tgtEl>
                                        <p:attrNameLst>
                                          <p:attrName>ppt_y</p:attrName>
                                        </p:attrNameLst>
                                      </p:cBhvr>
                                      <p:tavLst>
                                        <p:tav tm="0">
                                          <p:val>
                                            <p:strVal val="#ppt_y-.03"/>
                                          </p:val>
                                        </p:tav>
                                        <p:tav tm="100000">
                                          <p:val>
                                            <p:strVal val="#ppt_y"/>
                                          </p:val>
                                        </p:tav>
                                      </p:tavLst>
                                    </p:anim>
                                  </p:childTnLst>
                                </p:cTn>
                              </p:par>
                              <p:par>
                                <p:cTn fill="hold" grpId="0" id="11" nodeType="withEffect" presetClass="entr" presetID="37" presetSubtype="0">
                                  <p:stCondLst>
                                    <p:cond delay="100"/>
                                  </p:stCondLst>
                                  <p:childTnLst>
                                    <p:set>
                                      <p:cBhvr>
                                        <p:cTn dur="1" fill="hold" id="12">
                                          <p:stCondLst>
                                            <p:cond delay="0"/>
                                          </p:stCondLst>
                                        </p:cTn>
                                        <p:tgtEl>
                                          <p:spTgt spid="5"/>
                                        </p:tgtEl>
                                        <p:attrNameLst>
                                          <p:attrName>style.visibility</p:attrName>
                                        </p:attrNameLst>
                                      </p:cBhvr>
                                      <p:to>
                                        <p:strVal val="visible"/>
                                      </p:to>
                                    </p:set>
                                    <p:animEffect filter="fade" transition="in">
                                      <p:cBhvr>
                                        <p:cTn dur="1000" id="13"/>
                                        <p:tgtEl>
                                          <p:spTgt spid="5"/>
                                        </p:tgtEl>
                                      </p:cBhvr>
                                    </p:animEffect>
                                    <p:anim calcmode="lin" valueType="num">
                                      <p:cBhvr>
                                        <p:cTn dur="1000" fill="hold" id="14"/>
                                        <p:tgtEl>
                                          <p:spTgt spid="5"/>
                                        </p:tgtEl>
                                        <p:attrNameLst>
                                          <p:attrName>ppt_x</p:attrName>
                                        </p:attrNameLst>
                                      </p:cBhvr>
                                      <p:tavLst>
                                        <p:tav tm="0">
                                          <p:val>
                                            <p:strVal val="#ppt_x"/>
                                          </p:val>
                                        </p:tav>
                                        <p:tav tm="100000">
                                          <p:val>
                                            <p:strVal val="#ppt_x"/>
                                          </p:val>
                                        </p:tav>
                                      </p:tavLst>
                                    </p:anim>
                                    <p:anim calcmode="lin" valueType="num">
                                      <p:cBhvr>
                                        <p:cTn decel="100000" dur="900" fill="hold" id="15"/>
                                        <p:tgtEl>
                                          <p:spTgt spid="5"/>
                                        </p:tgtEl>
                                        <p:attrNameLst>
                                          <p:attrName>ppt_y</p:attrName>
                                        </p:attrNameLst>
                                      </p:cBhvr>
                                      <p:tavLst>
                                        <p:tav tm="0">
                                          <p:val>
                                            <p:strVal val="#ppt_y+1"/>
                                          </p:val>
                                        </p:tav>
                                        <p:tav tm="100000">
                                          <p:val>
                                            <p:strVal val="#ppt_y-.03"/>
                                          </p:val>
                                        </p:tav>
                                      </p:tavLst>
                                    </p:anim>
                                    <p:anim calcmode="lin" valueType="num">
                                      <p:cBhvr>
                                        <p:cTn accel="100000" dur="100" fill="hold" id="16">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fill="hold" id="17" nodeType="afterGroup">
                            <p:stCondLst>
                              <p:cond delay="1100"/>
                            </p:stCondLst>
                            <p:childTnLst>
                              <p:par>
                                <p:cTn fill="hold" id="18" nodeType="afterEffect" presetClass="entr" presetID="22" presetSubtype="8">
                                  <p:stCondLst>
                                    <p:cond delay="0"/>
                                  </p:stCondLst>
                                  <p:childTnLst>
                                    <p:set>
                                      <p:cBhvr>
                                        <p:cTn dur="1" fill="hold" id="19">
                                          <p:stCondLst>
                                            <p:cond delay="0"/>
                                          </p:stCondLst>
                                        </p:cTn>
                                        <p:tgtEl>
                                          <p:spTgt spid="3"/>
                                        </p:tgtEl>
                                        <p:attrNameLst>
                                          <p:attrName>style.visibility</p:attrName>
                                        </p:attrNameLst>
                                      </p:cBhvr>
                                      <p:to>
                                        <p:strVal val="visible"/>
                                      </p:to>
                                    </p:set>
                                    <p:animEffect filter="wipe(left)" transition="in">
                                      <p:cBhvr>
                                        <p:cTn dur="500" id="20"/>
                                        <p:tgtEl>
                                          <p:spTgt spid="3"/>
                                        </p:tgtEl>
                                      </p:cBhvr>
                                    </p:animEffect>
                                  </p:childTnLst>
                                </p:cTn>
                              </p:par>
                            </p:childTnLst>
                          </p:cTn>
                        </p:par>
                        <p:par>
                          <p:cTn fill="hold" id="21" nodeType="afterGroup">
                            <p:stCondLst>
                              <p:cond delay="1600"/>
                            </p:stCondLst>
                            <p:childTnLst>
                              <p:par>
                                <p:cTn fill="hold" grpId="0" id="22" nodeType="afterEffect" presetClass="entr" presetID="53" presetSubtype="0">
                                  <p:stCondLst>
                                    <p:cond delay="0"/>
                                  </p:stCondLst>
                                  <p:iterate type="lt">
                                    <p:tmPct val="10000"/>
                                  </p:iterate>
                                  <p:childTnLst>
                                    <p:set>
                                      <p:cBhvr>
                                        <p:cTn dur="1" fill="hold" id="23">
                                          <p:stCondLst>
                                            <p:cond delay="0"/>
                                          </p:stCondLst>
                                        </p:cTn>
                                        <p:tgtEl>
                                          <p:spTgt spid="10"/>
                                        </p:tgtEl>
                                        <p:attrNameLst>
                                          <p:attrName>style.visibility</p:attrName>
                                        </p:attrNameLst>
                                      </p:cBhvr>
                                      <p:to>
                                        <p:strVal val="visible"/>
                                      </p:to>
                                    </p:set>
                                    <p:anim calcmode="lin" valueType="num">
                                      <p:cBhvr>
                                        <p:cTn dur="500" fill="hold" id="24"/>
                                        <p:tgtEl>
                                          <p:spTgt spid="10"/>
                                        </p:tgtEl>
                                        <p:attrNameLst>
                                          <p:attrName>ppt_w</p:attrName>
                                        </p:attrNameLst>
                                      </p:cBhvr>
                                      <p:tavLst>
                                        <p:tav tm="0">
                                          <p:val>
                                            <p:fltVal val="0"/>
                                          </p:val>
                                        </p:tav>
                                        <p:tav tm="100000">
                                          <p:val>
                                            <p:strVal val="#ppt_w"/>
                                          </p:val>
                                        </p:tav>
                                      </p:tavLst>
                                    </p:anim>
                                    <p:anim calcmode="lin" valueType="num">
                                      <p:cBhvr>
                                        <p:cTn dur="500" fill="hold" id="25"/>
                                        <p:tgtEl>
                                          <p:spTgt spid="10"/>
                                        </p:tgtEl>
                                        <p:attrNameLst>
                                          <p:attrName>ppt_h</p:attrName>
                                        </p:attrNameLst>
                                      </p:cBhvr>
                                      <p:tavLst>
                                        <p:tav tm="0">
                                          <p:val>
                                            <p:fltVal val="0"/>
                                          </p:val>
                                        </p:tav>
                                        <p:tav tm="100000">
                                          <p:val>
                                            <p:strVal val="#ppt_h"/>
                                          </p:val>
                                        </p:tav>
                                      </p:tavLst>
                                    </p:anim>
                                    <p:animEffect filter="fade" transition="in">
                                      <p:cBhvr>
                                        <p:cTn dur="500" id="26"/>
                                        <p:tgtEl>
                                          <p:spTgt spid="10"/>
                                        </p:tgtEl>
                                      </p:cBhvr>
                                    </p:animEffect>
                                  </p:childTnLst>
                                </p:cTn>
                              </p:par>
                            </p:childTnLst>
                          </p:cTn>
                        </p:par>
                        <p:par>
                          <p:cTn fill="hold" id="27" nodeType="afterGroup">
                            <p:stCondLst>
                              <p:cond delay="2100"/>
                            </p:stCondLst>
                            <p:childTnLst>
                              <p:par>
                                <p:cTn fill="hold" grpId="0" id="28" nodeType="afterEffect" presetClass="entr" presetID="22" presetSubtype="8">
                                  <p:stCondLst>
                                    <p:cond delay="0"/>
                                  </p:stCondLst>
                                  <p:childTnLst>
                                    <p:set>
                                      <p:cBhvr>
                                        <p:cTn dur="1" fill="hold" id="29">
                                          <p:stCondLst>
                                            <p:cond delay="0"/>
                                          </p:stCondLst>
                                        </p:cTn>
                                        <p:tgtEl>
                                          <p:spTgt spid="11"/>
                                        </p:tgtEl>
                                        <p:attrNameLst>
                                          <p:attrName>style.visibility</p:attrName>
                                        </p:attrNameLst>
                                      </p:cBhvr>
                                      <p:to>
                                        <p:strVal val="visible"/>
                                      </p:to>
                                    </p:set>
                                    <p:animEffect filter="wipe(left)" transition="in">
                                      <p:cBhvr>
                                        <p:cTn dur="500" id="30"/>
                                        <p:tgtEl>
                                          <p:spTgt spid="1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5"/>
      <p:bldP grpId="0" spid="10"/>
      <p:bldP grpId="0" spid="11"/>
    </p:bldLst>
  </p:timing>
</p:sld>
</file>

<file path=ppt/tags/tag1.xml><?xml version="1.0" encoding="utf-8"?>
<p:tagLst xmlns:p="http://schemas.openxmlformats.org/presentationml/2006/main">
  <p:tag name="MH" val="20160520223315"/>
  <p:tag name="MH_LIBRARY" val="GRAPHIC"/>
  <p:tag name="MH_ORDER" val="1"/>
  <p:tag name="MH_TYPE" val="Text"/>
</p:tagLst>
</file>

<file path=ppt/tags/tag10.xml><?xml version="1.0" encoding="utf-8"?>
<p:tagLst xmlns:p="http://schemas.openxmlformats.org/presentationml/2006/main">
  <p:tag name="MH" val="20160520223315"/>
  <p:tag name="MH_LIBRARY" val="GRAPHIC"/>
  <p:tag name="MH_ORDER" val="7"/>
  <p:tag name="MH_TYPE" val="Other"/>
</p:tagLst>
</file>

<file path=ppt/tags/tag11.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Lst>
</file>

<file path=ppt/tags/tag2.xml><?xml version="1.0" encoding="utf-8"?>
<p:tagLst xmlns:p="http://schemas.openxmlformats.org/presentationml/2006/main">
  <p:tag name="MH" val="20160520223315"/>
  <p:tag name="MH_LIBRARY" val="GRAPHIC"/>
  <p:tag name="MH_ORDER" val="2"/>
  <p:tag name="MH_TYPE" val="Text"/>
</p:tagLst>
</file>

<file path=ppt/tags/tag3.xml><?xml version="1.0" encoding="utf-8"?>
<p:tagLst xmlns:p="http://schemas.openxmlformats.org/presentationml/2006/main">
  <p:tag name="MH" val="20160520223315"/>
  <p:tag name="MH_LIBRARY" val="GRAPHIC"/>
  <p:tag name="MH_ORDER" val="3"/>
  <p:tag name="MH_TYPE" val="Text"/>
</p:tagLst>
</file>

<file path=ppt/tags/tag4.xml><?xml version="1.0" encoding="utf-8"?>
<p:tagLst xmlns:p="http://schemas.openxmlformats.org/presentationml/2006/main">
  <p:tag name="MH" val="20160520223315"/>
  <p:tag name="MH_LIBRARY" val="GRAPHIC"/>
  <p:tag name="MH_ORDER" val="1"/>
  <p:tag name="MH_TYPE" val="Other"/>
</p:tagLst>
</file>

<file path=ppt/tags/tag5.xml><?xml version="1.0" encoding="utf-8"?>
<p:tagLst xmlns:p="http://schemas.openxmlformats.org/presentationml/2006/main">
  <p:tag name="MH" val="20160520223315"/>
  <p:tag name="MH_LIBRARY" val="GRAPHIC"/>
  <p:tag name="MH_ORDER" val="2"/>
  <p:tag name="MH_TYPE" val="Other"/>
</p:tagLst>
</file>

<file path=ppt/tags/tag6.xml><?xml version="1.0" encoding="utf-8"?>
<p:tagLst xmlns:p="http://schemas.openxmlformats.org/presentationml/2006/main">
  <p:tag name="MH" val="20160520223315"/>
  <p:tag name="MH_LIBRARY" val="GRAPHIC"/>
  <p:tag name="MH_ORDER" val="3"/>
  <p:tag name="MH_TYPE" val="Other"/>
</p:tagLst>
</file>

<file path=ppt/tags/tag7.xml><?xml version="1.0" encoding="utf-8"?>
<p:tagLst xmlns:p="http://schemas.openxmlformats.org/presentationml/2006/main">
  <p:tag name="MH" val="20160520223315"/>
  <p:tag name="MH_LIBRARY" val="GRAPHIC"/>
  <p:tag name="MH_ORDER" val="4"/>
  <p:tag name="MH_TYPE" val="Other"/>
</p:tagLst>
</file>

<file path=ppt/tags/tag8.xml><?xml version="1.0" encoding="utf-8"?>
<p:tagLst xmlns:p="http://schemas.openxmlformats.org/presentationml/2006/main">
  <p:tag name="MH" val="20160520223315"/>
  <p:tag name="MH_LIBRARY" val="GRAPHIC"/>
  <p:tag name="MH_ORDER" val="5"/>
  <p:tag name="MH_TYPE" val="Other"/>
</p:tagLst>
</file>

<file path=ppt/tags/tag9.xml><?xml version="1.0" encoding="utf-8"?>
<p:tagLst xmlns:p="http://schemas.openxmlformats.org/presentationml/2006/main">
  <p:tag name="MH" val="20160520223315"/>
  <p:tag name="MH_LIBRARY" val="GRAPHIC"/>
  <p:tag name="MH_ORDER" val="6"/>
  <p:tag name="MH_TYPE" val="Other"/>
</p:tagLst>
</file>

<file path=ppt/theme/theme1.xml><?xml version="1.0" encoding="utf-8"?>
<a:theme xmlns:r="http://schemas.openxmlformats.org/officeDocument/2006/relationships" xmlns:a="http://schemas.openxmlformats.org/drawingml/2006/main" na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兰亭粗黑+细黑_GBK">
      <a:majorFont>
        <a:latin typeface="Open Sans Semibold"/>
        <a:ea typeface="方正黑体简体"/>
        <a:cs typeface="Arial"/>
      </a:majorFont>
      <a:minorFont>
        <a:latin typeface="Open Sans Light"/>
        <a:ea typeface="方正兰亭细黑_GBK"/>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2.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docProps/app.xml><?xml version="1.0" encoding="utf-8"?>
<Properties xmlns:vt="http://schemas.openxmlformats.org/officeDocument/2006/docPropsVTypes" xmlns="http://schemas.openxmlformats.org/officeDocument/2006/extended-properties">
  <Template>Office Theme</Template>
  <Company/>
  <PresentationFormat>宽屏</PresentationFormat>
  <Paragraphs>222</Paragraphs>
  <Slides>29</Slides>
  <Notes>17</Notes>
  <TotalTime>850</TotalTime>
  <HiddenSlides>0</HiddenSlides>
  <MMClips>0</MMClips>
  <ScaleCrop>0</ScaleCrop>
  <HeadingPairs>
    <vt:vector baseType="variant" size="6">
      <vt:variant>
        <vt:lpstr>Fonts used</vt:lpstr>
      </vt:variant>
      <vt:variant>
        <vt:i4>16</vt:i4>
      </vt:variant>
      <vt:variant>
        <vt:lpstr>Theme</vt:lpstr>
      </vt:variant>
      <vt:variant>
        <vt:i4>1</vt:i4>
      </vt:variant>
      <vt:variant>
        <vt:lpstr>Slide Titles</vt:lpstr>
      </vt:variant>
      <vt:variant>
        <vt:i4>29</vt:i4>
      </vt:variant>
    </vt:vector>
  </HeadingPairs>
  <TitlesOfParts>
    <vt:vector baseType="lpstr" size="46">
      <vt:lpstr>Arial</vt:lpstr>
      <vt:lpstr>Open Sans Semibold</vt:lpstr>
      <vt:lpstr>方正黑体简体</vt:lpstr>
      <vt:lpstr>Open Sans Light</vt:lpstr>
      <vt:lpstr>方正兰亭细黑_GBK</vt:lpstr>
      <vt:lpstr>Calibri Light</vt:lpstr>
      <vt:lpstr>Calibri</vt:lpstr>
      <vt:lpstr>等线 Light</vt:lpstr>
      <vt:lpstr>等线</vt:lpstr>
      <vt:lpstr>微软雅黑</vt:lpstr>
      <vt:lpstr>Open Sans</vt:lpstr>
      <vt:lpstr>Roboto Light</vt:lpstr>
      <vt:lpstr>Gill Sans</vt:lpstr>
      <vt:lpstr>Poppins Light</vt:lpstr>
      <vt:lpstr>Arial Narrow</vt:lpstr>
      <vt:lpstr>宋体</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2017-03-26T06:32:59Z</dcterms:created>
  <cp:lastModifiedBy>优品PPT</cp:lastModifiedBy>
  <dcterms:modified xsi:type="dcterms:W3CDTF">2021-08-20T10:51:57Z</dcterms:modified>
  <cp:revision>122</cp:revision>
  <dc:title>PowerPoint 演示文稿</dc:title>
</cp:coreProperties>
</file>